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</p:sldMasterIdLst>
  <p:notesMasterIdLst>
    <p:notesMasterId r:id="rId31"/>
  </p:notesMasterIdLst>
  <p:sldIdLst>
    <p:sldId id="275" r:id="rId8"/>
    <p:sldId id="276" r:id="rId9"/>
    <p:sldId id="278" r:id="rId10"/>
    <p:sldId id="280" r:id="rId11"/>
    <p:sldId id="263" r:id="rId12"/>
    <p:sldId id="264" r:id="rId13"/>
    <p:sldId id="266" r:id="rId14"/>
    <p:sldId id="283" r:id="rId15"/>
    <p:sldId id="302" r:id="rId16"/>
    <p:sldId id="304" r:id="rId17"/>
    <p:sldId id="284" r:id="rId18"/>
    <p:sldId id="287" r:id="rId19"/>
    <p:sldId id="288" r:id="rId20"/>
    <p:sldId id="307" r:id="rId21"/>
    <p:sldId id="290" r:id="rId22"/>
    <p:sldId id="291" r:id="rId23"/>
    <p:sldId id="293" r:id="rId24"/>
    <p:sldId id="296" r:id="rId25"/>
    <p:sldId id="295" r:id="rId26"/>
    <p:sldId id="298" r:id="rId27"/>
    <p:sldId id="310" r:id="rId28"/>
    <p:sldId id="300" r:id="rId29"/>
    <p:sldId id="269" r:id="rId30"/>
  </p:sldIdLst>
  <p:sldSz cx="9144000" cy="5715000" type="screen16x10"/>
  <p:notesSz cx="6858000" cy="9144000"/>
  <p:defaultTextStyle>
    <a:defPPr>
      <a:defRPr lang="en-US"/>
    </a:defPPr>
    <a:lvl1pPr marL="0" algn="l" defTabSz="914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0" algn="l" defTabSz="914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78" algn="l" defTabSz="914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0" algn="l" defTabSz="914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62" algn="l" defTabSz="914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53" algn="l" defTabSz="914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42" algn="l" defTabSz="914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32" algn="l" defTabSz="914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23" algn="l" defTabSz="9141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4" autoAdjust="0"/>
    <p:restoredTop sz="94660"/>
  </p:normalViewPr>
  <p:slideViewPr>
    <p:cSldViewPr>
      <p:cViewPr>
        <p:scale>
          <a:sx n="75" d="100"/>
          <a:sy n="75" d="100"/>
        </p:scale>
        <p:origin x="-394" y="1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0C472-FD65-4885-8EED-5D4F78B36CF2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F98F7-60B5-4717-A2B3-71D828696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13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0" algn="l" defTabSz="914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8" algn="l" defTabSz="914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0" algn="l" defTabSz="914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62" algn="l" defTabSz="914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53" algn="l" defTabSz="914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42" algn="l" defTabSz="914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32" algn="l" defTabSz="914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23" algn="l" defTabSz="914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  <p:sp>
        <p:nvSpPr>
          <p:cNvPr id="163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73C7396-E1AD-444E-87E9-9959BBE68F9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35303"/>
            <a:ext cx="6858000" cy="1989667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90" indent="0" algn="ctr">
              <a:buNone/>
              <a:defRPr sz="2000"/>
            </a:lvl2pPr>
            <a:lvl3pPr marL="914178" indent="0" algn="ctr">
              <a:buNone/>
              <a:defRPr sz="1800"/>
            </a:lvl3pPr>
            <a:lvl4pPr marL="1371270" indent="0" algn="ctr">
              <a:buNone/>
              <a:defRPr sz="1600"/>
            </a:lvl4pPr>
            <a:lvl5pPr marL="1828362" indent="0" algn="ctr">
              <a:buNone/>
              <a:defRPr sz="1600"/>
            </a:lvl5pPr>
            <a:lvl6pPr marL="2285453" indent="0" algn="ctr">
              <a:buNone/>
              <a:defRPr sz="1600"/>
            </a:lvl6pPr>
            <a:lvl7pPr marL="2742542" indent="0" algn="ctr">
              <a:buNone/>
              <a:defRPr sz="1600"/>
            </a:lvl7pPr>
            <a:lvl8pPr marL="3199632" indent="0" algn="ctr">
              <a:buNone/>
              <a:defRPr sz="1600"/>
            </a:lvl8pPr>
            <a:lvl9pPr marL="3656723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25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042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6543676" y="304278"/>
            <a:ext cx="1971675" cy="4843199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4" y="304278"/>
            <a:ext cx="5800725" cy="48431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03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35303"/>
            <a:ext cx="6858000" cy="1989667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90" indent="0" algn="ctr">
              <a:buNone/>
              <a:defRPr sz="2000"/>
            </a:lvl2pPr>
            <a:lvl3pPr marL="914178" indent="0" algn="ctr">
              <a:buNone/>
              <a:defRPr sz="1800"/>
            </a:lvl3pPr>
            <a:lvl4pPr marL="1371270" indent="0" algn="ctr">
              <a:buNone/>
              <a:defRPr sz="1600"/>
            </a:lvl4pPr>
            <a:lvl5pPr marL="1828362" indent="0" algn="ctr">
              <a:buNone/>
              <a:defRPr sz="1600"/>
            </a:lvl5pPr>
            <a:lvl6pPr marL="2285453" indent="0" algn="ctr">
              <a:buNone/>
              <a:defRPr sz="1600"/>
            </a:lvl6pPr>
            <a:lvl7pPr marL="2742542" indent="0" algn="ctr">
              <a:buNone/>
              <a:defRPr sz="1600"/>
            </a:lvl7pPr>
            <a:lvl8pPr marL="3199632" indent="0" algn="ctr">
              <a:buNone/>
              <a:defRPr sz="1600"/>
            </a:lvl8pPr>
            <a:lvl9pPr marL="3656723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77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40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3888" y="1424797"/>
            <a:ext cx="7886700" cy="2377281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824562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432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310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9841" y="304274"/>
            <a:ext cx="7886700" cy="110463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90" indent="0">
              <a:buNone/>
              <a:defRPr sz="2000" b="1"/>
            </a:lvl2pPr>
            <a:lvl3pPr marL="914178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2" indent="0">
              <a:buNone/>
              <a:defRPr sz="1600" b="1"/>
            </a:lvl5pPr>
            <a:lvl6pPr marL="2285453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087563"/>
            <a:ext cx="3868340" cy="307049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6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78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2" indent="0">
              <a:buNone/>
              <a:defRPr sz="1600" b="1"/>
            </a:lvl5pPr>
            <a:lvl6pPr marL="2285453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6" y="2087563"/>
            <a:ext cx="3887391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66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502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59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9842" y="381000"/>
            <a:ext cx="2949178" cy="13335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822863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2" y="1714507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090" indent="0">
              <a:buNone/>
              <a:defRPr sz="1400"/>
            </a:lvl2pPr>
            <a:lvl3pPr marL="914178" indent="0">
              <a:buNone/>
              <a:defRPr sz="1200"/>
            </a:lvl3pPr>
            <a:lvl4pPr marL="1371270" indent="0">
              <a:buNone/>
              <a:defRPr sz="1000"/>
            </a:lvl4pPr>
            <a:lvl5pPr marL="1828362" indent="0">
              <a:buNone/>
              <a:defRPr sz="1000"/>
            </a:lvl5pPr>
            <a:lvl6pPr marL="2285453" indent="0">
              <a:buNone/>
              <a:defRPr sz="1000"/>
            </a:lvl6pPr>
            <a:lvl7pPr marL="2742542" indent="0">
              <a:buNone/>
              <a:defRPr sz="1000"/>
            </a:lvl7pPr>
            <a:lvl8pPr marL="3199632" indent="0">
              <a:buNone/>
              <a:defRPr sz="1000"/>
            </a:lvl8pPr>
            <a:lvl9pPr marL="365672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452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158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9842" y="381000"/>
            <a:ext cx="2949178" cy="13335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822863"/>
            <a:ext cx="4629150" cy="4061354"/>
          </a:xfrm>
        </p:spPr>
        <p:txBody>
          <a:bodyPr/>
          <a:lstStyle>
            <a:lvl1pPr marL="0" indent="0">
              <a:buNone/>
              <a:defRPr sz="3200"/>
            </a:lvl1pPr>
            <a:lvl2pPr marL="457090" indent="0">
              <a:buNone/>
              <a:defRPr sz="2800"/>
            </a:lvl2pPr>
            <a:lvl3pPr marL="914178" indent="0">
              <a:buNone/>
              <a:defRPr sz="2400"/>
            </a:lvl3pPr>
            <a:lvl4pPr marL="1371270" indent="0">
              <a:buNone/>
              <a:defRPr sz="2000"/>
            </a:lvl4pPr>
            <a:lvl5pPr marL="1828362" indent="0">
              <a:buNone/>
              <a:defRPr sz="2000"/>
            </a:lvl5pPr>
            <a:lvl6pPr marL="2285453" indent="0">
              <a:buNone/>
              <a:defRPr sz="2000"/>
            </a:lvl6pPr>
            <a:lvl7pPr marL="2742542" indent="0">
              <a:buNone/>
              <a:defRPr sz="2000"/>
            </a:lvl7pPr>
            <a:lvl8pPr marL="3199632" indent="0">
              <a:buNone/>
              <a:defRPr sz="2000"/>
            </a:lvl8pPr>
            <a:lvl9pPr marL="365672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2" y="1714507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090" indent="0">
              <a:buNone/>
              <a:defRPr sz="1400"/>
            </a:lvl2pPr>
            <a:lvl3pPr marL="914178" indent="0">
              <a:buNone/>
              <a:defRPr sz="1200"/>
            </a:lvl3pPr>
            <a:lvl4pPr marL="1371270" indent="0">
              <a:buNone/>
              <a:defRPr sz="1000"/>
            </a:lvl4pPr>
            <a:lvl5pPr marL="1828362" indent="0">
              <a:buNone/>
              <a:defRPr sz="1000"/>
            </a:lvl5pPr>
            <a:lvl6pPr marL="2285453" indent="0">
              <a:buNone/>
              <a:defRPr sz="1000"/>
            </a:lvl6pPr>
            <a:lvl7pPr marL="2742542" indent="0">
              <a:buNone/>
              <a:defRPr sz="1000"/>
            </a:lvl7pPr>
            <a:lvl8pPr marL="3199632" indent="0">
              <a:buNone/>
              <a:defRPr sz="1000"/>
            </a:lvl8pPr>
            <a:lvl9pPr marL="365672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86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57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6543676" y="304278"/>
            <a:ext cx="1971675" cy="4843199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4" y="304278"/>
            <a:ext cx="5800725" cy="48431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586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35303"/>
            <a:ext cx="6858000" cy="1989667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90" indent="0" algn="ctr">
              <a:buNone/>
              <a:defRPr sz="2000"/>
            </a:lvl2pPr>
            <a:lvl3pPr marL="914178" indent="0" algn="ctr">
              <a:buNone/>
              <a:defRPr sz="1800"/>
            </a:lvl3pPr>
            <a:lvl4pPr marL="1371270" indent="0" algn="ctr">
              <a:buNone/>
              <a:defRPr sz="1600"/>
            </a:lvl4pPr>
            <a:lvl5pPr marL="1828362" indent="0" algn="ctr">
              <a:buNone/>
              <a:defRPr sz="1600"/>
            </a:lvl5pPr>
            <a:lvl6pPr marL="2285453" indent="0" algn="ctr">
              <a:buNone/>
              <a:defRPr sz="1600"/>
            </a:lvl6pPr>
            <a:lvl7pPr marL="2742542" indent="0" algn="ctr">
              <a:buNone/>
              <a:defRPr sz="1600"/>
            </a:lvl7pPr>
            <a:lvl8pPr marL="3199632" indent="0" algn="ctr">
              <a:buNone/>
              <a:defRPr sz="1600"/>
            </a:lvl8pPr>
            <a:lvl9pPr marL="3656723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476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024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3888" y="1424790"/>
            <a:ext cx="7886700" cy="2377281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4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33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9841" y="304272"/>
            <a:ext cx="7886700" cy="110463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90" indent="0">
              <a:buNone/>
              <a:defRPr sz="2000" b="1"/>
            </a:lvl2pPr>
            <a:lvl3pPr marL="914178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2" indent="0">
              <a:buNone/>
              <a:defRPr sz="1600" b="1"/>
            </a:lvl5pPr>
            <a:lvl6pPr marL="2285453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087563"/>
            <a:ext cx="3868340" cy="307049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3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78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2" indent="0">
              <a:buNone/>
              <a:defRPr sz="1600" b="1"/>
            </a:lvl5pPr>
            <a:lvl6pPr marL="2285453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3" y="2087563"/>
            <a:ext cx="3887391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73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54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609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3888" y="1424800"/>
            <a:ext cx="7886700" cy="2377281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824564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07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9842" y="381000"/>
            <a:ext cx="2949178" cy="13335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2" y="1714507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090" indent="0">
              <a:buNone/>
              <a:defRPr sz="1400"/>
            </a:lvl2pPr>
            <a:lvl3pPr marL="914178" indent="0">
              <a:buNone/>
              <a:defRPr sz="1200"/>
            </a:lvl3pPr>
            <a:lvl4pPr marL="1371270" indent="0">
              <a:buNone/>
              <a:defRPr sz="1000"/>
            </a:lvl4pPr>
            <a:lvl5pPr marL="1828362" indent="0">
              <a:buNone/>
              <a:defRPr sz="1000"/>
            </a:lvl5pPr>
            <a:lvl6pPr marL="2285453" indent="0">
              <a:buNone/>
              <a:defRPr sz="1000"/>
            </a:lvl6pPr>
            <a:lvl7pPr marL="2742542" indent="0">
              <a:buNone/>
              <a:defRPr sz="1000"/>
            </a:lvl7pPr>
            <a:lvl8pPr marL="3199632" indent="0">
              <a:buNone/>
              <a:defRPr sz="1000"/>
            </a:lvl8pPr>
            <a:lvl9pPr marL="365672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212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9842" y="381000"/>
            <a:ext cx="2949178" cy="13335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 marL="0" indent="0">
              <a:buNone/>
              <a:defRPr sz="3200"/>
            </a:lvl1pPr>
            <a:lvl2pPr marL="457090" indent="0">
              <a:buNone/>
              <a:defRPr sz="2800"/>
            </a:lvl2pPr>
            <a:lvl3pPr marL="914178" indent="0">
              <a:buNone/>
              <a:defRPr sz="2400"/>
            </a:lvl3pPr>
            <a:lvl4pPr marL="1371270" indent="0">
              <a:buNone/>
              <a:defRPr sz="2000"/>
            </a:lvl4pPr>
            <a:lvl5pPr marL="1828362" indent="0">
              <a:buNone/>
              <a:defRPr sz="2000"/>
            </a:lvl5pPr>
            <a:lvl6pPr marL="2285453" indent="0">
              <a:buNone/>
              <a:defRPr sz="2000"/>
            </a:lvl6pPr>
            <a:lvl7pPr marL="2742542" indent="0">
              <a:buNone/>
              <a:defRPr sz="2000"/>
            </a:lvl7pPr>
            <a:lvl8pPr marL="3199632" indent="0">
              <a:buNone/>
              <a:defRPr sz="2000"/>
            </a:lvl8pPr>
            <a:lvl9pPr marL="365672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2" y="1714507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090" indent="0">
              <a:buNone/>
              <a:defRPr sz="1400"/>
            </a:lvl2pPr>
            <a:lvl3pPr marL="914178" indent="0">
              <a:buNone/>
              <a:defRPr sz="1200"/>
            </a:lvl3pPr>
            <a:lvl4pPr marL="1371270" indent="0">
              <a:buNone/>
              <a:defRPr sz="1000"/>
            </a:lvl4pPr>
            <a:lvl5pPr marL="1828362" indent="0">
              <a:buNone/>
              <a:defRPr sz="1000"/>
            </a:lvl5pPr>
            <a:lvl6pPr marL="2285453" indent="0">
              <a:buNone/>
              <a:defRPr sz="1000"/>
            </a:lvl6pPr>
            <a:lvl7pPr marL="2742542" indent="0">
              <a:buNone/>
              <a:defRPr sz="1000"/>
            </a:lvl7pPr>
            <a:lvl8pPr marL="3199632" indent="0">
              <a:buNone/>
              <a:defRPr sz="1000"/>
            </a:lvl8pPr>
            <a:lvl9pPr marL="365672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523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243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6543676" y="304278"/>
            <a:ext cx="1971675" cy="4843199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4" y="304278"/>
            <a:ext cx="5800725" cy="48431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114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473-F601-4CB0-95F8-939D0B4B3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2971-589E-4B89-943A-1BDBE9B90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694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473-F601-4CB0-95F8-939D0B4B3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2971-589E-4B89-943A-1BDBE9B90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68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2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473-F601-4CB0-95F8-939D0B4B3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2971-589E-4B89-943A-1BDBE9B90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510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473-F601-4CB0-95F8-939D0B4B3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2971-589E-4B89-943A-1BDBE9B90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701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78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2" indent="0">
              <a:buNone/>
              <a:defRPr sz="1600" b="1"/>
            </a:lvl5pPr>
            <a:lvl6pPr marL="2285453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78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2" indent="0">
              <a:buNone/>
              <a:defRPr sz="1600" b="1"/>
            </a:lvl5pPr>
            <a:lvl6pPr marL="2285453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473-F601-4CB0-95F8-939D0B4B3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2971-589E-4B89-943A-1BDBE9B90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420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473-F601-4CB0-95F8-939D0B4B3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2971-589E-4B89-943A-1BDBE9B90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312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11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473-F601-4CB0-95F8-939D0B4B3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2971-589E-4B89-943A-1BDBE9B90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547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195924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090" indent="0">
              <a:buNone/>
              <a:defRPr sz="1200"/>
            </a:lvl2pPr>
            <a:lvl3pPr marL="914178" indent="0">
              <a:buNone/>
              <a:defRPr sz="1000"/>
            </a:lvl3pPr>
            <a:lvl4pPr marL="1371270" indent="0">
              <a:buNone/>
              <a:defRPr sz="900"/>
            </a:lvl4pPr>
            <a:lvl5pPr marL="1828362" indent="0">
              <a:buNone/>
              <a:defRPr sz="900"/>
            </a:lvl5pPr>
            <a:lvl6pPr marL="2285453" indent="0">
              <a:buNone/>
              <a:defRPr sz="900"/>
            </a:lvl6pPr>
            <a:lvl7pPr marL="2742542" indent="0">
              <a:buNone/>
              <a:defRPr sz="900"/>
            </a:lvl7pPr>
            <a:lvl8pPr marL="3199632" indent="0">
              <a:buNone/>
              <a:defRPr sz="900"/>
            </a:lvl8pPr>
            <a:lvl9pPr marL="365672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473-F601-4CB0-95F8-939D0B4B3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2971-589E-4B89-943A-1BDBE9B90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978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090" indent="0">
              <a:buNone/>
              <a:defRPr sz="2800"/>
            </a:lvl2pPr>
            <a:lvl3pPr marL="914178" indent="0">
              <a:buNone/>
              <a:defRPr sz="2400"/>
            </a:lvl3pPr>
            <a:lvl4pPr marL="1371270" indent="0">
              <a:buNone/>
              <a:defRPr sz="2000"/>
            </a:lvl4pPr>
            <a:lvl5pPr marL="1828362" indent="0">
              <a:buNone/>
              <a:defRPr sz="2000"/>
            </a:lvl5pPr>
            <a:lvl6pPr marL="2285453" indent="0">
              <a:buNone/>
              <a:defRPr sz="2000"/>
            </a:lvl6pPr>
            <a:lvl7pPr marL="2742542" indent="0">
              <a:buNone/>
              <a:defRPr sz="2000"/>
            </a:lvl7pPr>
            <a:lvl8pPr marL="3199632" indent="0">
              <a:buNone/>
              <a:defRPr sz="2000"/>
            </a:lvl8pPr>
            <a:lvl9pPr marL="365672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8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090" indent="0">
              <a:buNone/>
              <a:defRPr sz="1200"/>
            </a:lvl2pPr>
            <a:lvl3pPr marL="914178" indent="0">
              <a:buNone/>
              <a:defRPr sz="1000"/>
            </a:lvl3pPr>
            <a:lvl4pPr marL="1371270" indent="0">
              <a:buNone/>
              <a:defRPr sz="900"/>
            </a:lvl4pPr>
            <a:lvl5pPr marL="1828362" indent="0">
              <a:buNone/>
              <a:defRPr sz="900"/>
            </a:lvl5pPr>
            <a:lvl6pPr marL="2285453" indent="0">
              <a:buNone/>
              <a:defRPr sz="900"/>
            </a:lvl6pPr>
            <a:lvl7pPr marL="2742542" indent="0">
              <a:buNone/>
              <a:defRPr sz="900"/>
            </a:lvl7pPr>
            <a:lvl8pPr marL="3199632" indent="0">
              <a:buNone/>
              <a:defRPr sz="900"/>
            </a:lvl8pPr>
            <a:lvl9pPr marL="365672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473-F601-4CB0-95F8-939D0B4B3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2971-589E-4B89-943A-1BDBE9B90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565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473-F601-4CB0-95F8-939D0B4B3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2971-589E-4B89-943A-1BDBE9B90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723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7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7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473-F601-4CB0-95F8-939D0B4B3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2971-589E-4B89-943A-1BDBE9B90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735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473-F601-4CB0-95F8-939D0B4B3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2971-589E-4B89-943A-1BDBE9B90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720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473-F601-4CB0-95F8-939D0B4B3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2971-589E-4B89-943A-1BDBE9B90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819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2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473-F601-4CB0-95F8-939D0B4B3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2971-589E-4B89-943A-1BDBE9B90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5765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473-F601-4CB0-95F8-939D0B4B3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2971-589E-4B89-943A-1BDBE9B90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388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78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2" indent="0">
              <a:buNone/>
              <a:defRPr sz="1600" b="1"/>
            </a:lvl5pPr>
            <a:lvl6pPr marL="2285453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78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2" indent="0">
              <a:buNone/>
              <a:defRPr sz="1600" b="1"/>
            </a:lvl5pPr>
            <a:lvl6pPr marL="2285453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473-F601-4CB0-95F8-939D0B4B3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2971-589E-4B89-943A-1BDBE9B90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70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9841" y="304274"/>
            <a:ext cx="7886700" cy="110463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90" indent="0">
              <a:buNone/>
              <a:defRPr sz="2000" b="1"/>
            </a:lvl2pPr>
            <a:lvl3pPr marL="914178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2" indent="0">
              <a:buNone/>
              <a:defRPr sz="1600" b="1"/>
            </a:lvl5pPr>
            <a:lvl6pPr marL="2285453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087563"/>
            <a:ext cx="3868340" cy="307049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6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78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2" indent="0">
              <a:buNone/>
              <a:defRPr sz="1600" b="1"/>
            </a:lvl5pPr>
            <a:lvl6pPr marL="2285453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6" y="2087563"/>
            <a:ext cx="3887391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3261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473-F601-4CB0-95F8-939D0B4B3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2971-589E-4B89-943A-1BDBE9B90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13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473-F601-4CB0-95F8-939D0B4B3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2971-589E-4B89-943A-1BDBE9B90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0259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195924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090" indent="0">
              <a:buNone/>
              <a:defRPr sz="1200"/>
            </a:lvl2pPr>
            <a:lvl3pPr marL="914178" indent="0">
              <a:buNone/>
              <a:defRPr sz="1000"/>
            </a:lvl3pPr>
            <a:lvl4pPr marL="1371270" indent="0">
              <a:buNone/>
              <a:defRPr sz="900"/>
            </a:lvl4pPr>
            <a:lvl5pPr marL="1828362" indent="0">
              <a:buNone/>
              <a:defRPr sz="900"/>
            </a:lvl5pPr>
            <a:lvl6pPr marL="2285453" indent="0">
              <a:buNone/>
              <a:defRPr sz="900"/>
            </a:lvl6pPr>
            <a:lvl7pPr marL="2742542" indent="0">
              <a:buNone/>
              <a:defRPr sz="900"/>
            </a:lvl7pPr>
            <a:lvl8pPr marL="3199632" indent="0">
              <a:buNone/>
              <a:defRPr sz="900"/>
            </a:lvl8pPr>
            <a:lvl9pPr marL="365672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473-F601-4CB0-95F8-939D0B4B3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2971-589E-4B89-943A-1BDBE9B90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258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090" indent="0">
              <a:buNone/>
              <a:defRPr sz="2800"/>
            </a:lvl2pPr>
            <a:lvl3pPr marL="914178" indent="0">
              <a:buNone/>
              <a:defRPr sz="2400"/>
            </a:lvl3pPr>
            <a:lvl4pPr marL="1371270" indent="0">
              <a:buNone/>
              <a:defRPr sz="2000"/>
            </a:lvl4pPr>
            <a:lvl5pPr marL="1828362" indent="0">
              <a:buNone/>
              <a:defRPr sz="2000"/>
            </a:lvl5pPr>
            <a:lvl6pPr marL="2285453" indent="0">
              <a:buNone/>
              <a:defRPr sz="2000"/>
            </a:lvl6pPr>
            <a:lvl7pPr marL="2742542" indent="0">
              <a:buNone/>
              <a:defRPr sz="2000"/>
            </a:lvl7pPr>
            <a:lvl8pPr marL="3199632" indent="0">
              <a:buNone/>
              <a:defRPr sz="2000"/>
            </a:lvl8pPr>
            <a:lvl9pPr marL="365672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8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090" indent="0">
              <a:buNone/>
              <a:defRPr sz="1200"/>
            </a:lvl2pPr>
            <a:lvl3pPr marL="914178" indent="0">
              <a:buNone/>
              <a:defRPr sz="1000"/>
            </a:lvl3pPr>
            <a:lvl4pPr marL="1371270" indent="0">
              <a:buNone/>
              <a:defRPr sz="900"/>
            </a:lvl4pPr>
            <a:lvl5pPr marL="1828362" indent="0">
              <a:buNone/>
              <a:defRPr sz="900"/>
            </a:lvl5pPr>
            <a:lvl6pPr marL="2285453" indent="0">
              <a:buNone/>
              <a:defRPr sz="900"/>
            </a:lvl6pPr>
            <a:lvl7pPr marL="2742542" indent="0">
              <a:buNone/>
              <a:defRPr sz="900"/>
            </a:lvl7pPr>
            <a:lvl8pPr marL="3199632" indent="0">
              <a:buNone/>
              <a:defRPr sz="900"/>
            </a:lvl8pPr>
            <a:lvl9pPr marL="365672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473-F601-4CB0-95F8-939D0B4B3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2971-589E-4B89-943A-1BDBE9B90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1116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473-F601-4CB0-95F8-939D0B4B3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2971-589E-4B89-943A-1BDBE9B90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694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7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7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473-F601-4CB0-95F8-939D0B4B3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2971-589E-4B89-943A-1BDBE9B90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957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183573"/>
            <a:ext cx="3886200" cy="81668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59001"/>
            <a:ext cx="3200400" cy="973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7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75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13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50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88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26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6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01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339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983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6" y="2448278"/>
            <a:ext cx="3886200" cy="756708"/>
          </a:xfrm>
        </p:spPr>
        <p:txBody>
          <a:bodyPr anchor="t"/>
          <a:lstStyle>
            <a:lvl1pPr algn="l">
              <a:defRPr sz="2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6" y="1614841"/>
            <a:ext cx="3886200" cy="833438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377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7541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71311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5082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8853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42623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6394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90164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208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89001"/>
            <a:ext cx="2019300" cy="2514424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89001"/>
            <a:ext cx="2019300" cy="2514424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24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7214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52840"/>
            <a:ext cx="2020094" cy="355424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37706" indent="0">
              <a:buNone/>
              <a:defRPr sz="1000" b="1"/>
            </a:lvl2pPr>
            <a:lvl3pPr marL="475412" indent="0">
              <a:buNone/>
              <a:defRPr sz="900" b="1"/>
            </a:lvl3pPr>
            <a:lvl4pPr marL="713118" indent="0">
              <a:buNone/>
              <a:defRPr sz="800" b="1"/>
            </a:lvl4pPr>
            <a:lvl5pPr marL="950824" indent="0">
              <a:buNone/>
              <a:defRPr sz="800" b="1"/>
            </a:lvl5pPr>
            <a:lvl6pPr marL="1188530" indent="0">
              <a:buNone/>
              <a:defRPr sz="800" b="1"/>
            </a:lvl6pPr>
            <a:lvl7pPr marL="1426236" indent="0">
              <a:buNone/>
              <a:defRPr sz="800" b="1"/>
            </a:lvl7pPr>
            <a:lvl8pPr marL="1663942" indent="0">
              <a:buNone/>
              <a:defRPr sz="800" b="1"/>
            </a:lvl8pPr>
            <a:lvl9pPr marL="1901648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208264"/>
            <a:ext cx="2020094" cy="219516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2" y="852840"/>
            <a:ext cx="2020888" cy="355424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37706" indent="0">
              <a:buNone/>
              <a:defRPr sz="1000" b="1"/>
            </a:lvl2pPr>
            <a:lvl3pPr marL="475412" indent="0">
              <a:buNone/>
              <a:defRPr sz="900" b="1"/>
            </a:lvl3pPr>
            <a:lvl4pPr marL="713118" indent="0">
              <a:buNone/>
              <a:defRPr sz="800" b="1"/>
            </a:lvl4pPr>
            <a:lvl5pPr marL="950824" indent="0">
              <a:buNone/>
              <a:defRPr sz="800" b="1"/>
            </a:lvl5pPr>
            <a:lvl6pPr marL="1188530" indent="0">
              <a:buNone/>
              <a:defRPr sz="800" b="1"/>
            </a:lvl6pPr>
            <a:lvl7pPr marL="1426236" indent="0">
              <a:buNone/>
              <a:defRPr sz="800" b="1"/>
            </a:lvl7pPr>
            <a:lvl8pPr marL="1663942" indent="0">
              <a:buNone/>
              <a:defRPr sz="800" b="1"/>
            </a:lvl8pPr>
            <a:lvl9pPr marL="1901648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2" y="1208264"/>
            <a:ext cx="2020888" cy="219516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581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741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481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51695"/>
            <a:ext cx="1504156" cy="645583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51695"/>
            <a:ext cx="2555875" cy="3251729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97278"/>
            <a:ext cx="1504156" cy="2606146"/>
          </a:xfrm>
        </p:spPr>
        <p:txBody>
          <a:bodyPr/>
          <a:lstStyle>
            <a:lvl1pPr marL="0" indent="0">
              <a:buNone/>
              <a:defRPr sz="700"/>
            </a:lvl1pPr>
            <a:lvl2pPr marL="237706" indent="0">
              <a:buNone/>
              <a:defRPr sz="700"/>
            </a:lvl2pPr>
            <a:lvl3pPr marL="475412" indent="0">
              <a:buNone/>
              <a:defRPr sz="500"/>
            </a:lvl3pPr>
            <a:lvl4pPr marL="713118" indent="0">
              <a:buNone/>
              <a:defRPr sz="500"/>
            </a:lvl4pPr>
            <a:lvl5pPr marL="950824" indent="0">
              <a:buNone/>
              <a:defRPr sz="500"/>
            </a:lvl5pPr>
            <a:lvl6pPr marL="1188530" indent="0">
              <a:buNone/>
              <a:defRPr sz="500"/>
            </a:lvl6pPr>
            <a:lvl7pPr marL="1426236" indent="0">
              <a:buNone/>
              <a:defRPr sz="500"/>
            </a:lvl7pPr>
            <a:lvl8pPr marL="1663942" indent="0">
              <a:buNone/>
              <a:defRPr sz="500"/>
            </a:lvl8pPr>
            <a:lvl9pPr marL="1901648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095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667000"/>
            <a:ext cx="2743200" cy="314854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40431"/>
            <a:ext cx="2743200" cy="2286000"/>
          </a:xfrm>
        </p:spPr>
        <p:txBody>
          <a:bodyPr/>
          <a:lstStyle>
            <a:lvl1pPr marL="0" indent="0">
              <a:buNone/>
              <a:defRPr sz="1700"/>
            </a:lvl1pPr>
            <a:lvl2pPr marL="237706" indent="0">
              <a:buNone/>
              <a:defRPr sz="1400"/>
            </a:lvl2pPr>
            <a:lvl3pPr marL="475412" indent="0">
              <a:buNone/>
              <a:defRPr sz="1200"/>
            </a:lvl3pPr>
            <a:lvl4pPr marL="713118" indent="0">
              <a:buNone/>
              <a:defRPr sz="1000"/>
            </a:lvl4pPr>
            <a:lvl5pPr marL="950824" indent="0">
              <a:buNone/>
              <a:defRPr sz="1000"/>
            </a:lvl5pPr>
            <a:lvl6pPr marL="1188530" indent="0">
              <a:buNone/>
              <a:defRPr sz="1000"/>
            </a:lvl6pPr>
            <a:lvl7pPr marL="1426236" indent="0">
              <a:buNone/>
              <a:defRPr sz="1000"/>
            </a:lvl7pPr>
            <a:lvl8pPr marL="1663942" indent="0">
              <a:buNone/>
              <a:defRPr sz="1000"/>
            </a:lvl8pPr>
            <a:lvl9pPr marL="1901648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981854"/>
            <a:ext cx="2743200" cy="447146"/>
          </a:xfrm>
        </p:spPr>
        <p:txBody>
          <a:bodyPr/>
          <a:lstStyle>
            <a:lvl1pPr marL="0" indent="0">
              <a:buNone/>
              <a:defRPr sz="700"/>
            </a:lvl1pPr>
            <a:lvl2pPr marL="237706" indent="0">
              <a:buNone/>
              <a:defRPr sz="700"/>
            </a:lvl2pPr>
            <a:lvl3pPr marL="475412" indent="0">
              <a:buNone/>
              <a:defRPr sz="500"/>
            </a:lvl3pPr>
            <a:lvl4pPr marL="713118" indent="0">
              <a:buNone/>
              <a:defRPr sz="500"/>
            </a:lvl4pPr>
            <a:lvl5pPr marL="950824" indent="0">
              <a:buNone/>
              <a:defRPr sz="500"/>
            </a:lvl5pPr>
            <a:lvl6pPr marL="1188530" indent="0">
              <a:buNone/>
              <a:defRPr sz="500"/>
            </a:lvl6pPr>
            <a:lvl7pPr marL="1426236" indent="0">
              <a:buNone/>
              <a:defRPr sz="500"/>
            </a:lvl7pPr>
            <a:lvl8pPr marL="1663942" indent="0">
              <a:buNone/>
              <a:defRPr sz="500"/>
            </a:lvl8pPr>
            <a:lvl9pPr marL="1901648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995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513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52579"/>
            <a:ext cx="1028700" cy="32508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579"/>
            <a:ext cx="3009900" cy="325084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900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183569"/>
            <a:ext cx="3886200" cy="81668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59000"/>
            <a:ext cx="3200400" cy="973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7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75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50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8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64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01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8668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203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6" y="2448278"/>
            <a:ext cx="3886200" cy="756708"/>
          </a:xfrm>
        </p:spPr>
        <p:txBody>
          <a:bodyPr anchor="t"/>
          <a:lstStyle>
            <a:lvl1pPr algn="l">
              <a:defRPr sz="2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6" y="1614841"/>
            <a:ext cx="3886200" cy="833438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3774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7548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71323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5097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8872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42646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6420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90195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207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043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89001"/>
            <a:ext cx="2019300" cy="2514424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89001"/>
            <a:ext cx="2019300" cy="2514424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688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52840"/>
            <a:ext cx="2020094" cy="355424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37744" indent="0">
              <a:buNone/>
              <a:defRPr sz="1000" b="1"/>
            </a:lvl2pPr>
            <a:lvl3pPr marL="475488" indent="0">
              <a:buNone/>
              <a:defRPr sz="900" b="1"/>
            </a:lvl3pPr>
            <a:lvl4pPr marL="713232" indent="0">
              <a:buNone/>
              <a:defRPr sz="800" b="1"/>
            </a:lvl4pPr>
            <a:lvl5pPr marL="950976" indent="0">
              <a:buNone/>
              <a:defRPr sz="800" b="1"/>
            </a:lvl5pPr>
            <a:lvl6pPr marL="1188720" indent="0">
              <a:buNone/>
              <a:defRPr sz="800" b="1"/>
            </a:lvl6pPr>
            <a:lvl7pPr marL="1426464" indent="0">
              <a:buNone/>
              <a:defRPr sz="800" b="1"/>
            </a:lvl7pPr>
            <a:lvl8pPr marL="1664208" indent="0">
              <a:buNone/>
              <a:defRPr sz="800" b="1"/>
            </a:lvl8pPr>
            <a:lvl9pPr marL="1901952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208264"/>
            <a:ext cx="2020094" cy="219516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2" y="852840"/>
            <a:ext cx="2020888" cy="355424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37744" indent="0">
              <a:buNone/>
              <a:defRPr sz="1000" b="1"/>
            </a:lvl2pPr>
            <a:lvl3pPr marL="475488" indent="0">
              <a:buNone/>
              <a:defRPr sz="900" b="1"/>
            </a:lvl3pPr>
            <a:lvl4pPr marL="713232" indent="0">
              <a:buNone/>
              <a:defRPr sz="800" b="1"/>
            </a:lvl4pPr>
            <a:lvl5pPr marL="950976" indent="0">
              <a:buNone/>
              <a:defRPr sz="800" b="1"/>
            </a:lvl5pPr>
            <a:lvl6pPr marL="1188720" indent="0">
              <a:buNone/>
              <a:defRPr sz="800" b="1"/>
            </a:lvl6pPr>
            <a:lvl7pPr marL="1426464" indent="0">
              <a:buNone/>
              <a:defRPr sz="800" b="1"/>
            </a:lvl7pPr>
            <a:lvl8pPr marL="1664208" indent="0">
              <a:buNone/>
              <a:defRPr sz="800" b="1"/>
            </a:lvl8pPr>
            <a:lvl9pPr marL="1901952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2" y="1208264"/>
            <a:ext cx="2020888" cy="219516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010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562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138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51695"/>
            <a:ext cx="1504156" cy="645583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51695"/>
            <a:ext cx="2555875" cy="3251729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97278"/>
            <a:ext cx="1504156" cy="2606146"/>
          </a:xfrm>
        </p:spPr>
        <p:txBody>
          <a:bodyPr/>
          <a:lstStyle>
            <a:lvl1pPr marL="0" indent="0">
              <a:buNone/>
              <a:defRPr sz="700"/>
            </a:lvl1pPr>
            <a:lvl2pPr marL="237744" indent="0">
              <a:buNone/>
              <a:defRPr sz="700"/>
            </a:lvl2pPr>
            <a:lvl3pPr marL="475488" indent="0">
              <a:buNone/>
              <a:defRPr sz="500"/>
            </a:lvl3pPr>
            <a:lvl4pPr marL="713232" indent="0">
              <a:buNone/>
              <a:defRPr sz="500"/>
            </a:lvl4pPr>
            <a:lvl5pPr marL="950976" indent="0">
              <a:buNone/>
              <a:defRPr sz="500"/>
            </a:lvl5pPr>
            <a:lvl6pPr marL="1188720" indent="0">
              <a:buNone/>
              <a:defRPr sz="500"/>
            </a:lvl6pPr>
            <a:lvl7pPr marL="1426464" indent="0">
              <a:buNone/>
              <a:defRPr sz="500"/>
            </a:lvl7pPr>
            <a:lvl8pPr marL="1664208" indent="0">
              <a:buNone/>
              <a:defRPr sz="500"/>
            </a:lvl8pPr>
            <a:lvl9pPr marL="1901952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130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667000"/>
            <a:ext cx="2743200" cy="314854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40431"/>
            <a:ext cx="2743200" cy="2286000"/>
          </a:xfrm>
        </p:spPr>
        <p:txBody>
          <a:bodyPr/>
          <a:lstStyle>
            <a:lvl1pPr marL="0" indent="0">
              <a:buNone/>
              <a:defRPr sz="1700"/>
            </a:lvl1pPr>
            <a:lvl2pPr marL="237744" indent="0">
              <a:buNone/>
              <a:defRPr sz="1400"/>
            </a:lvl2pPr>
            <a:lvl3pPr marL="475488" indent="0">
              <a:buNone/>
              <a:defRPr sz="1200"/>
            </a:lvl3pPr>
            <a:lvl4pPr marL="713232" indent="0">
              <a:buNone/>
              <a:defRPr sz="1000"/>
            </a:lvl4pPr>
            <a:lvl5pPr marL="950976" indent="0">
              <a:buNone/>
              <a:defRPr sz="1000"/>
            </a:lvl5pPr>
            <a:lvl6pPr marL="1188720" indent="0">
              <a:buNone/>
              <a:defRPr sz="1000"/>
            </a:lvl6pPr>
            <a:lvl7pPr marL="1426464" indent="0">
              <a:buNone/>
              <a:defRPr sz="1000"/>
            </a:lvl7pPr>
            <a:lvl8pPr marL="1664208" indent="0">
              <a:buNone/>
              <a:defRPr sz="1000"/>
            </a:lvl8pPr>
            <a:lvl9pPr marL="190195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981854"/>
            <a:ext cx="2743200" cy="447146"/>
          </a:xfrm>
        </p:spPr>
        <p:txBody>
          <a:bodyPr/>
          <a:lstStyle>
            <a:lvl1pPr marL="0" indent="0">
              <a:buNone/>
              <a:defRPr sz="700"/>
            </a:lvl1pPr>
            <a:lvl2pPr marL="237744" indent="0">
              <a:buNone/>
              <a:defRPr sz="700"/>
            </a:lvl2pPr>
            <a:lvl3pPr marL="475488" indent="0">
              <a:buNone/>
              <a:defRPr sz="500"/>
            </a:lvl3pPr>
            <a:lvl4pPr marL="713232" indent="0">
              <a:buNone/>
              <a:defRPr sz="500"/>
            </a:lvl4pPr>
            <a:lvl5pPr marL="950976" indent="0">
              <a:buNone/>
              <a:defRPr sz="500"/>
            </a:lvl5pPr>
            <a:lvl6pPr marL="1188720" indent="0">
              <a:buNone/>
              <a:defRPr sz="500"/>
            </a:lvl6pPr>
            <a:lvl7pPr marL="1426464" indent="0">
              <a:buNone/>
              <a:defRPr sz="500"/>
            </a:lvl7pPr>
            <a:lvl8pPr marL="1664208" indent="0">
              <a:buNone/>
              <a:defRPr sz="500"/>
            </a:lvl8pPr>
            <a:lvl9pPr marL="1901952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8214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346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52578"/>
            <a:ext cx="1028700" cy="32508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578"/>
            <a:ext cx="3009900" cy="325084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51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9842" y="381000"/>
            <a:ext cx="2949178" cy="13335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822866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2" y="1714507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090" indent="0">
              <a:buNone/>
              <a:defRPr sz="1400"/>
            </a:lvl2pPr>
            <a:lvl3pPr marL="914178" indent="0">
              <a:buNone/>
              <a:defRPr sz="1200"/>
            </a:lvl3pPr>
            <a:lvl4pPr marL="1371270" indent="0">
              <a:buNone/>
              <a:defRPr sz="1000"/>
            </a:lvl4pPr>
            <a:lvl5pPr marL="1828362" indent="0">
              <a:buNone/>
              <a:defRPr sz="1000"/>
            </a:lvl5pPr>
            <a:lvl6pPr marL="2285453" indent="0">
              <a:buNone/>
              <a:defRPr sz="1000"/>
            </a:lvl6pPr>
            <a:lvl7pPr marL="2742542" indent="0">
              <a:buNone/>
              <a:defRPr sz="1000"/>
            </a:lvl7pPr>
            <a:lvl8pPr marL="3199632" indent="0">
              <a:buNone/>
              <a:defRPr sz="1000"/>
            </a:lvl8pPr>
            <a:lvl9pPr marL="365672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65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9842" y="381000"/>
            <a:ext cx="2949178" cy="13335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822866"/>
            <a:ext cx="4629150" cy="4061354"/>
          </a:xfrm>
        </p:spPr>
        <p:txBody>
          <a:bodyPr/>
          <a:lstStyle>
            <a:lvl1pPr marL="0" indent="0">
              <a:buNone/>
              <a:defRPr sz="3200"/>
            </a:lvl1pPr>
            <a:lvl2pPr marL="457090" indent="0">
              <a:buNone/>
              <a:defRPr sz="2800"/>
            </a:lvl2pPr>
            <a:lvl3pPr marL="914178" indent="0">
              <a:buNone/>
              <a:defRPr sz="2400"/>
            </a:lvl3pPr>
            <a:lvl4pPr marL="1371270" indent="0">
              <a:buNone/>
              <a:defRPr sz="2000"/>
            </a:lvl4pPr>
            <a:lvl5pPr marL="1828362" indent="0">
              <a:buNone/>
              <a:defRPr sz="2000"/>
            </a:lvl5pPr>
            <a:lvl6pPr marL="2285453" indent="0">
              <a:buNone/>
              <a:defRPr sz="2000"/>
            </a:lvl6pPr>
            <a:lvl7pPr marL="2742542" indent="0">
              <a:buNone/>
              <a:defRPr sz="2000"/>
            </a:lvl7pPr>
            <a:lvl8pPr marL="3199632" indent="0">
              <a:buNone/>
              <a:defRPr sz="2000"/>
            </a:lvl8pPr>
            <a:lvl9pPr marL="365672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2" y="1714507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090" indent="0">
              <a:buNone/>
              <a:defRPr sz="1400"/>
            </a:lvl2pPr>
            <a:lvl3pPr marL="914178" indent="0">
              <a:buNone/>
              <a:defRPr sz="1200"/>
            </a:lvl3pPr>
            <a:lvl4pPr marL="1371270" indent="0">
              <a:buNone/>
              <a:defRPr sz="1000"/>
            </a:lvl4pPr>
            <a:lvl5pPr marL="1828362" indent="0">
              <a:buNone/>
              <a:defRPr sz="1000"/>
            </a:lvl5pPr>
            <a:lvl6pPr marL="2285453" indent="0">
              <a:buNone/>
              <a:defRPr sz="1000"/>
            </a:lvl6pPr>
            <a:lvl7pPr marL="2742542" indent="0">
              <a:buNone/>
              <a:defRPr sz="1000"/>
            </a:lvl7pPr>
            <a:lvl8pPr marL="3199632" indent="0">
              <a:buNone/>
              <a:defRPr sz="1000"/>
            </a:lvl8pPr>
            <a:lvl9pPr marL="365672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432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04274"/>
            <a:ext cx="7886700" cy="1104636"/>
          </a:xfrm>
          <a:prstGeom prst="rect">
            <a:avLst/>
          </a:prstGeom>
        </p:spPr>
        <p:txBody>
          <a:bodyPr vert="horz" lIns="91417" tIns="45708" rIns="91417" bIns="4570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17" tIns="45708" rIns="91417" bIns="4570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296971"/>
            <a:ext cx="2057400" cy="304271"/>
          </a:xfrm>
          <a:prstGeom prst="rect">
            <a:avLst/>
          </a:prstGeom>
        </p:spPr>
        <p:txBody>
          <a:bodyPr vert="horz" lIns="91417" tIns="45708" rIns="91417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5296971"/>
            <a:ext cx="3086100" cy="304271"/>
          </a:xfrm>
          <a:prstGeom prst="rect">
            <a:avLst/>
          </a:prstGeom>
        </p:spPr>
        <p:txBody>
          <a:bodyPr vert="horz" lIns="91417" tIns="45708" rIns="91417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296971"/>
            <a:ext cx="2057400" cy="304271"/>
          </a:xfrm>
          <a:prstGeom prst="rect">
            <a:avLst/>
          </a:prstGeom>
        </p:spPr>
        <p:txBody>
          <a:bodyPr vert="horz" lIns="91417" tIns="45708" rIns="91417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9144000" cy="5715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7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1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6" indent="-228546" algn="l" defTabSz="9141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36" indent="-228546" algn="l" defTabSz="9141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26" indent="-228546" algn="l" defTabSz="9141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16" indent="-228546" algn="l" defTabSz="9141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07" indent="-228546" algn="l" defTabSz="9141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99" indent="-228546" algn="l" defTabSz="9141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86" indent="-228546" algn="l" defTabSz="9141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78" indent="-228546" algn="l" defTabSz="9141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66" indent="-228546" algn="l" defTabSz="9141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0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8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0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2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3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42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32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23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04274"/>
            <a:ext cx="7886700" cy="1104636"/>
          </a:xfrm>
          <a:prstGeom prst="rect">
            <a:avLst/>
          </a:prstGeom>
        </p:spPr>
        <p:txBody>
          <a:bodyPr vert="horz" lIns="91417" tIns="45708" rIns="91417" bIns="4570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17" tIns="45708" rIns="91417" bIns="4570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296967"/>
            <a:ext cx="2057400" cy="304271"/>
          </a:xfrm>
          <a:prstGeom prst="rect">
            <a:avLst/>
          </a:prstGeom>
        </p:spPr>
        <p:txBody>
          <a:bodyPr vert="horz" lIns="91417" tIns="45708" rIns="91417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5296967"/>
            <a:ext cx="3086100" cy="304271"/>
          </a:xfrm>
          <a:prstGeom prst="rect">
            <a:avLst/>
          </a:prstGeom>
        </p:spPr>
        <p:txBody>
          <a:bodyPr vert="horz" lIns="91417" tIns="45708" rIns="91417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296967"/>
            <a:ext cx="2057400" cy="304271"/>
          </a:xfrm>
          <a:prstGeom prst="rect">
            <a:avLst/>
          </a:prstGeom>
        </p:spPr>
        <p:txBody>
          <a:bodyPr vert="horz" lIns="91417" tIns="45708" rIns="91417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9144000" cy="5715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666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1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6" indent="-228546" algn="l" defTabSz="9141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36" indent="-228546" algn="l" defTabSz="9141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26" indent="-228546" algn="l" defTabSz="9141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16" indent="-228546" algn="l" defTabSz="9141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07" indent="-228546" algn="l" defTabSz="9141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99" indent="-228546" algn="l" defTabSz="9141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86" indent="-228546" algn="l" defTabSz="9141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78" indent="-228546" algn="l" defTabSz="9141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66" indent="-228546" algn="l" defTabSz="9141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0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8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0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2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3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42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32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23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04272"/>
            <a:ext cx="7886700" cy="1104636"/>
          </a:xfrm>
          <a:prstGeom prst="rect">
            <a:avLst/>
          </a:prstGeom>
        </p:spPr>
        <p:txBody>
          <a:bodyPr vert="horz" lIns="91417" tIns="45708" rIns="91417" bIns="4570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17" tIns="45708" rIns="91417" bIns="4570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 vert="horz" lIns="91417" tIns="45708" rIns="91417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 vert="horz" lIns="91417" tIns="45708" rIns="91417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</p:spPr>
        <p:txBody>
          <a:bodyPr vert="horz" lIns="91417" tIns="45708" rIns="91417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9144000" cy="5715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74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1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6" indent="-228546" algn="l" defTabSz="9141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36" indent="-228546" algn="l" defTabSz="9141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26" indent="-228546" algn="l" defTabSz="9141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16" indent="-228546" algn="l" defTabSz="9141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07" indent="-228546" algn="l" defTabSz="9141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99" indent="-228546" algn="l" defTabSz="9141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86" indent="-228546" algn="l" defTabSz="9141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78" indent="-228546" algn="l" defTabSz="9141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66" indent="-228546" algn="l" defTabSz="9141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0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8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0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2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3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42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32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23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17" tIns="45708" rIns="91417" bIns="4570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17" tIns="45708" rIns="91417" bIns="457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17" tIns="45708" rIns="91417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0F473-F601-4CB0-95F8-939D0B4B3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17" tIns="45708" rIns="91417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17" tIns="45708" rIns="91417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02971-589E-4B89-943A-1BDBE9B90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4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1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7" indent="-342817" algn="l" defTabSz="9141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71" indent="-285683" algn="l" defTabSz="9141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26" indent="-228546" algn="l" defTabSz="9141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16" indent="-228546" algn="l" defTabSz="9141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07" indent="-228546" algn="l" defTabSz="9141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99" indent="-228546" algn="l" defTabSz="9141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86" indent="-228546" algn="l" defTabSz="9141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78" indent="-228546" algn="l" defTabSz="9141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66" indent="-228546" algn="l" defTabSz="9141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0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8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0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2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3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42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32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23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17" tIns="45708" rIns="91417" bIns="4570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17" tIns="45708" rIns="91417" bIns="457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17" tIns="45708" rIns="91417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0F473-F601-4CB0-95F8-939D0B4B35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17" tIns="45708" rIns="91417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17" tIns="45708" rIns="91417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02971-589E-4B89-943A-1BDBE9B904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25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1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7" indent="-342817" algn="l" defTabSz="9141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71" indent="-285683" algn="l" defTabSz="9141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26" indent="-228546" algn="l" defTabSz="9141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16" indent="-228546" algn="l" defTabSz="9141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07" indent="-228546" algn="l" defTabSz="9141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99" indent="-228546" algn="l" defTabSz="9141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86" indent="-228546" algn="l" defTabSz="9141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78" indent="-228546" algn="l" defTabSz="9141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66" indent="-228546" algn="l" defTabSz="9141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0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8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0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2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3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42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32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23" algn="l" defTabSz="914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576"/>
            <a:ext cx="4114800" cy="635000"/>
          </a:xfrm>
          <a:prstGeom prst="rect">
            <a:avLst/>
          </a:prstGeom>
        </p:spPr>
        <p:txBody>
          <a:bodyPr vert="horz" lIns="47541" tIns="23770" rIns="47541" bIns="2377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89001"/>
            <a:ext cx="4114800" cy="2514424"/>
          </a:xfrm>
          <a:prstGeom prst="rect">
            <a:avLst/>
          </a:prstGeom>
        </p:spPr>
        <p:txBody>
          <a:bodyPr vert="horz" lIns="47541" tIns="23770" rIns="47541" bIns="2377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531306"/>
            <a:ext cx="1066800" cy="202847"/>
          </a:xfrm>
          <a:prstGeom prst="rect">
            <a:avLst/>
          </a:prstGeom>
        </p:spPr>
        <p:txBody>
          <a:bodyPr vert="horz" lIns="47541" tIns="23770" rIns="47541" bIns="2377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541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75412"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531306"/>
            <a:ext cx="1447800" cy="202847"/>
          </a:xfrm>
          <a:prstGeom prst="rect">
            <a:avLst/>
          </a:prstGeom>
        </p:spPr>
        <p:txBody>
          <a:bodyPr vert="horz" lIns="47541" tIns="23770" rIns="47541" bIns="2377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541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531306"/>
            <a:ext cx="1066800" cy="202847"/>
          </a:xfrm>
          <a:prstGeom prst="rect">
            <a:avLst/>
          </a:prstGeom>
        </p:spPr>
        <p:txBody>
          <a:bodyPr vert="horz" lIns="47541" tIns="23770" rIns="47541" bIns="2377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541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7541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8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75412" rtl="0" eaLnBrk="1" latinLnBrk="0" hangingPunct="1">
        <a:spcBef>
          <a:spcPct val="0"/>
        </a:spcBef>
        <a:buNone/>
        <a:defRPr sz="2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280" indent="-178280" algn="l" defTabSz="47541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386272" indent="-148566" algn="l" defTabSz="475412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4265" indent="-118853" algn="l" defTabSz="475412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31971" indent="-118853" algn="l" defTabSz="475412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69676" indent="-118853" algn="l" defTabSz="475412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307384" indent="-118853" algn="l" defTabSz="475412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5089" indent="-118853" algn="l" defTabSz="475412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82796" indent="-118853" algn="l" defTabSz="475412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20500" indent="-118853" algn="l" defTabSz="475412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7541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37706" algn="l" defTabSz="47541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75412" algn="l" defTabSz="47541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713118" algn="l" defTabSz="47541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50824" algn="l" defTabSz="47541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88530" algn="l" defTabSz="47541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236" algn="l" defTabSz="47541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63942" algn="l" defTabSz="47541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01648" algn="l" defTabSz="47541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576"/>
            <a:ext cx="4114800" cy="635000"/>
          </a:xfrm>
          <a:prstGeom prst="rect">
            <a:avLst/>
          </a:prstGeom>
        </p:spPr>
        <p:txBody>
          <a:bodyPr vert="horz" lIns="47549" tIns="23774" rIns="47549" bIns="2377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89001"/>
            <a:ext cx="4114800" cy="2514424"/>
          </a:xfrm>
          <a:prstGeom prst="rect">
            <a:avLst/>
          </a:prstGeom>
        </p:spPr>
        <p:txBody>
          <a:bodyPr vert="horz" lIns="47549" tIns="23774" rIns="47549" bIns="2377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531306"/>
            <a:ext cx="1066800" cy="202847"/>
          </a:xfrm>
          <a:prstGeom prst="rect">
            <a:avLst/>
          </a:prstGeom>
        </p:spPr>
        <p:txBody>
          <a:bodyPr vert="horz" lIns="47549" tIns="23774" rIns="47549" bIns="23774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5488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75488"/>
              <a:t>4/18/2024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531306"/>
            <a:ext cx="1447800" cy="202847"/>
          </a:xfrm>
          <a:prstGeom prst="rect">
            <a:avLst/>
          </a:prstGeom>
        </p:spPr>
        <p:txBody>
          <a:bodyPr vert="horz" lIns="47549" tIns="23774" rIns="47549" bIns="23774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54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531306"/>
            <a:ext cx="1066800" cy="202847"/>
          </a:xfrm>
          <a:prstGeom prst="rect">
            <a:avLst/>
          </a:prstGeom>
        </p:spPr>
        <p:txBody>
          <a:bodyPr vert="horz" lIns="47549" tIns="23774" rIns="47549" bIns="23774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5488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754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87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475488" rtl="0" eaLnBrk="1" latinLnBrk="0" hangingPunct="1">
        <a:spcBef>
          <a:spcPct val="0"/>
        </a:spcBef>
        <a:buNone/>
        <a:defRPr sz="2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308" indent="-178308" algn="l" defTabSz="47548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386334" indent="-148590" algn="l" defTabSz="475488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4360" indent="-118872" algn="l" defTabSz="475488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32104" indent="-118872" algn="l" defTabSz="475488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69848" indent="-118872" algn="l" defTabSz="475488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307592" indent="-118872" algn="l" defTabSz="475488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5336" indent="-118872" algn="l" defTabSz="475488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83080" indent="-118872" algn="l" defTabSz="475488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20824" indent="-118872" algn="l" defTabSz="475488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7548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37744" algn="l" defTabSz="47548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75488" algn="l" defTabSz="47548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713232" algn="l" defTabSz="47548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50976" algn="l" defTabSz="47548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88720" algn="l" defTabSz="47548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" algn="l" defTabSz="47548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64208" algn="l" defTabSz="47548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01952" algn="l" defTabSz="475488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6"/>
          <p:cNvSpPr>
            <a:spLocks noChangeArrowheads="1"/>
          </p:cNvSpPr>
          <p:nvPr/>
        </p:nvSpPr>
        <p:spPr bwMode="auto">
          <a:xfrm>
            <a:off x="1" y="5847"/>
            <a:ext cx="184684" cy="36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7" tIns="45708" rIns="91417" bIns="45708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77" name="Rectangle 17"/>
          <p:cNvSpPr>
            <a:spLocks noChangeArrowheads="1"/>
          </p:cNvSpPr>
          <p:nvPr/>
        </p:nvSpPr>
        <p:spPr bwMode="auto">
          <a:xfrm>
            <a:off x="1" y="350468"/>
            <a:ext cx="184684" cy="36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7" tIns="45708" rIns="91417" bIns="45708" anchor="ctr">
            <a:spAutoFit/>
          </a:bodyPr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3078" name="Rectangle 18"/>
          <p:cNvSpPr>
            <a:spLocks noChangeArrowheads="1"/>
          </p:cNvSpPr>
          <p:nvPr/>
        </p:nvSpPr>
        <p:spPr bwMode="auto">
          <a:xfrm>
            <a:off x="0" y="337683"/>
            <a:ext cx="8001000" cy="52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8" rIns="91417" bIns="45708" anchor="ctr">
            <a:spAutoFit/>
          </a:bodyPr>
          <a:lstStyle/>
          <a:p>
            <a:pPr algn="ctr" eaLnBrk="0" hangingPunct="0"/>
            <a:endParaRPr lang="pt-BR" sz="1400" b="1">
              <a:solidFill>
                <a:prstClr val="black"/>
              </a:solidFill>
              <a:cs typeface="Times New Roman" pitchFamily="18" charset="0"/>
            </a:endParaRPr>
          </a:p>
          <a:p>
            <a:pPr algn="ctr" eaLnBrk="0" hangingPunct="0"/>
            <a:endParaRPr lang="pt-BR" sz="14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079" name="TextBox 20"/>
          <p:cNvSpPr txBox="1">
            <a:spLocks noChangeArrowheads="1"/>
          </p:cNvSpPr>
          <p:nvPr/>
        </p:nvSpPr>
        <p:spPr bwMode="auto">
          <a:xfrm>
            <a:off x="2590800" y="698502"/>
            <a:ext cx="4495800" cy="36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8" rIns="91417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80" name="Rectangle 27"/>
          <p:cNvSpPr>
            <a:spLocks noChangeArrowheads="1"/>
          </p:cNvSpPr>
          <p:nvPr/>
        </p:nvSpPr>
        <p:spPr bwMode="auto">
          <a:xfrm>
            <a:off x="1371600" y="-58919"/>
            <a:ext cx="6705600" cy="7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8" rIns="91417" bIns="45708" anchor="ctr">
            <a:spAutoFit/>
          </a:bodyPr>
          <a:lstStyle/>
          <a:p>
            <a:pPr eaLnBrk="0" hangingPunct="0"/>
            <a:endParaRPr lang="en-US" sz="2000">
              <a:solidFill>
                <a:prstClr val="black"/>
              </a:solidFill>
            </a:endParaRPr>
          </a:p>
          <a:p>
            <a:pPr eaLnBrk="0" hangingPunct="0"/>
            <a:endParaRPr lang="en-US" sz="2000">
              <a:solidFill>
                <a:prstClr val="black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rot="5400000">
            <a:off x="5409540" y="1079899"/>
            <a:ext cx="1322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33"/>
          <p:cNvSpPr txBox="1">
            <a:spLocks noChangeArrowheads="1"/>
          </p:cNvSpPr>
          <p:nvPr/>
        </p:nvSpPr>
        <p:spPr bwMode="auto">
          <a:xfrm>
            <a:off x="381000" y="825503"/>
            <a:ext cx="8077200" cy="175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8" rIns="91417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</a:rPr>
              <a:t>MÔN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: TOÁN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</a:rPr>
              <a:t>ĐƯỜNG GẤP KHÚC LINH HOẠT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sz="3200" b="1" u="sng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3085" name="TextBox 23"/>
          <p:cNvSpPr txBox="1">
            <a:spLocks noChangeArrowheads="1"/>
          </p:cNvSpPr>
          <p:nvPr/>
        </p:nvSpPr>
        <p:spPr bwMode="auto">
          <a:xfrm>
            <a:off x="1622290" y="211278"/>
            <a:ext cx="6248400" cy="58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8" rIns="91417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7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tháng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12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</a:rPr>
              <a:t>2023</a:t>
            </a:r>
            <a:endParaRPr lang="en-US" sz="3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546600" y="4000504"/>
            <a:ext cx="762000" cy="76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8" rIns="91417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4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572000" y="3513669"/>
            <a:ext cx="762000" cy="7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8" rIns="91417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4000" b="1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49176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CDD7E5-AA60-40DF-90D1-39282FDED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870" y="419100"/>
            <a:ext cx="8269129" cy="464820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1.Cách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3200" dirty="0" smtClean="0">
                <a:latin typeface="Times New Roman"/>
                <a:ea typeface="Times New Roman"/>
              </a:rPr>
              <a:t>+ </a:t>
            </a:r>
            <a:r>
              <a:rPr lang="en-US" sz="3200" dirty="0" err="1">
                <a:latin typeface="Times New Roman"/>
                <a:ea typeface="Times New Roman"/>
              </a:rPr>
              <a:t>Cuộn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đầu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ống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hút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vừa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cắt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và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luồn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vào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trong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ống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hút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còn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lại</a:t>
            </a:r>
            <a:r>
              <a:rPr lang="en-US" sz="3200" dirty="0">
                <a:latin typeface="Times New Roman"/>
                <a:ea typeface="Times New Roman"/>
              </a:rPr>
              <a:t>. Ta </a:t>
            </a:r>
            <a:r>
              <a:rPr lang="en-US" sz="3200" dirty="0" err="1">
                <a:latin typeface="Times New Roman"/>
                <a:ea typeface="Times New Roman"/>
              </a:rPr>
              <a:t>được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ống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hút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ghép</a:t>
            </a:r>
            <a:r>
              <a:rPr lang="en-US" sz="3200" dirty="0">
                <a:latin typeface="Times New Roman"/>
                <a:ea typeface="Times New Roman"/>
              </a:rPr>
              <a:t>.</a:t>
            </a:r>
          </a:p>
          <a:p>
            <a:pPr marL="0"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3200" dirty="0">
                <a:latin typeface="Times New Roman"/>
                <a:ea typeface="Times New Roman"/>
              </a:rPr>
              <a:t>+ </a:t>
            </a:r>
            <a:r>
              <a:rPr lang="en-US" sz="3200" dirty="0" err="1">
                <a:latin typeface="Times New Roman"/>
                <a:ea typeface="Times New Roman"/>
              </a:rPr>
              <a:t>Mỗi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tay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cầm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một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ống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hút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và</a:t>
            </a:r>
            <a:r>
              <a:rPr lang="en-US" sz="3200" dirty="0">
                <a:latin typeface="Times New Roman"/>
                <a:ea typeface="Times New Roman"/>
              </a:rPr>
              <a:t> di </a:t>
            </a:r>
            <a:r>
              <a:rPr lang="en-US" sz="3200" dirty="0" err="1">
                <a:latin typeface="Times New Roman"/>
                <a:ea typeface="Times New Roman"/>
              </a:rPr>
              <a:t>chuyển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ống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này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trượt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trong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ống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kia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để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kéo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dài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hoặc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thu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ngắn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ống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hút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ghép</a:t>
            </a:r>
            <a:r>
              <a:rPr lang="en-US" sz="3200" dirty="0">
                <a:latin typeface="Times New Roman"/>
                <a:ea typeface="Times New Roman"/>
              </a:rPr>
              <a:t>.</a:t>
            </a:r>
          </a:p>
          <a:p>
            <a:pPr marL="0" indent="0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13" descr="logo">
            <a:extLst>
              <a:ext uri="{FF2B5EF4-FFF2-40B4-BE49-F238E27FC236}">
                <a16:creationId xmlns:a16="http://schemas.microsoft.com/office/drawing/2014/main" xmlns="" id="{1032678C-F843-4B1D-99B1-E6695E91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202" y="-155576"/>
            <a:ext cx="1328738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9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"/>
            <a:ext cx="8153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50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CDD7E5-AA60-40DF-90D1-39282FDED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549274"/>
            <a:ext cx="8534399" cy="36261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xỏ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tre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en-US" sz="3200" dirty="0">
                <a:latin typeface="Times New Roman"/>
                <a:ea typeface="Times New Roman"/>
              </a:rPr>
              <a:t>+ </a:t>
            </a:r>
            <a:r>
              <a:rPr lang="en-US" sz="3200" dirty="0" err="1">
                <a:latin typeface="Times New Roman"/>
                <a:ea typeface="Times New Roman"/>
              </a:rPr>
              <a:t>Đặt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một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sợi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dây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và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một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đầu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que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tre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lên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băng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dính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rồi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quấn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chặt</a:t>
            </a:r>
            <a:r>
              <a:rPr lang="en-US" sz="3200" dirty="0">
                <a:latin typeface="Times New Roman"/>
                <a:ea typeface="Times New Roman"/>
              </a:rPr>
              <a:t>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en-US" sz="3200" dirty="0">
                <a:latin typeface="Times New Roman"/>
                <a:ea typeface="Times New Roman"/>
              </a:rPr>
              <a:t>+ </a:t>
            </a:r>
            <a:r>
              <a:rPr lang="en-US" sz="3200" dirty="0" err="1">
                <a:latin typeface="Times New Roman"/>
                <a:ea typeface="Times New Roman"/>
              </a:rPr>
              <a:t>Xỏ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que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tre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vào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ống</a:t>
            </a:r>
            <a:r>
              <a:rPr lang="en-US" sz="3200" dirty="0">
                <a:latin typeface="Times New Roman"/>
                <a:ea typeface="Times New Roman"/>
              </a:rPr>
              <a:t>. </a:t>
            </a:r>
            <a:r>
              <a:rPr lang="en-US" sz="3200" dirty="0" err="1">
                <a:latin typeface="Times New Roman"/>
                <a:ea typeface="Times New Roman"/>
              </a:rPr>
              <a:t>Kéo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đầu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que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tre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ra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khỏi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ống</a:t>
            </a:r>
            <a:r>
              <a:rPr lang="en-US" sz="3200" dirty="0">
                <a:latin typeface="Times New Roman"/>
                <a:ea typeface="Times New Roman"/>
              </a:rPr>
              <a:t>.</a:t>
            </a:r>
          </a:p>
          <a:p>
            <a:pPr marL="0" indent="0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13" descr="logo">
            <a:extLst>
              <a:ext uri="{FF2B5EF4-FFF2-40B4-BE49-F238E27FC236}">
                <a16:creationId xmlns:a16="http://schemas.microsoft.com/office/drawing/2014/main" xmlns="" id="{1032678C-F843-4B1D-99B1-E6695E91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202" y="-155576"/>
            <a:ext cx="1328738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3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1"/>
            <a:ext cx="8382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8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922176" y="-146901"/>
            <a:ext cx="5221825" cy="6156423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1"/>
                </a:lnTo>
                <a:lnTo>
                  <a:pt x="0" y="11081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90379" b="-3737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00074" y="-220712"/>
            <a:ext cx="5221825" cy="6156423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2"/>
                </a:lnTo>
                <a:lnTo>
                  <a:pt x="0" y="11081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0379" t="-373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582102" y="2883842"/>
            <a:ext cx="1139809" cy="661992"/>
            <a:chOff x="0" y="0"/>
            <a:chExt cx="3039489" cy="158878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7582102" y="3598517"/>
            <a:ext cx="1139809" cy="661992"/>
            <a:chOff x="0" y="0"/>
            <a:chExt cx="3039489" cy="15887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7582102" y="4313192"/>
            <a:ext cx="1139809" cy="661992"/>
            <a:chOff x="0" y="0"/>
            <a:chExt cx="3039489" cy="15887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7628474" y="739817"/>
            <a:ext cx="1093435" cy="661992"/>
            <a:chOff x="0" y="0"/>
            <a:chExt cx="2915827" cy="158878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7628474" y="1454492"/>
            <a:ext cx="1093435" cy="661992"/>
            <a:chOff x="0" y="0"/>
            <a:chExt cx="2915827" cy="1588780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9" name="Freeform 39"/>
          <p:cNvSpPr/>
          <p:nvPr/>
        </p:nvSpPr>
        <p:spPr>
          <a:xfrm rot="5400000">
            <a:off x="6344204" y="2542230"/>
            <a:ext cx="4235365" cy="630540"/>
          </a:xfrm>
          <a:custGeom>
            <a:avLst/>
            <a:gdLst/>
            <a:ahLst/>
            <a:cxnLst/>
            <a:rect l="l" t="t" r="r" b="b"/>
            <a:pathLst>
              <a:path w="7623658" h="1261080">
                <a:moveTo>
                  <a:pt x="0" y="0"/>
                </a:moveTo>
                <a:lnTo>
                  <a:pt x="7623658" y="0"/>
                </a:lnTo>
                <a:lnTo>
                  <a:pt x="7623658" y="1261080"/>
                </a:lnTo>
                <a:lnTo>
                  <a:pt x="0" y="1261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0" name="Group 40"/>
          <p:cNvGrpSpPr/>
          <p:nvPr/>
        </p:nvGrpSpPr>
        <p:grpSpPr>
          <a:xfrm>
            <a:off x="232075" y="817225"/>
            <a:ext cx="756617" cy="3963513"/>
            <a:chOff x="-263205" y="2"/>
            <a:chExt cx="2017645" cy="9512432"/>
          </a:xfrm>
        </p:grpSpPr>
        <p:sp>
          <p:nvSpPr>
            <p:cNvPr id="41" name="TextBox 41"/>
            <p:cNvSpPr txBox="1"/>
            <p:nvPr/>
          </p:nvSpPr>
          <p:spPr>
            <a:xfrm rot="16200000">
              <a:off x="508043" y="6006717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 rot="16200000">
              <a:off x="508043" y="-771246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 rot="16200000">
              <a:off x="508043" y="358413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 rot="16200000">
              <a:off x="508043" y="1488073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 rot="16200000">
              <a:off x="508043" y="2617737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 rot="16200000">
              <a:off x="508043" y="3747395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 rot="16200000">
              <a:off x="508043" y="4877056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 rot="16200000">
              <a:off x="508043" y="7136377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 rot="16200000">
              <a:off x="508043" y="8266036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</p:grpSp>
      <p:sp>
        <p:nvSpPr>
          <p:cNvPr id="50" name="Freeform 50"/>
          <p:cNvSpPr/>
          <p:nvPr/>
        </p:nvSpPr>
        <p:spPr>
          <a:xfrm>
            <a:off x="514361" y="5192964"/>
            <a:ext cx="7806906" cy="417453"/>
          </a:xfrm>
          <a:custGeom>
            <a:avLst/>
            <a:gdLst/>
            <a:ahLst/>
            <a:cxnLst/>
            <a:rect l="l" t="t" r="r" b="b"/>
            <a:pathLst>
              <a:path w="15613811" h="751415">
                <a:moveTo>
                  <a:pt x="0" y="0"/>
                </a:moveTo>
                <a:lnTo>
                  <a:pt x="15613811" y="0"/>
                </a:lnTo>
                <a:lnTo>
                  <a:pt x="15613811" y="751415"/>
                </a:lnTo>
                <a:lnTo>
                  <a:pt x="0" y="751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1" name="Group 51"/>
          <p:cNvGrpSpPr/>
          <p:nvPr/>
        </p:nvGrpSpPr>
        <p:grpSpPr>
          <a:xfrm>
            <a:off x="514361" y="412911"/>
            <a:ext cx="7806906" cy="4889178"/>
            <a:chOff x="0" y="0"/>
            <a:chExt cx="4112279" cy="2317832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4112280" cy="2317832"/>
            </a:xfrm>
            <a:custGeom>
              <a:avLst/>
              <a:gdLst/>
              <a:ahLst/>
              <a:cxnLst/>
              <a:rect l="l" t="t" r="r" b="b"/>
              <a:pathLst>
                <a:path w="4112280" h="2317832">
                  <a:moveTo>
                    <a:pt x="9917" y="0"/>
                  </a:moveTo>
                  <a:lnTo>
                    <a:pt x="4102363" y="0"/>
                  </a:lnTo>
                  <a:cubicBezTo>
                    <a:pt x="4107840" y="0"/>
                    <a:pt x="4112280" y="4440"/>
                    <a:pt x="4112280" y="9917"/>
                  </a:cubicBezTo>
                  <a:lnTo>
                    <a:pt x="4112280" y="2307916"/>
                  </a:lnTo>
                  <a:cubicBezTo>
                    <a:pt x="4112280" y="2310546"/>
                    <a:pt x="4111235" y="2313068"/>
                    <a:pt x="4109375" y="2314928"/>
                  </a:cubicBezTo>
                  <a:cubicBezTo>
                    <a:pt x="4107515" y="2316788"/>
                    <a:pt x="4104993" y="2317832"/>
                    <a:pt x="4102363" y="2317832"/>
                  </a:cubicBezTo>
                  <a:lnTo>
                    <a:pt x="9917" y="2317832"/>
                  </a:lnTo>
                  <a:cubicBezTo>
                    <a:pt x="4440" y="2317832"/>
                    <a:pt x="0" y="2313393"/>
                    <a:pt x="0" y="2307916"/>
                  </a:cubicBezTo>
                  <a:lnTo>
                    <a:pt x="0" y="9917"/>
                  </a:lnTo>
                  <a:cubicBezTo>
                    <a:pt x="0" y="4440"/>
                    <a:pt x="4440" y="0"/>
                    <a:pt x="9917" y="0"/>
                  </a:cubicBezTo>
                  <a:close/>
                </a:path>
              </a:pathLst>
            </a:custGeom>
            <a:solidFill>
              <a:srgbClr val="FCF4E8"/>
            </a:solidFill>
          </p:spPr>
        </p:sp>
        <p:sp>
          <p:nvSpPr>
            <p:cNvPr id="53" name="TextBox 53"/>
            <p:cNvSpPr txBox="1"/>
            <p:nvPr/>
          </p:nvSpPr>
          <p:spPr>
            <a:xfrm>
              <a:off x="0" y="-28575"/>
              <a:ext cx="4112279" cy="2346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337071" y="1136527"/>
            <a:ext cx="5658884" cy="3258458"/>
            <a:chOff x="-2216647" y="-57150"/>
            <a:chExt cx="4835215" cy="2505761"/>
          </a:xfrm>
        </p:grpSpPr>
        <p:sp>
          <p:nvSpPr>
            <p:cNvPr id="60" name="Freeform 60"/>
            <p:cNvSpPr/>
            <p:nvPr/>
          </p:nvSpPr>
          <p:spPr>
            <a:xfrm>
              <a:off x="-2216647" y="-4069"/>
              <a:ext cx="4835215" cy="245268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91"/>
            </a:solidFill>
            <a:ln w="47625" cap="sq">
              <a:solidFill>
                <a:srgbClr val="E76262"/>
              </a:solidFill>
              <a:prstDash val="lgDash"/>
              <a:miter/>
            </a:ln>
          </p:spPr>
          <p:txBody>
            <a:bodyPr/>
            <a:lstStyle/>
            <a:p>
              <a:pPr defTabSz="848873"/>
              <a:endParaRPr lang="en-US" sz="1700" dirty="0">
                <a:solidFill>
                  <a:srgbClr val="140CBE"/>
                </a:solidFill>
              </a:endParaRPr>
            </a:p>
            <a:p>
              <a:pPr defTabSz="848873"/>
              <a:r>
                <a:rPr lang="en-US" sz="1700" dirty="0">
                  <a:solidFill>
                    <a:srgbClr val="140CBE"/>
                  </a:solidFill>
                </a:rPr>
                <a:t>                      </a:t>
              </a:r>
            </a:p>
            <a:p>
              <a:pPr defTabSz="848873"/>
              <a:r>
                <a:rPr lang="en-US" sz="3500" dirty="0">
                  <a:solidFill>
                    <a:srgbClr val="140CBE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</a:p>
            <a:p>
              <a:pPr defTabSz="848873"/>
              <a:r>
                <a:rPr lang="en-US" sz="3500" b="1" dirty="0">
                  <a:solidFill>
                    <a:srgbClr val="140CBE"/>
                  </a:solidFill>
                  <a:latin typeface="Times New Roman" pitchFamily="18" charset="0"/>
                  <a:cs typeface="Times New Roman" pitchFamily="18" charset="0"/>
                </a:rPr>
                <a:t>           </a:t>
              </a:r>
              <a:r>
                <a:rPr lang="en-US" sz="3500" b="1" dirty="0" smtClean="0">
                  <a:solidFill>
                    <a:srgbClr val="140CB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900" b="1" dirty="0" smtClean="0">
                  <a:solidFill>
                    <a:srgbClr val="140CBE"/>
                  </a:solidFill>
                  <a:latin typeface="Times New Roman" pitchFamily="18" charset="0"/>
                  <a:cs typeface="Times New Roman" pitchFamily="18" charset="0"/>
                </a:rPr>
                <a:t>3. LUYỆN TẬP</a:t>
              </a:r>
              <a:endParaRPr lang="en-US" sz="3900" b="1" dirty="0">
                <a:solidFill>
                  <a:srgbClr val="140CB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47486" tIns="47486" rIns="47486" bIns="47486" rtlCol="0" anchor="ctr"/>
            <a:lstStyle/>
            <a:p>
              <a:pPr algn="ctr" defTabSz="475393">
                <a:lnSpc>
                  <a:spcPts val="5095"/>
                </a:lnSpc>
              </a:pPr>
              <a:endParaRPr lang="en-US" sz="3600" dirty="0">
                <a:solidFill>
                  <a:srgbClr val="503D36"/>
                </a:solidFill>
                <a:latin typeface="Sniglet"/>
              </a:endParaRP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7782271" y="2169167"/>
            <a:ext cx="1093435" cy="661992"/>
            <a:chOff x="0" y="0"/>
            <a:chExt cx="595553" cy="324506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595553" cy="324506"/>
            </a:xfrm>
            <a:custGeom>
              <a:avLst/>
              <a:gdLst/>
              <a:ahLst/>
              <a:cxnLst/>
              <a:rect l="l" t="t" r="r" b="b"/>
              <a:pathLst>
                <a:path w="595553" h="324506">
                  <a:moveTo>
                    <a:pt x="88505" y="0"/>
                  </a:moveTo>
                  <a:lnTo>
                    <a:pt x="507048" y="0"/>
                  </a:lnTo>
                  <a:cubicBezTo>
                    <a:pt x="555928" y="0"/>
                    <a:pt x="595553" y="39625"/>
                    <a:pt x="595553" y="88505"/>
                  </a:cubicBezTo>
                  <a:lnTo>
                    <a:pt x="595553" y="236001"/>
                  </a:lnTo>
                  <a:cubicBezTo>
                    <a:pt x="595553" y="284881"/>
                    <a:pt x="555928" y="324506"/>
                    <a:pt x="507048" y="324506"/>
                  </a:cubicBezTo>
                  <a:lnTo>
                    <a:pt x="88505" y="324506"/>
                  </a:lnTo>
                  <a:cubicBezTo>
                    <a:pt x="39625" y="324506"/>
                    <a:pt x="0" y="284881"/>
                    <a:pt x="0" y="236001"/>
                  </a:cubicBezTo>
                  <a:lnTo>
                    <a:pt x="0" y="88505"/>
                  </a:lnTo>
                  <a:cubicBezTo>
                    <a:pt x="0" y="39625"/>
                    <a:pt x="39625" y="0"/>
                    <a:pt x="88505" y="0"/>
                  </a:cubicBezTo>
                  <a:close/>
                </a:path>
              </a:pathLst>
            </a:custGeom>
            <a:solidFill>
              <a:srgbClr val="FFCF91"/>
            </a:solidFill>
          </p:spPr>
        </p:sp>
        <p:sp>
          <p:nvSpPr>
            <p:cNvPr id="67" name="TextBox 67"/>
            <p:cNvSpPr txBox="1"/>
            <p:nvPr/>
          </p:nvSpPr>
          <p:spPr>
            <a:xfrm>
              <a:off x="0" y="-28575"/>
              <a:ext cx="595553" cy="353081"/>
            </a:xfrm>
            <a:prstGeom prst="rect">
              <a:avLst/>
            </a:prstGeom>
          </p:spPr>
          <p:txBody>
            <a:bodyPr lIns="51986" tIns="51986" rIns="51986" bIns="51986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7833161" y="2218008"/>
            <a:ext cx="999154" cy="564315"/>
            <a:chOff x="0" y="0"/>
            <a:chExt cx="544201" cy="276625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44201" cy="276625"/>
            </a:xfrm>
            <a:custGeom>
              <a:avLst/>
              <a:gdLst/>
              <a:ahLst/>
              <a:cxnLst/>
              <a:rect l="l" t="t" r="r" b="b"/>
              <a:pathLst>
                <a:path w="544201" h="276625">
                  <a:moveTo>
                    <a:pt x="77485" y="0"/>
                  </a:moveTo>
                  <a:lnTo>
                    <a:pt x="466716" y="0"/>
                  </a:lnTo>
                  <a:cubicBezTo>
                    <a:pt x="509510" y="0"/>
                    <a:pt x="544201" y="34691"/>
                    <a:pt x="544201" y="77485"/>
                  </a:cubicBezTo>
                  <a:lnTo>
                    <a:pt x="544201" y="199140"/>
                  </a:lnTo>
                  <a:cubicBezTo>
                    <a:pt x="544201" y="241933"/>
                    <a:pt x="509510" y="276625"/>
                    <a:pt x="466716" y="276625"/>
                  </a:cubicBezTo>
                  <a:lnTo>
                    <a:pt x="77485" y="276625"/>
                  </a:lnTo>
                  <a:cubicBezTo>
                    <a:pt x="34691" y="276625"/>
                    <a:pt x="0" y="241933"/>
                    <a:pt x="0" y="199140"/>
                  </a:cubicBezTo>
                  <a:lnTo>
                    <a:pt x="0" y="77485"/>
                  </a:lnTo>
                  <a:cubicBezTo>
                    <a:pt x="0" y="34691"/>
                    <a:pt x="34691" y="0"/>
                    <a:pt x="77485" y="0"/>
                  </a:cubicBezTo>
                  <a:close/>
                </a:path>
              </a:pathLst>
            </a:custGeom>
            <a:solidFill>
              <a:srgbClr val="FFCF91"/>
            </a:solidFill>
            <a:ln w="28575" cap="sq">
              <a:solidFill>
                <a:srgbClr val="FCF4E8"/>
              </a:solidFill>
              <a:prstDash val="lgDash"/>
              <a:miter/>
            </a:ln>
          </p:spPr>
        </p:sp>
        <p:sp>
          <p:nvSpPr>
            <p:cNvPr id="70" name="TextBox 70"/>
            <p:cNvSpPr txBox="1"/>
            <p:nvPr/>
          </p:nvSpPr>
          <p:spPr>
            <a:xfrm>
              <a:off x="0" y="-66675"/>
              <a:ext cx="544201" cy="343300"/>
            </a:xfrm>
            <a:prstGeom prst="rect">
              <a:avLst/>
            </a:prstGeom>
          </p:spPr>
          <p:txBody>
            <a:bodyPr lIns="51986" tIns="51986" rIns="51986" bIns="51986" rtlCol="0" anchor="ctr"/>
            <a:lstStyle/>
            <a:p>
              <a:pPr algn="ctr" defTabSz="475393">
                <a:lnSpc>
                  <a:spcPts val="2184"/>
                </a:lnSpc>
              </a:pPr>
              <a:endParaRPr lang="en-US" sz="1600" dirty="0">
                <a:solidFill>
                  <a:srgbClr val="503D36"/>
                </a:solidFill>
                <a:latin typeface="Sniglet"/>
              </a:endParaRP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770145" y="901528"/>
            <a:ext cx="131558" cy="146175"/>
            <a:chOff x="0" y="0"/>
            <a:chExt cx="812800" cy="81280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770145" y="1372431"/>
            <a:ext cx="131558" cy="146175"/>
            <a:chOff x="0" y="0"/>
            <a:chExt cx="812800" cy="812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770145" y="1843331"/>
            <a:ext cx="131558" cy="146175"/>
            <a:chOff x="0" y="0"/>
            <a:chExt cx="812800" cy="812800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770145" y="2314231"/>
            <a:ext cx="131558" cy="146175"/>
            <a:chOff x="0" y="0"/>
            <a:chExt cx="812800" cy="812800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82" name="TextBox 8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770145" y="2785131"/>
            <a:ext cx="131558" cy="146175"/>
            <a:chOff x="0" y="0"/>
            <a:chExt cx="812800" cy="812800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85" name="TextBox 8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770145" y="3256031"/>
            <a:ext cx="131558" cy="146175"/>
            <a:chOff x="0" y="0"/>
            <a:chExt cx="812800" cy="812800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88" name="TextBox 8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770145" y="3726933"/>
            <a:ext cx="131558" cy="146175"/>
            <a:chOff x="0" y="0"/>
            <a:chExt cx="812800" cy="812800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91" name="TextBox 9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770145" y="4197833"/>
            <a:ext cx="131558" cy="146175"/>
            <a:chOff x="0" y="0"/>
            <a:chExt cx="812800" cy="812800"/>
          </a:xfrm>
        </p:grpSpPr>
        <p:sp>
          <p:nvSpPr>
            <p:cNvPr id="93" name="Freeform 9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94" name="TextBox 9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770145" y="4668733"/>
            <a:ext cx="131558" cy="146175"/>
            <a:chOff x="0" y="0"/>
            <a:chExt cx="812800" cy="812800"/>
          </a:xfrm>
        </p:grpSpPr>
        <p:sp>
          <p:nvSpPr>
            <p:cNvPr id="96" name="Freeform 9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97" name="TextBox 9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sp>
        <p:nvSpPr>
          <p:cNvPr id="98" name="Freeform 98"/>
          <p:cNvSpPr/>
          <p:nvPr/>
        </p:nvSpPr>
        <p:spPr>
          <a:xfrm>
            <a:off x="1362500" y="1205554"/>
            <a:ext cx="955924" cy="231997"/>
          </a:xfrm>
          <a:custGeom>
            <a:avLst/>
            <a:gdLst/>
            <a:ahLst/>
            <a:cxnLst/>
            <a:rect l="l" t="t" r="r" b="b"/>
            <a:pathLst>
              <a:path w="1911848" h="417595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12263"/>
            </a:stretch>
          </a:blipFill>
        </p:spPr>
      </p:sp>
      <p:sp>
        <p:nvSpPr>
          <p:cNvPr id="99" name="Freeform 99"/>
          <p:cNvSpPr/>
          <p:nvPr/>
        </p:nvSpPr>
        <p:spPr>
          <a:xfrm>
            <a:off x="6543422" y="1800420"/>
            <a:ext cx="955924" cy="231997"/>
          </a:xfrm>
          <a:custGeom>
            <a:avLst/>
            <a:gdLst/>
            <a:ahLst/>
            <a:cxnLst/>
            <a:rect l="l" t="t" r="r" b="b"/>
            <a:pathLst>
              <a:path w="1911848" h="417595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12263"/>
            </a:stretch>
          </a:blipFill>
        </p:spPr>
      </p:sp>
      <p:sp>
        <p:nvSpPr>
          <p:cNvPr id="100" name="Freeform 100"/>
          <p:cNvSpPr/>
          <p:nvPr/>
        </p:nvSpPr>
        <p:spPr>
          <a:xfrm rot="-1910158" flipH="1">
            <a:off x="6461660" y="4323876"/>
            <a:ext cx="505898" cy="387078"/>
          </a:xfrm>
          <a:custGeom>
            <a:avLst/>
            <a:gdLst/>
            <a:ahLst/>
            <a:cxnLst/>
            <a:rect l="l" t="t" r="r" b="b"/>
            <a:pathLst>
              <a:path w="1011795" h="696741">
                <a:moveTo>
                  <a:pt x="1011795" y="0"/>
                </a:moveTo>
                <a:lnTo>
                  <a:pt x="0" y="0"/>
                </a:lnTo>
                <a:lnTo>
                  <a:pt x="0" y="696741"/>
                </a:lnTo>
                <a:lnTo>
                  <a:pt x="1011795" y="696741"/>
                </a:lnTo>
                <a:lnTo>
                  <a:pt x="1011795" y="0"/>
                </a:lnTo>
                <a:close/>
              </a:path>
            </a:pathLst>
          </a:custGeom>
          <a:blipFill>
            <a:blip r:embed="rId8"/>
            <a:stretch>
              <a:fillRect t="-62571" r="-193516" b="-197067"/>
            </a:stretch>
          </a:blipFill>
        </p:spPr>
      </p:sp>
      <p:sp>
        <p:nvSpPr>
          <p:cNvPr id="101" name="Freeform 101"/>
          <p:cNvSpPr/>
          <p:nvPr/>
        </p:nvSpPr>
        <p:spPr>
          <a:xfrm rot="-9330707" flipH="1" flipV="1">
            <a:off x="1411947" y="4343924"/>
            <a:ext cx="505898" cy="387078"/>
          </a:xfrm>
          <a:custGeom>
            <a:avLst/>
            <a:gdLst/>
            <a:ahLst/>
            <a:cxnLst/>
            <a:rect l="l" t="t" r="r" b="b"/>
            <a:pathLst>
              <a:path w="1011795" h="696741">
                <a:moveTo>
                  <a:pt x="1011794" y="696741"/>
                </a:moveTo>
                <a:lnTo>
                  <a:pt x="0" y="696741"/>
                </a:lnTo>
                <a:lnTo>
                  <a:pt x="0" y="0"/>
                </a:lnTo>
                <a:lnTo>
                  <a:pt x="1011794" y="0"/>
                </a:lnTo>
                <a:lnTo>
                  <a:pt x="1011794" y="696741"/>
                </a:lnTo>
                <a:close/>
              </a:path>
            </a:pathLst>
          </a:custGeom>
          <a:blipFill>
            <a:blip r:embed="rId8"/>
            <a:stretch>
              <a:fillRect t="-62571" r="-193516" b="-197067"/>
            </a:stretch>
          </a:blipFill>
        </p:spPr>
      </p:sp>
      <p:sp>
        <p:nvSpPr>
          <p:cNvPr id="102" name="Freeform 102"/>
          <p:cNvSpPr/>
          <p:nvPr/>
        </p:nvSpPr>
        <p:spPr>
          <a:xfrm rot="3830762" flipV="1">
            <a:off x="5752252" y="1147380"/>
            <a:ext cx="562108" cy="348371"/>
          </a:xfrm>
          <a:custGeom>
            <a:avLst/>
            <a:gdLst/>
            <a:ahLst/>
            <a:cxnLst/>
            <a:rect l="l" t="t" r="r" b="b"/>
            <a:pathLst>
              <a:path w="1011795" h="696741">
                <a:moveTo>
                  <a:pt x="0" y="696741"/>
                </a:moveTo>
                <a:lnTo>
                  <a:pt x="1011795" y="696741"/>
                </a:lnTo>
                <a:lnTo>
                  <a:pt x="1011795" y="0"/>
                </a:lnTo>
                <a:lnTo>
                  <a:pt x="0" y="0"/>
                </a:lnTo>
                <a:lnTo>
                  <a:pt x="0" y="696741"/>
                </a:lnTo>
                <a:close/>
              </a:path>
            </a:pathLst>
          </a:custGeom>
          <a:blipFill>
            <a:blip r:embed="rId8"/>
            <a:stretch>
              <a:fillRect t="-62571" r="-193516" b="-197067"/>
            </a:stretch>
          </a:blipFill>
        </p:spPr>
      </p:sp>
      <p:sp>
        <p:nvSpPr>
          <p:cNvPr id="103" name="Freeform 103"/>
          <p:cNvSpPr/>
          <p:nvPr/>
        </p:nvSpPr>
        <p:spPr>
          <a:xfrm rot="-1921534">
            <a:off x="1641694" y="2344594"/>
            <a:ext cx="734229" cy="799493"/>
          </a:xfrm>
          <a:custGeom>
            <a:avLst/>
            <a:gdLst/>
            <a:ahLst/>
            <a:cxnLst/>
            <a:rect l="l" t="t" r="r" b="b"/>
            <a:pathLst>
              <a:path w="1468457" h="1439088">
                <a:moveTo>
                  <a:pt x="0" y="0"/>
                </a:moveTo>
                <a:lnTo>
                  <a:pt x="1468457" y="0"/>
                </a:lnTo>
                <a:lnTo>
                  <a:pt x="1468457" y="1439088"/>
                </a:lnTo>
                <a:lnTo>
                  <a:pt x="0" y="14390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06" name="Group 106"/>
          <p:cNvGrpSpPr/>
          <p:nvPr/>
        </p:nvGrpSpPr>
        <p:grpSpPr>
          <a:xfrm>
            <a:off x="255887" y="938972"/>
            <a:ext cx="756617" cy="3963513"/>
            <a:chOff x="-110805" y="2"/>
            <a:chExt cx="2017645" cy="9512432"/>
          </a:xfrm>
        </p:grpSpPr>
        <p:sp>
          <p:nvSpPr>
            <p:cNvPr id="107" name="TextBox 107"/>
            <p:cNvSpPr txBox="1"/>
            <p:nvPr/>
          </p:nvSpPr>
          <p:spPr>
            <a:xfrm rot="5400000">
              <a:off x="660443" y="-771246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08" name="TextBox 108"/>
            <p:cNvSpPr txBox="1"/>
            <p:nvPr/>
          </p:nvSpPr>
          <p:spPr>
            <a:xfrm rot="5400000">
              <a:off x="660443" y="358413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09" name="TextBox 109"/>
            <p:cNvSpPr txBox="1"/>
            <p:nvPr/>
          </p:nvSpPr>
          <p:spPr>
            <a:xfrm rot="5400000">
              <a:off x="660443" y="1488073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10" name="TextBox 110"/>
            <p:cNvSpPr txBox="1"/>
            <p:nvPr/>
          </p:nvSpPr>
          <p:spPr>
            <a:xfrm rot="5400000">
              <a:off x="660443" y="2617737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11" name="TextBox 111"/>
            <p:cNvSpPr txBox="1"/>
            <p:nvPr/>
          </p:nvSpPr>
          <p:spPr>
            <a:xfrm rot="5400000">
              <a:off x="660443" y="3747395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12" name="TextBox 112"/>
            <p:cNvSpPr txBox="1"/>
            <p:nvPr/>
          </p:nvSpPr>
          <p:spPr>
            <a:xfrm rot="5400000">
              <a:off x="660443" y="4877056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13" name="TextBox 113"/>
            <p:cNvSpPr txBox="1"/>
            <p:nvPr/>
          </p:nvSpPr>
          <p:spPr>
            <a:xfrm rot="5400000">
              <a:off x="660443" y="6006717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14" name="TextBox 114"/>
            <p:cNvSpPr txBox="1"/>
            <p:nvPr/>
          </p:nvSpPr>
          <p:spPr>
            <a:xfrm rot="5400000">
              <a:off x="660443" y="7136377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15" name="TextBox 115"/>
            <p:cNvSpPr txBox="1"/>
            <p:nvPr/>
          </p:nvSpPr>
          <p:spPr>
            <a:xfrm rot="5400000">
              <a:off x="660443" y="8266036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</p:grpSp>
      <p:sp>
        <p:nvSpPr>
          <p:cNvPr id="116" name="Freeform 116"/>
          <p:cNvSpPr/>
          <p:nvPr/>
        </p:nvSpPr>
        <p:spPr>
          <a:xfrm>
            <a:off x="3709599" y="4509824"/>
            <a:ext cx="955924" cy="231997"/>
          </a:xfrm>
          <a:custGeom>
            <a:avLst/>
            <a:gdLst/>
            <a:ahLst/>
            <a:cxnLst/>
            <a:rect l="l" t="t" r="r" b="b"/>
            <a:pathLst>
              <a:path w="1911848" h="417595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12263"/>
            </a:stretch>
          </a:blipFill>
        </p:spPr>
      </p:sp>
      <p:sp>
        <p:nvSpPr>
          <p:cNvPr id="117" name="Freeform 28"/>
          <p:cNvSpPr/>
          <p:nvPr/>
        </p:nvSpPr>
        <p:spPr>
          <a:xfrm flipH="1">
            <a:off x="7056974" y="4136159"/>
            <a:ext cx="1142999" cy="979337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10"/>
            <a:stretch>
              <a:fillRect l="-94647" t="-123326" r="-157783"/>
            </a:stretch>
          </a:blipFill>
        </p:spPr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552" y="3112421"/>
            <a:ext cx="1629829" cy="176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10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6B357C-FDBE-42EA-AC9B-070B61616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STEM: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CDD7E5-AA60-40DF-90D1-39282FDED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4124"/>
            <a:ext cx="7886700" cy="36261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13" descr="logo">
            <a:extLst>
              <a:ext uri="{FF2B5EF4-FFF2-40B4-BE49-F238E27FC236}">
                <a16:creationId xmlns:a16="http://schemas.microsoft.com/office/drawing/2014/main" xmlns="" id="{1032678C-F843-4B1D-99B1-E6695E91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202" y="-155576"/>
            <a:ext cx="1328738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5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"/>
            <a:ext cx="8458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27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6B357C-FDBE-42EA-AC9B-070B61616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272"/>
            <a:ext cx="8210550" cy="80062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STEM: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CDD7E5-AA60-40DF-90D1-39282FDED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04900"/>
            <a:ext cx="8305800" cy="37338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sz="5800" b="1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5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800" b="1" dirty="0" smtClean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5800" dirty="0" smtClean="0">
                <a:latin typeface="Times New Roman"/>
                <a:ea typeface="Times New Roman"/>
              </a:rPr>
              <a:t>- </a:t>
            </a:r>
            <a:r>
              <a:rPr lang="en-US" sz="5800" dirty="0" err="1" smtClean="0">
                <a:latin typeface="Times New Roman"/>
                <a:ea typeface="Times New Roman"/>
              </a:rPr>
              <a:t>Quan</a:t>
            </a:r>
            <a:r>
              <a:rPr lang="en-US" sz="5800" dirty="0" smtClean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sát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hình</a:t>
            </a:r>
            <a:r>
              <a:rPr lang="en-US" sz="5800" dirty="0">
                <a:latin typeface="Times New Roman"/>
                <a:ea typeface="Times New Roman"/>
              </a:rPr>
              <a:t> 5 </a:t>
            </a:r>
            <a:r>
              <a:rPr lang="en-US" sz="5800" dirty="0" err="1">
                <a:latin typeface="Times New Roman"/>
                <a:ea typeface="Times New Roman"/>
              </a:rPr>
              <a:t>và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trả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lời</a:t>
            </a:r>
            <a:r>
              <a:rPr lang="en-US" sz="5800" dirty="0">
                <a:latin typeface="Times New Roman"/>
                <a:ea typeface="Times New Roman"/>
              </a:rPr>
              <a:t> CH: </a:t>
            </a:r>
            <a:r>
              <a:rPr lang="en-US" sz="5800" dirty="0" err="1">
                <a:latin typeface="Times New Roman"/>
                <a:ea typeface="Times New Roman"/>
              </a:rPr>
              <a:t>Đường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gấp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khúc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làm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bằng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những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vật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liệu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gì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smtClean="0">
                <a:latin typeface="Times New Roman"/>
                <a:ea typeface="Times New Roman"/>
              </a:rPr>
              <a:t>? </a:t>
            </a:r>
            <a:r>
              <a:rPr lang="en-US" sz="5800" dirty="0" err="1">
                <a:latin typeface="Times New Roman"/>
                <a:ea typeface="Times New Roman"/>
              </a:rPr>
              <a:t>có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bao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nhiêu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đoạn</a:t>
            </a:r>
            <a:r>
              <a:rPr lang="en-US" sz="5800" dirty="0">
                <a:latin typeface="Times New Roman"/>
                <a:ea typeface="Times New Roman"/>
              </a:rPr>
              <a:t>?,…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5800" b="1" dirty="0" smtClean="0">
                <a:latin typeface="Times New Roman"/>
                <a:ea typeface="Times New Roman"/>
              </a:rPr>
              <a:t>b) </a:t>
            </a:r>
            <a:r>
              <a:rPr lang="en-US" sz="5800" b="1" dirty="0" err="1" smtClean="0">
                <a:latin typeface="Times New Roman"/>
                <a:ea typeface="Times New Roman"/>
              </a:rPr>
              <a:t>Em</a:t>
            </a:r>
            <a:r>
              <a:rPr lang="en-US" sz="5800" b="1" dirty="0" smtClean="0">
                <a:latin typeface="Times New Roman"/>
                <a:ea typeface="Times New Roman"/>
              </a:rPr>
              <a:t> </a:t>
            </a:r>
            <a:r>
              <a:rPr lang="en-US" sz="5800" b="1" dirty="0" err="1">
                <a:latin typeface="Times New Roman"/>
                <a:ea typeface="Times New Roman"/>
              </a:rPr>
              <a:t>làm</a:t>
            </a:r>
            <a:r>
              <a:rPr lang="en-US" sz="5800" b="1" dirty="0">
                <a:latin typeface="Times New Roman"/>
                <a:ea typeface="Times New Roman"/>
              </a:rPr>
              <a:t> </a:t>
            </a:r>
            <a:r>
              <a:rPr lang="en-US" sz="5800" b="1" dirty="0" err="1">
                <a:latin typeface="Times New Roman"/>
                <a:ea typeface="Times New Roman"/>
              </a:rPr>
              <a:t>như</a:t>
            </a:r>
            <a:r>
              <a:rPr lang="en-US" sz="5800" b="1" dirty="0">
                <a:latin typeface="Times New Roman"/>
                <a:ea typeface="Times New Roman"/>
              </a:rPr>
              <a:t> </a:t>
            </a:r>
            <a:r>
              <a:rPr lang="en-US" sz="5800" b="1" dirty="0" err="1">
                <a:latin typeface="Times New Roman"/>
                <a:ea typeface="Times New Roman"/>
              </a:rPr>
              <a:t>thế</a:t>
            </a:r>
            <a:r>
              <a:rPr lang="en-US" sz="5800" b="1" dirty="0">
                <a:latin typeface="Times New Roman"/>
                <a:ea typeface="Times New Roman"/>
              </a:rPr>
              <a:t> </a:t>
            </a:r>
            <a:r>
              <a:rPr lang="en-US" sz="5800" b="1" dirty="0" err="1">
                <a:latin typeface="Times New Roman"/>
                <a:ea typeface="Times New Roman"/>
              </a:rPr>
              <a:t>nào</a:t>
            </a:r>
            <a:r>
              <a:rPr lang="en-US" sz="5800" b="1" dirty="0">
                <a:latin typeface="Times New Roman"/>
                <a:ea typeface="Times New Roman"/>
              </a:rPr>
              <a:t>? </a:t>
            </a:r>
            <a:endParaRPr lang="en-US" sz="5800" b="1" dirty="0" smtClean="0">
              <a:latin typeface="Times New Roman"/>
              <a:ea typeface="Times New Roman"/>
            </a:endParaRP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5800" b="1" dirty="0" smtClean="0">
                <a:latin typeface="Times New Roman"/>
                <a:ea typeface="Times New Roman"/>
              </a:rPr>
              <a:t>- </a:t>
            </a:r>
            <a:r>
              <a:rPr lang="en-US" sz="5800" dirty="0" err="1" smtClean="0">
                <a:latin typeface="Times New Roman"/>
                <a:ea typeface="Times New Roman"/>
              </a:rPr>
              <a:t>Chọn</a:t>
            </a:r>
            <a:r>
              <a:rPr lang="en-US" sz="5800" dirty="0" smtClean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số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đoạn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muốn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làm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cho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đường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gấp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khúc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linh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hoạt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của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nhóm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mình</a:t>
            </a:r>
            <a:r>
              <a:rPr lang="en-US" sz="5800" dirty="0">
                <a:latin typeface="Times New Roman"/>
                <a:ea typeface="Times New Roman"/>
              </a:rPr>
              <a:t>, </a:t>
            </a:r>
            <a:r>
              <a:rPr lang="en-US" sz="5800" dirty="0" err="1">
                <a:latin typeface="Times New Roman"/>
                <a:ea typeface="Times New Roman"/>
              </a:rPr>
              <a:t>chọn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vật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liệu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và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màu</a:t>
            </a:r>
            <a:r>
              <a:rPr lang="en-US" sz="5800" dirty="0">
                <a:latin typeface="Times New Roman"/>
                <a:ea typeface="Times New Roman"/>
              </a:rPr>
              <a:t> </a:t>
            </a:r>
            <a:r>
              <a:rPr lang="en-US" sz="5800" dirty="0" err="1">
                <a:latin typeface="Times New Roman"/>
                <a:ea typeface="Times New Roman"/>
              </a:rPr>
              <a:t>sắc</a:t>
            </a:r>
            <a:r>
              <a:rPr lang="en-US" sz="5800" dirty="0">
                <a:latin typeface="Times New Roman"/>
                <a:ea typeface="Times New Roman"/>
              </a:rPr>
              <a:t>,…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5800" b="1" dirty="0" smtClean="0">
                <a:latin typeface="Times New Roman"/>
                <a:ea typeface="Times New Roman"/>
              </a:rPr>
              <a:t>c)  </a:t>
            </a:r>
            <a:r>
              <a:rPr lang="en-US" sz="5800" b="1" dirty="0" err="1" smtClean="0">
                <a:latin typeface="Times New Roman"/>
                <a:ea typeface="Times New Roman"/>
              </a:rPr>
              <a:t>Em</a:t>
            </a:r>
            <a:r>
              <a:rPr lang="en-US" sz="5800" b="1" dirty="0" smtClean="0">
                <a:latin typeface="Times New Roman"/>
                <a:ea typeface="Times New Roman"/>
              </a:rPr>
              <a:t> </a:t>
            </a:r>
            <a:r>
              <a:rPr lang="en-US" sz="5800" b="1" dirty="0" err="1">
                <a:latin typeface="Times New Roman"/>
                <a:ea typeface="Times New Roman"/>
              </a:rPr>
              <a:t>tạo</a:t>
            </a:r>
            <a:r>
              <a:rPr lang="en-US" sz="5800" b="1" dirty="0">
                <a:latin typeface="Times New Roman"/>
                <a:ea typeface="Times New Roman"/>
              </a:rPr>
              <a:t> </a:t>
            </a:r>
            <a:r>
              <a:rPr lang="en-US" sz="5800" b="1" dirty="0" err="1">
                <a:latin typeface="Times New Roman"/>
                <a:ea typeface="Times New Roman"/>
              </a:rPr>
              <a:t>sản</a:t>
            </a:r>
            <a:r>
              <a:rPr lang="en-US" sz="5800" b="1" dirty="0">
                <a:latin typeface="Times New Roman"/>
                <a:ea typeface="Times New Roman"/>
              </a:rPr>
              <a:t> </a:t>
            </a:r>
            <a:r>
              <a:rPr lang="en-US" sz="5800" b="1" dirty="0" err="1">
                <a:latin typeface="Times New Roman"/>
                <a:ea typeface="Times New Roman"/>
              </a:rPr>
              <a:t>phẩm</a:t>
            </a:r>
            <a:endParaRPr lang="en-US" sz="5800" b="1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13" descr="logo">
            <a:extLst>
              <a:ext uri="{FF2B5EF4-FFF2-40B4-BE49-F238E27FC236}">
                <a16:creationId xmlns:a16="http://schemas.microsoft.com/office/drawing/2014/main" xmlns="" id="{1032678C-F843-4B1D-99B1-E6695E91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202" y="-155576"/>
            <a:ext cx="1328738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5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9100"/>
            <a:ext cx="8229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30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CDD7E5-AA60-40DF-90D1-39282FDED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546734"/>
            <a:ext cx="7886700" cy="36261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d)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3200" b="1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13" descr="logo">
            <a:extLst>
              <a:ext uri="{FF2B5EF4-FFF2-40B4-BE49-F238E27FC236}">
                <a16:creationId xmlns:a16="http://schemas.microsoft.com/office/drawing/2014/main" xmlns="" id="{1032678C-F843-4B1D-99B1-E6695E91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202" y="-155576"/>
            <a:ext cx="1328738" cy="14097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04900"/>
            <a:ext cx="8458200" cy="389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34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922176" y="-146901"/>
            <a:ext cx="5221825" cy="6156423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1"/>
                </a:lnTo>
                <a:lnTo>
                  <a:pt x="0" y="11081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90379" b="-3737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00074" y="-220712"/>
            <a:ext cx="5221825" cy="6156423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2"/>
                </a:lnTo>
                <a:lnTo>
                  <a:pt x="0" y="11081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0379" t="-373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582102" y="2883842"/>
            <a:ext cx="1139809" cy="661992"/>
            <a:chOff x="0" y="0"/>
            <a:chExt cx="3039489" cy="158878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7582102" y="3598517"/>
            <a:ext cx="1139809" cy="661992"/>
            <a:chOff x="0" y="0"/>
            <a:chExt cx="3039489" cy="15887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7582102" y="4313192"/>
            <a:ext cx="1139809" cy="661992"/>
            <a:chOff x="0" y="0"/>
            <a:chExt cx="3039489" cy="15887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7628474" y="739817"/>
            <a:ext cx="1093435" cy="661992"/>
            <a:chOff x="0" y="0"/>
            <a:chExt cx="2915827" cy="158878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7628474" y="1454492"/>
            <a:ext cx="1093435" cy="661992"/>
            <a:chOff x="0" y="0"/>
            <a:chExt cx="2915827" cy="1588780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9" name="Freeform 39"/>
          <p:cNvSpPr/>
          <p:nvPr/>
        </p:nvSpPr>
        <p:spPr>
          <a:xfrm rot="5400000">
            <a:off x="6344204" y="2542230"/>
            <a:ext cx="4235365" cy="630540"/>
          </a:xfrm>
          <a:custGeom>
            <a:avLst/>
            <a:gdLst/>
            <a:ahLst/>
            <a:cxnLst/>
            <a:rect l="l" t="t" r="r" b="b"/>
            <a:pathLst>
              <a:path w="7623658" h="1261080">
                <a:moveTo>
                  <a:pt x="0" y="0"/>
                </a:moveTo>
                <a:lnTo>
                  <a:pt x="7623658" y="0"/>
                </a:lnTo>
                <a:lnTo>
                  <a:pt x="7623658" y="1261080"/>
                </a:lnTo>
                <a:lnTo>
                  <a:pt x="0" y="1261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0" name="Group 40"/>
          <p:cNvGrpSpPr/>
          <p:nvPr/>
        </p:nvGrpSpPr>
        <p:grpSpPr>
          <a:xfrm>
            <a:off x="232075" y="817225"/>
            <a:ext cx="756617" cy="3963513"/>
            <a:chOff x="-263205" y="2"/>
            <a:chExt cx="2017645" cy="9512432"/>
          </a:xfrm>
        </p:grpSpPr>
        <p:sp>
          <p:nvSpPr>
            <p:cNvPr id="41" name="TextBox 41"/>
            <p:cNvSpPr txBox="1"/>
            <p:nvPr/>
          </p:nvSpPr>
          <p:spPr>
            <a:xfrm rot="16200000">
              <a:off x="508043" y="6006717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 rot="16200000">
              <a:off x="508043" y="-771246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 rot="16200000">
              <a:off x="508043" y="358413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 rot="16200000">
              <a:off x="508043" y="1488073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 rot="16200000">
              <a:off x="508043" y="2617737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 rot="16200000">
              <a:off x="508043" y="3747395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 rot="16200000">
              <a:off x="508043" y="4877056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 rot="16200000">
              <a:off x="508043" y="7136377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 rot="16200000">
              <a:off x="508043" y="8266036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</p:grpSp>
      <p:sp>
        <p:nvSpPr>
          <p:cNvPr id="50" name="Freeform 50"/>
          <p:cNvSpPr/>
          <p:nvPr/>
        </p:nvSpPr>
        <p:spPr>
          <a:xfrm>
            <a:off x="514361" y="5192964"/>
            <a:ext cx="7806906" cy="417453"/>
          </a:xfrm>
          <a:custGeom>
            <a:avLst/>
            <a:gdLst/>
            <a:ahLst/>
            <a:cxnLst/>
            <a:rect l="l" t="t" r="r" b="b"/>
            <a:pathLst>
              <a:path w="15613811" h="751415">
                <a:moveTo>
                  <a:pt x="0" y="0"/>
                </a:moveTo>
                <a:lnTo>
                  <a:pt x="15613811" y="0"/>
                </a:lnTo>
                <a:lnTo>
                  <a:pt x="15613811" y="751415"/>
                </a:lnTo>
                <a:lnTo>
                  <a:pt x="0" y="751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1" name="Group 51"/>
          <p:cNvGrpSpPr/>
          <p:nvPr/>
        </p:nvGrpSpPr>
        <p:grpSpPr>
          <a:xfrm>
            <a:off x="514361" y="412911"/>
            <a:ext cx="7806906" cy="4889178"/>
            <a:chOff x="0" y="0"/>
            <a:chExt cx="4112279" cy="2317832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4112280" cy="2317832"/>
            </a:xfrm>
            <a:custGeom>
              <a:avLst/>
              <a:gdLst/>
              <a:ahLst/>
              <a:cxnLst/>
              <a:rect l="l" t="t" r="r" b="b"/>
              <a:pathLst>
                <a:path w="4112280" h="2317832">
                  <a:moveTo>
                    <a:pt x="9917" y="0"/>
                  </a:moveTo>
                  <a:lnTo>
                    <a:pt x="4102363" y="0"/>
                  </a:lnTo>
                  <a:cubicBezTo>
                    <a:pt x="4107840" y="0"/>
                    <a:pt x="4112280" y="4440"/>
                    <a:pt x="4112280" y="9917"/>
                  </a:cubicBezTo>
                  <a:lnTo>
                    <a:pt x="4112280" y="2307916"/>
                  </a:lnTo>
                  <a:cubicBezTo>
                    <a:pt x="4112280" y="2310546"/>
                    <a:pt x="4111235" y="2313068"/>
                    <a:pt x="4109375" y="2314928"/>
                  </a:cubicBezTo>
                  <a:cubicBezTo>
                    <a:pt x="4107515" y="2316788"/>
                    <a:pt x="4104993" y="2317832"/>
                    <a:pt x="4102363" y="2317832"/>
                  </a:cubicBezTo>
                  <a:lnTo>
                    <a:pt x="9917" y="2317832"/>
                  </a:lnTo>
                  <a:cubicBezTo>
                    <a:pt x="4440" y="2317832"/>
                    <a:pt x="0" y="2313393"/>
                    <a:pt x="0" y="2307916"/>
                  </a:cubicBezTo>
                  <a:lnTo>
                    <a:pt x="0" y="9917"/>
                  </a:lnTo>
                  <a:cubicBezTo>
                    <a:pt x="0" y="4440"/>
                    <a:pt x="4440" y="0"/>
                    <a:pt x="9917" y="0"/>
                  </a:cubicBezTo>
                  <a:close/>
                </a:path>
              </a:pathLst>
            </a:custGeom>
            <a:solidFill>
              <a:srgbClr val="FCF4E8"/>
            </a:solidFill>
          </p:spPr>
        </p:sp>
        <p:sp>
          <p:nvSpPr>
            <p:cNvPr id="53" name="TextBox 53"/>
            <p:cNvSpPr txBox="1"/>
            <p:nvPr/>
          </p:nvSpPr>
          <p:spPr>
            <a:xfrm>
              <a:off x="0" y="-28575"/>
              <a:ext cx="4112279" cy="2346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337071" y="1136527"/>
            <a:ext cx="5658884" cy="3258458"/>
            <a:chOff x="-2216647" y="-57150"/>
            <a:chExt cx="4835215" cy="2505761"/>
          </a:xfrm>
        </p:grpSpPr>
        <p:sp>
          <p:nvSpPr>
            <p:cNvPr id="60" name="Freeform 60"/>
            <p:cNvSpPr/>
            <p:nvPr/>
          </p:nvSpPr>
          <p:spPr>
            <a:xfrm>
              <a:off x="-2216647" y="-4069"/>
              <a:ext cx="4835215" cy="245268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91"/>
            </a:solidFill>
            <a:ln w="47625" cap="sq">
              <a:solidFill>
                <a:srgbClr val="E76262"/>
              </a:solidFill>
              <a:prstDash val="lgDash"/>
              <a:miter/>
            </a:ln>
          </p:spPr>
          <p:txBody>
            <a:bodyPr/>
            <a:lstStyle/>
            <a:p>
              <a:pPr defTabSz="848873"/>
              <a:endParaRPr lang="en-US" sz="1700" dirty="0">
                <a:solidFill>
                  <a:srgbClr val="140CBE"/>
                </a:solidFill>
              </a:endParaRPr>
            </a:p>
            <a:p>
              <a:pPr defTabSz="848873"/>
              <a:r>
                <a:rPr lang="en-US" sz="1700" dirty="0">
                  <a:solidFill>
                    <a:srgbClr val="140CBE"/>
                  </a:solidFill>
                </a:rPr>
                <a:t>                      </a:t>
              </a:r>
            </a:p>
            <a:p>
              <a:pPr defTabSz="848873"/>
              <a:r>
                <a:rPr lang="en-US" sz="3500" dirty="0">
                  <a:solidFill>
                    <a:srgbClr val="140CBE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</a:p>
            <a:p>
              <a:pPr defTabSz="848873"/>
              <a:r>
                <a:rPr lang="en-US" sz="3500" b="1" dirty="0">
                  <a:solidFill>
                    <a:srgbClr val="140CBE"/>
                  </a:solidFill>
                  <a:latin typeface="Times New Roman" pitchFamily="18" charset="0"/>
                  <a:cs typeface="Times New Roman" pitchFamily="18" charset="0"/>
                </a:rPr>
                <a:t>            </a:t>
              </a:r>
              <a:r>
                <a:rPr lang="en-US" sz="3900" b="1" dirty="0">
                  <a:solidFill>
                    <a:srgbClr val="140CBE"/>
                  </a:solidFill>
                  <a:latin typeface="Times New Roman" pitchFamily="18" charset="0"/>
                  <a:cs typeface="Times New Roman" pitchFamily="18" charset="0"/>
                </a:rPr>
                <a:t>1. KHỞI ĐỘNG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47486" tIns="47486" rIns="47486" bIns="47486" rtlCol="0" anchor="ctr"/>
            <a:lstStyle/>
            <a:p>
              <a:pPr algn="ctr" defTabSz="475393">
                <a:lnSpc>
                  <a:spcPts val="5095"/>
                </a:lnSpc>
              </a:pPr>
              <a:endParaRPr lang="en-US" sz="3600" dirty="0">
                <a:solidFill>
                  <a:srgbClr val="503D36"/>
                </a:solidFill>
                <a:latin typeface="Sniglet"/>
              </a:endParaRP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7782271" y="2169167"/>
            <a:ext cx="1093435" cy="661992"/>
            <a:chOff x="0" y="0"/>
            <a:chExt cx="595553" cy="324506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595553" cy="324506"/>
            </a:xfrm>
            <a:custGeom>
              <a:avLst/>
              <a:gdLst/>
              <a:ahLst/>
              <a:cxnLst/>
              <a:rect l="l" t="t" r="r" b="b"/>
              <a:pathLst>
                <a:path w="595553" h="324506">
                  <a:moveTo>
                    <a:pt x="88505" y="0"/>
                  </a:moveTo>
                  <a:lnTo>
                    <a:pt x="507048" y="0"/>
                  </a:lnTo>
                  <a:cubicBezTo>
                    <a:pt x="555928" y="0"/>
                    <a:pt x="595553" y="39625"/>
                    <a:pt x="595553" y="88505"/>
                  </a:cubicBezTo>
                  <a:lnTo>
                    <a:pt x="595553" y="236001"/>
                  </a:lnTo>
                  <a:cubicBezTo>
                    <a:pt x="595553" y="284881"/>
                    <a:pt x="555928" y="324506"/>
                    <a:pt x="507048" y="324506"/>
                  </a:cubicBezTo>
                  <a:lnTo>
                    <a:pt x="88505" y="324506"/>
                  </a:lnTo>
                  <a:cubicBezTo>
                    <a:pt x="39625" y="324506"/>
                    <a:pt x="0" y="284881"/>
                    <a:pt x="0" y="236001"/>
                  </a:cubicBezTo>
                  <a:lnTo>
                    <a:pt x="0" y="88505"/>
                  </a:lnTo>
                  <a:cubicBezTo>
                    <a:pt x="0" y="39625"/>
                    <a:pt x="39625" y="0"/>
                    <a:pt x="88505" y="0"/>
                  </a:cubicBezTo>
                  <a:close/>
                </a:path>
              </a:pathLst>
            </a:custGeom>
            <a:solidFill>
              <a:srgbClr val="FFCF91"/>
            </a:solidFill>
          </p:spPr>
        </p:sp>
        <p:sp>
          <p:nvSpPr>
            <p:cNvPr id="67" name="TextBox 67"/>
            <p:cNvSpPr txBox="1"/>
            <p:nvPr/>
          </p:nvSpPr>
          <p:spPr>
            <a:xfrm>
              <a:off x="0" y="-28575"/>
              <a:ext cx="595553" cy="353081"/>
            </a:xfrm>
            <a:prstGeom prst="rect">
              <a:avLst/>
            </a:prstGeom>
          </p:spPr>
          <p:txBody>
            <a:bodyPr lIns="51986" tIns="51986" rIns="51986" bIns="51986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7833161" y="2218008"/>
            <a:ext cx="999154" cy="564315"/>
            <a:chOff x="0" y="0"/>
            <a:chExt cx="544201" cy="276625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44201" cy="276625"/>
            </a:xfrm>
            <a:custGeom>
              <a:avLst/>
              <a:gdLst/>
              <a:ahLst/>
              <a:cxnLst/>
              <a:rect l="l" t="t" r="r" b="b"/>
              <a:pathLst>
                <a:path w="544201" h="276625">
                  <a:moveTo>
                    <a:pt x="77485" y="0"/>
                  </a:moveTo>
                  <a:lnTo>
                    <a:pt x="466716" y="0"/>
                  </a:lnTo>
                  <a:cubicBezTo>
                    <a:pt x="509510" y="0"/>
                    <a:pt x="544201" y="34691"/>
                    <a:pt x="544201" y="77485"/>
                  </a:cubicBezTo>
                  <a:lnTo>
                    <a:pt x="544201" y="199140"/>
                  </a:lnTo>
                  <a:cubicBezTo>
                    <a:pt x="544201" y="241933"/>
                    <a:pt x="509510" y="276625"/>
                    <a:pt x="466716" y="276625"/>
                  </a:cubicBezTo>
                  <a:lnTo>
                    <a:pt x="77485" y="276625"/>
                  </a:lnTo>
                  <a:cubicBezTo>
                    <a:pt x="34691" y="276625"/>
                    <a:pt x="0" y="241933"/>
                    <a:pt x="0" y="199140"/>
                  </a:cubicBezTo>
                  <a:lnTo>
                    <a:pt x="0" y="77485"/>
                  </a:lnTo>
                  <a:cubicBezTo>
                    <a:pt x="0" y="34691"/>
                    <a:pt x="34691" y="0"/>
                    <a:pt x="77485" y="0"/>
                  </a:cubicBezTo>
                  <a:close/>
                </a:path>
              </a:pathLst>
            </a:custGeom>
            <a:solidFill>
              <a:srgbClr val="FFCF91"/>
            </a:solidFill>
            <a:ln w="28575" cap="sq">
              <a:solidFill>
                <a:srgbClr val="FCF4E8"/>
              </a:solidFill>
              <a:prstDash val="lgDash"/>
              <a:miter/>
            </a:ln>
          </p:spPr>
        </p:sp>
        <p:sp>
          <p:nvSpPr>
            <p:cNvPr id="70" name="TextBox 70"/>
            <p:cNvSpPr txBox="1"/>
            <p:nvPr/>
          </p:nvSpPr>
          <p:spPr>
            <a:xfrm>
              <a:off x="0" y="-66675"/>
              <a:ext cx="544201" cy="343300"/>
            </a:xfrm>
            <a:prstGeom prst="rect">
              <a:avLst/>
            </a:prstGeom>
          </p:spPr>
          <p:txBody>
            <a:bodyPr lIns="51986" tIns="51986" rIns="51986" bIns="51986" rtlCol="0" anchor="ctr"/>
            <a:lstStyle/>
            <a:p>
              <a:pPr algn="ctr" defTabSz="475393">
                <a:lnSpc>
                  <a:spcPts val="2184"/>
                </a:lnSpc>
              </a:pPr>
              <a:endParaRPr lang="en-US" sz="1600" dirty="0">
                <a:solidFill>
                  <a:srgbClr val="503D36"/>
                </a:solidFill>
                <a:latin typeface="Sniglet"/>
              </a:endParaRP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770145" y="901528"/>
            <a:ext cx="131558" cy="146175"/>
            <a:chOff x="0" y="0"/>
            <a:chExt cx="812800" cy="81280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770145" y="1372431"/>
            <a:ext cx="131558" cy="146175"/>
            <a:chOff x="0" y="0"/>
            <a:chExt cx="812800" cy="812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770145" y="1843331"/>
            <a:ext cx="131558" cy="146175"/>
            <a:chOff x="0" y="0"/>
            <a:chExt cx="812800" cy="812800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770145" y="2314231"/>
            <a:ext cx="131558" cy="146175"/>
            <a:chOff x="0" y="0"/>
            <a:chExt cx="812800" cy="812800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82" name="TextBox 8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770145" y="2785131"/>
            <a:ext cx="131558" cy="146175"/>
            <a:chOff x="0" y="0"/>
            <a:chExt cx="812800" cy="812800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85" name="TextBox 8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770145" y="3256031"/>
            <a:ext cx="131558" cy="146175"/>
            <a:chOff x="0" y="0"/>
            <a:chExt cx="812800" cy="812800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88" name="TextBox 8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770145" y="3726933"/>
            <a:ext cx="131558" cy="146175"/>
            <a:chOff x="0" y="0"/>
            <a:chExt cx="812800" cy="812800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91" name="TextBox 9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770145" y="4197833"/>
            <a:ext cx="131558" cy="146175"/>
            <a:chOff x="0" y="0"/>
            <a:chExt cx="812800" cy="812800"/>
          </a:xfrm>
        </p:grpSpPr>
        <p:sp>
          <p:nvSpPr>
            <p:cNvPr id="93" name="Freeform 9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94" name="TextBox 9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770145" y="4668733"/>
            <a:ext cx="131558" cy="146175"/>
            <a:chOff x="0" y="0"/>
            <a:chExt cx="812800" cy="812800"/>
          </a:xfrm>
        </p:grpSpPr>
        <p:sp>
          <p:nvSpPr>
            <p:cNvPr id="96" name="Freeform 9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97" name="TextBox 9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sp>
        <p:nvSpPr>
          <p:cNvPr id="98" name="Freeform 98"/>
          <p:cNvSpPr/>
          <p:nvPr/>
        </p:nvSpPr>
        <p:spPr>
          <a:xfrm>
            <a:off x="1362500" y="1205554"/>
            <a:ext cx="955924" cy="231997"/>
          </a:xfrm>
          <a:custGeom>
            <a:avLst/>
            <a:gdLst/>
            <a:ahLst/>
            <a:cxnLst/>
            <a:rect l="l" t="t" r="r" b="b"/>
            <a:pathLst>
              <a:path w="1911848" h="417595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12263"/>
            </a:stretch>
          </a:blipFill>
        </p:spPr>
      </p:sp>
      <p:sp>
        <p:nvSpPr>
          <p:cNvPr id="99" name="Freeform 99"/>
          <p:cNvSpPr/>
          <p:nvPr/>
        </p:nvSpPr>
        <p:spPr>
          <a:xfrm>
            <a:off x="6543422" y="1800420"/>
            <a:ext cx="955924" cy="231997"/>
          </a:xfrm>
          <a:custGeom>
            <a:avLst/>
            <a:gdLst/>
            <a:ahLst/>
            <a:cxnLst/>
            <a:rect l="l" t="t" r="r" b="b"/>
            <a:pathLst>
              <a:path w="1911848" h="417595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12263"/>
            </a:stretch>
          </a:blipFill>
        </p:spPr>
      </p:sp>
      <p:sp>
        <p:nvSpPr>
          <p:cNvPr id="100" name="Freeform 100"/>
          <p:cNvSpPr/>
          <p:nvPr/>
        </p:nvSpPr>
        <p:spPr>
          <a:xfrm rot="-1910158" flipH="1">
            <a:off x="6461660" y="4323876"/>
            <a:ext cx="505898" cy="387078"/>
          </a:xfrm>
          <a:custGeom>
            <a:avLst/>
            <a:gdLst/>
            <a:ahLst/>
            <a:cxnLst/>
            <a:rect l="l" t="t" r="r" b="b"/>
            <a:pathLst>
              <a:path w="1011795" h="696741">
                <a:moveTo>
                  <a:pt x="1011795" y="0"/>
                </a:moveTo>
                <a:lnTo>
                  <a:pt x="0" y="0"/>
                </a:lnTo>
                <a:lnTo>
                  <a:pt x="0" y="696741"/>
                </a:lnTo>
                <a:lnTo>
                  <a:pt x="1011795" y="696741"/>
                </a:lnTo>
                <a:lnTo>
                  <a:pt x="1011795" y="0"/>
                </a:lnTo>
                <a:close/>
              </a:path>
            </a:pathLst>
          </a:custGeom>
          <a:blipFill>
            <a:blip r:embed="rId8"/>
            <a:stretch>
              <a:fillRect t="-62571" r="-193516" b="-197067"/>
            </a:stretch>
          </a:blipFill>
        </p:spPr>
      </p:sp>
      <p:sp>
        <p:nvSpPr>
          <p:cNvPr id="101" name="Freeform 101"/>
          <p:cNvSpPr/>
          <p:nvPr/>
        </p:nvSpPr>
        <p:spPr>
          <a:xfrm rot="-9330707" flipH="1" flipV="1">
            <a:off x="1411947" y="4343924"/>
            <a:ext cx="505898" cy="387078"/>
          </a:xfrm>
          <a:custGeom>
            <a:avLst/>
            <a:gdLst/>
            <a:ahLst/>
            <a:cxnLst/>
            <a:rect l="l" t="t" r="r" b="b"/>
            <a:pathLst>
              <a:path w="1011795" h="696741">
                <a:moveTo>
                  <a:pt x="1011794" y="696741"/>
                </a:moveTo>
                <a:lnTo>
                  <a:pt x="0" y="696741"/>
                </a:lnTo>
                <a:lnTo>
                  <a:pt x="0" y="0"/>
                </a:lnTo>
                <a:lnTo>
                  <a:pt x="1011794" y="0"/>
                </a:lnTo>
                <a:lnTo>
                  <a:pt x="1011794" y="696741"/>
                </a:lnTo>
                <a:close/>
              </a:path>
            </a:pathLst>
          </a:custGeom>
          <a:blipFill>
            <a:blip r:embed="rId8"/>
            <a:stretch>
              <a:fillRect t="-62571" r="-193516" b="-197067"/>
            </a:stretch>
          </a:blipFill>
        </p:spPr>
      </p:sp>
      <p:sp>
        <p:nvSpPr>
          <p:cNvPr id="102" name="Freeform 102"/>
          <p:cNvSpPr/>
          <p:nvPr/>
        </p:nvSpPr>
        <p:spPr>
          <a:xfrm rot="3830762" flipV="1">
            <a:off x="5752252" y="1147380"/>
            <a:ext cx="562108" cy="348371"/>
          </a:xfrm>
          <a:custGeom>
            <a:avLst/>
            <a:gdLst/>
            <a:ahLst/>
            <a:cxnLst/>
            <a:rect l="l" t="t" r="r" b="b"/>
            <a:pathLst>
              <a:path w="1011795" h="696741">
                <a:moveTo>
                  <a:pt x="0" y="696741"/>
                </a:moveTo>
                <a:lnTo>
                  <a:pt x="1011795" y="696741"/>
                </a:lnTo>
                <a:lnTo>
                  <a:pt x="1011795" y="0"/>
                </a:lnTo>
                <a:lnTo>
                  <a:pt x="0" y="0"/>
                </a:lnTo>
                <a:lnTo>
                  <a:pt x="0" y="696741"/>
                </a:lnTo>
                <a:close/>
              </a:path>
            </a:pathLst>
          </a:custGeom>
          <a:blipFill>
            <a:blip r:embed="rId8"/>
            <a:stretch>
              <a:fillRect t="-62571" r="-193516" b="-197067"/>
            </a:stretch>
          </a:blipFill>
        </p:spPr>
      </p:sp>
      <p:sp>
        <p:nvSpPr>
          <p:cNvPr id="103" name="Freeform 103"/>
          <p:cNvSpPr/>
          <p:nvPr/>
        </p:nvSpPr>
        <p:spPr>
          <a:xfrm rot="-1921534">
            <a:off x="1641694" y="2344594"/>
            <a:ext cx="734229" cy="799493"/>
          </a:xfrm>
          <a:custGeom>
            <a:avLst/>
            <a:gdLst/>
            <a:ahLst/>
            <a:cxnLst/>
            <a:rect l="l" t="t" r="r" b="b"/>
            <a:pathLst>
              <a:path w="1468457" h="1439088">
                <a:moveTo>
                  <a:pt x="0" y="0"/>
                </a:moveTo>
                <a:lnTo>
                  <a:pt x="1468457" y="0"/>
                </a:lnTo>
                <a:lnTo>
                  <a:pt x="1468457" y="1439088"/>
                </a:lnTo>
                <a:lnTo>
                  <a:pt x="0" y="14390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06" name="Group 106"/>
          <p:cNvGrpSpPr/>
          <p:nvPr/>
        </p:nvGrpSpPr>
        <p:grpSpPr>
          <a:xfrm>
            <a:off x="255887" y="938972"/>
            <a:ext cx="756617" cy="3963513"/>
            <a:chOff x="-110805" y="2"/>
            <a:chExt cx="2017645" cy="9512432"/>
          </a:xfrm>
        </p:grpSpPr>
        <p:sp>
          <p:nvSpPr>
            <p:cNvPr id="107" name="TextBox 107"/>
            <p:cNvSpPr txBox="1"/>
            <p:nvPr/>
          </p:nvSpPr>
          <p:spPr>
            <a:xfrm rot="5400000">
              <a:off x="660443" y="-771246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08" name="TextBox 108"/>
            <p:cNvSpPr txBox="1"/>
            <p:nvPr/>
          </p:nvSpPr>
          <p:spPr>
            <a:xfrm rot="5400000">
              <a:off x="660443" y="358413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09" name="TextBox 109"/>
            <p:cNvSpPr txBox="1"/>
            <p:nvPr/>
          </p:nvSpPr>
          <p:spPr>
            <a:xfrm rot="5400000">
              <a:off x="660443" y="1488073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10" name="TextBox 110"/>
            <p:cNvSpPr txBox="1"/>
            <p:nvPr/>
          </p:nvSpPr>
          <p:spPr>
            <a:xfrm rot="5400000">
              <a:off x="660443" y="2617737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11" name="TextBox 111"/>
            <p:cNvSpPr txBox="1"/>
            <p:nvPr/>
          </p:nvSpPr>
          <p:spPr>
            <a:xfrm rot="5400000">
              <a:off x="660443" y="3747395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12" name="TextBox 112"/>
            <p:cNvSpPr txBox="1"/>
            <p:nvPr/>
          </p:nvSpPr>
          <p:spPr>
            <a:xfrm rot="5400000">
              <a:off x="660443" y="4877056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13" name="TextBox 113"/>
            <p:cNvSpPr txBox="1"/>
            <p:nvPr/>
          </p:nvSpPr>
          <p:spPr>
            <a:xfrm rot="5400000">
              <a:off x="660443" y="6006717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14" name="TextBox 114"/>
            <p:cNvSpPr txBox="1"/>
            <p:nvPr/>
          </p:nvSpPr>
          <p:spPr>
            <a:xfrm rot="5400000">
              <a:off x="660443" y="7136377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15" name="TextBox 115"/>
            <p:cNvSpPr txBox="1"/>
            <p:nvPr/>
          </p:nvSpPr>
          <p:spPr>
            <a:xfrm rot="5400000">
              <a:off x="660443" y="8266036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</p:grpSp>
      <p:sp>
        <p:nvSpPr>
          <p:cNvPr id="116" name="Freeform 116"/>
          <p:cNvSpPr/>
          <p:nvPr/>
        </p:nvSpPr>
        <p:spPr>
          <a:xfrm>
            <a:off x="3709599" y="4509824"/>
            <a:ext cx="955924" cy="231997"/>
          </a:xfrm>
          <a:custGeom>
            <a:avLst/>
            <a:gdLst/>
            <a:ahLst/>
            <a:cxnLst/>
            <a:rect l="l" t="t" r="r" b="b"/>
            <a:pathLst>
              <a:path w="1911848" h="417595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12263"/>
            </a:stretch>
          </a:blipFill>
        </p:spPr>
      </p:sp>
      <p:sp>
        <p:nvSpPr>
          <p:cNvPr id="117" name="Freeform 28"/>
          <p:cNvSpPr/>
          <p:nvPr/>
        </p:nvSpPr>
        <p:spPr>
          <a:xfrm flipH="1">
            <a:off x="7056974" y="4136159"/>
            <a:ext cx="1142999" cy="979337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10"/>
            <a:stretch>
              <a:fillRect l="-94647" t="-123326" r="-157783"/>
            </a:stretch>
          </a:blipFill>
        </p:spPr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552" y="3112421"/>
            <a:ext cx="1629829" cy="176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74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CDD7E5-AA60-40DF-90D1-39282FDED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19100"/>
            <a:ext cx="8382000" cy="44196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28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endParaRPr lang="en-US" sz="1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2800" dirty="0" smtClean="0">
                <a:latin typeface="Times New Roman"/>
                <a:ea typeface="Times New Roman"/>
              </a:rPr>
              <a:t>- </a:t>
            </a:r>
            <a:r>
              <a:rPr lang="en-US" sz="12800" dirty="0" err="1" smtClean="0">
                <a:latin typeface="Times New Roman"/>
                <a:ea typeface="Times New Roman"/>
              </a:rPr>
              <a:t>Giới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thiệu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đường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gấp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khúc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linh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hoạt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của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nhóm</a:t>
            </a:r>
            <a:r>
              <a:rPr lang="en-US" sz="12800" dirty="0" smtClean="0">
                <a:latin typeface="Times New Roman"/>
                <a:ea typeface="Times New Roman"/>
              </a:rPr>
              <a:t>.</a:t>
            </a:r>
            <a:endParaRPr lang="en-US" sz="12800" dirty="0">
              <a:latin typeface="Times New Roman"/>
              <a:ea typeface="Times New Roman"/>
            </a:endParaRP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2800" dirty="0" smtClean="0">
                <a:latin typeface="Times New Roman"/>
                <a:ea typeface="Times New Roman"/>
              </a:rPr>
              <a:t>- </a:t>
            </a:r>
            <a:r>
              <a:rPr lang="en-US" sz="12800" dirty="0" err="1" smtClean="0">
                <a:latin typeface="Times New Roman"/>
                <a:ea typeface="Times New Roman"/>
              </a:rPr>
              <a:t>Nêu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cách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sử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dụng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đường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gấp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khúc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linh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hoạt</a:t>
            </a:r>
            <a:endParaRPr lang="en-US" sz="12800" dirty="0" smtClean="0">
              <a:latin typeface="Times New Roman"/>
              <a:ea typeface="Times New Roman"/>
            </a:endParaRP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2800" b="1" dirty="0" smtClean="0">
                <a:latin typeface="Times New Roman"/>
                <a:ea typeface="Times New Roman"/>
              </a:rPr>
              <a:t>g) </a:t>
            </a:r>
            <a:r>
              <a:rPr lang="en-US" sz="12800" b="1" dirty="0" err="1" smtClean="0">
                <a:latin typeface="Times New Roman"/>
                <a:ea typeface="Times New Roman"/>
              </a:rPr>
              <a:t>Cải</a:t>
            </a:r>
            <a:r>
              <a:rPr lang="en-US" sz="12800" b="1" dirty="0" smtClean="0">
                <a:latin typeface="Times New Roman"/>
                <a:ea typeface="Times New Roman"/>
              </a:rPr>
              <a:t> </a:t>
            </a:r>
            <a:r>
              <a:rPr lang="en-US" sz="12800" b="1" dirty="0" err="1" smtClean="0">
                <a:latin typeface="Times New Roman"/>
                <a:ea typeface="Times New Roman"/>
              </a:rPr>
              <a:t>tiến</a:t>
            </a:r>
            <a:r>
              <a:rPr lang="en-US" sz="12800" b="1" dirty="0">
                <a:latin typeface="Times New Roman"/>
                <a:ea typeface="Times New Roman"/>
              </a:rPr>
              <a:t>-</a:t>
            </a:r>
            <a:r>
              <a:rPr lang="en-US" sz="12800" b="1" dirty="0" smtClean="0">
                <a:latin typeface="Times New Roman"/>
                <a:ea typeface="Times New Roman"/>
              </a:rPr>
              <a:t> </a:t>
            </a:r>
            <a:r>
              <a:rPr lang="en-US" sz="12800" b="1" dirty="0" err="1" smtClean="0">
                <a:latin typeface="Times New Roman"/>
                <a:ea typeface="Times New Roman"/>
              </a:rPr>
              <a:t>sáng</a:t>
            </a:r>
            <a:r>
              <a:rPr lang="en-US" sz="12800" b="1" dirty="0" smtClean="0">
                <a:latin typeface="Times New Roman"/>
                <a:ea typeface="Times New Roman"/>
              </a:rPr>
              <a:t> </a:t>
            </a:r>
            <a:r>
              <a:rPr lang="en-US" sz="12800" b="1" dirty="0" err="1" smtClean="0">
                <a:latin typeface="Times New Roman"/>
                <a:ea typeface="Times New Roman"/>
              </a:rPr>
              <a:t>tạo</a:t>
            </a:r>
            <a:endParaRPr lang="en-US" sz="12800" b="1" dirty="0" smtClean="0">
              <a:latin typeface="Times New Roman"/>
              <a:ea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12800" dirty="0" err="1" smtClean="0">
                <a:latin typeface="Times New Roman"/>
                <a:ea typeface="Times New Roman"/>
              </a:rPr>
              <a:t>Hãy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làm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đường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gấp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khúc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linh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hoạt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có</a:t>
            </a:r>
            <a:r>
              <a:rPr lang="en-US" sz="12800" dirty="0" smtClean="0">
                <a:latin typeface="Times New Roman"/>
                <a:ea typeface="Times New Roman"/>
              </a:rPr>
              <a:t> 6 </a:t>
            </a:r>
            <a:r>
              <a:rPr lang="en-US" sz="12800" dirty="0" err="1" smtClean="0">
                <a:latin typeface="Times New Roman"/>
                <a:ea typeface="Times New Roman"/>
              </a:rPr>
              <a:t>đoạn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bằng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nhau</a:t>
            </a:r>
            <a:r>
              <a:rPr lang="en-US" sz="12800" dirty="0" smtClean="0">
                <a:latin typeface="Times New Roman"/>
                <a:ea typeface="Times New Roman"/>
              </a:rPr>
              <a:t>.</a:t>
            </a:r>
          </a:p>
          <a:p>
            <a:pPr marL="0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12800" dirty="0" smtClean="0">
                <a:latin typeface="Times New Roman"/>
                <a:ea typeface="Times New Roman"/>
              </a:rPr>
              <a:t>- </a:t>
            </a:r>
            <a:r>
              <a:rPr lang="en-US" sz="12800" dirty="0" err="1" smtClean="0">
                <a:latin typeface="Times New Roman"/>
                <a:ea typeface="Times New Roman"/>
              </a:rPr>
              <a:t>Dùng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sản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phẩm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đó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biểu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diễn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các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số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điện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tử</a:t>
            </a:r>
            <a:r>
              <a:rPr lang="en-US" sz="12800" dirty="0" smtClean="0">
                <a:latin typeface="Times New Roman"/>
                <a:ea typeface="Times New Roman"/>
              </a:rPr>
              <a:t> </a:t>
            </a:r>
            <a:r>
              <a:rPr lang="en-US" sz="12800" dirty="0" err="1" smtClean="0">
                <a:latin typeface="Times New Roman"/>
                <a:ea typeface="Times New Roman"/>
              </a:rPr>
              <a:t>từ</a:t>
            </a:r>
            <a:r>
              <a:rPr lang="en-US" sz="12800" dirty="0" smtClean="0">
                <a:latin typeface="Times New Roman"/>
                <a:ea typeface="Times New Roman"/>
              </a:rPr>
              <a:t> 0 </a:t>
            </a:r>
            <a:r>
              <a:rPr lang="en-US" sz="12800" dirty="0" err="1" smtClean="0">
                <a:latin typeface="Times New Roman"/>
                <a:ea typeface="Times New Roman"/>
              </a:rPr>
              <a:t>đến</a:t>
            </a:r>
            <a:r>
              <a:rPr lang="en-US" sz="12800" dirty="0" smtClean="0">
                <a:latin typeface="Times New Roman"/>
                <a:ea typeface="Times New Roman"/>
              </a:rPr>
              <a:t> 7.</a:t>
            </a:r>
            <a:endParaRPr lang="en-US" sz="12800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13" descr="logo">
            <a:extLst>
              <a:ext uri="{FF2B5EF4-FFF2-40B4-BE49-F238E27FC236}">
                <a16:creationId xmlns:a16="http://schemas.microsoft.com/office/drawing/2014/main" xmlns="" id="{1032678C-F843-4B1D-99B1-E6695E91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202" y="-155576"/>
            <a:ext cx="1328738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0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922176" y="-146901"/>
            <a:ext cx="5221825" cy="6156423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1"/>
                </a:lnTo>
                <a:lnTo>
                  <a:pt x="0" y="11081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90379" b="-3737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00074" y="-220712"/>
            <a:ext cx="5221825" cy="6156423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2"/>
                </a:lnTo>
                <a:lnTo>
                  <a:pt x="0" y="11081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0379" t="-373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582102" y="2883842"/>
            <a:ext cx="1139809" cy="661992"/>
            <a:chOff x="0" y="0"/>
            <a:chExt cx="3039489" cy="158878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7582102" y="3598517"/>
            <a:ext cx="1139809" cy="661992"/>
            <a:chOff x="0" y="0"/>
            <a:chExt cx="3039489" cy="15887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7582102" y="4313192"/>
            <a:ext cx="1139809" cy="661992"/>
            <a:chOff x="0" y="0"/>
            <a:chExt cx="3039489" cy="15887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7628474" y="739817"/>
            <a:ext cx="1093435" cy="661992"/>
            <a:chOff x="0" y="0"/>
            <a:chExt cx="2915827" cy="158878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7628474" y="1454492"/>
            <a:ext cx="1093435" cy="661992"/>
            <a:chOff x="0" y="0"/>
            <a:chExt cx="2915827" cy="1588780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9" name="Freeform 39"/>
          <p:cNvSpPr/>
          <p:nvPr/>
        </p:nvSpPr>
        <p:spPr>
          <a:xfrm rot="5400000">
            <a:off x="6344204" y="2542230"/>
            <a:ext cx="4235365" cy="630540"/>
          </a:xfrm>
          <a:custGeom>
            <a:avLst/>
            <a:gdLst/>
            <a:ahLst/>
            <a:cxnLst/>
            <a:rect l="l" t="t" r="r" b="b"/>
            <a:pathLst>
              <a:path w="7623658" h="1261080">
                <a:moveTo>
                  <a:pt x="0" y="0"/>
                </a:moveTo>
                <a:lnTo>
                  <a:pt x="7623658" y="0"/>
                </a:lnTo>
                <a:lnTo>
                  <a:pt x="7623658" y="1261080"/>
                </a:lnTo>
                <a:lnTo>
                  <a:pt x="0" y="1261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0" name="Group 40"/>
          <p:cNvGrpSpPr/>
          <p:nvPr/>
        </p:nvGrpSpPr>
        <p:grpSpPr>
          <a:xfrm>
            <a:off x="232075" y="817225"/>
            <a:ext cx="756617" cy="3963513"/>
            <a:chOff x="-263205" y="2"/>
            <a:chExt cx="2017645" cy="9512432"/>
          </a:xfrm>
        </p:grpSpPr>
        <p:sp>
          <p:nvSpPr>
            <p:cNvPr id="41" name="TextBox 41"/>
            <p:cNvSpPr txBox="1"/>
            <p:nvPr/>
          </p:nvSpPr>
          <p:spPr>
            <a:xfrm rot="16200000">
              <a:off x="508043" y="6006717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 rot="16200000">
              <a:off x="508043" y="-771246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 rot="16200000">
              <a:off x="508043" y="358413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 rot="16200000">
              <a:off x="508043" y="1488073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 rot="16200000">
              <a:off x="508043" y="2617737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 rot="16200000">
              <a:off x="508043" y="3747395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 rot="16200000">
              <a:off x="508043" y="4877056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 rot="16200000">
              <a:off x="508043" y="7136377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 rot="16200000">
              <a:off x="508043" y="8266036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</p:grpSp>
      <p:sp>
        <p:nvSpPr>
          <p:cNvPr id="50" name="Freeform 50"/>
          <p:cNvSpPr/>
          <p:nvPr/>
        </p:nvSpPr>
        <p:spPr>
          <a:xfrm>
            <a:off x="514361" y="5192964"/>
            <a:ext cx="7806906" cy="417453"/>
          </a:xfrm>
          <a:custGeom>
            <a:avLst/>
            <a:gdLst/>
            <a:ahLst/>
            <a:cxnLst/>
            <a:rect l="l" t="t" r="r" b="b"/>
            <a:pathLst>
              <a:path w="15613811" h="751415">
                <a:moveTo>
                  <a:pt x="0" y="0"/>
                </a:moveTo>
                <a:lnTo>
                  <a:pt x="15613811" y="0"/>
                </a:lnTo>
                <a:lnTo>
                  <a:pt x="15613811" y="751415"/>
                </a:lnTo>
                <a:lnTo>
                  <a:pt x="0" y="751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1" name="Group 51"/>
          <p:cNvGrpSpPr/>
          <p:nvPr/>
        </p:nvGrpSpPr>
        <p:grpSpPr>
          <a:xfrm>
            <a:off x="514361" y="412911"/>
            <a:ext cx="7806906" cy="4889178"/>
            <a:chOff x="0" y="0"/>
            <a:chExt cx="4112279" cy="2317832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4112280" cy="2317832"/>
            </a:xfrm>
            <a:custGeom>
              <a:avLst/>
              <a:gdLst/>
              <a:ahLst/>
              <a:cxnLst/>
              <a:rect l="l" t="t" r="r" b="b"/>
              <a:pathLst>
                <a:path w="4112280" h="2317832">
                  <a:moveTo>
                    <a:pt x="9917" y="0"/>
                  </a:moveTo>
                  <a:lnTo>
                    <a:pt x="4102363" y="0"/>
                  </a:lnTo>
                  <a:cubicBezTo>
                    <a:pt x="4107840" y="0"/>
                    <a:pt x="4112280" y="4440"/>
                    <a:pt x="4112280" y="9917"/>
                  </a:cubicBezTo>
                  <a:lnTo>
                    <a:pt x="4112280" y="2307916"/>
                  </a:lnTo>
                  <a:cubicBezTo>
                    <a:pt x="4112280" y="2310546"/>
                    <a:pt x="4111235" y="2313068"/>
                    <a:pt x="4109375" y="2314928"/>
                  </a:cubicBezTo>
                  <a:cubicBezTo>
                    <a:pt x="4107515" y="2316788"/>
                    <a:pt x="4104993" y="2317832"/>
                    <a:pt x="4102363" y="2317832"/>
                  </a:cubicBezTo>
                  <a:lnTo>
                    <a:pt x="9917" y="2317832"/>
                  </a:lnTo>
                  <a:cubicBezTo>
                    <a:pt x="4440" y="2317832"/>
                    <a:pt x="0" y="2313393"/>
                    <a:pt x="0" y="2307916"/>
                  </a:cubicBezTo>
                  <a:lnTo>
                    <a:pt x="0" y="9917"/>
                  </a:lnTo>
                  <a:cubicBezTo>
                    <a:pt x="0" y="4440"/>
                    <a:pt x="4440" y="0"/>
                    <a:pt x="9917" y="0"/>
                  </a:cubicBezTo>
                  <a:close/>
                </a:path>
              </a:pathLst>
            </a:custGeom>
            <a:solidFill>
              <a:srgbClr val="FCF4E8"/>
            </a:solidFill>
          </p:spPr>
        </p:sp>
        <p:sp>
          <p:nvSpPr>
            <p:cNvPr id="53" name="TextBox 53"/>
            <p:cNvSpPr txBox="1"/>
            <p:nvPr/>
          </p:nvSpPr>
          <p:spPr>
            <a:xfrm>
              <a:off x="0" y="-28575"/>
              <a:ext cx="4112279" cy="2346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337071" y="1136527"/>
            <a:ext cx="5658884" cy="3258458"/>
            <a:chOff x="-2216647" y="-57150"/>
            <a:chExt cx="4835215" cy="2505761"/>
          </a:xfrm>
        </p:grpSpPr>
        <p:sp>
          <p:nvSpPr>
            <p:cNvPr id="60" name="Freeform 60"/>
            <p:cNvSpPr/>
            <p:nvPr/>
          </p:nvSpPr>
          <p:spPr>
            <a:xfrm>
              <a:off x="-2216647" y="-4069"/>
              <a:ext cx="4835215" cy="245268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91"/>
            </a:solidFill>
            <a:ln w="47625" cap="sq">
              <a:solidFill>
                <a:srgbClr val="E76262"/>
              </a:solidFill>
              <a:prstDash val="lgDash"/>
              <a:miter/>
            </a:ln>
          </p:spPr>
          <p:txBody>
            <a:bodyPr/>
            <a:lstStyle/>
            <a:p>
              <a:pPr defTabSz="848873"/>
              <a:endParaRPr lang="en-US" sz="1700" dirty="0">
                <a:solidFill>
                  <a:srgbClr val="140CBE"/>
                </a:solidFill>
              </a:endParaRPr>
            </a:p>
            <a:p>
              <a:pPr defTabSz="848873"/>
              <a:r>
                <a:rPr lang="en-US" sz="1700" dirty="0">
                  <a:solidFill>
                    <a:srgbClr val="140CBE"/>
                  </a:solidFill>
                </a:rPr>
                <a:t>                      </a:t>
              </a:r>
            </a:p>
            <a:p>
              <a:pPr defTabSz="848873"/>
              <a:r>
                <a:rPr lang="en-US" sz="3500" dirty="0">
                  <a:solidFill>
                    <a:srgbClr val="140CBE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</a:p>
            <a:p>
              <a:pPr defTabSz="848873"/>
              <a:r>
                <a:rPr lang="en-US" sz="3500" b="1" dirty="0">
                  <a:solidFill>
                    <a:srgbClr val="140CBE"/>
                  </a:solidFill>
                  <a:latin typeface="Times New Roman" pitchFamily="18" charset="0"/>
                  <a:cs typeface="Times New Roman" pitchFamily="18" charset="0"/>
                </a:rPr>
                <a:t>           </a:t>
              </a:r>
              <a:r>
                <a:rPr lang="en-US" sz="3500" b="1" dirty="0" smtClean="0">
                  <a:solidFill>
                    <a:srgbClr val="140CB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900" b="1" dirty="0" smtClean="0">
                  <a:solidFill>
                    <a:srgbClr val="140CBE"/>
                  </a:solidFill>
                  <a:latin typeface="Times New Roman" pitchFamily="18" charset="0"/>
                  <a:cs typeface="Times New Roman" pitchFamily="18" charset="0"/>
                </a:rPr>
                <a:t>4. VẬN DỤNG</a:t>
              </a:r>
              <a:endParaRPr lang="en-US" sz="3900" b="1" dirty="0">
                <a:solidFill>
                  <a:srgbClr val="140CB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47486" tIns="47486" rIns="47486" bIns="47486" rtlCol="0" anchor="ctr"/>
            <a:lstStyle/>
            <a:p>
              <a:pPr algn="ctr" defTabSz="475393">
                <a:lnSpc>
                  <a:spcPts val="5095"/>
                </a:lnSpc>
              </a:pPr>
              <a:endParaRPr lang="en-US" sz="3600" dirty="0">
                <a:solidFill>
                  <a:srgbClr val="503D36"/>
                </a:solidFill>
                <a:latin typeface="Sniglet"/>
              </a:endParaRP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7782271" y="2169167"/>
            <a:ext cx="1093435" cy="661992"/>
            <a:chOff x="0" y="0"/>
            <a:chExt cx="595553" cy="324506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595553" cy="324506"/>
            </a:xfrm>
            <a:custGeom>
              <a:avLst/>
              <a:gdLst/>
              <a:ahLst/>
              <a:cxnLst/>
              <a:rect l="l" t="t" r="r" b="b"/>
              <a:pathLst>
                <a:path w="595553" h="324506">
                  <a:moveTo>
                    <a:pt x="88505" y="0"/>
                  </a:moveTo>
                  <a:lnTo>
                    <a:pt x="507048" y="0"/>
                  </a:lnTo>
                  <a:cubicBezTo>
                    <a:pt x="555928" y="0"/>
                    <a:pt x="595553" y="39625"/>
                    <a:pt x="595553" y="88505"/>
                  </a:cubicBezTo>
                  <a:lnTo>
                    <a:pt x="595553" y="236001"/>
                  </a:lnTo>
                  <a:cubicBezTo>
                    <a:pt x="595553" y="284881"/>
                    <a:pt x="555928" y="324506"/>
                    <a:pt x="507048" y="324506"/>
                  </a:cubicBezTo>
                  <a:lnTo>
                    <a:pt x="88505" y="324506"/>
                  </a:lnTo>
                  <a:cubicBezTo>
                    <a:pt x="39625" y="324506"/>
                    <a:pt x="0" y="284881"/>
                    <a:pt x="0" y="236001"/>
                  </a:cubicBezTo>
                  <a:lnTo>
                    <a:pt x="0" y="88505"/>
                  </a:lnTo>
                  <a:cubicBezTo>
                    <a:pt x="0" y="39625"/>
                    <a:pt x="39625" y="0"/>
                    <a:pt x="88505" y="0"/>
                  </a:cubicBezTo>
                  <a:close/>
                </a:path>
              </a:pathLst>
            </a:custGeom>
            <a:solidFill>
              <a:srgbClr val="FFCF91"/>
            </a:solidFill>
          </p:spPr>
        </p:sp>
        <p:sp>
          <p:nvSpPr>
            <p:cNvPr id="67" name="TextBox 67"/>
            <p:cNvSpPr txBox="1"/>
            <p:nvPr/>
          </p:nvSpPr>
          <p:spPr>
            <a:xfrm>
              <a:off x="0" y="-28575"/>
              <a:ext cx="595553" cy="353081"/>
            </a:xfrm>
            <a:prstGeom prst="rect">
              <a:avLst/>
            </a:prstGeom>
          </p:spPr>
          <p:txBody>
            <a:bodyPr lIns="51986" tIns="51986" rIns="51986" bIns="51986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7833161" y="2218008"/>
            <a:ext cx="999154" cy="564315"/>
            <a:chOff x="0" y="0"/>
            <a:chExt cx="544201" cy="276625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44201" cy="276625"/>
            </a:xfrm>
            <a:custGeom>
              <a:avLst/>
              <a:gdLst/>
              <a:ahLst/>
              <a:cxnLst/>
              <a:rect l="l" t="t" r="r" b="b"/>
              <a:pathLst>
                <a:path w="544201" h="276625">
                  <a:moveTo>
                    <a:pt x="77485" y="0"/>
                  </a:moveTo>
                  <a:lnTo>
                    <a:pt x="466716" y="0"/>
                  </a:lnTo>
                  <a:cubicBezTo>
                    <a:pt x="509510" y="0"/>
                    <a:pt x="544201" y="34691"/>
                    <a:pt x="544201" y="77485"/>
                  </a:cubicBezTo>
                  <a:lnTo>
                    <a:pt x="544201" y="199140"/>
                  </a:lnTo>
                  <a:cubicBezTo>
                    <a:pt x="544201" y="241933"/>
                    <a:pt x="509510" y="276625"/>
                    <a:pt x="466716" y="276625"/>
                  </a:cubicBezTo>
                  <a:lnTo>
                    <a:pt x="77485" y="276625"/>
                  </a:lnTo>
                  <a:cubicBezTo>
                    <a:pt x="34691" y="276625"/>
                    <a:pt x="0" y="241933"/>
                    <a:pt x="0" y="199140"/>
                  </a:cubicBezTo>
                  <a:lnTo>
                    <a:pt x="0" y="77485"/>
                  </a:lnTo>
                  <a:cubicBezTo>
                    <a:pt x="0" y="34691"/>
                    <a:pt x="34691" y="0"/>
                    <a:pt x="77485" y="0"/>
                  </a:cubicBezTo>
                  <a:close/>
                </a:path>
              </a:pathLst>
            </a:custGeom>
            <a:solidFill>
              <a:srgbClr val="FFCF91"/>
            </a:solidFill>
            <a:ln w="28575" cap="sq">
              <a:solidFill>
                <a:srgbClr val="FCF4E8"/>
              </a:solidFill>
              <a:prstDash val="lgDash"/>
              <a:miter/>
            </a:ln>
          </p:spPr>
        </p:sp>
        <p:sp>
          <p:nvSpPr>
            <p:cNvPr id="70" name="TextBox 70"/>
            <p:cNvSpPr txBox="1"/>
            <p:nvPr/>
          </p:nvSpPr>
          <p:spPr>
            <a:xfrm>
              <a:off x="0" y="-66675"/>
              <a:ext cx="544201" cy="343300"/>
            </a:xfrm>
            <a:prstGeom prst="rect">
              <a:avLst/>
            </a:prstGeom>
          </p:spPr>
          <p:txBody>
            <a:bodyPr lIns="51986" tIns="51986" rIns="51986" bIns="51986" rtlCol="0" anchor="ctr"/>
            <a:lstStyle/>
            <a:p>
              <a:pPr algn="ctr" defTabSz="475393">
                <a:lnSpc>
                  <a:spcPts val="2184"/>
                </a:lnSpc>
              </a:pPr>
              <a:endParaRPr lang="en-US" sz="1600" dirty="0">
                <a:solidFill>
                  <a:srgbClr val="503D36"/>
                </a:solidFill>
                <a:latin typeface="Sniglet"/>
              </a:endParaRP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770145" y="901528"/>
            <a:ext cx="131558" cy="146175"/>
            <a:chOff x="0" y="0"/>
            <a:chExt cx="812800" cy="81280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770145" y="1372431"/>
            <a:ext cx="131558" cy="146175"/>
            <a:chOff x="0" y="0"/>
            <a:chExt cx="812800" cy="812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770145" y="1843331"/>
            <a:ext cx="131558" cy="146175"/>
            <a:chOff x="0" y="0"/>
            <a:chExt cx="812800" cy="812800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770145" y="2314231"/>
            <a:ext cx="131558" cy="146175"/>
            <a:chOff x="0" y="0"/>
            <a:chExt cx="812800" cy="812800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82" name="TextBox 8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770145" y="2785131"/>
            <a:ext cx="131558" cy="146175"/>
            <a:chOff x="0" y="0"/>
            <a:chExt cx="812800" cy="812800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85" name="TextBox 8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770145" y="3256031"/>
            <a:ext cx="131558" cy="146175"/>
            <a:chOff x="0" y="0"/>
            <a:chExt cx="812800" cy="812800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88" name="TextBox 8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770145" y="3726933"/>
            <a:ext cx="131558" cy="146175"/>
            <a:chOff x="0" y="0"/>
            <a:chExt cx="812800" cy="812800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91" name="TextBox 9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770145" y="4197833"/>
            <a:ext cx="131558" cy="146175"/>
            <a:chOff x="0" y="0"/>
            <a:chExt cx="812800" cy="812800"/>
          </a:xfrm>
        </p:grpSpPr>
        <p:sp>
          <p:nvSpPr>
            <p:cNvPr id="93" name="Freeform 9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94" name="TextBox 9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770145" y="4668733"/>
            <a:ext cx="131558" cy="146175"/>
            <a:chOff x="0" y="0"/>
            <a:chExt cx="812800" cy="812800"/>
          </a:xfrm>
        </p:grpSpPr>
        <p:sp>
          <p:nvSpPr>
            <p:cNvPr id="96" name="Freeform 9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97" name="TextBox 9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sp>
        <p:nvSpPr>
          <p:cNvPr id="98" name="Freeform 98"/>
          <p:cNvSpPr/>
          <p:nvPr/>
        </p:nvSpPr>
        <p:spPr>
          <a:xfrm>
            <a:off x="1362500" y="1205554"/>
            <a:ext cx="955924" cy="231997"/>
          </a:xfrm>
          <a:custGeom>
            <a:avLst/>
            <a:gdLst/>
            <a:ahLst/>
            <a:cxnLst/>
            <a:rect l="l" t="t" r="r" b="b"/>
            <a:pathLst>
              <a:path w="1911848" h="417595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12263"/>
            </a:stretch>
          </a:blipFill>
        </p:spPr>
      </p:sp>
      <p:sp>
        <p:nvSpPr>
          <p:cNvPr id="99" name="Freeform 99"/>
          <p:cNvSpPr/>
          <p:nvPr/>
        </p:nvSpPr>
        <p:spPr>
          <a:xfrm>
            <a:off x="6543422" y="1800420"/>
            <a:ext cx="955924" cy="231997"/>
          </a:xfrm>
          <a:custGeom>
            <a:avLst/>
            <a:gdLst/>
            <a:ahLst/>
            <a:cxnLst/>
            <a:rect l="l" t="t" r="r" b="b"/>
            <a:pathLst>
              <a:path w="1911848" h="417595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12263"/>
            </a:stretch>
          </a:blipFill>
        </p:spPr>
      </p:sp>
      <p:sp>
        <p:nvSpPr>
          <p:cNvPr id="100" name="Freeform 100"/>
          <p:cNvSpPr/>
          <p:nvPr/>
        </p:nvSpPr>
        <p:spPr>
          <a:xfrm rot="-1910158" flipH="1">
            <a:off x="6461660" y="4323876"/>
            <a:ext cx="505898" cy="387078"/>
          </a:xfrm>
          <a:custGeom>
            <a:avLst/>
            <a:gdLst/>
            <a:ahLst/>
            <a:cxnLst/>
            <a:rect l="l" t="t" r="r" b="b"/>
            <a:pathLst>
              <a:path w="1011795" h="696741">
                <a:moveTo>
                  <a:pt x="1011795" y="0"/>
                </a:moveTo>
                <a:lnTo>
                  <a:pt x="0" y="0"/>
                </a:lnTo>
                <a:lnTo>
                  <a:pt x="0" y="696741"/>
                </a:lnTo>
                <a:lnTo>
                  <a:pt x="1011795" y="696741"/>
                </a:lnTo>
                <a:lnTo>
                  <a:pt x="1011795" y="0"/>
                </a:lnTo>
                <a:close/>
              </a:path>
            </a:pathLst>
          </a:custGeom>
          <a:blipFill>
            <a:blip r:embed="rId8"/>
            <a:stretch>
              <a:fillRect t="-62571" r="-193516" b="-197067"/>
            </a:stretch>
          </a:blipFill>
        </p:spPr>
      </p:sp>
      <p:sp>
        <p:nvSpPr>
          <p:cNvPr id="101" name="Freeform 101"/>
          <p:cNvSpPr/>
          <p:nvPr/>
        </p:nvSpPr>
        <p:spPr>
          <a:xfrm rot="-9330707" flipH="1" flipV="1">
            <a:off x="1411947" y="4343924"/>
            <a:ext cx="505898" cy="387078"/>
          </a:xfrm>
          <a:custGeom>
            <a:avLst/>
            <a:gdLst/>
            <a:ahLst/>
            <a:cxnLst/>
            <a:rect l="l" t="t" r="r" b="b"/>
            <a:pathLst>
              <a:path w="1011795" h="696741">
                <a:moveTo>
                  <a:pt x="1011794" y="696741"/>
                </a:moveTo>
                <a:lnTo>
                  <a:pt x="0" y="696741"/>
                </a:lnTo>
                <a:lnTo>
                  <a:pt x="0" y="0"/>
                </a:lnTo>
                <a:lnTo>
                  <a:pt x="1011794" y="0"/>
                </a:lnTo>
                <a:lnTo>
                  <a:pt x="1011794" y="696741"/>
                </a:lnTo>
                <a:close/>
              </a:path>
            </a:pathLst>
          </a:custGeom>
          <a:blipFill>
            <a:blip r:embed="rId8"/>
            <a:stretch>
              <a:fillRect t="-62571" r="-193516" b="-197067"/>
            </a:stretch>
          </a:blipFill>
        </p:spPr>
      </p:sp>
      <p:sp>
        <p:nvSpPr>
          <p:cNvPr id="102" name="Freeform 102"/>
          <p:cNvSpPr/>
          <p:nvPr/>
        </p:nvSpPr>
        <p:spPr>
          <a:xfrm rot="3830762" flipV="1">
            <a:off x="5752252" y="1147380"/>
            <a:ext cx="562108" cy="348371"/>
          </a:xfrm>
          <a:custGeom>
            <a:avLst/>
            <a:gdLst/>
            <a:ahLst/>
            <a:cxnLst/>
            <a:rect l="l" t="t" r="r" b="b"/>
            <a:pathLst>
              <a:path w="1011795" h="696741">
                <a:moveTo>
                  <a:pt x="0" y="696741"/>
                </a:moveTo>
                <a:lnTo>
                  <a:pt x="1011795" y="696741"/>
                </a:lnTo>
                <a:lnTo>
                  <a:pt x="1011795" y="0"/>
                </a:lnTo>
                <a:lnTo>
                  <a:pt x="0" y="0"/>
                </a:lnTo>
                <a:lnTo>
                  <a:pt x="0" y="696741"/>
                </a:lnTo>
                <a:close/>
              </a:path>
            </a:pathLst>
          </a:custGeom>
          <a:blipFill>
            <a:blip r:embed="rId8"/>
            <a:stretch>
              <a:fillRect t="-62571" r="-193516" b="-197067"/>
            </a:stretch>
          </a:blipFill>
        </p:spPr>
      </p:sp>
      <p:sp>
        <p:nvSpPr>
          <p:cNvPr id="103" name="Freeform 103"/>
          <p:cNvSpPr/>
          <p:nvPr/>
        </p:nvSpPr>
        <p:spPr>
          <a:xfrm rot="-1921534">
            <a:off x="1641694" y="2344594"/>
            <a:ext cx="734229" cy="799493"/>
          </a:xfrm>
          <a:custGeom>
            <a:avLst/>
            <a:gdLst/>
            <a:ahLst/>
            <a:cxnLst/>
            <a:rect l="l" t="t" r="r" b="b"/>
            <a:pathLst>
              <a:path w="1468457" h="1439088">
                <a:moveTo>
                  <a:pt x="0" y="0"/>
                </a:moveTo>
                <a:lnTo>
                  <a:pt x="1468457" y="0"/>
                </a:lnTo>
                <a:lnTo>
                  <a:pt x="1468457" y="1439088"/>
                </a:lnTo>
                <a:lnTo>
                  <a:pt x="0" y="14390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06" name="Group 106"/>
          <p:cNvGrpSpPr/>
          <p:nvPr/>
        </p:nvGrpSpPr>
        <p:grpSpPr>
          <a:xfrm>
            <a:off x="255887" y="938972"/>
            <a:ext cx="756617" cy="3963513"/>
            <a:chOff x="-110805" y="2"/>
            <a:chExt cx="2017645" cy="9512432"/>
          </a:xfrm>
        </p:grpSpPr>
        <p:sp>
          <p:nvSpPr>
            <p:cNvPr id="107" name="TextBox 107"/>
            <p:cNvSpPr txBox="1"/>
            <p:nvPr/>
          </p:nvSpPr>
          <p:spPr>
            <a:xfrm rot="5400000">
              <a:off x="660443" y="-771246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08" name="TextBox 108"/>
            <p:cNvSpPr txBox="1"/>
            <p:nvPr/>
          </p:nvSpPr>
          <p:spPr>
            <a:xfrm rot="5400000">
              <a:off x="660443" y="358413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09" name="TextBox 109"/>
            <p:cNvSpPr txBox="1"/>
            <p:nvPr/>
          </p:nvSpPr>
          <p:spPr>
            <a:xfrm rot="5400000">
              <a:off x="660443" y="1488073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10" name="TextBox 110"/>
            <p:cNvSpPr txBox="1"/>
            <p:nvPr/>
          </p:nvSpPr>
          <p:spPr>
            <a:xfrm rot="5400000">
              <a:off x="660443" y="2617737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11" name="TextBox 111"/>
            <p:cNvSpPr txBox="1"/>
            <p:nvPr/>
          </p:nvSpPr>
          <p:spPr>
            <a:xfrm rot="5400000">
              <a:off x="660443" y="3747395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12" name="TextBox 112"/>
            <p:cNvSpPr txBox="1"/>
            <p:nvPr/>
          </p:nvSpPr>
          <p:spPr>
            <a:xfrm rot="5400000">
              <a:off x="660443" y="4877056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13" name="TextBox 113"/>
            <p:cNvSpPr txBox="1"/>
            <p:nvPr/>
          </p:nvSpPr>
          <p:spPr>
            <a:xfrm rot="5400000">
              <a:off x="660443" y="6006717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14" name="TextBox 114"/>
            <p:cNvSpPr txBox="1"/>
            <p:nvPr/>
          </p:nvSpPr>
          <p:spPr>
            <a:xfrm rot="5400000">
              <a:off x="660443" y="7136377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15" name="TextBox 115"/>
            <p:cNvSpPr txBox="1"/>
            <p:nvPr/>
          </p:nvSpPr>
          <p:spPr>
            <a:xfrm rot="5400000">
              <a:off x="660443" y="8266036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</p:grpSp>
      <p:sp>
        <p:nvSpPr>
          <p:cNvPr id="116" name="Freeform 116"/>
          <p:cNvSpPr/>
          <p:nvPr/>
        </p:nvSpPr>
        <p:spPr>
          <a:xfrm>
            <a:off x="3709599" y="4509824"/>
            <a:ext cx="955924" cy="231997"/>
          </a:xfrm>
          <a:custGeom>
            <a:avLst/>
            <a:gdLst/>
            <a:ahLst/>
            <a:cxnLst/>
            <a:rect l="l" t="t" r="r" b="b"/>
            <a:pathLst>
              <a:path w="1911848" h="417595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12263"/>
            </a:stretch>
          </a:blipFill>
        </p:spPr>
      </p:sp>
      <p:sp>
        <p:nvSpPr>
          <p:cNvPr id="117" name="Freeform 28"/>
          <p:cNvSpPr/>
          <p:nvPr/>
        </p:nvSpPr>
        <p:spPr>
          <a:xfrm flipH="1">
            <a:off x="7056974" y="4136159"/>
            <a:ext cx="1142999" cy="979337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10"/>
            <a:stretch>
              <a:fillRect l="-94647" t="-123326" r="-157783"/>
            </a:stretch>
          </a:blipFill>
        </p:spPr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552" y="3112421"/>
            <a:ext cx="1629829" cy="176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65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6B357C-FDBE-42EA-AC9B-070B61616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66700"/>
            <a:ext cx="8267700" cy="6858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D. STEM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CDD7E5-AA60-40DF-90D1-39282FDED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4124"/>
            <a:ext cx="7886700" cy="362611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13" descr="logo">
            <a:extLst>
              <a:ext uri="{FF2B5EF4-FFF2-40B4-BE49-F238E27FC236}">
                <a16:creationId xmlns:a16="http://schemas.microsoft.com/office/drawing/2014/main" xmlns="" id="{1032678C-F843-4B1D-99B1-E6695E91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202" y="-155576"/>
            <a:ext cx="1328738" cy="14097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52500"/>
            <a:ext cx="8001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AutoShape 2"/>
          <p:cNvSpPr>
            <a:spLocks noChangeArrowheads="1"/>
          </p:cNvSpPr>
          <p:nvPr/>
        </p:nvSpPr>
        <p:spPr bwMode="auto">
          <a:xfrm>
            <a:off x="4267200" y="1143001"/>
            <a:ext cx="609600" cy="56091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52" tIns="46026" rIns="92052" bIns="46026" anchor="ctr"/>
          <a:lstStyle/>
          <a:p>
            <a:pPr eaLnBrk="0" hangingPunct="0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8307" name="AutoShape 3"/>
          <p:cNvSpPr>
            <a:spLocks noChangeArrowheads="1"/>
          </p:cNvSpPr>
          <p:nvPr/>
        </p:nvSpPr>
        <p:spPr bwMode="auto">
          <a:xfrm>
            <a:off x="5573713" y="851960"/>
            <a:ext cx="609600" cy="56091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52" tIns="46026" rIns="92052" bIns="46026" anchor="ctr"/>
          <a:lstStyle/>
          <a:p>
            <a:pPr eaLnBrk="0" hangingPunct="0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8308" name="AutoShape 4"/>
          <p:cNvSpPr>
            <a:spLocks noChangeArrowheads="1"/>
          </p:cNvSpPr>
          <p:nvPr/>
        </p:nvSpPr>
        <p:spPr bwMode="auto">
          <a:xfrm>
            <a:off x="2316163" y="5042960"/>
            <a:ext cx="609600" cy="56091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52" tIns="46026" rIns="92052" bIns="46026" anchor="ctr"/>
          <a:lstStyle/>
          <a:p>
            <a:pPr eaLnBrk="0" hangingPunct="0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8309" name="AutoShape 5"/>
          <p:cNvSpPr>
            <a:spLocks noChangeArrowheads="1"/>
          </p:cNvSpPr>
          <p:nvPr/>
        </p:nvSpPr>
        <p:spPr bwMode="auto">
          <a:xfrm>
            <a:off x="6858000" y="4762501"/>
            <a:ext cx="609600" cy="56091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52" tIns="46026" rIns="92052" bIns="46026" anchor="ctr"/>
          <a:lstStyle/>
          <a:p>
            <a:pPr eaLnBrk="0" hangingPunct="0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8310" name="AutoShape 6"/>
          <p:cNvSpPr>
            <a:spLocks noChangeArrowheads="1"/>
          </p:cNvSpPr>
          <p:nvPr/>
        </p:nvSpPr>
        <p:spPr bwMode="auto">
          <a:xfrm>
            <a:off x="533400" y="460376"/>
            <a:ext cx="609600" cy="56091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52" tIns="46026" rIns="92052" bIns="46026" anchor="ctr"/>
          <a:lstStyle/>
          <a:p>
            <a:pPr eaLnBrk="0" hangingPunct="0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8311" name="AutoShape 7"/>
          <p:cNvSpPr>
            <a:spLocks noChangeArrowheads="1"/>
          </p:cNvSpPr>
          <p:nvPr/>
        </p:nvSpPr>
        <p:spPr bwMode="auto">
          <a:xfrm>
            <a:off x="8153400" y="571501"/>
            <a:ext cx="609600" cy="56091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52" tIns="46026" rIns="92052" bIns="46026" anchor="ctr"/>
          <a:lstStyle/>
          <a:p>
            <a:pPr eaLnBrk="0" hangingPunct="0">
              <a:defRPr/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4344" name="Picture 10" descr="1 (14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429000"/>
            <a:ext cx="55626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"/>
            <a:ext cx="21336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WordArt 10"/>
          <p:cNvSpPr>
            <a:spLocks noChangeArrowheads="1" noChangeShapeType="1" noTextEdit="1"/>
          </p:cNvSpPr>
          <p:nvPr/>
        </p:nvSpPr>
        <p:spPr bwMode="auto">
          <a:xfrm>
            <a:off x="685800" y="1016000"/>
            <a:ext cx="7315200" cy="4000500"/>
          </a:xfrm>
          <a:prstGeom prst="rect">
            <a:avLst/>
          </a:prstGeom>
        </p:spPr>
        <p:txBody>
          <a:bodyPr wrap="none" lIns="91417" tIns="45708" rIns="91417" bIns="45708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CHÀO CÁC EM!</a:t>
            </a:r>
          </a:p>
        </p:txBody>
      </p:sp>
    </p:spTree>
    <p:extLst>
      <p:ext uri="{BB962C8B-B14F-4D97-AF65-F5344CB8AC3E}">
        <p14:creationId xmlns:p14="http://schemas.microsoft.com/office/powerpoint/2010/main" val="2832187473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98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̉n sao [KARAOKE] QUÊ HƯƠNG TƯƠI ĐẸP - CD CHUẨN BGD - ÂM NHẠC LỚP 1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76" y="158750"/>
            <a:ext cx="8905875" cy="5185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413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922176" y="-146901"/>
            <a:ext cx="5221825" cy="6156423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1"/>
                </a:lnTo>
                <a:lnTo>
                  <a:pt x="0" y="11081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90379" b="-3737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00074" y="-220712"/>
            <a:ext cx="5221825" cy="6156423"/>
          </a:xfrm>
          <a:custGeom>
            <a:avLst/>
            <a:gdLst/>
            <a:ahLst/>
            <a:cxnLst/>
            <a:rect l="l" t="t" r="r" b="b"/>
            <a:pathLst>
              <a:path w="10443650" h="11081561">
                <a:moveTo>
                  <a:pt x="0" y="0"/>
                </a:moveTo>
                <a:lnTo>
                  <a:pt x="10443650" y="0"/>
                </a:lnTo>
                <a:lnTo>
                  <a:pt x="10443650" y="11081562"/>
                </a:lnTo>
                <a:lnTo>
                  <a:pt x="0" y="11081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90379" t="-373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582102" y="2883842"/>
            <a:ext cx="1139809" cy="661992"/>
            <a:chOff x="0" y="0"/>
            <a:chExt cx="3039489" cy="158878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7582102" y="3598517"/>
            <a:ext cx="1139809" cy="661992"/>
            <a:chOff x="0" y="0"/>
            <a:chExt cx="3039489" cy="15887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7582102" y="4313192"/>
            <a:ext cx="1139809" cy="661992"/>
            <a:chOff x="0" y="0"/>
            <a:chExt cx="3039489" cy="15887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39489" cy="1588780"/>
              <a:chOff x="0" y="0"/>
              <a:chExt cx="620810" cy="32450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20810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620810" h="324506">
                    <a:moveTo>
                      <a:pt x="84904" y="0"/>
                    </a:moveTo>
                    <a:lnTo>
                      <a:pt x="535907" y="0"/>
                    </a:lnTo>
                    <a:cubicBezTo>
                      <a:pt x="558424" y="0"/>
                      <a:pt x="580020" y="8945"/>
                      <a:pt x="595943" y="24868"/>
                    </a:cubicBezTo>
                    <a:cubicBezTo>
                      <a:pt x="611865" y="40790"/>
                      <a:pt x="620810" y="62386"/>
                      <a:pt x="620810" y="84904"/>
                    </a:cubicBezTo>
                    <a:lnTo>
                      <a:pt x="620810" y="239602"/>
                    </a:lnTo>
                    <a:cubicBezTo>
                      <a:pt x="620810" y="262120"/>
                      <a:pt x="611865" y="283715"/>
                      <a:pt x="595943" y="299638"/>
                    </a:cubicBezTo>
                    <a:cubicBezTo>
                      <a:pt x="580020" y="315560"/>
                      <a:pt x="558424" y="324506"/>
                      <a:pt x="535907" y="324506"/>
                    </a:cubicBezTo>
                    <a:lnTo>
                      <a:pt x="84904" y="324506"/>
                    </a:lnTo>
                    <a:cubicBezTo>
                      <a:pt x="62386" y="324506"/>
                      <a:pt x="40790" y="315560"/>
                      <a:pt x="24868" y="299638"/>
                    </a:cubicBezTo>
                    <a:cubicBezTo>
                      <a:pt x="8945" y="283715"/>
                      <a:pt x="0" y="262120"/>
                      <a:pt x="0" y="239602"/>
                    </a:cubicBezTo>
                    <a:lnTo>
                      <a:pt x="0" y="84904"/>
                    </a:lnTo>
                    <a:cubicBezTo>
                      <a:pt x="0" y="62386"/>
                      <a:pt x="8945" y="40790"/>
                      <a:pt x="24868" y="24868"/>
                    </a:cubicBezTo>
                    <a:cubicBezTo>
                      <a:pt x="40790" y="8945"/>
                      <a:pt x="62386" y="0"/>
                      <a:pt x="84904" y="0"/>
                    </a:cubicBezTo>
                    <a:close/>
                  </a:path>
                </a:pathLst>
              </a:custGeom>
              <a:solidFill>
                <a:srgbClr val="FFCF91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620810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234950" y="117213"/>
              <a:ext cx="1688828" cy="1354354"/>
              <a:chOff x="0" y="0"/>
              <a:chExt cx="344940" cy="27662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44940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344940" h="276625">
                    <a:moveTo>
                      <a:pt x="122245" y="0"/>
                    </a:moveTo>
                    <a:lnTo>
                      <a:pt x="222695" y="0"/>
                    </a:lnTo>
                    <a:cubicBezTo>
                      <a:pt x="290209" y="0"/>
                      <a:pt x="344940" y="54731"/>
                      <a:pt x="344940" y="122245"/>
                    </a:cubicBezTo>
                    <a:lnTo>
                      <a:pt x="344940" y="154379"/>
                    </a:lnTo>
                    <a:cubicBezTo>
                      <a:pt x="344940" y="221893"/>
                      <a:pt x="290209" y="276625"/>
                      <a:pt x="222695" y="276625"/>
                    </a:cubicBezTo>
                    <a:lnTo>
                      <a:pt x="122245" y="276625"/>
                    </a:lnTo>
                    <a:cubicBezTo>
                      <a:pt x="54731" y="276625"/>
                      <a:pt x="0" y="221893"/>
                      <a:pt x="0" y="154379"/>
                    </a:cubicBezTo>
                    <a:lnTo>
                      <a:pt x="0" y="122245"/>
                    </a:lnTo>
                    <a:cubicBezTo>
                      <a:pt x="0" y="54731"/>
                      <a:pt x="54731" y="0"/>
                      <a:pt x="122245" y="0"/>
                    </a:cubicBezTo>
                    <a:close/>
                  </a:path>
                </a:pathLst>
              </a:custGeom>
              <a:solidFill>
                <a:srgbClr val="FFCF91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344940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7628474" y="739817"/>
            <a:ext cx="1093435" cy="661992"/>
            <a:chOff x="0" y="0"/>
            <a:chExt cx="2915827" cy="158878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6262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62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7628474" y="1454492"/>
            <a:ext cx="1093435" cy="661992"/>
            <a:chOff x="0" y="0"/>
            <a:chExt cx="2915827" cy="1588780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2915827" cy="1588780"/>
              <a:chOff x="0" y="0"/>
              <a:chExt cx="595553" cy="32450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95553" cy="324506"/>
              </a:xfrm>
              <a:custGeom>
                <a:avLst/>
                <a:gdLst/>
                <a:ahLst/>
                <a:cxnLst/>
                <a:rect l="l" t="t" r="r" b="b"/>
                <a:pathLst>
                  <a:path w="595553" h="324506">
                    <a:moveTo>
                      <a:pt x="88505" y="0"/>
                    </a:moveTo>
                    <a:lnTo>
                      <a:pt x="507048" y="0"/>
                    </a:lnTo>
                    <a:cubicBezTo>
                      <a:pt x="555928" y="0"/>
                      <a:pt x="595553" y="39625"/>
                      <a:pt x="595553" y="88505"/>
                    </a:cubicBezTo>
                    <a:lnTo>
                      <a:pt x="595553" y="236001"/>
                    </a:lnTo>
                    <a:cubicBezTo>
                      <a:pt x="595553" y="284881"/>
                      <a:pt x="555928" y="324506"/>
                      <a:pt x="507048" y="324506"/>
                    </a:cubicBezTo>
                    <a:lnTo>
                      <a:pt x="88505" y="324506"/>
                    </a:lnTo>
                    <a:cubicBezTo>
                      <a:pt x="39625" y="324506"/>
                      <a:pt x="0" y="284881"/>
                      <a:pt x="0" y="236001"/>
                    </a:cubicBezTo>
                    <a:lnTo>
                      <a:pt x="0" y="88505"/>
                    </a:lnTo>
                    <a:cubicBezTo>
                      <a:pt x="0" y="39625"/>
                      <a:pt x="39625" y="0"/>
                      <a:pt x="88505" y="0"/>
                    </a:cubicBezTo>
                    <a:close/>
                  </a:path>
                </a:pathLst>
              </a:custGeom>
              <a:solidFill>
                <a:srgbClr val="E78462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595553" cy="372131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135707" y="117213"/>
              <a:ext cx="2664410" cy="1354354"/>
              <a:chOff x="0" y="0"/>
              <a:chExt cx="544201" cy="27662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44201" cy="276625"/>
              </a:xfrm>
              <a:custGeom>
                <a:avLst/>
                <a:gdLst/>
                <a:ahLst/>
                <a:cxnLst/>
                <a:rect l="l" t="t" r="r" b="b"/>
                <a:pathLst>
                  <a:path w="544201" h="276625">
                    <a:moveTo>
                      <a:pt x="77485" y="0"/>
                    </a:moveTo>
                    <a:lnTo>
                      <a:pt x="466716" y="0"/>
                    </a:lnTo>
                    <a:cubicBezTo>
                      <a:pt x="509510" y="0"/>
                      <a:pt x="544201" y="34691"/>
                      <a:pt x="544201" y="77485"/>
                    </a:cubicBezTo>
                    <a:lnTo>
                      <a:pt x="544201" y="199140"/>
                    </a:lnTo>
                    <a:cubicBezTo>
                      <a:pt x="544201" y="241933"/>
                      <a:pt x="509510" y="276625"/>
                      <a:pt x="466716" y="276625"/>
                    </a:cubicBezTo>
                    <a:lnTo>
                      <a:pt x="77485" y="276625"/>
                    </a:lnTo>
                    <a:cubicBezTo>
                      <a:pt x="34691" y="276625"/>
                      <a:pt x="0" y="241933"/>
                      <a:pt x="0" y="199140"/>
                    </a:cubicBezTo>
                    <a:lnTo>
                      <a:pt x="0" y="77485"/>
                    </a:lnTo>
                    <a:cubicBezTo>
                      <a:pt x="0" y="34691"/>
                      <a:pt x="34691" y="0"/>
                      <a:pt x="77485" y="0"/>
                    </a:cubicBezTo>
                    <a:close/>
                  </a:path>
                </a:pathLst>
              </a:custGeom>
              <a:solidFill>
                <a:srgbClr val="E78462"/>
              </a:solidFill>
              <a:ln w="28575" cap="sq">
                <a:solidFill>
                  <a:srgbClr val="FCF4E8"/>
                </a:solidFill>
                <a:prstDash val="lgDash"/>
                <a:miter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544201" cy="324250"/>
              </a:xfrm>
              <a:prstGeom prst="rect">
                <a:avLst/>
              </a:prstGeom>
            </p:spPr>
            <p:txBody>
              <a:bodyPr lIns="51986" tIns="51986" rIns="51986" bIns="51986" rtlCol="0" anchor="ctr"/>
              <a:lstStyle/>
              <a:p>
                <a:pPr algn="ctr" defTabSz="475393">
                  <a:lnSpc>
                    <a:spcPts val="1383"/>
                  </a:lnSpc>
                </a:pPr>
                <a:endParaRPr sz="9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9" name="Freeform 39"/>
          <p:cNvSpPr/>
          <p:nvPr/>
        </p:nvSpPr>
        <p:spPr>
          <a:xfrm rot="5400000">
            <a:off x="6344204" y="2542230"/>
            <a:ext cx="4235365" cy="630540"/>
          </a:xfrm>
          <a:custGeom>
            <a:avLst/>
            <a:gdLst/>
            <a:ahLst/>
            <a:cxnLst/>
            <a:rect l="l" t="t" r="r" b="b"/>
            <a:pathLst>
              <a:path w="7623658" h="1261080">
                <a:moveTo>
                  <a:pt x="0" y="0"/>
                </a:moveTo>
                <a:lnTo>
                  <a:pt x="7623658" y="0"/>
                </a:lnTo>
                <a:lnTo>
                  <a:pt x="7623658" y="1261080"/>
                </a:lnTo>
                <a:lnTo>
                  <a:pt x="0" y="1261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0" name="Group 40"/>
          <p:cNvGrpSpPr/>
          <p:nvPr/>
        </p:nvGrpSpPr>
        <p:grpSpPr>
          <a:xfrm>
            <a:off x="232075" y="817225"/>
            <a:ext cx="756617" cy="3963513"/>
            <a:chOff x="-263205" y="2"/>
            <a:chExt cx="2017645" cy="9512432"/>
          </a:xfrm>
        </p:grpSpPr>
        <p:sp>
          <p:nvSpPr>
            <p:cNvPr id="41" name="TextBox 41"/>
            <p:cNvSpPr txBox="1"/>
            <p:nvPr/>
          </p:nvSpPr>
          <p:spPr>
            <a:xfrm rot="16200000">
              <a:off x="508043" y="6006717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 rot="16200000">
              <a:off x="508043" y="-771246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 rot="16200000">
              <a:off x="508043" y="358413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 rot="16200000">
              <a:off x="508043" y="1488073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 rot="16200000">
              <a:off x="508043" y="2617737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 rot="16200000">
              <a:off x="508043" y="3747395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 rot="16200000">
              <a:off x="508043" y="4877056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 rot="16200000">
              <a:off x="508043" y="7136377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 rot="16200000">
              <a:off x="508043" y="8266036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</p:grpSp>
      <p:sp>
        <p:nvSpPr>
          <p:cNvPr id="50" name="Freeform 50"/>
          <p:cNvSpPr/>
          <p:nvPr/>
        </p:nvSpPr>
        <p:spPr>
          <a:xfrm>
            <a:off x="514361" y="5192964"/>
            <a:ext cx="7806906" cy="417453"/>
          </a:xfrm>
          <a:custGeom>
            <a:avLst/>
            <a:gdLst/>
            <a:ahLst/>
            <a:cxnLst/>
            <a:rect l="l" t="t" r="r" b="b"/>
            <a:pathLst>
              <a:path w="15613811" h="751415">
                <a:moveTo>
                  <a:pt x="0" y="0"/>
                </a:moveTo>
                <a:lnTo>
                  <a:pt x="15613811" y="0"/>
                </a:lnTo>
                <a:lnTo>
                  <a:pt x="15613811" y="751415"/>
                </a:lnTo>
                <a:lnTo>
                  <a:pt x="0" y="751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1" name="Group 51"/>
          <p:cNvGrpSpPr/>
          <p:nvPr/>
        </p:nvGrpSpPr>
        <p:grpSpPr>
          <a:xfrm>
            <a:off x="514361" y="412911"/>
            <a:ext cx="7806906" cy="4889178"/>
            <a:chOff x="0" y="0"/>
            <a:chExt cx="4112279" cy="2317832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4112280" cy="2317832"/>
            </a:xfrm>
            <a:custGeom>
              <a:avLst/>
              <a:gdLst/>
              <a:ahLst/>
              <a:cxnLst/>
              <a:rect l="l" t="t" r="r" b="b"/>
              <a:pathLst>
                <a:path w="4112280" h="2317832">
                  <a:moveTo>
                    <a:pt x="9917" y="0"/>
                  </a:moveTo>
                  <a:lnTo>
                    <a:pt x="4102363" y="0"/>
                  </a:lnTo>
                  <a:cubicBezTo>
                    <a:pt x="4107840" y="0"/>
                    <a:pt x="4112280" y="4440"/>
                    <a:pt x="4112280" y="9917"/>
                  </a:cubicBezTo>
                  <a:lnTo>
                    <a:pt x="4112280" y="2307916"/>
                  </a:lnTo>
                  <a:cubicBezTo>
                    <a:pt x="4112280" y="2310546"/>
                    <a:pt x="4111235" y="2313068"/>
                    <a:pt x="4109375" y="2314928"/>
                  </a:cubicBezTo>
                  <a:cubicBezTo>
                    <a:pt x="4107515" y="2316788"/>
                    <a:pt x="4104993" y="2317832"/>
                    <a:pt x="4102363" y="2317832"/>
                  </a:cubicBezTo>
                  <a:lnTo>
                    <a:pt x="9917" y="2317832"/>
                  </a:lnTo>
                  <a:cubicBezTo>
                    <a:pt x="4440" y="2317832"/>
                    <a:pt x="0" y="2313393"/>
                    <a:pt x="0" y="2307916"/>
                  </a:cubicBezTo>
                  <a:lnTo>
                    <a:pt x="0" y="9917"/>
                  </a:lnTo>
                  <a:cubicBezTo>
                    <a:pt x="0" y="4440"/>
                    <a:pt x="4440" y="0"/>
                    <a:pt x="9917" y="0"/>
                  </a:cubicBezTo>
                  <a:close/>
                </a:path>
              </a:pathLst>
            </a:custGeom>
            <a:solidFill>
              <a:srgbClr val="FCF4E8"/>
            </a:solidFill>
          </p:spPr>
        </p:sp>
        <p:sp>
          <p:nvSpPr>
            <p:cNvPr id="53" name="TextBox 53"/>
            <p:cNvSpPr txBox="1"/>
            <p:nvPr/>
          </p:nvSpPr>
          <p:spPr>
            <a:xfrm>
              <a:off x="0" y="-28575"/>
              <a:ext cx="4112279" cy="2346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337071" y="1136527"/>
            <a:ext cx="5658884" cy="3258458"/>
            <a:chOff x="-2216647" y="-57150"/>
            <a:chExt cx="4835215" cy="2505761"/>
          </a:xfrm>
        </p:grpSpPr>
        <p:sp>
          <p:nvSpPr>
            <p:cNvPr id="60" name="Freeform 60"/>
            <p:cNvSpPr/>
            <p:nvPr/>
          </p:nvSpPr>
          <p:spPr>
            <a:xfrm>
              <a:off x="-2216647" y="-4069"/>
              <a:ext cx="4835215" cy="245268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91"/>
            </a:solidFill>
            <a:ln w="47625" cap="sq">
              <a:solidFill>
                <a:srgbClr val="E76262"/>
              </a:solidFill>
              <a:prstDash val="lgDash"/>
              <a:miter/>
            </a:ln>
          </p:spPr>
          <p:txBody>
            <a:bodyPr/>
            <a:lstStyle/>
            <a:p>
              <a:pPr defTabSz="848873"/>
              <a:endParaRPr lang="en-US" sz="1700" dirty="0">
                <a:solidFill>
                  <a:srgbClr val="140CBE"/>
                </a:solidFill>
              </a:endParaRPr>
            </a:p>
            <a:p>
              <a:pPr defTabSz="848873"/>
              <a:r>
                <a:rPr lang="en-US" sz="1700" dirty="0">
                  <a:solidFill>
                    <a:srgbClr val="140CBE"/>
                  </a:solidFill>
                </a:rPr>
                <a:t>                      </a:t>
              </a:r>
            </a:p>
            <a:p>
              <a:pPr defTabSz="848873"/>
              <a:r>
                <a:rPr lang="en-US" sz="3500" dirty="0">
                  <a:solidFill>
                    <a:srgbClr val="140CBE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</a:p>
            <a:p>
              <a:pPr defTabSz="848873"/>
              <a:r>
                <a:rPr lang="en-US" sz="3500" b="1" dirty="0">
                  <a:solidFill>
                    <a:srgbClr val="140CBE"/>
                  </a:solidFill>
                  <a:latin typeface="Times New Roman" pitchFamily="18" charset="0"/>
                  <a:cs typeface="Times New Roman" pitchFamily="18" charset="0"/>
                </a:rPr>
                <a:t>           </a:t>
              </a:r>
              <a:r>
                <a:rPr lang="en-US" sz="3500" b="1" dirty="0" smtClean="0">
                  <a:solidFill>
                    <a:srgbClr val="140CBE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900" b="1" dirty="0" smtClean="0">
                  <a:solidFill>
                    <a:srgbClr val="140CBE"/>
                  </a:solidFill>
                  <a:latin typeface="Times New Roman" pitchFamily="18" charset="0"/>
                  <a:cs typeface="Times New Roman" pitchFamily="18" charset="0"/>
                </a:rPr>
                <a:t>2. KHÁM PHÁ</a:t>
              </a:r>
              <a:endParaRPr lang="en-US" sz="3900" b="1" dirty="0">
                <a:solidFill>
                  <a:srgbClr val="140CB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76200" y="-57150"/>
              <a:ext cx="660400" cy="793750"/>
            </a:xfrm>
            <a:prstGeom prst="rect">
              <a:avLst/>
            </a:prstGeom>
          </p:spPr>
          <p:txBody>
            <a:bodyPr lIns="47486" tIns="47486" rIns="47486" bIns="47486" rtlCol="0" anchor="ctr"/>
            <a:lstStyle/>
            <a:p>
              <a:pPr algn="ctr" defTabSz="475393">
                <a:lnSpc>
                  <a:spcPts val="5095"/>
                </a:lnSpc>
              </a:pPr>
              <a:endParaRPr lang="en-US" sz="3600" dirty="0">
                <a:solidFill>
                  <a:srgbClr val="503D36"/>
                </a:solidFill>
                <a:latin typeface="Sniglet"/>
              </a:endParaRP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7782271" y="2169167"/>
            <a:ext cx="1093435" cy="661992"/>
            <a:chOff x="0" y="0"/>
            <a:chExt cx="595553" cy="324506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595553" cy="324506"/>
            </a:xfrm>
            <a:custGeom>
              <a:avLst/>
              <a:gdLst/>
              <a:ahLst/>
              <a:cxnLst/>
              <a:rect l="l" t="t" r="r" b="b"/>
              <a:pathLst>
                <a:path w="595553" h="324506">
                  <a:moveTo>
                    <a:pt x="88505" y="0"/>
                  </a:moveTo>
                  <a:lnTo>
                    <a:pt x="507048" y="0"/>
                  </a:lnTo>
                  <a:cubicBezTo>
                    <a:pt x="555928" y="0"/>
                    <a:pt x="595553" y="39625"/>
                    <a:pt x="595553" y="88505"/>
                  </a:cubicBezTo>
                  <a:lnTo>
                    <a:pt x="595553" y="236001"/>
                  </a:lnTo>
                  <a:cubicBezTo>
                    <a:pt x="595553" y="284881"/>
                    <a:pt x="555928" y="324506"/>
                    <a:pt x="507048" y="324506"/>
                  </a:cubicBezTo>
                  <a:lnTo>
                    <a:pt x="88505" y="324506"/>
                  </a:lnTo>
                  <a:cubicBezTo>
                    <a:pt x="39625" y="324506"/>
                    <a:pt x="0" y="284881"/>
                    <a:pt x="0" y="236001"/>
                  </a:cubicBezTo>
                  <a:lnTo>
                    <a:pt x="0" y="88505"/>
                  </a:lnTo>
                  <a:cubicBezTo>
                    <a:pt x="0" y="39625"/>
                    <a:pt x="39625" y="0"/>
                    <a:pt x="88505" y="0"/>
                  </a:cubicBezTo>
                  <a:close/>
                </a:path>
              </a:pathLst>
            </a:custGeom>
            <a:solidFill>
              <a:srgbClr val="FFCF91"/>
            </a:solidFill>
          </p:spPr>
        </p:sp>
        <p:sp>
          <p:nvSpPr>
            <p:cNvPr id="67" name="TextBox 67"/>
            <p:cNvSpPr txBox="1"/>
            <p:nvPr/>
          </p:nvSpPr>
          <p:spPr>
            <a:xfrm>
              <a:off x="0" y="-28575"/>
              <a:ext cx="595553" cy="353081"/>
            </a:xfrm>
            <a:prstGeom prst="rect">
              <a:avLst/>
            </a:prstGeom>
          </p:spPr>
          <p:txBody>
            <a:bodyPr lIns="51986" tIns="51986" rIns="51986" bIns="51986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7833161" y="2218008"/>
            <a:ext cx="999154" cy="564315"/>
            <a:chOff x="0" y="0"/>
            <a:chExt cx="544201" cy="276625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44201" cy="276625"/>
            </a:xfrm>
            <a:custGeom>
              <a:avLst/>
              <a:gdLst/>
              <a:ahLst/>
              <a:cxnLst/>
              <a:rect l="l" t="t" r="r" b="b"/>
              <a:pathLst>
                <a:path w="544201" h="276625">
                  <a:moveTo>
                    <a:pt x="77485" y="0"/>
                  </a:moveTo>
                  <a:lnTo>
                    <a:pt x="466716" y="0"/>
                  </a:lnTo>
                  <a:cubicBezTo>
                    <a:pt x="509510" y="0"/>
                    <a:pt x="544201" y="34691"/>
                    <a:pt x="544201" y="77485"/>
                  </a:cubicBezTo>
                  <a:lnTo>
                    <a:pt x="544201" y="199140"/>
                  </a:lnTo>
                  <a:cubicBezTo>
                    <a:pt x="544201" y="241933"/>
                    <a:pt x="509510" y="276625"/>
                    <a:pt x="466716" y="276625"/>
                  </a:cubicBezTo>
                  <a:lnTo>
                    <a:pt x="77485" y="276625"/>
                  </a:lnTo>
                  <a:cubicBezTo>
                    <a:pt x="34691" y="276625"/>
                    <a:pt x="0" y="241933"/>
                    <a:pt x="0" y="199140"/>
                  </a:cubicBezTo>
                  <a:lnTo>
                    <a:pt x="0" y="77485"/>
                  </a:lnTo>
                  <a:cubicBezTo>
                    <a:pt x="0" y="34691"/>
                    <a:pt x="34691" y="0"/>
                    <a:pt x="77485" y="0"/>
                  </a:cubicBezTo>
                  <a:close/>
                </a:path>
              </a:pathLst>
            </a:custGeom>
            <a:solidFill>
              <a:srgbClr val="FFCF91"/>
            </a:solidFill>
            <a:ln w="28575" cap="sq">
              <a:solidFill>
                <a:srgbClr val="FCF4E8"/>
              </a:solidFill>
              <a:prstDash val="lgDash"/>
              <a:miter/>
            </a:ln>
          </p:spPr>
        </p:sp>
        <p:sp>
          <p:nvSpPr>
            <p:cNvPr id="70" name="TextBox 70"/>
            <p:cNvSpPr txBox="1"/>
            <p:nvPr/>
          </p:nvSpPr>
          <p:spPr>
            <a:xfrm>
              <a:off x="0" y="-66675"/>
              <a:ext cx="544201" cy="343300"/>
            </a:xfrm>
            <a:prstGeom prst="rect">
              <a:avLst/>
            </a:prstGeom>
          </p:spPr>
          <p:txBody>
            <a:bodyPr lIns="51986" tIns="51986" rIns="51986" bIns="51986" rtlCol="0" anchor="ctr"/>
            <a:lstStyle/>
            <a:p>
              <a:pPr algn="ctr" defTabSz="475393">
                <a:lnSpc>
                  <a:spcPts val="2184"/>
                </a:lnSpc>
              </a:pPr>
              <a:endParaRPr lang="en-US" sz="1600" dirty="0">
                <a:solidFill>
                  <a:srgbClr val="503D36"/>
                </a:solidFill>
                <a:latin typeface="Sniglet"/>
              </a:endParaRP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770145" y="901528"/>
            <a:ext cx="131558" cy="146175"/>
            <a:chOff x="0" y="0"/>
            <a:chExt cx="812800" cy="81280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770145" y="1372431"/>
            <a:ext cx="131558" cy="146175"/>
            <a:chOff x="0" y="0"/>
            <a:chExt cx="812800" cy="812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770145" y="1843331"/>
            <a:ext cx="131558" cy="146175"/>
            <a:chOff x="0" y="0"/>
            <a:chExt cx="812800" cy="812800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770145" y="2314231"/>
            <a:ext cx="131558" cy="146175"/>
            <a:chOff x="0" y="0"/>
            <a:chExt cx="812800" cy="812800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82" name="TextBox 8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770145" y="2785131"/>
            <a:ext cx="131558" cy="146175"/>
            <a:chOff x="0" y="0"/>
            <a:chExt cx="812800" cy="812800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85" name="TextBox 8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770145" y="3256031"/>
            <a:ext cx="131558" cy="146175"/>
            <a:chOff x="0" y="0"/>
            <a:chExt cx="812800" cy="812800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88" name="TextBox 8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770145" y="3726933"/>
            <a:ext cx="131558" cy="146175"/>
            <a:chOff x="0" y="0"/>
            <a:chExt cx="812800" cy="812800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91" name="TextBox 9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770145" y="4197833"/>
            <a:ext cx="131558" cy="146175"/>
            <a:chOff x="0" y="0"/>
            <a:chExt cx="812800" cy="812800"/>
          </a:xfrm>
        </p:grpSpPr>
        <p:sp>
          <p:nvSpPr>
            <p:cNvPr id="93" name="Freeform 9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94" name="TextBox 9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770145" y="4668733"/>
            <a:ext cx="131558" cy="146175"/>
            <a:chOff x="0" y="0"/>
            <a:chExt cx="812800" cy="812800"/>
          </a:xfrm>
        </p:grpSpPr>
        <p:sp>
          <p:nvSpPr>
            <p:cNvPr id="96" name="Freeform 9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FC2B6"/>
            </a:solidFill>
          </p:spPr>
        </p:sp>
        <p:sp>
          <p:nvSpPr>
            <p:cNvPr id="97" name="TextBox 9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60442" tIns="60442" rIns="60442" bIns="60442" rtlCol="0" anchor="ctr"/>
            <a:lstStyle/>
            <a:p>
              <a:pPr algn="ctr" defTabSz="475393">
                <a:lnSpc>
                  <a:spcPts val="1383"/>
                </a:lnSpc>
              </a:pPr>
              <a:endParaRPr sz="900">
                <a:solidFill>
                  <a:prstClr val="black"/>
                </a:solidFill>
              </a:endParaRPr>
            </a:p>
          </p:txBody>
        </p:sp>
      </p:grpSp>
      <p:sp>
        <p:nvSpPr>
          <p:cNvPr id="98" name="Freeform 98"/>
          <p:cNvSpPr/>
          <p:nvPr/>
        </p:nvSpPr>
        <p:spPr>
          <a:xfrm>
            <a:off x="1362500" y="1205554"/>
            <a:ext cx="955924" cy="231997"/>
          </a:xfrm>
          <a:custGeom>
            <a:avLst/>
            <a:gdLst/>
            <a:ahLst/>
            <a:cxnLst/>
            <a:rect l="l" t="t" r="r" b="b"/>
            <a:pathLst>
              <a:path w="1911848" h="417595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12263"/>
            </a:stretch>
          </a:blipFill>
        </p:spPr>
      </p:sp>
      <p:sp>
        <p:nvSpPr>
          <p:cNvPr id="99" name="Freeform 99"/>
          <p:cNvSpPr/>
          <p:nvPr/>
        </p:nvSpPr>
        <p:spPr>
          <a:xfrm>
            <a:off x="6543422" y="1800420"/>
            <a:ext cx="955924" cy="231997"/>
          </a:xfrm>
          <a:custGeom>
            <a:avLst/>
            <a:gdLst/>
            <a:ahLst/>
            <a:cxnLst/>
            <a:rect l="l" t="t" r="r" b="b"/>
            <a:pathLst>
              <a:path w="1911848" h="417595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12263"/>
            </a:stretch>
          </a:blipFill>
        </p:spPr>
      </p:sp>
      <p:sp>
        <p:nvSpPr>
          <p:cNvPr id="100" name="Freeform 100"/>
          <p:cNvSpPr/>
          <p:nvPr/>
        </p:nvSpPr>
        <p:spPr>
          <a:xfrm rot="-1910158" flipH="1">
            <a:off x="6461660" y="4323876"/>
            <a:ext cx="505898" cy="387078"/>
          </a:xfrm>
          <a:custGeom>
            <a:avLst/>
            <a:gdLst/>
            <a:ahLst/>
            <a:cxnLst/>
            <a:rect l="l" t="t" r="r" b="b"/>
            <a:pathLst>
              <a:path w="1011795" h="696741">
                <a:moveTo>
                  <a:pt x="1011795" y="0"/>
                </a:moveTo>
                <a:lnTo>
                  <a:pt x="0" y="0"/>
                </a:lnTo>
                <a:lnTo>
                  <a:pt x="0" y="696741"/>
                </a:lnTo>
                <a:lnTo>
                  <a:pt x="1011795" y="696741"/>
                </a:lnTo>
                <a:lnTo>
                  <a:pt x="1011795" y="0"/>
                </a:lnTo>
                <a:close/>
              </a:path>
            </a:pathLst>
          </a:custGeom>
          <a:blipFill>
            <a:blip r:embed="rId8"/>
            <a:stretch>
              <a:fillRect t="-62571" r="-193516" b="-197067"/>
            </a:stretch>
          </a:blipFill>
        </p:spPr>
      </p:sp>
      <p:sp>
        <p:nvSpPr>
          <p:cNvPr id="101" name="Freeform 101"/>
          <p:cNvSpPr/>
          <p:nvPr/>
        </p:nvSpPr>
        <p:spPr>
          <a:xfrm rot="-9330707" flipH="1" flipV="1">
            <a:off x="1411947" y="4343924"/>
            <a:ext cx="505898" cy="387078"/>
          </a:xfrm>
          <a:custGeom>
            <a:avLst/>
            <a:gdLst/>
            <a:ahLst/>
            <a:cxnLst/>
            <a:rect l="l" t="t" r="r" b="b"/>
            <a:pathLst>
              <a:path w="1011795" h="696741">
                <a:moveTo>
                  <a:pt x="1011794" y="696741"/>
                </a:moveTo>
                <a:lnTo>
                  <a:pt x="0" y="696741"/>
                </a:lnTo>
                <a:lnTo>
                  <a:pt x="0" y="0"/>
                </a:lnTo>
                <a:lnTo>
                  <a:pt x="1011794" y="0"/>
                </a:lnTo>
                <a:lnTo>
                  <a:pt x="1011794" y="696741"/>
                </a:lnTo>
                <a:close/>
              </a:path>
            </a:pathLst>
          </a:custGeom>
          <a:blipFill>
            <a:blip r:embed="rId8"/>
            <a:stretch>
              <a:fillRect t="-62571" r="-193516" b="-197067"/>
            </a:stretch>
          </a:blipFill>
        </p:spPr>
      </p:sp>
      <p:sp>
        <p:nvSpPr>
          <p:cNvPr id="102" name="Freeform 102"/>
          <p:cNvSpPr/>
          <p:nvPr/>
        </p:nvSpPr>
        <p:spPr>
          <a:xfrm rot="3830762" flipV="1">
            <a:off x="5752252" y="1147380"/>
            <a:ext cx="562108" cy="348371"/>
          </a:xfrm>
          <a:custGeom>
            <a:avLst/>
            <a:gdLst/>
            <a:ahLst/>
            <a:cxnLst/>
            <a:rect l="l" t="t" r="r" b="b"/>
            <a:pathLst>
              <a:path w="1011795" h="696741">
                <a:moveTo>
                  <a:pt x="0" y="696741"/>
                </a:moveTo>
                <a:lnTo>
                  <a:pt x="1011795" y="696741"/>
                </a:lnTo>
                <a:lnTo>
                  <a:pt x="1011795" y="0"/>
                </a:lnTo>
                <a:lnTo>
                  <a:pt x="0" y="0"/>
                </a:lnTo>
                <a:lnTo>
                  <a:pt x="0" y="696741"/>
                </a:lnTo>
                <a:close/>
              </a:path>
            </a:pathLst>
          </a:custGeom>
          <a:blipFill>
            <a:blip r:embed="rId8"/>
            <a:stretch>
              <a:fillRect t="-62571" r="-193516" b="-197067"/>
            </a:stretch>
          </a:blipFill>
        </p:spPr>
      </p:sp>
      <p:sp>
        <p:nvSpPr>
          <p:cNvPr id="103" name="Freeform 103"/>
          <p:cNvSpPr/>
          <p:nvPr/>
        </p:nvSpPr>
        <p:spPr>
          <a:xfrm rot="-1921534">
            <a:off x="1641694" y="2344594"/>
            <a:ext cx="734229" cy="799493"/>
          </a:xfrm>
          <a:custGeom>
            <a:avLst/>
            <a:gdLst/>
            <a:ahLst/>
            <a:cxnLst/>
            <a:rect l="l" t="t" r="r" b="b"/>
            <a:pathLst>
              <a:path w="1468457" h="1439088">
                <a:moveTo>
                  <a:pt x="0" y="0"/>
                </a:moveTo>
                <a:lnTo>
                  <a:pt x="1468457" y="0"/>
                </a:lnTo>
                <a:lnTo>
                  <a:pt x="1468457" y="1439088"/>
                </a:lnTo>
                <a:lnTo>
                  <a:pt x="0" y="14390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06" name="Group 106"/>
          <p:cNvGrpSpPr/>
          <p:nvPr/>
        </p:nvGrpSpPr>
        <p:grpSpPr>
          <a:xfrm>
            <a:off x="255887" y="938972"/>
            <a:ext cx="756617" cy="3963513"/>
            <a:chOff x="-110805" y="2"/>
            <a:chExt cx="2017645" cy="9512432"/>
          </a:xfrm>
        </p:grpSpPr>
        <p:sp>
          <p:nvSpPr>
            <p:cNvPr id="107" name="TextBox 107"/>
            <p:cNvSpPr txBox="1"/>
            <p:nvPr/>
          </p:nvSpPr>
          <p:spPr>
            <a:xfrm rot="5400000">
              <a:off x="660443" y="-771246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08" name="TextBox 108"/>
            <p:cNvSpPr txBox="1"/>
            <p:nvPr/>
          </p:nvSpPr>
          <p:spPr>
            <a:xfrm rot="5400000">
              <a:off x="660443" y="358413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09" name="TextBox 109"/>
            <p:cNvSpPr txBox="1"/>
            <p:nvPr/>
          </p:nvSpPr>
          <p:spPr>
            <a:xfrm rot="5400000">
              <a:off x="660443" y="1488073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10" name="TextBox 110"/>
            <p:cNvSpPr txBox="1"/>
            <p:nvPr/>
          </p:nvSpPr>
          <p:spPr>
            <a:xfrm rot="5400000">
              <a:off x="660443" y="2617737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11" name="TextBox 111"/>
            <p:cNvSpPr txBox="1"/>
            <p:nvPr/>
          </p:nvSpPr>
          <p:spPr>
            <a:xfrm rot="5400000">
              <a:off x="660443" y="3747395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12" name="TextBox 112"/>
            <p:cNvSpPr txBox="1"/>
            <p:nvPr/>
          </p:nvSpPr>
          <p:spPr>
            <a:xfrm rot="5400000">
              <a:off x="660443" y="4877056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13" name="TextBox 113"/>
            <p:cNvSpPr txBox="1"/>
            <p:nvPr/>
          </p:nvSpPr>
          <p:spPr>
            <a:xfrm rot="5400000">
              <a:off x="660443" y="6006717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14" name="TextBox 114"/>
            <p:cNvSpPr txBox="1"/>
            <p:nvPr/>
          </p:nvSpPr>
          <p:spPr>
            <a:xfrm rot="5400000">
              <a:off x="660443" y="7136377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  <p:sp>
          <p:nvSpPr>
            <p:cNvPr id="115" name="TextBox 115"/>
            <p:cNvSpPr txBox="1"/>
            <p:nvPr/>
          </p:nvSpPr>
          <p:spPr>
            <a:xfrm rot="5400000">
              <a:off x="660443" y="8266036"/>
              <a:ext cx="475150" cy="201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75393">
                <a:lnSpc>
                  <a:spcPts val="5920"/>
                </a:lnSpc>
              </a:pPr>
              <a:r>
                <a:rPr lang="en-US" sz="4200">
                  <a:solidFill>
                    <a:srgbClr val="503D36"/>
                  </a:solidFill>
                  <a:latin typeface="Sniglet"/>
                </a:rPr>
                <a:t>)</a:t>
              </a:r>
            </a:p>
          </p:txBody>
        </p:sp>
      </p:grpSp>
      <p:sp>
        <p:nvSpPr>
          <p:cNvPr id="116" name="Freeform 116"/>
          <p:cNvSpPr/>
          <p:nvPr/>
        </p:nvSpPr>
        <p:spPr>
          <a:xfrm>
            <a:off x="3709599" y="4509824"/>
            <a:ext cx="955924" cy="231997"/>
          </a:xfrm>
          <a:custGeom>
            <a:avLst/>
            <a:gdLst/>
            <a:ahLst/>
            <a:cxnLst/>
            <a:rect l="l" t="t" r="r" b="b"/>
            <a:pathLst>
              <a:path w="1911848" h="417595">
                <a:moveTo>
                  <a:pt x="0" y="0"/>
                </a:moveTo>
                <a:lnTo>
                  <a:pt x="1911848" y="0"/>
                </a:lnTo>
                <a:lnTo>
                  <a:pt x="1911848" y="417595"/>
                </a:lnTo>
                <a:lnTo>
                  <a:pt x="0" y="417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12263"/>
            </a:stretch>
          </a:blipFill>
        </p:spPr>
      </p:sp>
      <p:sp>
        <p:nvSpPr>
          <p:cNvPr id="117" name="Freeform 28"/>
          <p:cNvSpPr/>
          <p:nvPr/>
        </p:nvSpPr>
        <p:spPr>
          <a:xfrm flipH="1">
            <a:off x="7056974" y="4136159"/>
            <a:ext cx="1142999" cy="979337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10"/>
            <a:stretch>
              <a:fillRect l="-94647" t="-123326" r="-157783"/>
            </a:stretch>
          </a:blipFill>
        </p:spPr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552" y="3112421"/>
            <a:ext cx="1629829" cy="176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59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186F8B-1EFF-46AD-8A09-62B7F3C94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4"/>
            <a:ext cx="8273034" cy="110463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A. </a:t>
            </a:r>
            <a:r>
              <a:rPr lang="en-US" sz="3200" dirty="0" err="1" smtClean="0"/>
              <a:t>Câu</a:t>
            </a:r>
            <a:r>
              <a:rPr lang="en-US" sz="3200" dirty="0" smtClean="0"/>
              <a:t> </a:t>
            </a:r>
            <a:r>
              <a:rPr lang="en-US" sz="3200" dirty="0" err="1" smtClean="0"/>
              <a:t>chuyện</a:t>
            </a:r>
            <a:r>
              <a:rPr lang="en-US" sz="3200" dirty="0" smtClean="0"/>
              <a:t> STEM:</a:t>
            </a:r>
            <a:endParaRPr lang="en-US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81100"/>
            <a:ext cx="8077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0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9D156A37-8C95-4AC0-AAEA-7EAD03FECF2C}"/>
              </a:ext>
            </a:extLst>
          </p:cNvPr>
          <p:cNvSpPr txBox="1"/>
          <p:nvPr/>
        </p:nvSpPr>
        <p:spPr>
          <a:xfrm>
            <a:off x="304800" y="723900"/>
            <a:ext cx="8610600" cy="107719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48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6B357C-FDBE-42EA-AC9B-070B61616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B.Thử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STEM: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CDD7E5-AA60-40DF-90D1-39282FDED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4124"/>
            <a:ext cx="7886700" cy="3626116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yeu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13" descr="logo">
            <a:extLst>
              <a:ext uri="{FF2B5EF4-FFF2-40B4-BE49-F238E27FC236}">
                <a16:creationId xmlns:a16="http://schemas.microsoft.com/office/drawing/2014/main" xmlns="" id="{1032678C-F843-4B1D-99B1-E6695E91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202" y="-155576"/>
            <a:ext cx="1328738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3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3" descr="logo">
            <a:extLst>
              <a:ext uri="{FF2B5EF4-FFF2-40B4-BE49-F238E27FC236}">
                <a16:creationId xmlns:a16="http://schemas.microsoft.com/office/drawing/2014/main" xmlns="" id="{1032678C-F843-4B1D-99B1-E6695E91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202" y="-155576"/>
            <a:ext cx="1328738" cy="14097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9274"/>
            <a:ext cx="8305800" cy="498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16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6B357C-FDBE-42EA-AC9B-070B61616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B.Trải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STEM: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CDD7E5-AA60-40DF-90D1-39282FDED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4124"/>
            <a:ext cx="8077200" cy="419417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1.Cách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3200" dirty="0">
                <a:latin typeface="Times New Roman"/>
                <a:ea typeface="Times New Roman"/>
              </a:rPr>
              <a:t>+ </a:t>
            </a:r>
            <a:r>
              <a:rPr lang="en-US" sz="3200" dirty="0" err="1">
                <a:latin typeface="Times New Roman"/>
                <a:ea typeface="Times New Roman"/>
              </a:rPr>
              <a:t>Lấy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hai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đoạn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ống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hút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cùng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loại</a:t>
            </a:r>
            <a:r>
              <a:rPr lang="en-US" sz="3200" dirty="0">
                <a:latin typeface="Times New Roman"/>
                <a:ea typeface="Times New Roman"/>
              </a:rPr>
              <a:t>, </a:t>
            </a:r>
            <a:r>
              <a:rPr lang="en-US" sz="3200" dirty="0" err="1">
                <a:latin typeface="Times New Roman"/>
                <a:ea typeface="Times New Roman"/>
              </a:rPr>
              <a:t>dài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bằng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 smtClean="0">
                <a:latin typeface="Times New Roman"/>
                <a:ea typeface="Times New Roman"/>
              </a:rPr>
              <a:t>nhau.Đánh</a:t>
            </a:r>
            <a:r>
              <a:rPr lang="en-US" sz="3200" dirty="0" smtClean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dấu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đoạn</a:t>
            </a:r>
            <a:r>
              <a:rPr lang="en-US" sz="3200" dirty="0">
                <a:latin typeface="Times New Roman"/>
                <a:ea typeface="Times New Roman"/>
              </a:rPr>
              <a:t> 1 </a:t>
            </a:r>
            <a:r>
              <a:rPr lang="en-US" sz="3200" dirty="0" err="1">
                <a:latin typeface="Times New Roman"/>
                <a:ea typeface="Times New Roman"/>
              </a:rPr>
              <a:t>dài</a:t>
            </a:r>
            <a:r>
              <a:rPr lang="en-US" sz="3200" dirty="0">
                <a:latin typeface="Times New Roman"/>
                <a:ea typeface="Times New Roman"/>
              </a:rPr>
              <a:t> 1cm ở </a:t>
            </a:r>
            <a:r>
              <a:rPr lang="en-US" sz="3200" dirty="0" err="1">
                <a:latin typeface="Times New Roman"/>
                <a:ea typeface="Times New Roman"/>
              </a:rPr>
              <a:t>đầu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một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ống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hút</a:t>
            </a:r>
            <a:r>
              <a:rPr lang="en-US" sz="3200" dirty="0">
                <a:latin typeface="Times New Roman"/>
                <a:ea typeface="Times New Roman"/>
              </a:rPr>
              <a:t>.</a:t>
            </a:r>
          </a:p>
          <a:p>
            <a:pPr marL="0"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3200" dirty="0">
                <a:latin typeface="Times New Roman"/>
                <a:ea typeface="Times New Roman"/>
              </a:rPr>
              <a:t>+ </a:t>
            </a:r>
            <a:r>
              <a:rPr lang="en-US" sz="3200" dirty="0" err="1">
                <a:latin typeface="Times New Roman"/>
                <a:ea typeface="Times New Roman"/>
              </a:rPr>
              <a:t>Cắt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dọc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thân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ống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hút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tới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vị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trí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đánh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dấu</a:t>
            </a:r>
            <a:r>
              <a:rPr lang="en-US" sz="3200" dirty="0">
                <a:latin typeface="Times New Roman"/>
                <a:ea typeface="Times New Roman"/>
              </a:rPr>
              <a:t>.</a:t>
            </a:r>
          </a:p>
          <a:p>
            <a:pPr marL="0" indent="0" algn="just">
              <a:lnSpc>
                <a:spcPct val="110000"/>
              </a:lnSpc>
              <a:spcAft>
                <a:spcPts val="0"/>
              </a:spcAft>
              <a:buNone/>
            </a:pPr>
            <a:endParaRPr lang="en-US" sz="3200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13" descr="logo">
            <a:extLst>
              <a:ext uri="{FF2B5EF4-FFF2-40B4-BE49-F238E27FC236}">
                <a16:creationId xmlns:a16="http://schemas.microsoft.com/office/drawing/2014/main" xmlns="" id="{1032678C-F843-4B1D-99B1-E6695E91A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202" y="-155576"/>
            <a:ext cx="1328738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0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533</Words>
  <Application>Microsoft Office PowerPoint</Application>
  <PresentationFormat>On-screen Show (16:10)</PresentationFormat>
  <Paragraphs>130</Paragraphs>
  <Slides>23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3_Office 主题​​</vt:lpstr>
      <vt:lpstr>4_Office 主题​​</vt:lpstr>
      <vt:lpstr>5_Office 主题​​</vt:lpstr>
      <vt:lpstr>1_Office Theme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A. Câu chuyện STEM:</vt:lpstr>
      <vt:lpstr>PowerPoint Presentation</vt:lpstr>
      <vt:lpstr>B.Thử thách STEM:</vt:lpstr>
      <vt:lpstr>PowerPoint Presentation</vt:lpstr>
      <vt:lpstr>B.Trải nghiệm STEM: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C. Sáng chế STEM:</vt:lpstr>
      <vt:lpstr>PowerPoint Presentation</vt:lpstr>
      <vt:lpstr>C. Sáng chế STEM:</vt:lpstr>
      <vt:lpstr>PowerPoint Presentation</vt:lpstr>
      <vt:lpstr>PowerPoint Presentation</vt:lpstr>
      <vt:lpstr>PowerPoint Presentation</vt:lpstr>
      <vt:lpstr>PowerPoint Presentation</vt:lpstr>
      <vt:lpstr>D. STEM và cuộc sống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32</cp:revision>
  <dcterms:created xsi:type="dcterms:W3CDTF">2023-11-21T13:53:07Z</dcterms:created>
  <dcterms:modified xsi:type="dcterms:W3CDTF">2024-04-18T16:36:08Z</dcterms:modified>
</cp:coreProperties>
</file>