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FF33"/>
    <a:srgbClr val="00CCFF"/>
    <a:srgbClr val="6600CC"/>
    <a:srgbClr val="CC0000"/>
    <a:srgbClr val="FFFF00"/>
    <a:srgbClr val="55FD4D"/>
    <a:srgbClr val="F63889"/>
    <a:srgbClr val="FF66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9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6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6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8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8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1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4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9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7743F-6B61-4438-B950-9A5CE50714D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0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6.png"/><Relationship Id="rId7" Type="http://schemas.openxmlformats.org/officeDocument/2006/relationships/image" Target="../media/image2.gif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../media/media1.wav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audio" Target="../media/audio2.wav"/><Relationship Id="rId15" Type="http://schemas.openxmlformats.org/officeDocument/2006/relationships/image" Target="../media/image10.png"/><Relationship Id="rId10" Type="http://schemas.openxmlformats.org/officeDocument/2006/relationships/image" Target="../media/image5.gif"/><Relationship Id="rId19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4.gif"/><Relationship Id="rId14" Type="http://schemas.openxmlformats.org/officeDocument/2006/relationships/image" Target="../media/image9.png"/><Relationship Id="rId22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09" y="4414072"/>
            <a:ext cx="1188758" cy="1188758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59844" y="733837"/>
            <a:ext cx="419858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8000" b="1">
                <a:solidFill>
                  <a:srgbClr val="DA00DA"/>
                </a:solidFill>
              </a:rPr>
              <a:t>HÁI HOA</a:t>
            </a:r>
          </a:p>
          <a:p>
            <a:r>
              <a:rPr lang="en-US" sz="8000" b="1">
                <a:solidFill>
                  <a:srgbClr val="DA00DA"/>
                </a:solidFill>
              </a:rPr>
              <a:t>DÂN CHỦ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9" y="1493174"/>
            <a:ext cx="495300" cy="4381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1927540"/>
            <a:ext cx="495300" cy="4381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733837"/>
            <a:ext cx="495300" cy="43815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333" y="2331969"/>
            <a:ext cx="682398" cy="66329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5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6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7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8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9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10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32" y="5387695"/>
            <a:ext cx="883602" cy="123444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96" y="3250406"/>
            <a:ext cx="913506" cy="91350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74" y="1795391"/>
            <a:ext cx="1122226" cy="11222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85" y="3707159"/>
            <a:ext cx="1080524" cy="108052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74" y="1005849"/>
            <a:ext cx="1080524" cy="10805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1878020"/>
            <a:ext cx="915266" cy="9152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427" y="781008"/>
            <a:ext cx="948242" cy="94824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4" y="1689495"/>
            <a:ext cx="1080524" cy="108052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36" y="1005849"/>
            <a:ext cx="1080524" cy="108052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62" y="2677907"/>
            <a:ext cx="886376" cy="88637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08" y="4155817"/>
            <a:ext cx="1080524" cy="1080524"/>
          </a:xfrm>
          <a:prstGeom prst="rect">
            <a:avLst/>
          </a:prstGeom>
        </p:spPr>
      </p:pic>
      <p:pic>
        <p:nvPicPr>
          <p:cNvPr id="2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439650" y="983174"/>
            <a:ext cx="609600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479" y="879277"/>
            <a:ext cx="682398" cy="6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4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1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3.7037E-7 C 0.02396 0.02037 0.05781 0.01343 0.07109 0.06111 C 0.10599 0.10208 0.13867 0.10856 0.17956 0.04954 C 0.20807 0.01944 0.21875 -0.04884 0.26536 -0.04097 C 0.30742 -0.02847 0.2763 0.06204 0.32122 0.09768 C 0.3375 0.14583 0.31211 0.2081 0.34492 0.26366 C 0.37917 0.25162 0.39154 0.1794 0.39505 0.09977 C 0.40742 0.04583 0.43997 0.06204 0.44284 0.00833 C 0.44674 -0.05139 0.48255 -0.05648 0.47956 -0.12245 C 0.52799 -0.16042 0.54974 -0.11782 0.56901 -0.07732 C 0.5776 -0.0287 0.60182 -0.07107 0.61302 -0.05 C 0.62214 -0.03542 0.60378 0.02315 0.62122 0.0294 C 0.64818 0.00764 0.65117 -0.03125 0.65703 -0.07431 C 0.66966 -0.09259 0.67617 -0.11921 0.69505 -0.12917 C 0.72279 -0.14051 0.74701 -0.1287 0.76419 -0.09977 C 0.79609 -0.07014 0.76745 -0.01505 0.79284 0.02685 C 0.81406 0.0588 0.82708 0.04421 0.83919 0.01782 C 0.84896 -0.01088 0.84102 -0.04861 0.85456 -0.07708 C 0.86016 -0.08588 0.90026 -0.05023 0.90599 -0.05903 " pathEditMode="relative" rAng="0" ptsTypes="AAAAAAAAAAAAAAAAAAA">
                                      <p:cBhvr>
                                        <p:cTn id="73" dur="2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4.58333E-6 0.05 -0.00652 0.0537 0.01783 0.11226 C 0.02617 0.14513 0.04049 0.19421 0.0552 0.19606 C 0.06966 0.19791 0.09882 0.18217 0.10494 0.12338 C 0.10703 0.10301 0.08424 0.08356 0.11145 0.06226 C 0.13359 0.06111 0.13033 0.10856 0.17031 0.1081 C 0.1832 0.09351 0.20599 0.11689 0.20898 0.06458 C 0.17851 0.01851 0.1996 -0.00162 0.18802 -0.03149 C 0.18606 -0.06389 0.14101 -0.0676 0.16705 -0.12223 C 0.18554 -0.17061 0.22382 -0.05903 0.26471 -0.09537 C 0.27395 -0.1338 0.21614 -0.16366 0.22864 -0.22686 C 0.23489 -0.25024 0.25 -0.24237 0.25937 -0.23982 " pathEditMode="relative" rAng="0" ptsTypes="AAAAAAAAAAAA">
                                      <p:cBhvr>
                                        <p:cTn id="75" dur="1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51289 0.03635 " pathEditMode="relative" rAng="0" ptsTypes="AA">
                                      <p:cBhvr>
                                        <p:cTn id="80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1" y="1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289 0.03635 L -0.18828 -0.85926 " pathEditMode="relative" rAng="0" ptsTypes="AA">
                                      <p:cBhvr>
                                        <p:cTn id="96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7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41237 0.11504 " pathEditMode="relative" rAng="0" ptsTypes="AA">
                                      <p:cBhvr>
                                        <p:cTn id="105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57" y="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50"/>
                            </p:stCondLst>
                            <p:childTnLst>
                              <p:par>
                                <p:cTn id="1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237 0.11505 L -0.09102 -0.77269 " pathEditMode="relative" rAng="0" ptsTypes="AA">
                                      <p:cBhvr>
                                        <p:cTn id="121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-4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1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36797 0.31204 " pathEditMode="relative" rAng="0" ptsTypes="AA">
                                      <p:cBhvr>
                                        <p:cTn id="130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15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50"/>
                            </p:stCondLst>
                            <p:childTnLst>
                              <p:par>
                                <p:cTn id="1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96 0.31204 L -0.04414 -0.57153 " pathEditMode="relative" rAng="0" ptsTypes="AA">
                                      <p:cBhvr>
                                        <p:cTn id="146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-4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175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-0.44466 0.43009 " pathEditMode="relative" rAng="0" ptsTypes="AA">
                                      <p:cBhvr>
                                        <p:cTn id="155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9" y="21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750"/>
                            </p:stCondLst>
                            <p:childTnLst>
                              <p:par>
                                <p:cTn id="1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466 0.4301 L -0.12266 -0.45555 " pathEditMode="relative" rAng="0" ptsTypes="AA">
                                      <p:cBhvr>
                                        <p:cTn id="171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4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175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0.53606 0.31505 " pathEditMode="relative" rAng="0" ptsTypes="AA">
                                      <p:cBhvr>
                                        <p:cTn id="180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10" y="1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750"/>
                            </p:stCondLst>
                            <p:childTnLst>
                              <p:par>
                                <p:cTn id="1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606 0.31505 L -0.21067 -0.56412 " pathEditMode="relative" rAng="0" ptsTypes="AA">
                                      <p:cBhvr>
                                        <p:cTn id="196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43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175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-0.62761 0.47269 " pathEditMode="relative" rAng="0" ptsTypes="AA">
                                      <p:cBhvr>
                                        <p:cTn id="205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94" y="2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50"/>
                            </p:stCondLst>
                            <p:childTnLst>
                              <p:par>
                                <p:cTn id="2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76 0.47269 L -0.30833 -0.39352 " pathEditMode="relative" rAng="0" ptsTypes="AA">
                                      <p:cBhvr>
                                        <p:cTn id="221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43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3" dur="175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5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55112E-17 L -0.70247 0.33056 " pathEditMode="relative" rAng="0" ptsTypes="AA">
                                      <p:cBhvr>
                                        <p:cTn id="230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61" y="16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2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750"/>
                            </p:stCondLst>
                            <p:childTnLst>
                              <p:par>
                                <p:cTn id="2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247 0.33056 L -0.38047 -0.55718 " pathEditMode="relative" rAng="0" ptsTypes="AA">
                                      <p:cBhvr>
                                        <p:cTn id="246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4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175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0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84908 0.4301 " pathEditMode="relative" rAng="0" ptsTypes="AA">
                                      <p:cBhvr>
                                        <p:cTn id="255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10" y="21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7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750"/>
                            </p:stCondLst>
                            <p:childTnLst>
                              <p:par>
                                <p:cTn id="2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908 0.4301 L -0.52369 -0.4449 " pathEditMode="relative" rAng="0" ptsTypes="AA">
                                      <p:cBhvr>
                                        <p:cTn id="271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4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3" dur="175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5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86901 0.20047 " pathEditMode="relative" rAng="0" ptsTypes="AA">
                                      <p:cBhvr>
                                        <p:cTn id="280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59" y="10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2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750"/>
                            </p:stCondLst>
                            <p:childTnLst>
                              <p:par>
                                <p:cTn id="2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901 0.20047 L -0.54636 -0.6831 " pathEditMode="relative" rAng="0" ptsTypes="AA">
                                      <p:cBhvr>
                                        <p:cTn id="296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-4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8" dur="175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0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79115 -0.02916 " pathEditMode="relative" rAng="0" ptsTypes="AA">
                                      <p:cBhvr>
                                        <p:cTn id="305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02" y="-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7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750"/>
                            </p:stCondLst>
                            <p:childTnLst>
                              <p:par>
                                <p:cTn id="3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4 -0.02916 L -0.48112 -0.8912 " pathEditMode="relative" rAng="0" ptsTypes="AA">
                                      <p:cBhvr>
                                        <p:cTn id="321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-43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175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5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3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" grpId="0"/>
      <p:bldP spid="30" grpId="0" animBg="1"/>
      <p:bldP spid="30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44</Words>
  <Application>Microsoft Office PowerPoint</Application>
  <PresentationFormat>Widescreen</PresentationFormat>
  <Paragraphs>12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 Light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Vo Van Xin Em</cp:lastModifiedBy>
  <cp:revision>39</cp:revision>
  <dcterms:created xsi:type="dcterms:W3CDTF">2018-10-07T02:14:13Z</dcterms:created>
  <dcterms:modified xsi:type="dcterms:W3CDTF">2019-04-01T18:15:13Z</dcterms:modified>
</cp:coreProperties>
</file>