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3" r:id="rId3"/>
    <p:sldId id="321" r:id="rId5"/>
    <p:sldId id="402" r:id="rId6"/>
    <p:sldId id="388" r:id="rId7"/>
    <p:sldId id="383" r:id="rId8"/>
    <p:sldId id="397" r:id="rId9"/>
    <p:sldId id="398" r:id="rId10"/>
    <p:sldId id="385" r:id="rId11"/>
    <p:sldId id="39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49C35D"/>
    <a:srgbClr val="47EC20"/>
    <a:srgbClr val="020CC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60"/>
  </p:normalViewPr>
  <p:slideViewPr>
    <p:cSldViewPr>
      <p:cViewPr varScale="1">
        <p:scale>
          <a:sx n="90" d="100"/>
          <a:sy n="90" d="100"/>
        </p:scale>
        <p:origin x="36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E3ED0-F1ED-4BA3-AFCD-FAFE921BE73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92FB7-C1A8-4503-A37C-535757FC30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92FB7-C1A8-4503-A37C-535757FC305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92FB7-C1A8-4503-A37C-535757FC305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EBB9A-9498-4E25-A01C-5061210C8FE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8957D-255D-4476-996D-FB121D009CF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EBB9A-9498-4E25-A01C-5061210C8FE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8957D-255D-4476-996D-FB121D009CF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audio" Target="NULL" TargetMode="Externa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10" Type="http://schemas.microsoft.com/office/2007/relationships/media" Target="../media/media1.mp3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audio" Target="../media/audio1.wav"/><Relationship Id="rId7" Type="http://schemas.openxmlformats.org/officeDocument/2006/relationships/image" Target="../media/image18.jpeg"/><Relationship Id="rId6" Type="http://schemas.microsoft.com/office/2007/relationships/hdphoto" Target="../media/image17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4.xml"/><Relationship Id="rId4" Type="http://schemas.openxmlformats.org/officeDocument/2006/relationships/audio" Target="../media/audio1.wav"/><Relationship Id="rId3" Type="http://schemas.openxmlformats.org/officeDocument/2006/relationships/audio" Target="../media/audio2.wav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sp>
        <p:nvSpPr>
          <p:cNvPr id="98" name="矩形 97"/>
          <p:cNvSpPr/>
          <p:nvPr/>
        </p:nvSpPr>
        <p:spPr>
          <a:xfrm>
            <a:off x="228600" y="285750"/>
            <a:ext cx="8534400" cy="22764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KÍNH CHÀO QUÝ THẦY CÔ ĐẾN THĂM VÀ DỰ GIỜ</a:t>
            </a:r>
            <a:endParaRPr lang="en-US" altLang="zh-CN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LỚP </a:t>
            </a:r>
            <a:r>
              <a:rPr lang="en-US" altLang="zh-C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1C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674707" y="33939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25191" y="3512179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75020" y="3624684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>
                  <p14:trim st="8900,000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297121" y="2610930"/>
            <a:ext cx="5108575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kern="0" dirty="0">
                <a:solidFill>
                  <a:srgbClr val="0070C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 viên: Nguyễn Thị Như Hoa</a:t>
            </a:r>
            <a:endParaRPr lang="zh-CN" altLang="zh-CN" sz="2800" kern="100" dirty="0">
              <a:solidFill>
                <a:srgbClr val="0070C0"/>
              </a:solidFill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3" decel="506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361950"/>
            <a:ext cx="15290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962150"/>
            <a:ext cx="3429000" cy="7683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động: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9" r="5867"/>
          <a:stretch>
            <a:fillRect/>
          </a:stretch>
        </p:blipFill>
        <p:spPr>
          <a:xfrm>
            <a:off x="0" y="39608"/>
            <a:ext cx="9144000" cy="51435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286000" y="-9525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30500" y1="10187" x2="32333" y2="30562"/>
                        <a14:backgroundMark x1="32333" y1="30562" x2="25000" y2="38759"/>
                        <a14:backgroundMark x1="25000" y1="38759" x2="23500" y2="49532"/>
                        <a14:backgroundMark x1="23500" y1="49532" x2="31500" y2="57963"/>
                        <a14:backgroundMark x1="31500" y1="57963" x2="20500" y2="63349"/>
                        <a14:backgroundMark x1="20500" y1="63349" x2="28833" y2="72131"/>
                        <a14:backgroundMark x1="28833" y1="72131" x2="24333" y2="81499"/>
                        <a14:backgroundMark x1="24333" y1="81499" x2="37000" y2="99063"/>
                        <a14:backgroundMark x1="37000" y1="99063" x2="51833" y2="99649"/>
                        <a14:backgroundMark x1="51833" y1="99649" x2="65167" y2="98244"/>
                        <a14:backgroundMark x1="65167" y1="98244" x2="80333" y2="79274"/>
                        <a14:backgroundMark x1="80333" y1="79274" x2="67833" y2="59602"/>
                        <a14:backgroundMark x1="67833" y1="59602" x2="77667" y2="50468"/>
                        <a14:backgroundMark x1="77667" y1="50468" x2="71167" y2="29625"/>
                        <a14:backgroundMark x1="71167" y1="29625" x2="77500" y2="20960"/>
                        <a14:backgroundMark x1="77500" y1="20960" x2="74000" y2="1171"/>
                        <a14:backgroundMark x1="74000" y1="1171" x2="62000" y2="6557"/>
                        <a14:backgroundMark x1="62000" y1="6557" x2="56167" y2="16862"/>
                        <a14:backgroundMark x1="56167" y1="16862" x2="56333" y2="26112"/>
                        <a14:backgroundMark x1="56333" y1="26112" x2="43833" y2="8080"/>
                        <a14:backgroundMark x1="43833" y1="8080" x2="34000" y2="234"/>
                        <a14:backgroundMark x1="34000" y1="234" x2="30000" y2="10304"/>
                        <a14:backgroundMark x1="30000" y1="10304" x2="30000" y2="10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93" y="819150"/>
            <a:ext cx="1421792" cy="22533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83096">
            <a:off x="948955" y="2271634"/>
            <a:ext cx="1438275" cy="35214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30500" y1="10187" x2="32333" y2="30562"/>
                        <a14:backgroundMark x1="32333" y1="30562" x2="25000" y2="38759"/>
                        <a14:backgroundMark x1="25000" y1="38759" x2="23500" y2="49532"/>
                        <a14:backgroundMark x1="23500" y1="49532" x2="31500" y2="57963"/>
                        <a14:backgroundMark x1="31500" y1="57963" x2="20500" y2="63349"/>
                        <a14:backgroundMark x1="20500" y1="63349" x2="28833" y2="72131"/>
                        <a14:backgroundMark x1="28833" y1="72131" x2="24333" y2="81499"/>
                        <a14:backgroundMark x1="24333" y1="81499" x2="37000" y2="99063"/>
                        <a14:backgroundMark x1="37000" y1="99063" x2="51833" y2="99649"/>
                        <a14:backgroundMark x1="51833" y1="99649" x2="65167" y2="98244"/>
                        <a14:backgroundMark x1="65167" y1="98244" x2="80333" y2="79274"/>
                        <a14:backgroundMark x1="80333" y1="79274" x2="67833" y2="59602"/>
                        <a14:backgroundMark x1="67833" y1="59602" x2="77667" y2="50468"/>
                        <a14:backgroundMark x1="77667" y1="50468" x2="71167" y2="29625"/>
                        <a14:backgroundMark x1="71167" y1="29625" x2="77500" y2="20960"/>
                        <a14:backgroundMark x1="77500" y1="20960" x2="74000" y2="1171"/>
                        <a14:backgroundMark x1="74000" y1="1171" x2="62000" y2="6557"/>
                        <a14:backgroundMark x1="62000" y1="6557" x2="56167" y2="16862"/>
                        <a14:backgroundMark x1="56167" y1="16862" x2="56333" y2="26112"/>
                        <a14:backgroundMark x1="56333" y1="26112" x2="43833" y2="8080"/>
                        <a14:backgroundMark x1="43833" y1="8080" x2="34000" y2="234"/>
                        <a14:backgroundMark x1="34000" y1="234" x2="30000" y2="10304"/>
                        <a14:backgroundMark x1="30000" y1="10304" x2="30000" y2="103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115" y="741006"/>
            <a:ext cx="1421792" cy="2218496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371600" y="3629254"/>
            <a:ext cx="179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37+10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95717" y="2047231"/>
            <a:ext cx="951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39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8033" y="1947660"/>
            <a:ext cx="9519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47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r="37926"/>
          <a:stretch>
            <a:fillRect/>
          </a:stretch>
        </p:blipFill>
        <p:spPr>
          <a:xfrm rot="18164081">
            <a:off x="6242443" y="2284591"/>
            <a:ext cx="1029938" cy="344691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6903731" y="3744348"/>
            <a:ext cx="1791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69-30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2" name="Freeform: Shape 41"/>
          <p:cNvSpPr/>
          <p:nvPr/>
        </p:nvSpPr>
        <p:spPr>
          <a:xfrm>
            <a:off x="2381693" y="2838893"/>
            <a:ext cx="3636259" cy="757601"/>
          </a:xfrm>
          <a:custGeom>
            <a:avLst/>
            <a:gdLst>
              <a:gd name="connsiteX0" fmla="*/ 0 w 3636259"/>
              <a:gd name="connsiteY0" fmla="*/ 0 h 757601"/>
              <a:gd name="connsiteX1" fmla="*/ 935665 w 3636259"/>
              <a:gd name="connsiteY1" fmla="*/ 648586 h 757601"/>
              <a:gd name="connsiteX2" fmla="*/ 1892595 w 3636259"/>
              <a:gd name="connsiteY2" fmla="*/ 42530 h 757601"/>
              <a:gd name="connsiteX3" fmla="*/ 3434316 w 3636259"/>
              <a:gd name="connsiteY3" fmla="*/ 680484 h 757601"/>
              <a:gd name="connsiteX4" fmla="*/ 3572540 w 3636259"/>
              <a:gd name="connsiteY4" fmla="*/ 723014 h 75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36259" h="757601">
                <a:moveTo>
                  <a:pt x="0" y="0"/>
                </a:moveTo>
                <a:cubicBezTo>
                  <a:pt x="310116" y="320749"/>
                  <a:pt x="620233" y="641498"/>
                  <a:pt x="935665" y="648586"/>
                </a:cubicBezTo>
                <a:cubicBezTo>
                  <a:pt x="1251098" y="655674"/>
                  <a:pt x="1476153" y="37214"/>
                  <a:pt x="1892595" y="42530"/>
                </a:cubicBezTo>
                <a:cubicBezTo>
                  <a:pt x="2309037" y="47846"/>
                  <a:pt x="3154325" y="567070"/>
                  <a:pt x="3434316" y="680484"/>
                </a:cubicBezTo>
                <a:cubicBezTo>
                  <a:pt x="3714307" y="793898"/>
                  <a:pt x="3643423" y="758456"/>
                  <a:pt x="3572540" y="723014"/>
                </a:cubicBezTo>
              </a:path>
            </a:pathLst>
          </a:cu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/>
          <p:cNvSpPr/>
          <p:nvPr/>
        </p:nvSpPr>
        <p:spPr>
          <a:xfrm>
            <a:off x="1334513" y="2424223"/>
            <a:ext cx="5332101" cy="1350145"/>
          </a:xfrm>
          <a:custGeom>
            <a:avLst/>
            <a:gdLst>
              <a:gd name="connsiteX0" fmla="*/ 5332101 w 5332101"/>
              <a:gd name="connsiteY0" fmla="*/ 0 h 1350145"/>
              <a:gd name="connsiteX1" fmla="*/ 4003031 w 5332101"/>
              <a:gd name="connsiteY1" fmla="*/ 382772 h 1350145"/>
              <a:gd name="connsiteX2" fmla="*/ 3184324 w 5332101"/>
              <a:gd name="connsiteY2" fmla="*/ 297712 h 1350145"/>
              <a:gd name="connsiteX3" fmla="*/ 398594 w 5332101"/>
              <a:gd name="connsiteY3" fmla="*/ 1244010 h 1350145"/>
              <a:gd name="connsiteX4" fmla="*/ 79617 w 5332101"/>
              <a:gd name="connsiteY4" fmla="*/ 1286540 h 135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32101" h="1350145">
                <a:moveTo>
                  <a:pt x="5332101" y="0"/>
                </a:moveTo>
                <a:cubicBezTo>
                  <a:pt x="4846547" y="166576"/>
                  <a:pt x="4360994" y="333153"/>
                  <a:pt x="4003031" y="382772"/>
                </a:cubicBezTo>
                <a:cubicBezTo>
                  <a:pt x="3645068" y="432391"/>
                  <a:pt x="3785063" y="154172"/>
                  <a:pt x="3184324" y="297712"/>
                </a:cubicBezTo>
                <a:cubicBezTo>
                  <a:pt x="2583584" y="441252"/>
                  <a:pt x="916045" y="1079205"/>
                  <a:pt x="398594" y="1244010"/>
                </a:cubicBezTo>
                <a:cubicBezTo>
                  <a:pt x="-118857" y="1408815"/>
                  <a:pt x="-19620" y="1347677"/>
                  <a:pt x="79617" y="12865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miley Face 44"/>
          <p:cNvSpPr/>
          <p:nvPr/>
        </p:nvSpPr>
        <p:spPr>
          <a:xfrm>
            <a:off x="4267200" y="4705350"/>
            <a:ext cx="552447" cy="398542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1200248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4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" y="0"/>
            <a:ext cx="9144504" cy="519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95400" y="28575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8600" y="1428750"/>
            <a:ext cx="685800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142874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6191" y="2422089"/>
            <a:ext cx="360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+ 7	23 + 64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0095" y="2409322"/>
            <a:ext cx="360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+ 7	23 + 64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13335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" y="1221416"/>
            <a:ext cx="533400" cy="4616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15449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 Trong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981200" y="1662669"/>
            <a:ext cx="685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71600" y="2164170"/>
            <a:ext cx="6705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3400" y="2715734"/>
            <a:ext cx="7924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Table 32"/>
          <p:cNvGraphicFramePr>
            <a:graphicFrameLocks noGrp="1"/>
          </p:cNvGraphicFramePr>
          <p:nvPr/>
        </p:nvGraphicFramePr>
        <p:xfrm>
          <a:off x="1828800" y="3144619"/>
          <a:ext cx="4572000" cy="646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  <a:gridCol w="914400"/>
                <a:gridCol w="914400"/>
              </a:tblGrid>
              <a:tr h="646331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49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  -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25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  =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24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400" y="409575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304800" y="311438"/>
            <a:ext cx="685800" cy="64633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205979"/>
            <a:ext cx="1752600" cy="857250"/>
          </a:xfrm>
        </p:spPr>
        <p:txBody>
          <a:bodyPr/>
          <a:lstStyle/>
          <a:p>
            <a:pPr algn="l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949" y="1224259"/>
            <a:ext cx="6584251" cy="317629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715000" y="2788038"/>
            <a:ext cx="76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53000" y="2077819"/>
            <a:ext cx="76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0619" y="1352550"/>
            <a:ext cx="762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eart 31"/>
          <p:cNvSpPr/>
          <p:nvPr/>
        </p:nvSpPr>
        <p:spPr>
          <a:xfrm>
            <a:off x="8062177" y="4400550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>
              <a:defRPr/>
            </a:pPr>
            <a:endParaRPr lang="en-US" kern="0">
              <a:solidFill>
                <a:prstClr val="white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98" b="16360"/>
          <a:stretch>
            <a:fillRect/>
          </a:stretch>
        </p:blipFill>
        <p:spPr>
          <a:xfrm>
            <a:off x="8859" y="334047"/>
            <a:ext cx="9135141" cy="45946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878" y="334047"/>
            <a:ext cx="1553222" cy="7617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TextBox 22"/>
          <p:cNvSpPr txBox="1"/>
          <p:nvPr/>
        </p:nvSpPr>
        <p:spPr>
          <a:xfrm>
            <a:off x="2399902" y="753588"/>
            <a:ext cx="99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80093" y="1399919"/>
            <a:ext cx="60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36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76920" y="1981673"/>
            <a:ext cx="60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087" y="3635655"/>
            <a:ext cx="60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0917873">
            <a:off x="3534358" y="3105334"/>
            <a:ext cx="60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917873">
            <a:off x="5690636" y="2267677"/>
            <a:ext cx="600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44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0917873">
            <a:off x="7675636" y="2176353"/>
            <a:ext cx="822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577563">
            <a:off x="5965211" y="3460586"/>
            <a:ext cx="806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40998" y="4324350"/>
            <a:ext cx="105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highlight>
                  <a:srgbClr val="FFFF00"/>
                </a:highlight>
              </a:rPr>
              <a:t>ĐÍCH</a:t>
            </a:r>
            <a:endParaRPr lang="en-US" sz="3200" b="1" dirty="0">
              <a:highlight>
                <a:srgbClr val="FFFF00"/>
              </a:highlight>
            </a:endParaRPr>
          </a:p>
        </p:txBody>
      </p:sp>
      <p:sp>
        <p:nvSpPr>
          <p:cNvPr id="32" name="Lightning Bolt 31"/>
          <p:cNvSpPr/>
          <p:nvPr/>
        </p:nvSpPr>
        <p:spPr>
          <a:xfrm>
            <a:off x="8839200" y="4169783"/>
            <a:ext cx="152400" cy="230767"/>
          </a:xfrm>
          <a:prstGeom prst="lightningBol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8 -0.00833 L 0.0658 -0.00803 C 0.09532 -0.0071 0.125 -0.00833 0.15469 -0.00432 C 0.16233 -0.0034 0.17657 0.00833 0.1849 0.01204 C 0.19462 0.01667 0.19914 0.01667 0.20903 0.01821 C 0.21511 0.02099 0.22119 0.02346 0.22744 0.02654 C 0.23056 0.02839 0.23316 0.03117 0.23646 0.03271 C 0.24098 0.03518 0.24566 0.03611 0.25 0.03889 C 0.26181 0.04722 0.25573 0.04383 0.26823 0.04938 C 0.27066 0.05216 0.27275 0.05586 0.2757 0.05771 C 0.28264 0.06142 0.29532 0.06204 0.30296 0.06389 C 0.33386 0.0713 0.29532 0.06636 0.34358 0.07006 L 0.35747 0.08457 L 0.34358 0.07407 " pathEditMode="relative" rAng="0" ptsTypes="AAAAAAAAAAAA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358 0.07407 L 0.34358 0.07407 C 0.34306 0.08025 0.34358 0.10525 0.34046 0.11728 C 0.33976 0.12037 0.33855 0.12284 0.33768 0.12592 C 0.33646 0.12932 0.33594 0.13364 0.33455 0.13673 C 0.33351 0.1392 0.33143 0.14043 0.33021 0.14321 C 0.32796 0.14753 0.32778 0.15463 0.32431 0.15617 C 0.31337 0.16173 0.32691 0.15432 0.31563 0.16265 C 0.31424 0.16358 0.31285 0.16389 0.31129 0.16481 C 0.30782 0.16697 0.30452 0.16913 0.30122 0.1713 C 0.29862 0.17685 0.29584 0.18271 0.29237 0.18673 C 0.29028 0.1892 0.28768 0.19105 0.28525 0.19321 C 0.28091 0.19691 0.27917 0.19938 0.275 0.20432 C 0.27396 0.20617 0.2731 0.20895 0.27188 0.2108 L 0.2665 0.21944 L 0.2665 0.22006 " pathEditMode="relative" rAng="0" ptsTypes="AAAAAAAAAAAAAAAA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4" y="7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5 0.2608 L 0.23455 0.26111 C 0.22205 0.26327 0.20973 0.26512 0.19757 0.26821 C 0.16146 0.27685 0.20365 0.26975 0.17535 0.27407 C 0.16841 0.2787 0.16198 0.28395 0.15452 0.28765 C 0.15105 0.2892 0.14619 0.29105 0.14341 0.29352 C 0.14046 0.29599 0.1382 0.29876 0.13525 0.30092 C 0.1283 0.30679 0.12917 0.30463 0.12101 0.31018 C 0.11806 0.31173 0.1158 0.3142 0.11285 0.31605 C 0.11042 0.31759 0.10764 0.31883 0.10504 0.32068 C 0.10209 0.32253 0.09619 0.32778 0.09219 0.32963 C 0.09063 0.33025 0.08907 0.33055 0.08733 0.33117 C 0.08594 0.33302 0.08351 0.33734 0.08091 0.33858 C 0.07587 0.34136 0.06528 0.3463 0.06528 0.3466 L 0.06528 0.3463 " pathEditMode="relative" rAng="0" ptsTypes="AAAAAAAAAAAAA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72" y="4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9 0.42778 L 0.01459 0.42809 C 0.00782 0.42994 0.00018 0.43117 -0.00572 0.43518 C -0.00798 0.43673 -0.00711 0.44043 -0.00781 0.4429 C -0.00833 0.44506 -0.0092 0.4466 -0.00989 0.44876 C -0.01041 0.45185 -0.01041 0.45525 -0.0118 0.45864 C -0.0125 0.46049 -0.0144 0.46234 -0.01597 0.4642 C -0.01649 0.46697 -0.01753 0.46944 -0.01753 0.47191 C -0.01753 0.48611 -0.01614 0.4858 -0.0118 0.49722 C -0.01111 0.49907 -0.01111 0.50154 -0.00989 0.50309 C -0.00833 0.50463 -0.00572 0.50555 -0.00381 0.5071 C -0.00295 0.50864 -0.00295 0.51111 -0.00173 0.51265 C 0.00035 0.51574 0.00313 0.51821 0.00643 0.52068 C 0.01112 0.52376 0.01858 0.52654 0.02466 0.52809 C 0.02744 0.52901 0.03021 0.52963 0.03282 0.52994 C 0.04671 0.53395 0.02935 0.53025 0.05105 0.53426 C 0.0566 0.53333 0.06198 0.53271 0.06702 0.5321 C 0.07518 0.53117 0.08334 0.53117 0.0915 0.52994 C 0.09393 0.52963 0.09549 0.5287 0.09757 0.52809 C 0.10053 0.52747 0.10278 0.52654 0.10573 0.52623 C 0.1125 0.52531 0.11928 0.525 0.12587 0.52438 C 0.15382 0.52191 0.14619 0.52839 0.15435 0.52068 L 0.15886 0.52068 " pathEditMode="relative" rAng="0" ptsTypes="AAAAAAAAAAAAAAAAAAAAA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5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886 0.52068 L 0.15886 0.52099 C 0.16459 0.51512 0.16962 0.50802 0.17622 0.50463 C 0.18507 0.5 0.19497 0.49938 0.20435 0.49691 C 0.2099 0.49537 0.21528 0.49475 0.22049 0.4929 C 0.23542 0.48765 0.22778 0.48981 0.24341 0.48704 C 0.26719 0.47839 0.25764 0.48117 0.27171 0.47716 C 0.27362 0.47592 0.27518 0.47407 0.27709 0.47315 C 0.28056 0.4716 0.28438 0.4716 0.28785 0.46944 C 0.30921 0.45586 0.28681 0.46697 0.29983 0.45555 C 0.30296 0.45309 0.30625 0.45185 0.30938 0.44969 C 0.31077 0.44876 0.31216 0.44722 0.31337 0.44568 C 0.31702 0.44197 0.32101 0.43858 0.32414 0.43395 C 0.32553 0.4321 0.32657 0.42994 0.3283 0.42809 C 0.33507 0.42099 0.33525 0.42623 0.34428 0.42006 C 0.34532 0.41944 0.34532 0.4179 0.34566 0.41636 L 0.34566 0.41667 C 0.3507 0.41018 0.35435 0.4037 0.3606 0.40092 C 0.36268 0.39969 0.36494 0.39938 0.36719 0.39876 L 0.37414 0.39506 L 0.37414 0.39537 " pathEditMode="relative" rAng="0" ptsTypes="AAAAAAAAAAAAAAAAAAA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64" y="-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14 0.39537 L 0.37414 0.3963 C 0.40452 0.38271 0.37362 0.3963 0.42292 0.37068 C 0.42952 0.3679 0.43612 0.36512 0.44271 0.36142 C 0.47292 0.34444 0.44948 0.35278 0.47066 0.3466 C 0.47379 0.34105 0.47674 0.33549 0.48039 0.33117 C 0.48455 0.32592 0.48907 0.32284 0.49341 0.31852 C 0.49619 0.31636 0.49931 0.31574 0.50157 0.31265 C 0.50625 0.30741 0.51146 0.30278 0.51459 0.29444 C 0.5165 0.29012 0.51754 0.28518 0.51945 0.28179 C 0.52205 0.27901 0.52518 0.27809 0.52796 0.27592 C 0.53872 0.26883 0.54931 0.25802 0.56077 0.25463 C 0.56389 0.25401 0.56737 0.25247 0.57049 0.25123 C 0.575 0.24969 0.579 0.24691 0.58369 0.24568 C 0.58855 0.24352 0.59358 0.24352 0.59844 0.24228 C 0.60782 0.23981 0.61719 0.23673 0.62622 0.23302 C 0.63542 0.23025 0.62848 0.23055 0.63316 0.23055 L 0.63316 0.23086 " pathEditMode="relative" rAng="0" ptsTypes="AAAAAAAAAAAAAAAAAA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1" y="-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483 0.22315 L 0.67483 0.22346 C 0.68455 0.22376 0.69445 0.22407 0.70417 0.225 C 0.7106 0.22562 0.72657 0.23025 0.73125 0.23117 C 0.7441 0.23395 0.75191 0.23549 0.76424 0.23734 C 0.77292 0.24167 0.7658 0.23858 0.78073 0.24167 C 0.7981 0.24506 0.78143 0.24228 0.79705 0.24568 C 0.80035 0.2466 0.80417 0.24722 0.80747 0.24784 C 0.80955 0.25 0.81129 0.25216 0.81355 0.25401 C 0.81494 0.25525 0.81667 0.25494 0.81806 0.25617 C 0.81997 0.25833 0.82205 0.26173 0.82414 0.26451 C 0.82917 0.2858 0.82622 0.27716 0.83125 0.29136 C 0.8323 0.29568 0.83455 0.30926 0.83594 0.31204 L 0.8408 0.32006 C 0.83907 0.33179 0.83733 0.34352 0.83594 0.35525 C 0.83525 0.35895 0.83525 0.36234 0.83455 0.36574 C 0.83386 0.3679 0.83264 0.36975 0.83125 0.37191 C 0.83091 0.37809 0.83125 0.38457 0.83021 0.39043 C 0.82917 0.39444 0.82691 0.39722 0.82553 0.40092 C 0.82483 0.40278 0.82483 0.40525 0.82414 0.4071 C 0.82275 0.41018 0.82066 0.41265 0.8198 0.41543 C 0.81598 0.42191 0.81528 0.42531 0.8106 0.43179 C 0.80886 0.43426 0.80678 0.43673 0.80452 0.43796 C 0.80174 0.43951 0.79879 0.4392 0.79566 0.44012 C 0.7882 0.44259 0.79323 0.44228 0.78959 0.44228 L 0.8 0.44444 " pathEditMode="relative" rAng="0" ptsTypes="AAAAAAAAAAAAAAAAAAAAAAAA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9" y="1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 0.44445 L 0.79983 0.44414 C 0.79323 0.4392 0.78681 0.43426 0.78004 0.43117 C 0.77917 0.43117 0.77778 0.43179 0.77587 0.43179 C 0.77448 0.4321 0.77274 0.43303 0.77049 0.43303 C 0.76875 0.43364 0.76597 0.43272 0.76372 0.43272 C 0.76198 0.43364 0.76042 0.43364 0.75903 0.4355 C 0.75486 0.43827 0.75469 0.44043 0.75 0.44445 C 0.74497 0.45124 0.74844 0.44568 0.74167 0.45525 C 0.73906 0.45864 0.73629 0.46482 0.73403 0.46914 C 0.73264 0.47099 0.7316 0.47284 0.73056 0.47438 C 0.72917 0.47716 0.72708 0.47994 0.72552 0.48179 C 0.72222 0.4858 0.71945 0.48889 0.71649 0.49352 C 0.71493 0.49506 0.71406 0.49753 0.7125 0.49969 C 0.71129 0.50124 0.71059 0.50401 0.70972 0.50587 C 0.70174 0.52222 0.71389 0.49691 0.70469 0.51759 C 0.69913 0.53025 0.69497 0.53982 0.69149 0.55463 C 0.6901 0.56235 0.69045 0.56852 0.68993 0.57562 C 0.68958 0.57685 0.68941 0.58025 0.68924 0.5821 C 0.68906 0.5855 0.6901 0.58766 0.6908 0.59105 C 0.69097 0.59383 0.69045 0.59691 0.69063 0.59846 C 0.69167 0.60154 0.69236 0.60216 0.69375 0.60432 C 0.69427 0.60772 0.69479 0.61019 0.69566 0.61389 C 0.69653 0.61759 0.69601 0.6213 0.6967 0.62531 C 0.69688 0.62809 0.69809 0.62994 0.69861 0.6321 L 0.70087 0.63889 C 0.70087 0.64167 0.70208 0.64383 0.7026 0.6463 C 0.7033 0.64846 0.7033 0.65124 0.70399 0.65278 C 0.70521 0.65587 0.70642 0.6571 0.70781 0.66019 C 0.71372 0.6713 0.71424 0.67932 0.72222 0.69043 L 0.73056 0.70216 C 0.7309 0.70401 0.7309 0.70648 0.7316 0.70803 C 0.73368 0.71482 0.74254 0.72809 0.74479 0.73241 L 0.74983 0.74105 L 0.74965 0.74383 " pathEditMode="relative" rAng="1920000" ptsTypes="AAAAAAAAAAAAAAAAAAAAAAAAAAAAAAAAAAA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9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矩形 97"/>
          <p:cNvSpPr/>
          <p:nvPr/>
        </p:nvSpPr>
        <p:spPr>
          <a:xfrm>
            <a:off x="381000" y="1509921"/>
            <a:ext cx="8534400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4400" b="1" spc="50" dirty="0">
                <a:ln w="11430"/>
                <a:solidFill>
                  <a:srgbClr val="020CC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HỌC KẾT THÚC</a:t>
            </a:r>
            <a:endParaRPr lang="en-US" altLang="zh-CN" sz="4400" b="1" spc="50" dirty="0">
              <a:ln w="11430"/>
              <a:solidFill>
                <a:srgbClr val="020CC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en-US" altLang="zh-CN" sz="4400" b="1" spc="50" dirty="0">
                <a:ln w="11430"/>
                <a:solidFill>
                  <a:srgbClr val="020CC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XIN CHÂN THÀNH CẢM ƠN QUÝ THẦY CÔ!</a:t>
            </a:r>
            <a:endParaRPr lang="en-US" altLang="zh-CN" sz="4400" b="1" spc="50" dirty="0">
              <a:ln w="11430"/>
              <a:solidFill>
                <a:srgbClr val="020CC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554</Words>
  <Application>WPS Presentation</Application>
  <PresentationFormat>On-screen Show (16:9)</PresentationFormat>
  <Paragraphs>74</Paragraphs>
  <Slides>9</Slides>
  <Notes>5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Arial-Rounded</vt:lpstr>
      <vt:lpstr>Segoe UI Symbol</vt:lpstr>
      <vt:lpstr>Microsoft YaHei</vt:lpstr>
      <vt:lpstr>Malgun Gothic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  Số?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NHU HOA</cp:lastModifiedBy>
  <cp:revision>69</cp:revision>
  <dcterms:created xsi:type="dcterms:W3CDTF">2020-11-15T13:20:00Z</dcterms:created>
  <dcterms:modified xsi:type="dcterms:W3CDTF">2024-04-11T08:55:06Z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4722885FDF6C4C26BFC55FF8FB6227D2</vt:lpwstr>
  </property>
  <property fmtid="{D5CDD505-2E9C-101B-9397-08002B2CF9AE}" pid="3" name="KSOProductBuildVer">
    <vt:lpwstr>1033-12.2.0.13489</vt:lpwstr>
  </property>
</Properties>
</file>