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</p:sldMasterIdLst>
  <p:notesMasterIdLst>
    <p:notesMasterId r:id="rId24"/>
  </p:notesMasterIdLst>
  <p:sldIdLst>
    <p:sldId id="414" r:id="rId2"/>
    <p:sldId id="312" r:id="rId3"/>
    <p:sldId id="380" r:id="rId4"/>
    <p:sldId id="381" r:id="rId5"/>
    <p:sldId id="382" r:id="rId6"/>
    <p:sldId id="383" r:id="rId7"/>
    <p:sldId id="384" r:id="rId8"/>
    <p:sldId id="385" r:id="rId9"/>
    <p:sldId id="386" r:id="rId10"/>
    <p:sldId id="387" r:id="rId11"/>
    <p:sldId id="389" r:id="rId12"/>
    <p:sldId id="388" r:id="rId13"/>
    <p:sldId id="390" r:id="rId14"/>
    <p:sldId id="391" r:id="rId15"/>
    <p:sldId id="392" r:id="rId16"/>
    <p:sldId id="393" r:id="rId17"/>
    <p:sldId id="394" r:id="rId18"/>
    <p:sldId id="395" r:id="rId19"/>
    <p:sldId id="397" r:id="rId20"/>
    <p:sldId id="398" r:id="rId21"/>
    <p:sldId id="399" r:id="rId22"/>
    <p:sldId id="413" r:id="rId23"/>
  </p:sldIdLst>
  <p:sldSz cx="9144000" cy="5143500" type="screen16x9"/>
  <p:notesSz cx="6858000" cy="9144000"/>
  <p:embeddedFontLst>
    <p:embeddedFont>
      <p:font typeface="Segoe UI Black" charset="0"/>
      <p:bold r:id="rId25"/>
      <p:boldItalic r:id="rId26"/>
    </p:embeddedFont>
    <p:embeddedFont>
      <p:font typeface="Verdana" pitchFamily="34" charset="0"/>
      <p:regular r:id="rId27"/>
      <p:bold r:id="rId28"/>
      <p:italic r:id="rId29"/>
      <p:boldItalic r:id="rId30"/>
    </p:embeddedFont>
    <p:embeddedFont>
      <p:font typeface="Calibri Light" charset="0"/>
      <p:regular r:id="rId31"/>
      <p:italic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Bahnschrift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321"/>
    <a:srgbClr val="F7801A"/>
    <a:srgbClr val="FF0066"/>
    <a:srgbClr val="000000"/>
    <a:srgbClr val="EE6E75"/>
    <a:srgbClr val="8FDDEF"/>
    <a:srgbClr val="F0949D"/>
    <a:srgbClr val="E66E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1B761B71-7200-4BF4-8EEE-11C10A805F94}">
  <a:tblStyle styleId="{1B761B71-7200-4BF4-8EEE-11C10A805F9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B7D4A95-37AA-4E65-8CC7-768D2EFA685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0647" autoAdjust="0"/>
  </p:normalViewPr>
  <p:slideViewPr>
    <p:cSldViewPr snapToGrid="0">
      <p:cViewPr>
        <p:scale>
          <a:sx n="95" d="100"/>
          <a:sy n="95" d="100"/>
        </p:scale>
        <p:origin x="-42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569947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itchFamily="34" charset="0"/>
              </a:rPr>
              <a:t>luongtran8495@gmail.com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970FE37-6B58-4AC3-BEF5-C358DC1CE74D}" type="slidenum">
              <a:rPr lang="en-US" altLang="en-US" sz="1200" smtClean="0">
                <a:solidFill>
                  <a:srgbClr val="000000"/>
                </a:solidFill>
                <a:latin typeface="Calibri" pitchFamily="34" charset="0"/>
              </a:rPr>
              <a:pPr/>
              <a:t>1</a:t>
            </a:fld>
            <a:endParaRPr lang="en-US" altLang="en-US" sz="120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747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33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175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01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709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005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657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494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6167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789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626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734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1421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5540b6adc3_2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4" name="Google Shape;1404;g5540b6adc3_2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8646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354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597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01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83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0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594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355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DE1C29-BC1C-3358-E0C2-811530046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58CF2ED-E50C-2639-D3E3-0BEA8679A1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6BD29D-5FB9-61AC-395D-3A26755D2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E016-6FBB-4836-A9CF-D87F10F80AE8}" type="datetimeFigureOut">
              <a:rPr lang="en-US" smtClean="0"/>
              <a:t>08/04/2024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B0BA74-9D24-C1B4-9705-12B8B3303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4F7C7A-40ED-4580-1430-A9C082E69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0D92-BFB1-43D1-8EEA-CA6DB976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73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A6D2F7-0C3C-3D24-CD60-21225AEBB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F0EDA04-4890-A6D6-0703-055CB4EB94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08CDF7-AC99-877C-ECFC-F9FE2F4B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E016-6FBB-4836-A9CF-D87F10F80AE8}" type="datetimeFigureOut">
              <a:rPr lang="en-US" smtClean="0"/>
              <a:t>08/04/2024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7946DA-6618-E6CC-096F-F673618BC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098EA8-4DA2-0A22-C05C-D3115FF16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0D92-BFB1-43D1-8EEA-CA6DB976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46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2C3CFB5-67A9-7494-4FFF-CC527F29B3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ADF04DF-737C-1829-1802-AEBF68086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A0566B-D1D6-9AE5-6C73-BB9929E29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E016-6FBB-4836-A9CF-D87F10F80AE8}" type="datetimeFigureOut">
              <a:rPr lang="en-US" smtClean="0"/>
              <a:t>08/04/2024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6ED5CC-D66F-44EE-9E99-F81938717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C4C140-717E-EA82-69F4-289733A4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0D92-BFB1-43D1-8EEA-CA6DB976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16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0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4337700" cy="145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8933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9"/>
          <p:cNvSpPr txBox="1">
            <a:spLocks noGrp="1"/>
          </p:cNvSpPr>
          <p:nvPr>
            <p:ph type="title"/>
          </p:nvPr>
        </p:nvSpPr>
        <p:spPr>
          <a:xfrm>
            <a:off x="715100" y="1040850"/>
            <a:ext cx="4138800" cy="204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26" name="Google Shape;626;p9"/>
          <p:cNvSpPr txBox="1">
            <a:spLocks noGrp="1"/>
          </p:cNvSpPr>
          <p:nvPr>
            <p:ph type="subTitle" idx="1"/>
          </p:nvPr>
        </p:nvSpPr>
        <p:spPr>
          <a:xfrm>
            <a:off x="715100" y="2806525"/>
            <a:ext cx="413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6525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TEXT 2">
  <p:cSld name="TITLE + TEXT 2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ctrTitle"/>
          </p:nvPr>
        </p:nvSpPr>
        <p:spPr>
          <a:xfrm flipH="1">
            <a:off x="3348275" y="2117550"/>
            <a:ext cx="77163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6000">
                <a:solidFill>
                  <a:srgbClr val="645CA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 flipH="1">
            <a:off x="5897899" y="2788050"/>
            <a:ext cx="26169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682868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64A646-B707-0148-7590-1D8084E63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CE32F7-BED9-F1E4-567C-DF8621D16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7E9392-5A10-A042-8AFA-A7A84BF5E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E016-6FBB-4836-A9CF-D87F10F80AE8}" type="datetimeFigureOut">
              <a:rPr lang="en-US" smtClean="0"/>
              <a:t>08/04/2024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C77D43-1207-628F-59A1-885A5BC24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164349-FB5F-90BE-5104-FB3069B2F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0D92-BFB1-43D1-8EEA-CA6DB976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3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CFE4C7-ED78-2ECD-6E53-BBF160EDA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D923D9-37C3-0A18-919F-0D6C4BB56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6A8429-5A1F-0610-DBA6-D1C252CF9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E016-6FBB-4836-A9CF-D87F10F80AE8}" type="datetimeFigureOut">
              <a:rPr lang="en-US" smtClean="0"/>
              <a:t>08/04/2024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D3DD18-B43A-EC01-748D-41F4EF9A2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12BB37-0B00-0B61-5594-82465A447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0D92-BFB1-43D1-8EEA-CA6DB976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84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B9C343-5956-1C88-1449-55E894A3E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618036-092B-0654-7193-FAAAA5097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B76A8FE-7793-1C14-182B-F2A4FDCCAC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666547-CD4A-961B-8D84-6175F3470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E016-6FBB-4836-A9CF-D87F10F80AE8}" type="datetimeFigureOut">
              <a:rPr lang="en-US" smtClean="0"/>
              <a:t>08/04/2024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F84F7A5-EAD6-8075-E7F1-35D496313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B0654-E90D-3329-21F1-706BFE239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0D92-BFB1-43D1-8EEA-CA6DB976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64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94A857-1CA2-9D8B-3D55-79B18ED9C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452AE-B1B5-8B6C-090D-00494C26F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B66538D-0FFB-C828-277F-0544B004D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762DE1F-2AA8-5403-E980-D7AD72833B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FE356FA-DD10-F338-04EA-E33073F435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1D31B97-8BF2-135D-15BB-EF57ABC7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E016-6FBB-4836-A9CF-D87F10F80AE8}" type="datetimeFigureOut">
              <a:rPr lang="en-US" smtClean="0"/>
              <a:t>08/04/2024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6722FB1-3ED6-5FE3-4B43-D03F415BB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4A85AC5-EEBF-3EFD-808E-1D050E80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0D92-BFB1-43D1-8EEA-CA6DB976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84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55F6A2-E6D4-8482-BC68-4731D3ED3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F56FB37-16AB-79DD-DF7A-2561E3726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E016-6FBB-4836-A9CF-D87F10F80AE8}" type="datetimeFigureOut">
              <a:rPr lang="en-US" smtClean="0"/>
              <a:t>08/04/2024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92E721D-C135-4025-C902-F9A41B5A4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668F1C8-7D66-6D69-E61D-ECAB6087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0D92-BFB1-43D1-8EEA-CA6DB976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74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302EA16-5FB2-5E9E-0A62-D84B7B101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E016-6FBB-4836-A9CF-D87F10F80AE8}" type="datetimeFigureOut">
              <a:rPr lang="en-US" smtClean="0"/>
              <a:t>08/04/2024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4BEC25B-10CA-347F-CA61-FC91EDBBC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3F751DF-50E5-5FA1-5E49-E4A395DBA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0D92-BFB1-43D1-8EEA-CA6DB976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0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4228B2-C431-D93F-8CC4-814947667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FBBB23-AAFF-7BF8-A28B-788A05DEC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D0F9E70-093E-FF97-8950-8CBC50EA8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C352C2-790F-FD7F-772D-7A7C39CF9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E016-6FBB-4836-A9CF-D87F10F80AE8}" type="datetimeFigureOut">
              <a:rPr lang="en-US" smtClean="0"/>
              <a:t>08/04/2024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201146C-2AEB-08AA-3F05-8D2A7D28C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D18BECC-3624-1DCE-8B71-904B18787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0D92-BFB1-43D1-8EEA-CA6DB976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13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CC7C8F-EA8F-CB43-692A-11164AD6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2158D75-BD81-450C-F6AC-D3D8604C1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F3D0CF1-0229-1B34-1429-8E43E6796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B4015B-8D8E-66D0-1AFD-7671BBA66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E016-6FBB-4836-A9CF-D87F10F80AE8}" type="datetimeFigureOut">
              <a:rPr lang="en-US" smtClean="0"/>
              <a:t>08/04/2024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5F951C5-F6A0-8607-4CD0-04A085484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397F204-2693-C7C9-DD9D-04A8BE81D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0D92-BFB1-43D1-8EEA-CA6DB976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59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D7CDE01-1C91-0503-4C29-67A14FC73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509E391-B8FE-21BA-7161-DC0E6BA70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FFA7BD-781A-77E2-F6DA-15788E4F8E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016-6FBB-4836-A9CF-D87F10F80AE8}" type="datetimeFigureOut">
              <a:rPr lang="en-US" smtClean="0"/>
              <a:t>08/04/2024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40BB3C-379A-F21A-615D-0E9BAAB03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F26A13-4954-F32D-FF86-91B0497A0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90D92-BFB1-43D1-8EEA-CA6DB976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4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gif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gi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9" y="3073797"/>
            <a:ext cx="9156899" cy="206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" y="2013149"/>
            <a:ext cx="3680024" cy="223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016" y="2938859"/>
            <a:ext cx="2830711" cy="152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493" y="114102"/>
            <a:ext cx="9335493" cy="260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1365">
            <a:off x="6508750" y="1635125"/>
            <a:ext cx="2701727" cy="111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85984" y="685801"/>
            <a:ext cx="7763566" cy="1323710"/>
          </a:xfrm>
          <a:prstGeom prst="rect">
            <a:avLst/>
          </a:prstGeom>
          <a:noFill/>
        </p:spPr>
        <p:txBody>
          <a:bodyPr wrap="none" lIns="61229" tIns="30614" rIns="61229" bIns="30614">
            <a:spAutoFit/>
          </a:bodyPr>
          <a:lstStyle/>
          <a:p>
            <a:pPr algn="ctr" defTabSz="612291">
              <a:defRPr/>
            </a:pPr>
            <a:r>
              <a:rPr lang="en-US" altLang="zh-CN" sz="41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cs typeface="Times New Roman" panose="02020603050405020304" pitchFamily="18" charset="0"/>
                <a:sym typeface="+mn-lt"/>
              </a:rPr>
              <a:t>Xin </a:t>
            </a:r>
            <a:r>
              <a:rPr lang="en-US" altLang="zh-CN" sz="41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cs typeface="Times New Roman" panose="02020603050405020304" pitchFamily="18" charset="0"/>
                <a:sym typeface="+mn-lt"/>
              </a:rPr>
              <a:t>kính</a:t>
            </a:r>
            <a:r>
              <a:rPr lang="en-US" altLang="zh-CN" sz="41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1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cs typeface="Times New Roman" panose="02020603050405020304" pitchFamily="18" charset="0"/>
                <a:sym typeface="+mn-lt"/>
              </a:rPr>
              <a:t>chào</a:t>
            </a:r>
            <a:r>
              <a:rPr lang="en-US" altLang="zh-CN" sz="41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1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cs typeface="Times New Roman" panose="02020603050405020304" pitchFamily="18" charset="0"/>
                <a:sym typeface="+mn-lt"/>
              </a:rPr>
              <a:t>quý</a:t>
            </a:r>
            <a:r>
              <a:rPr lang="en-US" altLang="zh-CN" sz="41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1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cs typeface="Times New Roman" panose="02020603050405020304" pitchFamily="18" charset="0"/>
                <a:sym typeface="+mn-lt"/>
              </a:rPr>
              <a:t>thầy</a:t>
            </a:r>
            <a:r>
              <a:rPr lang="en-US" altLang="zh-CN" sz="41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1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41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 defTabSz="612291">
              <a:defRPr/>
            </a:pPr>
            <a:r>
              <a:rPr lang="en-US" altLang="zh-CN" sz="41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41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1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41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1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41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1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1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1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1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1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1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1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41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1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cs typeface="Times New Roman" panose="02020603050405020304" pitchFamily="18" charset="0"/>
                <a:sym typeface="+mn-lt"/>
              </a:rPr>
              <a:t>hội</a:t>
            </a:r>
            <a:endParaRPr lang="en-US" altLang="zh-CN" sz="4100" b="1" i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860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C67F689-FAB6-B805-753F-CFE821D34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2A9BAD2-90CA-780F-1AB8-415F6B5CB964}"/>
              </a:ext>
            </a:extLst>
          </p:cNvPr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D2441604-D6DA-5B6A-A71C-D4E2DDD9DCAE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B162105-FD14-F3B4-F111-5856831537B4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8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Google Shape;2323;p57">
            <a:extLst>
              <a:ext uri="{FF2B5EF4-FFF2-40B4-BE49-F238E27FC236}">
                <a16:creationId xmlns:a16="http://schemas.microsoft.com/office/drawing/2014/main" xmlns="" id="{2A8E1FF0-4AEE-479D-488E-D5CAE67E9226}"/>
              </a:ext>
            </a:extLst>
          </p:cNvPr>
          <p:cNvSpPr/>
          <p:nvPr/>
        </p:nvSpPr>
        <p:spPr>
          <a:xfrm>
            <a:off x="1364180" y="1200400"/>
            <a:ext cx="6108975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defTabSz="914400" eaLnBrk="1" fontAlgn="auto" latinLnBrk="0" hangingPunct="1">
              <a:buClrTx/>
              <a:buSzTx/>
              <a:buFont typeface="Arial"/>
              <a:buNone/>
              <a:tabLst/>
              <a:defRPr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Gia đình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em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mấy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thế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hệ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?</a:t>
            </a:r>
            <a:endParaRPr lang="vi-VN" sz="2200" dirty="0">
              <a:solidFill>
                <a:schemeClr val="tx1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39A59A-3C73-FE8F-A7AE-0B2D3E116BDE}"/>
              </a:ext>
            </a:extLst>
          </p:cNvPr>
          <p:cNvSpPr txBox="1"/>
          <p:nvPr/>
        </p:nvSpPr>
        <p:spPr>
          <a:xfrm>
            <a:off x="1373213" y="2356306"/>
            <a:ext cx="1471878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buClrTx/>
              <a:defRPr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</a:rPr>
              <a:t>Hai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</a:rPr>
              <a:t>thế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</a:rPr>
              <a:t>hệ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A9D199B-BA13-0C8C-6CD3-38C59DDEDFB6}"/>
              </a:ext>
            </a:extLst>
          </p:cNvPr>
          <p:cNvSpPr/>
          <p:nvPr/>
        </p:nvSpPr>
        <p:spPr>
          <a:xfrm>
            <a:off x="656014" y="2295704"/>
            <a:ext cx="552090" cy="55209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9012016-C785-18DA-847F-14EC76BCE400}"/>
              </a:ext>
            </a:extLst>
          </p:cNvPr>
          <p:cNvSpPr txBox="1"/>
          <p:nvPr/>
        </p:nvSpPr>
        <p:spPr>
          <a:xfrm>
            <a:off x="4171200" y="2356306"/>
            <a:ext cx="1393330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buClrTx/>
              <a:defRPr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</a:rPr>
              <a:t>Ba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</a:rPr>
              <a:t>thế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</a:rPr>
              <a:t>hệ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1FF92DB-2FB0-7463-F4FE-6780BB7E9654}"/>
              </a:ext>
            </a:extLst>
          </p:cNvPr>
          <p:cNvSpPr/>
          <p:nvPr/>
        </p:nvSpPr>
        <p:spPr>
          <a:xfrm>
            <a:off x="3473237" y="2295704"/>
            <a:ext cx="552090" cy="55209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2945951-8739-7995-21F2-0B17FC3A8DAA}"/>
              </a:ext>
            </a:extLst>
          </p:cNvPr>
          <p:cNvSpPr txBox="1"/>
          <p:nvPr/>
        </p:nvSpPr>
        <p:spPr>
          <a:xfrm>
            <a:off x="7085169" y="2356306"/>
            <a:ext cx="1550424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buClrTx/>
              <a:defRPr/>
            </a:pP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</a:rPr>
              <a:t>Bốn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</a:rPr>
              <a:t>thế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</a:rPr>
              <a:t>hệ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44EFADF-302D-1A2A-987A-5FD08A212886}"/>
              </a:ext>
            </a:extLst>
          </p:cNvPr>
          <p:cNvSpPr/>
          <p:nvPr/>
        </p:nvSpPr>
        <p:spPr>
          <a:xfrm>
            <a:off x="6363161" y="2295704"/>
            <a:ext cx="552090" cy="55209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AFF09CA3-95F8-F743-0DA6-2E7E57E28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188" y="2073374"/>
            <a:ext cx="761269" cy="82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3316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7" grpId="0" animBg="1"/>
      <p:bldP spid="8" grpId="0"/>
      <p:bldP spid="10" grpId="0" animBg="1"/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8B4B1CC-1862-2BCE-AF4B-C6517CA3F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Google Shape;2206;p57">
            <a:extLst>
              <a:ext uri="{FF2B5EF4-FFF2-40B4-BE49-F238E27FC236}">
                <a16:creationId xmlns:a16="http://schemas.microsoft.com/office/drawing/2014/main" xmlns="" id="{AE34ABF3-A863-F110-71FF-88240A48A44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31418">
            <a:off x="6716965" y="2652761"/>
            <a:ext cx="2631427" cy="26314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A43C179-9924-D1FB-C197-3526CD415BD9}"/>
              </a:ext>
            </a:extLst>
          </p:cNvPr>
          <p:cNvGrpSpPr/>
          <p:nvPr/>
        </p:nvGrpSpPr>
        <p:grpSpPr>
          <a:xfrm>
            <a:off x="8287125" y="4327261"/>
            <a:ext cx="692717" cy="621660"/>
            <a:chOff x="8287125" y="4327261"/>
            <a:chExt cx="692717" cy="62166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8C8F753A-1FC0-6149-9C47-8C5829D0FC7C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340FED5-4D7E-9B09-7943-2BD7617A2D9A}"/>
                </a:ext>
              </a:extLst>
            </p:cNvPr>
            <p:cNvSpPr txBox="1"/>
            <p:nvPr/>
          </p:nvSpPr>
          <p:spPr>
            <a:xfrm>
              <a:off x="8287125" y="432726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9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CB3514B-E469-B166-9321-61DAE8F199BC}"/>
              </a:ext>
            </a:extLst>
          </p:cNvPr>
          <p:cNvSpPr txBox="1"/>
          <p:nvPr/>
        </p:nvSpPr>
        <p:spPr>
          <a:xfrm>
            <a:off x="-224406" y="1013394"/>
            <a:ext cx="959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n w="12700">
                  <a:solidFill>
                    <a:schemeClr val="accent2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CÙNG LÀM CÂY GIA ĐÌNH!</a:t>
            </a:r>
          </a:p>
        </p:txBody>
      </p:sp>
      <p:pic>
        <p:nvPicPr>
          <p:cNvPr id="129" name="Picture 128" descr="A group of children making paper craft&#10;&#10;Description automatically generated">
            <a:extLst>
              <a:ext uri="{FF2B5EF4-FFF2-40B4-BE49-F238E27FC236}">
                <a16:creationId xmlns:a16="http://schemas.microsoft.com/office/drawing/2014/main" xmlns="" id="{61A7FB1C-3D7C-1EC1-11CF-F5CD6A8A2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905" y="1873028"/>
            <a:ext cx="4910323" cy="287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885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B42B701-2380-4CA9-0BF3-2F133260E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F951DCA-033E-D2E3-2E3A-83D784D288FF}"/>
              </a:ext>
            </a:extLst>
          </p:cNvPr>
          <p:cNvGrpSpPr/>
          <p:nvPr/>
        </p:nvGrpSpPr>
        <p:grpSpPr>
          <a:xfrm>
            <a:off x="8271934" y="4337071"/>
            <a:ext cx="692717" cy="621660"/>
            <a:chOff x="8271934" y="4337071"/>
            <a:chExt cx="692717" cy="62166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63F52827-813D-8865-AE65-95DD9FB9AE78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23D632F-1CA6-A1D4-E1D4-0568D2404895}"/>
                </a:ext>
              </a:extLst>
            </p:cNvPr>
            <p:cNvSpPr txBox="1"/>
            <p:nvPr/>
          </p:nvSpPr>
          <p:spPr>
            <a:xfrm>
              <a:off x="8271934" y="433707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10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0145276-D0F2-0EFD-F0DB-A62F44AABFB9}"/>
              </a:ext>
            </a:extLst>
          </p:cNvPr>
          <p:cNvSpPr txBox="1"/>
          <p:nvPr/>
        </p:nvSpPr>
        <p:spPr>
          <a:xfrm>
            <a:off x="3909684" y="332652"/>
            <a:ext cx="1457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Em </a:t>
            </a:r>
            <a:r>
              <a:rPr lang="en-US" sz="2400" b="1" dirty="0" err="1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endParaRPr lang="vi-VN" sz="2400" b="1" dirty="0">
              <a:solidFill>
                <a:srgbClr val="F8801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83FF1852-C126-474A-DF97-14A3144E9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940" y="1126969"/>
            <a:ext cx="6832121" cy="3623564"/>
          </a:xfrm>
          <a:prstGeom prst="roundRect">
            <a:avLst>
              <a:gd name="adj" fmla="val 4216"/>
            </a:avLst>
          </a:prstGeom>
        </p:spPr>
      </p:pic>
    </p:spTree>
    <p:extLst>
      <p:ext uri="{BB962C8B-B14F-4D97-AF65-F5344CB8AC3E}">
        <p14:creationId xmlns:p14="http://schemas.microsoft.com/office/powerpoint/2010/main" val="2674964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2D8045-4519-8035-7EBD-D7F8F1697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62A134C-CA89-CAC2-36D6-5EB8474D1946}"/>
              </a:ext>
            </a:extLst>
          </p:cNvPr>
          <p:cNvGrpSpPr/>
          <p:nvPr/>
        </p:nvGrpSpPr>
        <p:grpSpPr>
          <a:xfrm>
            <a:off x="8271934" y="4337071"/>
            <a:ext cx="692717" cy="621660"/>
            <a:chOff x="8271934" y="4337071"/>
            <a:chExt cx="692717" cy="62166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57B80B8-6EF7-FE10-F5FE-F8B4B36A51F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51FFE584-C32B-4309-27FA-B1D4E3137CBF}"/>
                </a:ext>
              </a:extLst>
            </p:cNvPr>
            <p:cNvSpPr txBox="1"/>
            <p:nvPr/>
          </p:nvSpPr>
          <p:spPr>
            <a:xfrm>
              <a:off x="8271934" y="433707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11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Google Shape;2323;p57">
            <a:extLst>
              <a:ext uri="{FF2B5EF4-FFF2-40B4-BE49-F238E27FC236}">
                <a16:creationId xmlns:a16="http://schemas.microsoft.com/office/drawing/2014/main" xmlns="" id="{E2672B3D-5385-DB21-DAC5-A4A12653B505}"/>
              </a:ext>
            </a:extLst>
          </p:cNvPr>
          <p:cNvSpPr/>
          <p:nvPr/>
        </p:nvSpPr>
        <p:spPr>
          <a:xfrm>
            <a:off x="3674116" y="1151759"/>
            <a:ext cx="6108975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Thực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hành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gắn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dây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treo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ảnh</a:t>
            </a:r>
            <a:endParaRPr kumimoji="0" lang="vi-VN" sz="220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A73B81-97D4-268E-AB89-7A8D5643E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827" y="2672765"/>
            <a:ext cx="4094434" cy="165762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61FF8F91-5F2A-94E3-6762-70A6C061E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5364" y="2542801"/>
            <a:ext cx="1929144" cy="240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8A2336A0-035C-40E0-9341-92204E166BA4}"/>
              </a:ext>
            </a:extLst>
          </p:cNvPr>
          <p:cNvSpPr/>
          <p:nvPr/>
        </p:nvSpPr>
        <p:spPr>
          <a:xfrm>
            <a:off x="1474215" y="1186043"/>
            <a:ext cx="3149494" cy="1400459"/>
          </a:xfrm>
          <a:custGeom>
            <a:avLst/>
            <a:gdLst>
              <a:gd name="connsiteX0" fmla="*/ -211835 w 3149494"/>
              <a:gd name="connsiteY0" fmla="*/ 1457668 h 1400459"/>
              <a:gd name="connsiteX1" fmla="*/ 248612 w 3149494"/>
              <a:gd name="connsiteY1" fmla="*/ 1077850 h 1400459"/>
              <a:gd name="connsiteX2" fmla="*/ 1323989 w 3149494"/>
              <a:gd name="connsiteY2" fmla="*/ 8934 h 1400459"/>
              <a:gd name="connsiteX3" fmla="*/ 2688055 w 3149494"/>
              <a:gd name="connsiteY3" fmla="*/ 204999 h 1400459"/>
              <a:gd name="connsiteX4" fmla="*/ 1937426 w 3149494"/>
              <a:gd name="connsiteY4" fmla="*/ 1381635 h 1400459"/>
              <a:gd name="connsiteX5" fmla="*/ 663304 w 3149494"/>
              <a:gd name="connsiteY5" fmla="*/ 1271251 h 1400459"/>
              <a:gd name="connsiteX6" fmla="*/ -211835 w 3149494"/>
              <a:gd name="connsiteY6" fmla="*/ 1457668 h 140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49494" h="1400459" fill="none" extrusionOk="0">
                <a:moveTo>
                  <a:pt x="-211835" y="1457668"/>
                </a:moveTo>
                <a:cubicBezTo>
                  <a:pt x="-72479" y="1300387"/>
                  <a:pt x="166668" y="1111402"/>
                  <a:pt x="248612" y="1077850"/>
                </a:cubicBezTo>
                <a:cubicBezTo>
                  <a:pt x="-403759" y="685651"/>
                  <a:pt x="229400" y="51555"/>
                  <a:pt x="1323989" y="8934"/>
                </a:cubicBezTo>
                <a:cubicBezTo>
                  <a:pt x="1809874" y="12864"/>
                  <a:pt x="2332551" y="55118"/>
                  <a:pt x="2688055" y="204999"/>
                </a:cubicBezTo>
                <a:cubicBezTo>
                  <a:pt x="3488857" y="544333"/>
                  <a:pt x="3103671" y="1264145"/>
                  <a:pt x="1937426" y="1381635"/>
                </a:cubicBezTo>
                <a:cubicBezTo>
                  <a:pt x="1519719" y="1469514"/>
                  <a:pt x="1038465" y="1404403"/>
                  <a:pt x="663304" y="1271251"/>
                </a:cubicBezTo>
                <a:cubicBezTo>
                  <a:pt x="556133" y="1236992"/>
                  <a:pt x="-17285" y="1409301"/>
                  <a:pt x="-211835" y="1457668"/>
                </a:cubicBezTo>
                <a:close/>
              </a:path>
              <a:path w="3149494" h="1400459" stroke="0" extrusionOk="0">
                <a:moveTo>
                  <a:pt x="-211835" y="1457668"/>
                </a:moveTo>
                <a:cubicBezTo>
                  <a:pt x="11159" y="1279131"/>
                  <a:pt x="61220" y="1226398"/>
                  <a:pt x="248612" y="1077850"/>
                </a:cubicBezTo>
                <a:cubicBezTo>
                  <a:pt x="-429167" y="556443"/>
                  <a:pt x="178479" y="118079"/>
                  <a:pt x="1323989" y="8934"/>
                </a:cubicBezTo>
                <a:cubicBezTo>
                  <a:pt x="1806526" y="-5785"/>
                  <a:pt x="2317609" y="-3912"/>
                  <a:pt x="2688055" y="204999"/>
                </a:cubicBezTo>
                <a:cubicBezTo>
                  <a:pt x="3568279" y="566121"/>
                  <a:pt x="3120642" y="1293510"/>
                  <a:pt x="1937426" y="1381635"/>
                </a:cubicBezTo>
                <a:cubicBezTo>
                  <a:pt x="1521277" y="1431769"/>
                  <a:pt x="1044807" y="1370401"/>
                  <a:pt x="663304" y="1271251"/>
                </a:cubicBezTo>
                <a:cubicBezTo>
                  <a:pt x="220158" y="1338209"/>
                  <a:pt x="-69845" y="1421124"/>
                  <a:pt x="-211835" y="1457668"/>
                </a:cubicBezTo>
                <a:close/>
              </a:path>
            </a:pathLst>
          </a:custGeom>
          <a:solidFill>
            <a:srgbClr val="FFF4E7"/>
          </a:solidFill>
          <a:ln>
            <a:solidFill>
              <a:srgbClr val="FFA093"/>
            </a:solidFill>
            <a:extLst>
              <a:ext uri="{C807C97D-BFC1-408E-A445-0C87EB9F89A2}">
                <ask:lineSketchStyleProps xmlns:ask="http://schemas.microsoft.com/office/drawing/2018/sketchyshapes" xmlns="" sd="655247722">
                  <a:prstGeom prst="wedgeEllipseCallout">
                    <a:avLst>
                      <a:gd name="adj1" fmla="val -56726"/>
                      <a:gd name="adj2" fmla="val 5408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17532A9-0F90-2B1B-A252-F39E52B91EBB}"/>
              </a:ext>
            </a:extLst>
          </p:cNvPr>
          <p:cNvSpPr txBox="1"/>
          <p:nvPr/>
        </p:nvSpPr>
        <p:spPr>
          <a:xfrm flipH="1">
            <a:off x="1329922" y="1389208"/>
            <a:ext cx="32192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hướng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dẫn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ở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10.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0145276-D0F2-0EFD-F0DB-A62F44AABFB9}"/>
              </a:ext>
            </a:extLst>
          </p:cNvPr>
          <p:cNvSpPr txBox="1"/>
          <p:nvPr/>
        </p:nvSpPr>
        <p:spPr>
          <a:xfrm>
            <a:off x="3909684" y="332652"/>
            <a:ext cx="1457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Em </a:t>
            </a:r>
            <a:r>
              <a:rPr lang="en-US" sz="2400" b="1" dirty="0" err="1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endParaRPr lang="vi-VN" sz="2400" b="1" dirty="0">
              <a:solidFill>
                <a:srgbClr val="F8801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572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339F64-9193-CF41-0209-DB404879E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4" y="0"/>
            <a:ext cx="9144000" cy="51435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EE86A6D-905F-A121-72C0-4D6C1EC9CA99}"/>
              </a:ext>
            </a:extLst>
          </p:cNvPr>
          <p:cNvGrpSpPr/>
          <p:nvPr/>
        </p:nvGrpSpPr>
        <p:grpSpPr>
          <a:xfrm>
            <a:off x="8280634" y="4317877"/>
            <a:ext cx="692717" cy="629464"/>
            <a:chOff x="8280634" y="4317877"/>
            <a:chExt cx="692717" cy="62946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363CDEB2-279D-A462-4582-E73FFB7C45D4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66B9E63E-451E-D83A-ABC2-74A29A7A3473}"/>
                </a:ext>
              </a:extLst>
            </p:cNvPr>
            <p:cNvSpPr txBox="1"/>
            <p:nvPr/>
          </p:nvSpPr>
          <p:spPr>
            <a:xfrm>
              <a:off x="8280634" y="4317877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12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B9A30AF-47BD-DC45-969A-1C7EADDCEDF8}"/>
              </a:ext>
            </a:extLst>
          </p:cNvPr>
          <p:cNvSpPr txBox="1"/>
          <p:nvPr/>
        </p:nvSpPr>
        <p:spPr>
          <a:xfrm>
            <a:off x="858169" y="961592"/>
            <a:ext cx="19271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Em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2200" i="1" dirty="0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0DA9D5-ADD1-AFA7-5F65-7D139E562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7063" y="2910509"/>
            <a:ext cx="1634134" cy="203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xmlns="" id="{32D8329E-5B14-5FC4-BB0F-F655A0BCC48F}"/>
              </a:ext>
            </a:extLst>
          </p:cNvPr>
          <p:cNvSpPr/>
          <p:nvPr/>
        </p:nvSpPr>
        <p:spPr>
          <a:xfrm>
            <a:off x="3191227" y="1239982"/>
            <a:ext cx="3902301" cy="1752600"/>
          </a:xfrm>
          <a:custGeom>
            <a:avLst/>
            <a:gdLst>
              <a:gd name="connsiteX0" fmla="*/ 278073 w 2794139"/>
              <a:gd name="connsiteY0" fmla="*/ 1518822 h 1346712"/>
              <a:gd name="connsiteX1" fmla="*/ 434785 w 2794139"/>
              <a:gd name="connsiteY1" fmla="*/ 1161514 h 1346712"/>
              <a:gd name="connsiteX2" fmla="*/ 981974 w 2794139"/>
              <a:gd name="connsiteY2" fmla="*/ 30408 h 1346712"/>
              <a:gd name="connsiteX3" fmla="*/ 2115467 w 2794139"/>
              <a:gd name="connsiteY3" fmla="*/ 95845 h 1346712"/>
              <a:gd name="connsiteX4" fmla="*/ 1999255 w 2794139"/>
              <a:gd name="connsiteY4" fmla="*/ 1280948 h 1346712"/>
              <a:gd name="connsiteX5" fmla="*/ 884266 w 2794139"/>
              <a:gd name="connsiteY5" fmla="*/ 1299710 h 1346712"/>
              <a:gd name="connsiteX6" fmla="*/ 278073 w 2794139"/>
              <a:gd name="connsiteY6" fmla="*/ 1518822 h 134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4139" h="1346712" fill="none" extrusionOk="0">
                <a:moveTo>
                  <a:pt x="278073" y="1518822"/>
                </a:moveTo>
                <a:cubicBezTo>
                  <a:pt x="325247" y="1463165"/>
                  <a:pt x="382525" y="1296506"/>
                  <a:pt x="434785" y="1161514"/>
                </a:cubicBezTo>
                <a:cubicBezTo>
                  <a:pt x="-345027" y="748618"/>
                  <a:pt x="2154" y="181608"/>
                  <a:pt x="981974" y="30408"/>
                </a:cubicBezTo>
                <a:cubicBezTo>
                  <a:pt x="1396376" y="2298"/>
                  <a:pt x="1808357" y="43536"/>
                  <a:pt x="2115467" y="95845"/>
                </a:cubicBezTo>
                <a:cubicBezTo>
                  <a:pt x="3113710" y="421643"/>
                  <a:pt x="3004745" y="986602"/>
                  <a:pt x="1999255" y="1280948"/>
                </a:cubicBezTo>
                <a:cubicBezTo>
                  <a:pt x="1600331" y="1381895"/>
                  <a:pt x="1260643" y="1418411"/>
                  <a:pt x="884266" y="1299710"/>
                </a:cubicBezTo>
                <a:cubicBezTo>
                  <a:pt x="597984" y="1375539"/>
                  <a:pt x="456686" y="1452863"/>
                  <a:pt x="278073" y="1518822"/>
                </a:cubicBezTo>
                <a:close/>
              </a:path>
              <a:path w="2794139" h="1346712" stroke="0" extrusionOk="0">
                <a:moveTo>
                  <a:pt x="278073" y="1518822"/>
                </a:moveTo>
                <a:cubicBezTo>
                  <a:pt x="294447" y="1469341"/>
                  <a:pt x="392178" y="1240376"/>
                  <a:pt x="434785" y="1161514"/>
                </a:cubicBezTo>
                <a:cubicBezTo>
                  <a:pt x="-293891" y="697535"/>
                  <a:pt x="-28528" y="187617"/>
                  <a:pt x="981974" y="30408"/>
                </a:cubicBezTo>
                <a:cubicBezTo>
                  <a:pt x="1351145" y="34537"/>
                  <a:pt x="1819637" y="-10478"/>
                  <a:pt x="2115467" y="95845"/>
                </a:cubicBezTo>
                <a:cubicBezTo>
                  <a:pt x="3121975" y="457820"/>
                  <a:pt x="3026161" y="1025076"/>
                  <a:pt x="1999255" y="1280948"/>
                </a:cubicBezTo>
                <a:cubicBezTo>
                  <a:pt x="1590014" y="1348943"/>
                  <a:pt x="1241991" y="1322530"/>
                  <a:pt x="884266" y="1299710"/>
                </a:cubicBezTo>
                <a:cubicBezTo>
                  <a:pt x="694906" y="1363300"/>
                  <a:pt x="373105" y="1493311"/>
                  <a:pt x="278073" y="1518822"/>
                </a:cubicBezTo>
                <a:close/>
              </a:path>
            </a:pathLst>
          </a:custGeom>
          <a:solidFill>
            <a:srgbClr val="FFF4E7"/>
          </a:solidFill>
          <a:ln>
            <a:solidFill>
              <a:srgbClr val="FFA093"/>
            </a:solidFill>
            <a:extLst>
              <a:ext uri="{C807C97D-BFC1-408E-A445-0C87EB9F89A2}">
                <ask:lineSketchStyleProps xmlns:ask="http://schemas.microsoft.com/office/drawing/2018/sketchyshapes" xmlns="" sd="2936220770">
                  <a:prstGeom prst="wedgeEllipseCallout">
                    <a:avLst>
                      <a:gd name="adj1" fmla="val -40048"/>
                      <a:gd name="adj2" fmla="val 6278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3F42B9A-63CE-8B3F-7466-84F78722A967}"/>
              </a:ext>
            </a:extLst>
          </p:cNvPr>
          <p:cNvSpPr txBox="1"/>
          <p:nvPr/>
        </p:nvSpPr>
        <p:spPr>
          <a:xfrm flipH="1">
            <a:off x="3291441" y="1626765"/>
            <a:ext cx="37018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 quan </a:t>
            </a:r>
            <a:r>
              <a:rPr lang="en-US" sz="200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sát</a:t>
            </a:r>
            <a:r>
              <a:rPr lang="en-US" sz="20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mẫu cây </a:t>
            </a:r>
            <a:r>
              <a:rPr lang="en-US" sz="200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gia</a:t>
            </a:r>
            <a:r>
              <a:rPr lang="en-US" sz="20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đình</a:t>
            </a:r>
            <a:r>
              <a:rPr lang="en-US" sz="2000" smtClean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4 </a:t>
            </a:r>
            <a:r>
              <a:rPr lang="en-US" sz="200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20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cùng bạn trả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20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 câu hỏi</a:t>
            </a:r>
            <a:r>
              <a:rPr lang="en-US" sz="20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ở trang 10 và 11. </a:t>
            </a:r>
            <a:endParaRPr lang="en-US" sz="2000" dirty="0">
              <a:solidFill>
                <a:srgbClr val="FF00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26ADFBF-635B-2130-5879-FFBB3D95435C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6720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46914E-7 L 0.16319 -2.46914E-7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 animBg="1"/>
      <p:bldP spid="13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B13A5AE-284E-CD0E-C674-34C459786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0" y="0"/>
            <a:ext cx="9144000" cy="5143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5BECF9F-2B69-72AA-31B2-F51A4CE94561}"/>
              </a:ext>
            </a:extLst>
          </p:cNvPr>
          <p:cNvGrpSpPr/>
          <p:nvPr/>
        </p:nvGrpSpPr>
        <p:grpSpPr>
          <a:xfrm>
            <a:off x="8268453" y="4325681"/>
            <a:ext cx="692717" cy="621660"/>
            <a:chOff x="8268453" y="4325681"/>
            <a:chExt cx="692717" cy="62166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4E8DF16D-5941-6700-9A46-F03D6B20F94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FFF3D7F-1435-738F-8E0D-0EB553BA772F}"/>
                </a:ext>
              </a:extLst>
            </p:cNvPr>
            <p:cNvSpPr txBox="1"/>
            <p:nvPr/>
          </p:nvSpPr>
          <p:spPr>
            <a:xfrm>
              <a:off x="8268453" y="432568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13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3D3D90B-DC00-8AD3-D50D-6E27110F9645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BB9BB60-6B6A-8DDC-8E8B-FEA8A79CAE62}"/>
              </a:ext>
            </a:extLst>
          </p:cNvPr>
          <p:cNvSpPr txBox="1"/>
          <p:nvPr/>
        </p:nvSpPr>
        <p:spPr>
          <a:xfrm>
            <a:off x="858168" y="961592"/>
            <a:ext cx="3253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Em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2200" i="1" dirty="0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AB2B86B-890D-4713-3B73-04D8C0C9F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21507" y="2772598"/>
            <a:ext cx="1675305" cy="20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xmlns="" id="{7EA9561B-0E8D-5BA7-8B5B-205FCA0A7759}"/>
              </a:ext>
            </a:extLst>
          </p:cNvPr>
          <p:cNvSpPr/>
          <p:nvPr/>
        </p:nvSpPr>
        <p:spPr>
          <a:xfrm flipH="1">
            <a:off x="479145" y="1438281"/>
            <a:ext cx="3632268" cy="1171771"/>
          </a:xfrm>
          <a:custGeom>
            <a:avLst/>
            <a:gdLst>
              <a:gd name="connsiteX0" fmla="*/ 361483 w 3632268"/>
              <a:gd name="connsiteY0" fmla="*/ 1321523 h 1171771"/>
              <a:gd name="connsiteX1" fmla="*/ 565203 w 3632268"/>
              <a:gd name="connsiteY1" fmla="*/ 1010631 h 1171771"/>
              <a:gd name="connsiteX2" fmla="*/ 1559323 w 3632268"/>
              <a:gd name="connsiteY2" fmla="*/ 5887 h 1171771"/>
              <a:gd name="connsiteX3" fmla="*/ 2729348 w 3632268"/>
              <a:gd name="connsiteY3" fmla="*/ 79456 h 1171771"/>
              <a:gd name="connsiteX4" fmla="*/ 2204217 w 3632268"/>
              <a:gd name="connsiteY4" fmla="*/ 1158239 h 1171771"/>
              <a:gd name="connsiteX5" fmla="*/ 1149510 w 3632268"/>
              <a:gd name="connsiteY5" fmla="*/ 1130876 h 1171771"/>
              <a:gd name="connsiteX6" fmla="*/ 361483 w 3632268"/>
              <a:gd name="connsiteY6" fmla="*/ 1321523 h 117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32268" h="1171771" fill="none" extrusionOk="0">
                <a:moveTo>
                  <a:pt x="361483" y="1321523"/>
                </a:moveTo>
                <a:cubicBezTo>
                  <a:pt x="460420" y="1223253"/>
                  <a:pt x="530102" y="1066821"/>
                  <a:pt x="565203" y="1010631"/>
                </a:cubicBezTo>
                <a:cubicBezTo>
                  <a:pt x="-643529" y="588486"/>
                  <a:pt x="79288" y="-88723"/>
                  <a:pt x="1559323" y="5887"/>
                </a:cubicBezTo>
                <a:cubicBezTo>
                  <a:pt x="1917896" y="-6331"/>
                  <a:pt x="2390005" y="6042"/>
                  <a:pt x="2729348" y="79456"/>
                </a:cubicBezTo>
                <a:cubicBezTo>
                  <a:pt x="4086141" y="296991"/>
                  <a:pt x="3881627" y="1119773"/>
                  <a:pt x="2204217" y="1158239"/>
                </a:cubicBezTo>
                <a:cubicBezTo>
                  <a:pt x="1853235" y="1136308"/>
                  <a:pt x="1456253" y="1134766"/>
                  <a:pt x="1149510" y="1130876"/>
                </a:cubicBezTo>
                <a:cubicBezTo>
                  <a:pt x="773749" y="1288940"/>
                  <a:pt x="561018" y="1241582"/>
                  <a:pt x="361483" y="1321523"/>
                </a:cubicBezTo>
                <a:close/>
              </a:path>
              <a:path w="3632268" h="1171771" stroke="0" extrusionOk="0">
                <a:moveTo>
                  <a:pt x="361483" y="1321523"/>
                </a:moveTo>
                <a:cubicBezTo>
                  <a:pt x="431602" y="1185130"/>
                  <a:pt x="550511" y="1055427"/>
                  <a:pt x="565203" y="1010631"/>
                </a:cubicBezTo>
                <a:cubicBezTo>
                  <a:pt x="-524667" y="690342"/>
                  <a:pt x="140219" y="72584"/>
                  <a:pt x="1559323" y="5887"/>
                </a:cubicBezTo>
                <a:cubicBezTo>
                  <a:pt x="1965199" y="51101"/>
                  <a:pt x="2382000" y="12090"/>
                  <a:pt x="2729348" y="79456"/>
                </a:cubicBezTo>
                <a:cubicBezTo>
                  <a:pt x="4155095" y="332308"/>
                  <a:pt x="3816510" y="901329"/>
                  <a:pt x="2204217" y="1158239"/>
                </a:cubicBezTo>
                <a:cubicBezTo>
                  <a:pt x="1850203" y="1205485"/>
                  <a:pt x="1439859" y="1128143"/>
                  <a:pt x="1149510" y="1130876"/>
                </a:cubicBezTo>
                <a:cubicBezTo>
                  <a:pt x="947812" y="1230211"/>
                  <a:pt x="507895" y="1349911"/>
                  <a:pt x="361483" y="1321523"/>
                </a:cubicBezTo>
                <a:close/>
              </a:path>
            </a:pathLst>
          </a:custGeom>
          <a:solidFill>
            <a:srgbClr val="FFF4E7"/>
          </a:solidFill>
          <a:ln>
            <a:solidFill>
              <a:srgbClr val="FFA093"/>
            </a:solidFill>
            <a:extLst>
              <a:ext uri="{C807C97D-BFC1-408E-A445-0C87EB9F89A2}">
                <ask:lineSketchStyleProps xmlns:ask="http://schemas.microsoft.com/office/drawing/2018/sketchyshapes" xmlns="" sd="2110020356">
                  <a:prstGeom prst="wedgeEllipseCallout">
                    <a:avLst>
                      <a:gd name="adj1" fmla="val -40048"/>
                      <a:gd name="adj2" fmla="val 6278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31B6DF0-7A0F-9E49-3A16-A7C301CE7C8D}"/>
              </a:ext>
            </a:extLst>
          </p:cNvPr>
          <p:cNvSpPr txBox="1"/>
          <p:nvPr/>
        </p:nvSpPr>
        <p:spPr>
          <a:xfrm flipH="1">
            <a:off x="858168" y="1594389"/>
            <a:ext cx="27941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Thảo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luận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phiếu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8791B62-87F6-1132-9ADD-F0360F1034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163" y="870168"/>
            <a:ext cx="3632268" cy="40771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2972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11C539-CB0C-4A10-90D9-A19276BFE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0" y="0"/>
            <a:ext cx="9144000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2C3913-92D8-1696-74EC-582176703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566" y="1334981"/>
            <a:ext cx="4779070" cy="3477639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32F0CA9-AB89-7E3E-1BB5-86E40A22DC33}"/>
              </a:ext>
            </a:extLst>
          </p:cNvPr>
          <p:cNvGrpSpPr/>
          <p:nvPr/>
        </p:nvGrpSpPr>
        <p:grpSpPr>
          <a:xfrm>
            <a:off x="8289234" y="4325681"/>
            <a:ext cx="692717" cy="621660"/>
            <a:chOff x="8289234" y="4325681"/>
            <a:chExt cx="692717" cy="62166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C35F93ED-9574-57D0-CE11-B9A966F0821C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8A0CA79-F63E-AC85-7782-A80AD298445E}"/>
                </a:ext>
              </a:extLst>
            </p:cNvPr>
            <p:cNvSpPr txBox="1"/>
            <p:nvPr/>
          </p:nvSpPr>
          <p:spPr>
            <a:xfrm>
              <a:off x="8289234" y="432568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14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1910340-C339-BD26-C761-6FB51B538C47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C83F81F-6436-7A5A-C478-BDBB2B06BDF1}"/>
              </a:ext>
            </a:extLst>
          </p:cNvPr>
          <p:cNvSpPr txBox="1"/>
          <p:nvPr/>
        </p:nvSpPr>
        <p:spPr>
          <a:xfrm>
            <a:off x="858168" y="961592"/>
            <a:ext cx="3253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Em làm như thế nào?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AB2B86B-890D-4713-3B73-04D8C0C9F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4785" y="2868043"/>
            <a:ext cx="1617755" cy="201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xmlns="" id="{7EA9561B-0E8D-5BA7-8B5B-205FCA0A7759}"/>
              </a:ext>
            </a:extLst>
          </p:cNvPr>
          <p:cNvSpPr/>
          <p:nvPr/>
        </p:nvSpPr>
        <p:spPr>
          <a:xfrm>
            <a:off x="652878" y="1735378"/>
            <a:ext cx="2990399" cy="942975"/>
          </a:xfrm>
          <a:custGeom>
            <a:avLst/>
            <a:gdLst>
              <a:gd name="connsiteX0" fmla="*/ 2497850 w 2990399"/>
              <a:gd name="connsiteY0" fmla="*/ 1149854 h 942975"/>
              <a:gd name="connsiteX1" fmla="*/ 1856644 w 2990399"/>
              <a:gd name="connsiteY1" fmla="*/ 928992 h 942975"/>
              <a:gd name="connsiteX2" fmla="*/ 1050724 w 2990399"/>
              <a:gd name="connsiteY2" fmla="*/ 921661 h 942975"/>
              <a:gd name="connsiteX3" fmla="*/ 928270 w 2990399"/>
              <a:gd name="connsiteY3" fmla="*/ 35206 h 942975"/>
              <a:gd name="connsiteX4" fmla="*/ 1768522 w 2990399"/>
              <a:gd name="connsiteY4" fmla="*/ 7944 h 942975"/>
              <a:gd name="connsiteX5" fmla="*/ 2373825 w 2990399"/>
              <a:gd name="connsiteY5" fmla="*/ 852982 h 942975"/>
              <a:gd name="connsiteX6" fmla="*/ 2497850 w 2990399"/>
              <a:gd name="connsiteY6" fmla="*/ 1149854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0399" h="942975" fill="none" extrusionOk="0">
                <a:moveTo>
                  <a:pt x="2497850" y="1149854"/>
                </a:moveTo>
                <a:cubicBezTo>
                  <a:pt x="2418330" y="1078915"/>
                  <a:pt x="2056931" y="1061197"/>
                  <a:pt x="1856644" y="928992"/>
                </a:cubicBezTo>
                <a:cubicBezTo>
                  <a:pt x="1592413" y="911682"/>
                  <a:pt x="1302470" y="902630"/>
                  <a:pt x="1050724" y="921661"/>
                </a:cubicBezTo>
                <a:cubicBezTo>
                  <a:pt x="-303040" y="748828"/>
                  <a:pt x="-476246" y="230276"/>
                  <a:pt x="928270" y="35206"/>
                </a:cubicBezTo>
                <a:cubicBezTo>
                  <a:pt x="1189187" y="-34391"/>
                  <a:pt x="1494263" y="-28446"/>
                  <a:pt x="1768522" y="7944"/>
                </a:cubicBezTo>
                <a:cubicBezTo>
                  <a:pt x="2957063" y="37410"/>
                  <a:pt x="3504309" y="691293"/>
                  <a:pt x="2373825" y="852982"/>
                </a:cubicBezTo>
                <a:cubicBezTo>
                  <a:pt x="2423736" y="972747"/>
                  <a:pt x="2497173" y="1104859"/>
                  <a:pt x="2497850" y="1149854"/>
                </a:cubicBezTo>
                <a:close/>
              </a:path>
              <a:path w="2990399" h="942975" stroke="0" extrusionOk="0">
                <a:moveTo>
                  <a:pt x="2497850" y="1149854"/>
                </a:moveTo>
                <a:cubicBezTo>
                  <a:pt x="2299029" y="1141866"/>
                  <a:pt x="1955128" y="968741"/>
                  <a:pt x="1856644" y="928992"/>
                </a:cubicBezTo>
                <a:cubicBezTo>
                  <a:pt x="1620127" y="931587"/>
                  <a:pt x="1332597" y="942989"/>
                  <a:pt x="1050724" y="921661"/>
                </a:cubicBezTo>
                <a:cubicBezTo>
                  <a:pt x="-310015" y="766308"/>
                  <a:pt x="-325658" y="225215"/>
                  <a:pt x="928270" y="35206"/>
                </a:cubicBezTo>
                <a:cubicBezTo>
                  <a:pt x="1189909" y="5036"/>
                  <a:pt x="1501096" y="-34"/>
                  <a:pt x="1768522" y="7944"/>
                </a:cubicBezTo>
                <a:cubicBezTo>
                  <a:pt x="3024389" y="68067"/>
                  <a:pt x="3485888" y="629201"/>
                  <a:pt x="2373825" y="852982"/>
                </a:cubicBezTo>
                <a:cubicBezTo>
                  <a:pt x="2424781" y="1000309"/>
                  <a:pt x="2461410" y="1121084"/>
                  <a:pt x="2497850" y="1149854"/>
                </a:cubicBezTo>
                <a:close/>
              </a:path>
            </a:pathLst>
          </a:custGeom>
          <a:solidFill>
            <a:srgbClr val="FFF4E7"/>
          </a:solidFill>
          <a:ln>
            <a:solidFill>
              <a:srgbClr val="FFA093"/>
            </a:solidFill>
            <a:extLst>
              <a:ext uri="{C807C97D-BFC1-408E-A445-0C87EB9F89A2}">
                <ask:lineSketchStyleProps xmlns:ask="http://schemas.microsoft.com/office/drawing/2018/sketchyshapes" xmlns="" sd="1890175258">
                  <a:prstGeom prst="wedgeEllipseCallout">
                    <a:avLst>
                      <a:gd name="adj1" fmla="val 33529"/>
                      <a:gd name="adj2" fmla="val 7193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31B6DF0-7A0F-9E49-3A16-A7C301CE7C8D}"/>
              </a:ext>
            </a:extLst>
          </p:cNvPr>
          <p:cNvSpPr txBox="1"/>
          <p:nvPr/>
        </p:nvSpPr>
        <p:spPr>
          <a:xfrm flipH="1">
            <a:off x="782112" y="1847356"/>
            <a:ext cx="2794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Phân</a:t>
            </a:r>
            <a:r>
              <a:rPr lang="en-US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công</a:t>
            </a:r>
            <a:r>
              <a:rPr lang="en-US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nhiệm</a:t>
            </a:r>
            <a:r>
              <a:rPr lang="en-US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vụ</a:t>
            </a:r>
            <a:r>
              <a:rPr lang="en-US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cho</a:t>
            </a:r>
            <a:r>
              <a:rPr lang="en-US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r>
              <a:rPr lang="en-US" sz="16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thành</a:t>
            </a:r>
            <a:r>
              <a:rPr lang="en-US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viên</a:t>
            </a:r>
            <a:r>
              <a:rPr lang="en-US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trong</a:t>
            </a:r>
            <a:r>
              <a:rPr lang="en-US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nhóm</a:t>
            </a:r>
            <a:r>
              <a:rPr lang="en-US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643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D74B80C-E38D-67CC-4AD7-982409200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0" y="0"/>
            <a:ext cx="9144000" cy="51435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06C0E02-5952-8584-AA1C-BD5049D7CD85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C5993D4-9EA1-2F62-057A-0650D3CE2C0D}"/>
              </a:ext>
            </a:extLst>
          </p:cNvPr>
          <p:cNvSpPr txBox="1"/>
          <p:nvPr/>
        </p:nvSpPr>
        <p:spPr>
          <a:xfrm>
            <a:off x="858168" y="961592"/>
            <a:ext cx="3051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Em tạo sản phẩm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C238874-7B92-BB23-2EF4-A96AFC442D6F}"/>
              </a:ext>
            </a:extLst>
          </p:cNvPr>
          <p:cNvGrpSpPr/>
          <p:nvPr/>
        </p:nvGrpSpPr>
        <p:grpSpPr>
          <a:xfrm>
            <a:off x="8256384" y="4325661"/>
            <a:ext cx="692717" cy="634784"/>
            <a:chOff x="8256384" y="4325661"/>
            <a:chExt cx="692717" cy="63478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697493AA-09AE-1475-31E1-BF535F4FE0D9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A4E69F37-83A7-4610-2D20-1F735C8D89A5}"/>
                </a:ext>
              </a:extLst>
            </p:cNvPr>
            <p:cNvSpPr txBox="1"/>
            <p:nvPr/>
          </p:nvSpPr>
          <p:spPr>
            <a:xfrm>
              <a:off x="8256384" y="4325661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15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xmlns="" id="{7EA9561B-0E8D-5BA7-8B5B-205FCA0A7759}"/>
              </a:ext>
            </a:extLst>
          </p:cNvPr>
          <p:cNvSpPr/>
          <p:nvPr/>
        </p:nvSpPr>
        <p:spPr>
          <a:xfrm>
            <a:off x="5557296" y="1118303"/>
            <a:ext cx="2529429" cy="1018749"/>
          </a:xfrm>
          <a:custGeom>
            <a:avLst/>
            <a:gdLst>
              <a:gd name="connsiteX0" fmla="*/ 251729 w 2529429"/>
              <a:gd name="connsiteY0" fmla="*/ 1148945 h 1018749"/>
              <a:gd name="connsiteX1" fmla="*/ 393595 w 2529429"/>
              <a:gd name="connsiteY1" fmla="*/ 878652 h 1018749"/>
              <a:gd name="connsiteX2" fmla="*/ 993178 w 2529429"/>
              <a:gd name="connsiteY2" fmla="*/ 11878 h 1018749"/>
              <a:gd name="connsiteX3" fmla="*/ 1908088 w 2529429"/>
              <a:gd name="connsiteY3" fmla="*/ 70834 h 1018749"/>
              <a:gd name="connsiteX4" fmla="*/ 1668768 w 2529429"/>
              <a:gd name="connsiteY4" fmla="*/ 992054 h 1018749"/>
              <a:gd name="connsiteX5" fmla="*/ 800493 w 2529429"/>
              <a:gd name="connsiteY5" fmla="*/ 983194 h 1018749"/>
              <a:gd name="connsiteX6" fmla="*/ 251729 w 2529429"/>
              <a:gd name="connsiteY6" fmla="*/ 1148945 h 101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9429" h="1018749" fill="none" extrusionOk="0">
                <a:moveTo>
                  <a:pt x="251729" y="1148945"/>
                </a:moveTo>
                <a:cubicBezTo>
                  <a:pt x="265785" y="1099592"/>
                  <a:pt x="348367" y="965237"/>
                  <a:pt x="393595" y="878652"/>
                </a:cubicBezTo>
                <a:cubicBezTo>
                  <a:pt x="-380413" y="625064"/>
                  <a:pt x="-79130" y="122076"/>
                  <a:pt x="993178" y="11878"/>
                </a:cubicBezTo>
                <a:cubicBezTo>
                  <a:pt x="1284694" y="554"/>
                  <a:pt x="1665491" y="22873"/>
                  <a:pt x="1908088" y="70834"/>
                </a:cubicBezTo>
                <a:cubicBezTo>
                  <a:pt x="2742377" y="314275"/>
                  <a:pt x="2760820" y="929539"/>
                  <a:pt x="1668768" y="992054"/>
                </a:cubicBezTo>
                <a:cubicBezTo>
                  <a:pt x="1379318" y="1038368"/>
                  <a:pt x="1071349" y="1080044"/>
                  <a:pt x="800493" y="983194"/>
                </a:cubicBezTo>
                <a:cubicBezTo>
                  <a:pt x="539360" y="1057668"/>
                  <a:pt x="385686" y="1114148"/>
                  <a:pt x="251729" y="1148945"/>
                </a:cubicBezTo>
                <a:close/>
              </a:path>
              <a:path w="2529429" h="1018749" stroke="0" extrusionOk="0">
                <a:moveTo>
                  <a:pt x="251729" y="1148945"/>
                </a:moveTo>
                <a:cubicBezTo>
                  <a:pt x="298103" y="1014687"/>
                  <a:pt x="362292" y="926327"/>
                  <a:pt x="393595" y="878652"/>
                </a:cubicBezTo>
                <a:cubicBezTo>
                  <a:pt x="-306998" y="651407"/>
                  <a:pt x="64470" y="60287"/>
                  <a:pt x="993178" y="11878"/>
                </a:cubicBezTo>
                <a:cubicBezTo>
                  <a:pt x="1318808" y="30379"/>
                  <a:pt x="1635918" y="-12711"/>
                  <a:pt x="1908088" y="70834"/>
                </a:cubicBezTo>
                <a:cubicBezTo>
                  <a:pt x="2745543" y="231855"/>
                  <a:pt x="2634074" y="944139"/>
                  <a:pt x="1668768" y="992054"/>
                </a:cubicBezTo>
                <a:cubicBezTo>
                  <a:pt x="1352341" y="1071422"/>
                  <a:pt x="1086909" y="1027194"/>
                  <a:pt x="800493" y="983194"/>
                </a:cubicBezTo>
                <a:cubicBezTo>
                  <a:pt x="712574" y="1062313"/>
                  <a:pt x="479201" y="1074924"/>
                  <a:pt x="251729" y="1148945"/>
                </a:cubicBezTo>
                <a:close/>
              </a:path>
            </a:pathLst>
          </a:custGeom>
          <a:solidFill>
            <a:srgbClr val="FFF4E7"/>
          </a:solidFill>
          <a:ln>
            <a:solidFill>
              <a:srgbClr val="FFA093"/>
            </a:solidFill>
            <a:extLst>
              <a:ext uri="{C807C97D-BFC1-408E-A445-0C87EB9F89A2}">
                <ask:lineSketchStyleProps xmlns:ask="http://schemas.microsoft.com/office/drawing/2018/sketchyshapes" xmlns="" sd="2646061225">
                  <a:prstGeom prst="wedgeEllipseCallout">
                    <a:avLst>
                      <a:gd name="adj1" fmla="val -40048"/>
                      <a:gd name="adj2" fmla="val 6278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31B6DF0-7A0F-9E49-3A16-A7C301CE7C8D}"/>
              </a:ext>
            </a:extLst>
          </p:cNvPr>
          <p:cNvSpPr txBox="1"/>
          <p:nvPr/>
        </p:nvSpPr>
        <p:spPr>
          <a:xfrm flipH="1">
            <a:off x="5424940" y="1392479"/>
            <a:ext cx="27941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Chúng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mình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cùng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làm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cây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gia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đình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nhé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</a:p>
        </p:txBody>
      </p:sp>
      <p:pic>
        <p:nvPicPr>
          <p:cNvPr id="3" name="Picture 2" descr="A group of children making paper craft&#10;&#10;Description automatically generated">
            <a:extLst>
              <a:ext uri="{FF2B5EF4-FFF2-40B4-BE49-F238E27FC236}">
                <a16:creationId xmlns:a16="http://schemas.microsoft.com/office/drawing/2014/main" xmlns="" id="{6699EC94-BF27-679C-D226-F05EE31DD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993" y="1762662"/>
            <a:ext cx="5214758" cy="305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48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39300BA-4C13-8979-4011-0DBD1E71D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59437EA-ABB0-6432-262F-E68822605643}"/>
              </a:ext>
            </a:extLst>
          </p:cNvPr>
          <p:cNvSpPr txBox="1"/>
          <p:nvPr/>
        </p:nvSpPr>
        <p:spPr>
          <a:xfrm>
            <a:off x="389722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FF826B-73C8-A3B7-7B5C-B233A6472344}"/>
              </a:ext>
            </a:extLst>
          </p:cNvPr>
          <p:cNvSpPr txBox="1"/>
          <p:nvPr/>
        </p:nvSpPr>
        <p:spPr>
          <a:xfrm>
            <a:off x="845708" y="961592"/>
            <a:ext cx="3051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Em kiểm tra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63A04BF-8882-EDA4-127F-8E6BDD14CEB4}"/>
              </a:ext>
            </a:extLst>
          </p:cNvPr>
          <p:cNvGrpSpPr/>
          <p:nvPr/>
        </p:nvGrpSpPr>
        <p:grpSpPr>
          <a:xfrm>
            <a:off x="8269108" y="4331475"/>
            <a:ext cx="692717" cy="634784"/>
            <a:chOff x="8281568" y="4331475"/>
            <a:chExt cx="692717" cy="63478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42A8CCE9-B3CE-2C87-BC1C-C4AE0CCCB11F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14C55C60-553B-7785-754E-22CD5A23FED8}"/>
                </a:ext>
              </a:extLst>
            </p:cNvPr>
            <p:cNvSpPr txBox="1"/>
            <p:nvPr/>
          </p:nvSpPr>
          <p:spPr>
            <a:xfrm>
              <a:off x="8281568" y="4331475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16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3E29437-7275-DCA1-7155-8DF89FBCA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164" y="2434726"/>
            <a:ext cx="1929144" cy="240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6A416C9-313E-C92E-2AD5-DEFB288F1AE7}"/>
              </a:ext>
            </a:extLst>
          </p:cNvPr>
          <p:cNvSpPr txBox="1"/>
          <p:nvPr/>
        </p:nvSpPr>
        <p:spPr>
          <a:xfrm>
            <a:off x="770040" y="1553001"/>
            <a:ext cx="62543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 kiểm tra sản phẩm </a:t>
            </a: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vi-VN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 12.</a:t>
            </a:r>
            <a:endParaRPr lang="en-US" sz="2000" dirty="0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 chỉnh, sửa chữa sản phẩm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ơn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8406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0D56CA2-C6EB-5E93-8548-E345C7868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EFE7E9B-021E-FD3B-E10C-FEFF1AFD78E4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0040F2-E6D6-FA53-8FA1-24EF59729912}"/>
              </a:ext>
            </a:extLst>
          </p:cNvPr>
          <p:cNvSpPr txBox="1"/>
          <p:nvPr/>
        </p:nvSpPr>
        <p:spPr>
          <a:xfrm>
            <a:off x="858168" y="961592"/>
            <a:ext cx="3051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e. Em trình diễn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5F179B3-F081-0135-197C-DCC39A3A231A}"/>
              </a:ext>
            </a:extLst>
          </p:cNvPr>
          <p:cNvGrpSpPr/>
          <p:nvPr/>
        </p:nvGrpSpPr>
        <p:grpSpPr>
          <a:xfrm>
            <a:off x="8282307" y="4338254"/>
            <a:ext cx="692717" cy="634784"/>
            <a:chOff x="8282307" y="4338254"/>
            <a:chExt cx="692717" cy="63478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EA868DFE-2532-5FE1-89B4-B586B424CCFF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1AD2C87-A236-04B0-A34C-6FE1B56FA14E}"/>
                </a:ext>
              </a:extLst>
            </p:cNvPr>
            <p:cNvSpPr txBox="1"/>
            <p:nvPr/>
          </p:nvSpPr>
          <p:spPr>
            <a:xfrm>
              <a:off x="8282307" y="4338254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17</a:t>
              </a:r>
              <a:endPara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648AB37F-EAE9-0940-E3B1-6B876D9CC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870" y="2078342"/>
            <a:ext cx="3313684" cy="306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830C4DD-F683-2FC9-4805-6C3DD9C86032}"/>
              </a:ext>
            </a:extLst>
          </p:cNvPr>
          <p:cNvSpPr txBox="1"/>
          <p:nvPr/>
        </p:nvSpPr>
        <p:spPr>
          <a:xfrm>
            <a:off x="846682" y="1410782"/>
            <a:ext cx="658003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Dùng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cây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gia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đình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nhóm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  <a:b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Giới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thiệu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thế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hệ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trong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gia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đình.</a:t>
            </a:r>
            <a:b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Giới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thiệu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mối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quan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hệ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giữa</a:t>
            </a:r>
            <a:r>
              <a:rPr lang="en-US" sz="2000" i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thành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viên</a:t>
            </a:r>
            <a:r>
              <a:rPr lang="en-US" sz="2000" i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997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FC45EAE-CAE8-3FCE-7C8E-68569BE43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733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E5A305-1453-646E-0916-B8E1DD7C0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035" y="3017960"/>
            <a:ext cx="2242185" cy="212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6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8AD2D22-A32E-B607-BAFB-6716D083B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B8A644-2F89-2AFD-63FA-780B3FA211F3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50542AF-1F53-875C-DC02-6E4CEAD5FC68}"/>
              </a:ext>
            </a:extLst>
          </p:cNvPr>
          <p:cNvSpPr txBox="1"/>
          <p:nvPr/>
        </p:nvSpPr>
        <p:spPr>
          <a:xfrm>
            <a:off x="858168" y="961592"/>
            <a:ext cx="3051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g. Cải tiến – Sáng tạo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6AD176A-E3D6-2169-5CFD-08B2FFC25004}"/>
              </a:ext>
            </a:extLst>
          </p:cNvPr>
          <p:cNvGrpSpPr/>
          <p:nvPr/>
        </p:nvGrpSpPr>
        <p:grpSpPr>
          <a:xfrm>
            <a:off x="8274795" y="4325169"/>
            <a:ext cx="692717" cy="634784"/>
            <a:chOff x="8274795" y="4325169"/>
            <a:chExt cx="692717" cy="63478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6E7B2B8E-35DF-B674-6F0F-9654B576B28E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D5DFBFC-16B0-BC97-253D-E77D791AEB0C}"/>
                </a:ext>
              </a:extLst>
            </p:cNvPr>
            <p:cNvSpPr txBox="1"/>
            <p:nvPr/>
          </p:nvSpPr>
          <p:spPr>
            <a:xfrm>
              <a:off x="8274795" y="4325169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18</a:t>
              </a:r>
              <a:endPara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0463DF5D-C7D9-01FC-D6BA-0C3D1196B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81" y="1694585"/>
            <a:ext cx="4428810" cy="265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702C50FA-328B-B826-2A6F-C05311337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992" y="1694585"/>
            <a:ext cx="1589192" cy="147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B90DB18-49EC-3BF9-B48F-2B0B9A6FDE34}"/>
              </a:ext>
            </a:extLst>
          </p:cNvPr>
          <p:cNvSpPr txBox="1"/>
          <p:nvPr/>
        </p:nvSpPr>
        <p:spPr>
          <a:xfrm>
            <a:off x="3909683" y="1681973"/>
            <a:ext cx="47647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</a:t>
            </a:r>
            <a:r>
              <a:rPr lang="en-US" sz="200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ãy</a:t>
            </a:r>
            <a:r>
              <a:rPr lang="en-US" sz="2000" i="0" dirty="0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tự</a:t>
            </a:r>
            <a:r>
              <a:rPr lang="en-US" sz="2000" i="0" dirty="0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làm</a:t>
            </a:r>
            <a:r>
              <a:rPr lang="en-US" sz="2000" i="0" dirty="0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i="0" dirty="0" err="1">
                <a:solidFill>
                  <a:srgbClr val="F7801A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cây</a:t>
            </a:r>
            <a:r>
              <a:rPr lang="en-US" sz="2000" b="1" i="0" dirty="0">
                <a:solidFill>
                  <a:srgbClr val="F7801A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i="0" dirty="0" err="1">
                <a:solidFill>
                  <a:srgbClr val="F7801A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gia</a:t>
            </a:r>
            <a:r>
              <a:rPr lang="en-US" sz="2000" b="1" i="0" dirty="0">
                <a:solidFill>
                  <a:srgbClr val="F7801A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đình </a:t>
            </a:r>
            <a:r>
              <a:rPr lang="en-US" sz="200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2000" i="0" dirty="0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 </a:t>
            </a:r>
            <a:r>
              <a:rPr lang="en-US" sz="200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giới</a:t>
            </a:r>
            <a:r>
              <a:rPr lang="en-US" sz="2000" i="0" dirty="0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thiệu</a:t>
            </a:r>
            <a:r>
              <a:rPr lang="en-US" sz="2000" i="0" dirty="0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2000" i="0" dirty="0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thê</a:t>
            </a:r>
            <a:r>
              <a:rPr lang="en-US" sz="2000" i="0" dirty="0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́ </a:t>
            </a:r>
            <a:r>
              <a:rPr lang="en-US" sz="200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hệ</a:t>
            </a:r>
            <a:r>
              <a:rPr lang="en-US" sz="2000" i="0" dirty="0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trong</a:t>
            </a:r>
            <a:r>
              <a:rPr lang="en-US" sz="2000" i="0" dirty="0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gia</a:t>
            </a:r>
            <a:r>
              <a:rPr lang="en-US" sz="2000" i="0" dirty="0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đình </a:t>
            </a:r>
            <a:r>
              <a:rPr lang="en-US" sz="200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</a:t>
            </a:r>
            <a:r>
              <a:rPr lang="en-US" sz="2000" i="0">
                <a:solidFill>
                  <a:srgbClr val="24202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r>
              <a:rPr lang="en-US" sz="20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732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4A60C1-5358-5B6B-BFF4-519D9855B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F7FD39D-43C8-5D0D-44C5-A55E3C3E730E}"/>
              </a:ext>
            </a:extLst>
          </p:cNvPr>
          <p:cNvGrpSpPr/>
          <p:nvPr/>
        </p:nvGrpSpPr>
        <p:grpSpPr>
          <a:xfrm>
            <a:off x="8280716" y="4325169"/>
            <a:ext cx="692717" cy="634784"/>
            <a:chOff x="8280716" y="4325169"/>
            <a:chExt cx="692717" cy="6347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ACDD1DEE-785D-D39D-9BD5-212C54A42141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177B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25ED2D8-2F6A-049A-7421-3620146EA368}"/>
                </a:ext>
              </a:extLst>
            </p:cNvPr>
            <p:cNvSpPr txBox="1"/>
            <p:nvPr/>
          </p:nvSpPr>
          <p:spPr>
            <a:xfrm>
              <a:off x="8280716" y="4325169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19</a:t>
              </a:r>
              <a:endPara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F4AA431E-190A-4B38-ADA3-FB51BB1C7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906" y="594075"/>
            <a:ext cx="4910422" cy="411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2323;p57">
            <a:extLst>
              <a:ext uri="{FF2B5EF4-FFF2-40B4-BE49-F238E27FC236}">
                <a16:creationId xmlns:a16="http://schemas.microsoft.com/office/drawing/2014/main" xmlns="" id="{1AA603F2-FB2B-EF01-3CBA-4B8CC5D6A481}"/>
              </a:ext>
            </a:extLst>
          </p:cNvPr>
          <p:cNvSpPr/>
          <p:nvPr/>
        </p:nvSpPr>
        <p:spPr>
          <a:xfrm>
            <a:off x="421472" y="2302650"/>
            <a:ext cx="3633107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72D31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Cây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phả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hệ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b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</a:b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lớn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nhất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thế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giới</a:t>
            </a:r>
            <a:endParaRPr kumimoji="0" lang="vi-VN" sz="2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4005018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57"/>
          <p:cNvSpPr txBox="1">
            <a:spLocks noGrp="1"/>
          </p:cNvSpPr>
          <p:nvPr>
            <p:ph type="ctrTitle"/>
          </p:nvPr>
        </p:nvSpPr>
        <p:spPr>
          <a:xfrm flipH="1">
            <a:off x="5358419" y="2435227"/>
            <a:ext cx="3604606" cy="11556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1" dirty="0">
                <a:latin typeface="Bahnschrift" panose="020B0502040204020203" pitchFamily="34" charset="0"/>
              </a:rPr>
              <a:t>Chúc các em </a:t>
            </a:r>
            <a:br>
              <a:rPr lang="es" sz="3600" b="1" dirty="0">
                <a:latin typeface="Bahnschrift" panose="020B0502040204020203" pitchFamily="34" charset="0"/>
              </a:rPr>
            </a:br>
            <a:r>
              <a:rPr lang="es" sz="3600" b="1" dirty="0">
                <a:latin typeface="Bahnschrift" panose="020B0502040204020203" pitchFamily="34" charset="0"/>
              </a:rPr>
              <a:t>học tốt!</a:t>
            </a:r>
            <a:endParaRPr sz="3600" b="1" dirty="0">
              <a:solidFill>
                <a:srgbClr val="645CA7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8C9B29F-6B76-69C5-03E1-89CBBA13F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957" y="358061"/>
            <a:ext cx="777146" cy="7790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"/>
            <a:ext cx="9144000" cy="514258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090781" y="1531116"/>
            <a:ext cx="2522483" cy="2522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407;p57"/>
          <p:cNvSpPr txBox="1">
            <a:spLocks/>
          </p:cNvSpPr>
          <p:nvPr/>
        </p:nvSpPr>
        <p:spPr>
          <a:xfrm flipH="1">
            <a:off x="5549719" y="2214508"/>
            <a:ext cx="3604606" cy="115569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6000" kern="1200">
                <a:solidFill>
                  <a:srgbClr val="645CA7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9pPr>
          </a:lstStyle>
          <a:p>
            <a:pPr>
              <a:buFontTx/>
            </a:pPr>
            <a:r>
              <a:rPr lang="en-US" sz="3200" b="1">
                <a:solidFill>
                  <a:srgbClr val="575195"/>
                </a:solidFill>
                <a:latin typeface="Bahnschrift" panose="020B0502040204020203" pitchFamily="34" charset="0"/>
              </a:rPr>
              <a:t>Chúc các em </a:t>
            </a:r>
            <a:br>
              <a:rPr lang="en-US" sz="3200" b="1">
                <a:solidFill>
                  <a:srgbClr val="575195"/>
                </a:solidFill>
                <a:latin typeface="Bahnschrift" panose="020B0502040204020203" pitchFamily="34" charset="0"/>
              </a:rPr>
            </a:br>
            <a:r>
              <a:rPr lang="en-US" sz="3200" b="1">
                <a:solidFill>
                  <a:srgbClr val="575195"/>
                </a:solidFill>
                <a:latin typeface="Bahnschrift" panose="020B0502040204020203" pitchFamily="34" charset="0"/>
              </a:rPr>
              <a:t>học tốt!</a:t>
            </a:r>
            <a:endParaRPr lang="en-US" sz="3200" b="1" dirty="0">
              <a:solidFill>
                <a:srgbClr val="575195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582887"/>
      </p:ext>
    </p:extLst>
  </p:cSld>
  <p:clrMapOvr>
    <a:masterClrMapping/>
  </p:clrMapOvr>
  <p:transition spd="slow" advTm="12706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465CFBA-2EEF-A699-A759-822458A59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8245537-ACB2-159B-7791-E721C881179F}"/>
              </a:ext>
            </a:extLst>
          </p:cNvPr>
          <p:cNvGrpSpPr/>
          <p:nvPr/>
        </p:nvGrpSpPr>
        <p:grpSpPr>
          <a:xfrm>
            <a:off x="8297960" y="4327674"/>
            <a:ext cx="692717" cy="634784"/>
            <a:chOff x="8297960" y="4327674"/>
            <a:chExt cx="692717" cy="63478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948E2433-73EB-6623-F525-1C2C921B906C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73C3B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1D89B0CB-6FAC-FBB2-4119-DAA9BC253550}"/>
                </a:ext>
              </a:extLst>
            </p:cNvPr>
            <p:cNvSpPr txBox="1"/>
            <p:nvPr/>
          </p:nvSpPr>
          <p:spPr>
            <a:xfrm>
              <a:off x="8297960" y="4327674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7137540-A81E-FAC2-EECF-F5D12DF0E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xmlns="" id="{956EA4C1-43B9-16DC-3DE8-1CB48198D25F}"/>
              </a:ext>
            </a:extLst>
          </p:cNvPr>
          <p:cNvSpPr/>
          <p:nvPr/>
        </p:nvSpPr>
        <p:spPr>
          <a:xfrm>
            <a:off x="4937209" y="1235868"/>
            <a:ext cx="2740300" cy="1428751"/>
          </a:xfrm>
          <a:custGeom>
            <a:avLst/>
            <a:gdLst>
              <a:gd name="connsiteX0" fmla="*/ -812061 w 2740300"/>
              <a:gd name="connsiteY0" fmla="*/ 995868 h 1428751"/>
              <a:gd name="connsiteX1" fmla="*/ 1750 w 2740300"/>
              <a:gd name="connsiteY1" fmla="*/ 750472 h 1428751"/>
              <a:gd name="connsiteX2" fmla="*/ 1313549 w 2740300"/>
              <a:gd name="connsiteY2" fmla="*/ 609 h 1428751"/>
              <a:gd name="connsiteX3" fmla="*/ 2697990 w 2740300"/>
              <a:gd name="connsiteY3" fmla="*/ 538219 h 1428751"/>
              <a:gd name="connsiteX4" fmla="*/ 1502953 w 2740300"/>
              <a:gd name="connsiteY4" fmla="*/ 1425387 h 1428751"/>
              <a:gd name="connsiteX5" fmla="*/ 127325 w 2740300"/>
              <a:gd name="connsiteY5" fmla="*/ 1015111 h 1428751"/>
              <a:gd name="connsiteX6" fmla="*/ -812061 w 2740300"/>
              <a:gd name="connsiteY6" fmla="*/ 995868 h 1428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0300" h="1428751" fill="none" extrusionOk="0">
                <a:moveTo>
                  <a:pt x="-812061" y="995868"/>
                </a:moveTo>
                <a:cubicBezTo>
                  <a:pt x="-723933" y="928726"/>
                  <a:pt x="-312137" y="911896"/>
                  <a:pt x="1750" y="750472"/>
                </a:cubicBezTo>
                <a:cubicBezTo>
                  <a:pt x="75159" y="353036"/>
                  <a:pt x="518047" y="82813"/>
                  <a:pt x="1313549" y="609"/>
                </a:cubicBezTo>
                <a:cubicBezTo>
                  <a:pt x="1960579" y="5469"/>
                  <a:pt x="2527833" y="191354"/>
                  <a:pt x="2697990" y="538219"/>
                </a:cubicBezTo>
                <a:cubicBezTo>
                  <a:pt x="2817299" y="958775"/>
                  <a:pt x="2323384" y="1442071"/>
                  <a:pt x="1502953" y="1425387"/>
                </a:cubicBezTo>
                <a:cubicBezTo>
                  <a:pt x="914172" y="1402127"/>
                  <a:pt x="346457" y="1338120"/>
                  <a:pt x="127325" y="1015111"/>
                </a:cubicBezTo>
                <a:cubicBezTo>
                  <a:pt x="-155651" y="977184"/>
                  <a:pt x="-515445" y="935833"/>
                  <a:pt x="-812061" y="995868"/>
                </a:cubicBezTo>
                <a:close/>
              </a:path>
              <a:path w="2740300" h="1428751" stroke="0" extrusionOk="0">
                <a:moveTo>
                  <a:pt x="-812061" y="995868"/>
                </a:moveTo>
                <a:cubicBezTo>
                  <a:pt x="-700551" y="1040341"/>
                  <a:pt x="-291336" y="779790"/>
                  <a:pt x="1750" y="750472"/>
                </a:cubicBezTo>
                <a:cubicBezTo>
                  <a:pt x="-38275" y="374226"/>
                  <a:pt x="477853" y="38251"/>
                  <a:pt x="1313549" y="609"/>
                </a:cubicBezTo>
                <a:cubicBezTo>
                  <a:pt x="1952499" y="-19041"/>
                  <a:pt x="2561100" y="185995"/>
                  <a:pt x="2697990" y="538219"/>
                </a:cubicBezTo>
                <a:cubicBezTo>
                  <a:pt x="3004506" y="906101"/>
                  <a:pt x="2291067" y="1277781"/>
                  <a:pt x="1502953" y="1425387"/>
                </a:cubicBezTo>
                <a:cubicBezTo>
                  <a:pt x="876039" y="1501175"/>
                  <a:pt x="368060" y="1329176"/>
                  <a:pt x="127325" y="1015111"/>
                </a:cubicBezTo>
                <a:cubicBezTo>
                  <a:pt x="-80766" y="1056631"/>
                  <a:pt x="-574789" y="1071044"/>
                  <a:pt x="-812061" y="995868"/>
                </a:cubicBezTo>
                <a:close/>
              </a:path>
            </a:pathLst>
          </a:custGeom>
          <a:solidFill>
            <a:srgbClr val="EEF8F6"/>
          </a:solidFill>
          <a:ln>
            <a:solidFill>
              <a:srgbClr val="85C9BE"/>
            </a:solidFill>
            <a:extLst>
              <a:ext uri="{C807C97D-BFC1-408E-A445-0C87EB9F89A2}">
                <ask:lineSketchStyleProps xmlns:ask="http://schemas.microsoft.com/office/drawing/2018/sketchyshapes" xmlns="" sd="2725396575">
                  <a:prstGeom prst="wedgeEllipseCallout">
                    <a:avLst>
                      <a:gd name="adj1" fmla="val -79634"/>
                      <a:gd name="adj2" fmla="val 1970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E0D2CD2-E44A-7DFE-CF8A-8662BF9AB20E}"/>
              </a:ext>
            </a:extLst>
          </p:cNvPr>
          <p:cNvSpPr txBox="1"/>
          <p:nvPr/>
        </p:nvSpPr>
        <p:spPr>
          <a:xfrm>
            <a:off x="5108977" y="1464978"/>
            <a:ext cx="24334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chuyện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STEM 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ở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7</a:t>
            </a:r>
            <a:r>
              <a:rPr lang="vi-VN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5F07650A-8069-E8D0-E64F-872E7A97E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0" b="97934" l="1942" r="92816">
                        <a14:foregroundMark x1="92816" y1="20248" x2="82524" y2="4959"/>
                        <a14:foregroundMark x1="45825" y1="54132" x2="12039" y2="65702"/>
                        <a14:foregroundMark x1="37087" y1="93388" x2="11456" y2="40496"/>
                        <a14:foregroundMark x1="58781" y1="81396" x2="28932" y2="31818"/>
                        <a14:foregroundMark x1="17670" y1="93388" x2="6990" y2="74026"/>
                        <a14:foregroundMark x1="8932" y1="90083" x2="5865" y2="73886"/>
                        <a14:foregroundMark x1="73786" y1="98140" x2="47379" y2="90083"/>
                        <a14:foregroundMark x1="71068" y1="23760" x2="40388" y2="826"/>
                        <a14:foregroundMark x1="40388" y1="826" x2="39029" y2="620"/>
                        <a14:foregroundMark x1="61359" y1="35950" x2="59417" y2="26240"/>
                        <a14:backgroundMark x1="86019" y1="58264" x2="83107" y2="52686"/>
                        <a14:backgroundMark x1="60777" y1="83471" x2="60777" y2="83471"/>
                        <a14:backgroundMark x1="60583" y1="84091" x2="60583" y2="84091"/>
                        <a14:backgroundMark x1="60388" y1="84091" x2="60388" y2="86157"/>
                        <a14:backgroundMark x1="59806" y1="83471" x2="59806" y2="84298"/>
                        <a14:backgroundMark x1="59806" y1="81612" x2="59223" y2="84711"/>
                        <a14:backgroundMark x1="3495" y1="69835" x2="388" y2="57231"/>
                        <a14:backgroundMark x1="2330" y1="55165" x2="3301" y2="64256"/>
                        <a14:backgroundMark x1="3883" y1="65496" x2="3495" y2="71281"/>
                        <a14:backgroundMark x1="3883" y1="64876" x2="4078" y2="72107"/>
                        <a14:backgroundMark x1="5243" y1="70248" x2="4854" y2="73760"/>
                        <a14:backgroundMark x1="3301" y1="64256" x2="3107" y2="69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70391" y="1916273"/>
            <a:ext cx="2938124" cy="276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9929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A6D5F6-FE47-D976-98F4-C06AC7DB4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B9F9784-E319-4BEA-9361-5F55891BBFC8}"/>
              </a:ext>
            </a:extLst>
          </p:cNvPr>
          <p:cNvGrpSpPr/>
          <p:nvPr/>
        </p:nvGrpSpPr>
        <p:grpSpPr>
          <a:xfrm>
            <a:off x="8297960" y="4327674"/>
            <a:ext cx="692717" cy="621660"/>
            <a:chOff x="8297960" y="4327674"/>
            <a:chExt cx="692717" cy="62166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285B2B50-FC1D-A7AE-8B5E-B8987994951E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73C3B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3BAAB9C9-0ABA-5468-FD0A-E2B4E5ABB8F1}"/>
                </a:ext>
              </a:extLst>
            </p:cNvPr>
            <p:cNvSpPr txBox="1"/>
            <p:nvPr/>
          </p:nvSpPr>
          <p:spPr>
            <a:xfrm>
              <a:off x="8297960" y="4327674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xmlns="" id="{06A4771E-63D5-7F8F-C84B-24379C16F482}"/>
              </a:ext>
            </a:extLst>
          </p:cNvPr>
          <p:cNvSpPr/>
          <p:nvPr/>
        </p:nvSpPr>
        <p:spPr>
          <a:xfrm>
            <a:off x="4143451" y="1081838"/>
            <a:ext cx="4593748" cy="1914525"/>
          </a:xfrm>
          <a:custGeom>
            <a:avLst/>
            <a:gdLst>
              <a:gd name="connsiteX0" fmla="*/ -774506 w 4593748"/>
              <a:gd name="connsiteY0" fmla="*/ 1305744 h 1914525"/>
              <a:gd name="connsiteX1" fmla="*/ 6254 w 4593748"/>
              <a:gd name="connsiteY1" fmla="*/ 1027856 h 1914525"/>
              <a:gd name="connsiteX2" fmla="*/ 2226193 w 4593748"/>
              <a:gd name="connsiteY2" fmla="*/ 453 h 1914525"/>
              <a:gd name="connsiteX3" fmla="*/ 4507986 w 4593748"/>
              <a:gd name="connsiteY3" fmla="*/ 698124 h 1914525"/>
              <a:gd name="connsiteX4" fmla="*/ 2450612 w 4593748"/>
              <a:gd name="connsiteY4" fmla="*/ 1912379 h 1914525"/>
              <a:gd name="connsiteX5" fmla="*/ 236500 w 4593748"/>
              <a:gd name="connsiteY5" fmla="*/ 1380337 h 1914525"/>
              <a:gd name="connsiteX6" fmla="*/ -774506 w 4593748"/>
              <a:gd name="connsiteY6" fmla="*/ 1305744 h 191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93748" h="1914525" fill="none" extrusionOk="0">
                <a:moveTo>
                  <a:pt x="-774506" y="1305744"/>
                </a:moveTo>
                <a:cubicBezTo>
                  <a:pt x="-502724" y="1244889"/>
                  <a:pt x="-121413" y="1042330"/>
                  <a:pt x="6254" y="1027856"/>
                </a:cubicBezTo>
                <a:cubicBezTo>
                  <a:pt x="74857" y="615191"/>
                  <a:pt x="876172" y="39802"/>
                  <a:pt x="2226193" y="453"/>
                </a:cubicBezTo>
                <a:cubicBezTo>
                  <a:pt x="3219221" y="660"/>
                  <a:pt x="4254584" y="206824"/>
                  <a:pt x="4507986" y="698124"/>
                </a:cubicBezTo>
                <a:cubicBezTo>
                  <a:pt x="4706527" y="1378960"/>
                  <a:pt x="4096507" y="1842732"/>
                  <a:pt x="2450612" y="1912379"/>
                </a:cubicBezTo>
                <a:cubicBezTo>
                  <a:pt x="1457636" y="1936017"/>
                  <a:pt x="635272" y="1718468"/>
                  <a:pt x="236500" y="1380337"/>
                </a:cubicBezTo>
                <a:cubicBezTo>
                  <a:pt x="93719" y="1308916"/>
                  <a:pt x="-381152" y="1355372"/>
                  <a:pt x="-774506" y="1305744"/>
                </a:cubicBezTo>
                <a:close/>
              </a:path>
              <a:path w="4593748" h="1914525" stroke="0" extrusionOk="0">
                <a:moveTo>
                  <a:pt x="-774506" y="1305744"/>
                </a:moveTo>
                <a:cubicBezTo>
                  <a:pt x="-528177" y="1181668"/>
                  <a:pt x="-170766" y="1017729"/>
                  <a:pt x="6254" y="1027856"/>
                </a:cubicBezTo>
                <a:cubicBezTo>
                  <a:pt x="56413" y="589929"/>
                  <a:pt x="1037297" y="167293"/>
                  <a:pt x="2226193" y="453"/>
                </a:cubicBezTo>
                <a:cubicBezTo>
                  <a:pt x="3234622" y="9942"/>
                  <a:pt x="4206499" y="227358"/>
                  <a:pt x="4507986" y="698124"/>
                </a:cubicBezTo>
                <a:cubicBezTo>
                  <a:pt x="4897771" y="1302400"/>
                  <a:pt x="3782717" y="1966926"/>
                  <a:pt x="2450612" y="1912379"/>
                </a:cubicBezTo>
                <a:cubicBezTo>
                  <a:pt x="1587618" y="1929423"/>
                  <a:pt x="642770" y="1783941"/>
                  <a:pt x="236500" y="1380337"/>
                </a:cubicBezTo>
                <a:cubicBezTo>
                  <a:pt x="-255422" y="1360332"/>
                  <a:pt x="-428359" y="1269866"/>
                  <a:pt x="-774506" y="1305744"/>
                </a:cubicBezTo>
                <a:close/>
              </a:path>
            </a:pathLst>
          </a:custGeom>
          <a:solidFill>
            <a:srgbClr val="EEF8F6"/>
          </a:solidFill>
          <a:ln>
            <a:solidFill>
              <a:srgbClr val="85C9BE"/>
            </a:solidFill>
            <a:extLst>
              <a:ext uri="{C807C97D-BFC1-408E-A445-0C87EB9F89A2}">
                <ask:lineSketchStyleProps xmlns:ask="http://schemas.microsoft.com/office/drawing/2018/sketchyshapes" xmlns="" sd="782587900">
                  <a:prstGeom prst="wedgeEllipseCallout">
                    <a:avLst>
                      <a:gd name="adj1" fmla="val -66860"/>
                      <a:gd name="adj2" fmla="val 1820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5F07650A-8069-E8D0-E64F-872E7A97E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0" b="97934" l="1942" r="92816">
                        <a14:foregroundMark x1="92816" y1="20248" x2="82524" y2="4959"/>
                        <a14:foregroundMark x1="45825" y1="54132" x2="12039" y2="65702"/>
                        <a14:foregroundMark x1="37087" y1="93388" x2="11456" y2="40496"/>
                        <a14:foregroundMark x1="58781" y1="81396" x2="28932" y2="31818"/>
                        <a14:foregroundMark x1="17670" y1="93388" x2="6990" y2="74026"/>
                        <a14:foregroundMark x1="8932" y1="90083" x2="5865" y2="73886"/>
                        <a14:foregroundMark x1="73786" y1="98140" x2="47379" y2="90083"/>
                        <a14:foregroundMark x1="71068" y1="23760" x2="40388" y2="826"/>
                        <a14:foregroundMark x1="40388" y1="826" x2="39029" y2="620"/>
                        <a14:foregroundMark x1="61359" y1="35950" x2="59417" y2="26240"/>
                        <a14:backgroundMark x1="86019" y1="58264" x2="83107" y2="52686"/>
                        <a14:backgroundMark x1="60777" y1="83471" x2="60777" y2="83471"/>
                        <a14:backgroundMark x1="60583" y1="84091" x2="60583" y2="84091"/>
                        <a14:backgroundMark x1="60388" y1="84091" x2="60388" y2="86157"/>
                        <a14:backgroundMark x1="59806" y1="83471" x2="59806" y2="84298"/>
                        <a14:backgroundMark x1="59806" y1="81612" x2="59223" y2="84711"/>
                        <a14:backgroundMark x1="3495" y1="69835" x2="388" y2="57231"/>
                        <a14:backgroundMark x1="2330" y1="55165" x2="3301" y2="64256"/>
                        <a14:backgroundMark x1="3883" y1="65496" x2="3495" y2="71281"/>
                        <a14:backgroundMark x1="3883" y1="64876" x2="4078" y2="72107"/>
                        <a14:backgroundMark x1="5243" y1="70248" x2="4854" y2="73760"/>
                        <a14:backgroundMark x1="3301" y1="64256" x2="3107" y2="69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354" y="1916273"/>
            <a:ext cx="2938124" cy="276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nk question mark on a black background&#10;&#10;Description automatically generated">
            <a:extLst>
              <a:ext uri="{FF2B5EF4-FFF2-40B4-BE49-F238E27FC236}">
                <a16:creationId xmlns:a16="http://schemas.microsoft.com/office/drawing/2014/main" xmlns="" id="{8A8D7D5B-FAE2-14E6-8889-874179022CC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33508" y="1322439"/>
            <a:ext cx="1028798" cy="10287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4D09F8C-20B0-ECFC-A9B4-7F43548AEEC5}"/>
              </a:ext>
            </a:extLst>
          </p:cNvPr>
          <p:cNvSpPr txBox="1"/>
          <p:nvPr/>
        </p:nvSpPr>
        <p:spPr>
          <a:xfrm>
            <a:off x="4458000" y="1398031"/>
            <a:ext cx="4078781" cy="1173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vi-VN" sz="2000" dirty="0"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Theo em, trong cây phả hệ, </a:t>
            </a:r>
            <a:r>
              <a:rPr lang="en-US" sz="2000" dirty="0"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     </a:t>
            </a:r>
            <a:r>
              <a:rPr lang="vi-VN" sz="2000" dirty="0"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mối quan hệ</a:t>
            </a:r>
            <a:r>
              <a:rPr lang="en-US" sz="2000" dirty="0"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giữa hai thành viên bất kì được xác định</a:t>
            </a:r>
            <a:r>
              <a:rPr lang="en-US" sz="2000" dirty="0"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như thế nào?</a:t>
            </a:r>
            <a:endParaRPr lang="en-US" sz="2000" dirty="0">
              <a:latin typeface="+mn-lt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581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073D497-A818-E40A-ACAC-2ED4D2BD0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D2C2726-A6E5-E4F4-51B1-43078CDA5B89}"/>
              </a:ext>
            </a:extLst>
          </p:cNvPr>
          <p:cNvGrpSpPr/>
          <p:nvPr/>
        </p:nvGrpSpPr>
        <p:grpSpPr>
          <a:xfrm>
            <a:off x="8289234" y="4328499"/>
            <a:ext cx="692717" cy="621660"/>
            <a:chOff x="8289234" y="4328499"/>
            <a:chExt cx="692717" cy="62166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13F11360-CBDA-DE9C-6403-C996E77E48DB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BC5B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4D69720-0B2E-DB17-B706-DFE0D6E96E15}"/>
                </a:ext>
              </a:extLst>
            </p:cNvPr>
            <p:cNvSpPr txBox="1"/>
            <p:nvPr/>
          </p:nvSpPr>
          <p:spPr>
            <a:xfrm>
              <a:off x="8289234" y="4328499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EBF176AF-8AAB-D7A9-00F4-C604E901DC1F}"/>
              </a:ext>
            </a:extLst>
          </p:cNvPr>
          <p:cNvSpPr/>
          <p:nvPr/>
        </p:nvSpPr>
        <p:spPr>
          <a:xfrm flipH="1">
            <a:off x="1831700" y="1414462"/>
            <a:ext cx="2740300" cy="1464469"/>
          </a:xfrm>
          <a:custGeom>
            <a:avLst/>
            <a:gdLst>
              <a:gd name="connsiteX0" fmla="*/ -462015 w 2740300"/>
              <a:gd name="connsiteY0" fmla="*/ 998797 h 1464469"/>
              <a:gd name="connsiteX1" fmla="*/ 3731 w 2740300"/>
              <a:gd name="connsiteY1" fmla="*/ 786234 h 1464469"/>
              <a:gd name="connsiteX2" fmla="*/ 1301212 w 2740300"/>
              <a:gd name="connsiteY2" fmla="*/ 927 h 1464469"/>
              <a:gd name="connsiteX3" fmla="*/ 2689592 w 2740300"/>
              <a:gd name="connsiteY3" fmla="*/ 534872 h 1464469"/>
              <a:gd name="connsiteX4" fmla="*/ 1519944 w 2740300"/>
              <a:gd name="connsiteY4" fmla="*/ 1460080 h 1464469"/>
              <a:gd name="connsiteX5" fmla="*/ 141079 w 2740300"/>
              <a:gd name="connsiteY5" fmla="*/ 1055854 h 1464469"/>
              <a:gd name="connsiteX6" fmla="*/ -462015 w 2740300"/>
              <a:gd name="connsiteY6" fmla="*/ 998797 h 1464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0300" h="1464469" fill="none" extrusionOk="0">
                <a:moveTo>
                  <a:pt x="-462015" y="998797"/>
                </a:moveTo>
                <a:cubicBezTo>
                  <a:pt x="-243793" y="917276"/>
                  <a:pt x="-150652" y="859989"/>
                  <a:pt x="3731" y="786234"/>
                </a:cubicBezTo>
                <a:cubicBezTo>
                  <a:pt x="-71239" y="344777"/>
                  <a:pt x="531325" y="6458"/>
                  <a:pt x="1301212" y="927"/>
                </a:cubicBezTo>
                <a:cubicBezTo>
                  <a:pt x="1938082" y="-31702"/>
                  <a:pt x="2511627" y="138209"/>
                  <a:pt x="2689592" y="534872"/>
                </a:cubicBezTo>
                <a:cubicBezTo>
                  <a:pt x="2827319" y="919809"/>
                  <a:pt x="2407793" y="1506749"/>
                  <a:pt x="1519944" y="1460080"/>
                </a:cubicBezTo>
                <a:cubicBezTo>
                  <a:pt x="931089" y="1497260"/>
                  <a:pt x="402685" y="1333789"/>
                  <a:pt x="141079" y="1055854"/>
                </a:cubicBezTo>
                <a:cubicBezTo>
                  <a:pt x="-94826" y="1003467"/>
                  <a:pt x="-197123" y="1059811"/>
                  <a:pt x="-462015" y="998797"/>
                </a:cubicBezTo>
                <a:close/>
              </a:path>
              <a:path w="2740300" h="1464469" stroke="0" extrusionOk="0">
                <a:moveTo>
                  <a:pt x="-462015" y="998797"/>
                </a:moveTo>
                <a:cubicBezTo>
                  <a:pt x="-323072" y="961365"/>
                  <a:pt x="-113017" y="800575"/>
                  <a:pt x="3731" y="786234"/>
                </a:cubicBezTo>
                <a:cubicBezTo>
                  <a:pt x="-67957" y="318214"/>
                  <a:pt x="547240" y="-9066"/>
                  <a:pt x="1301212" y="927"/>
                </a:cubicBezTo>
                <a:cubicBezTo>
                  <a:pt x="1919490" y="-53354"/>
                  <a:pt x="2542700" y="199795"/>
                  <a:pt x="2689592" y="534872"/>
                </a:cubicBezTo>
                <a:cubicBezTo>
                  <a:pt x="2941893" y="967445"/>
                  <a:pt x="2279537" y="1376471"/>
                  <a:pt x="1519944" y="1460080"/>
                </a:cubicBezTo>
                <a:cubicBezTo>
                  <a:pt x="904547" y="1457103"/>
                  <a:pt x="412940" y="1339710"/>
                  <a:pt x="141079" y="1055854"/>
                </a:cubicBezTo>
                <a:cubicBezTo>
                  <a:pt x="-55083" y="991316"/>
                  <a:pt x="-328438" y="1009041"/>
                  <a:pt x="-462015" y="998797"/>
                </a:cubicBezTo>
                <a:close/>
              </a:path>
            </a:pathLst>
          </a:custGeom>
          <a:solidFill>
            <a:srgbClr val="FFF1EF"/>
          </a:solidFill>
          <a:ln>
            <a:solidFill>
              <a:srgbClr val="FFB9AF"/>
            </a:solidFill>
            <a:extLst>
              <a:ext uri="{C807C97D-BFC1-408E-A445-0C87EB9F89A2}">
                <ask:lineSketchStyleProps xmlns:ask="http://schemas.microsoft.com/office/drawing/2018/sketchyshapes" xmlns="" sd="2481617581">
                  <a:prstGeom prst="wedgeEllipseCallout">
                    <a:avLst>
                      <a:gd name="adj1" fmla="val -66860"/>
                      <a:gd name="adj2" fmla="val 1820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7C85390-708E-15E0-516B-51C7A5C6C39E}"/>
              </a:ext>
            </a:extLst>
          </p:cNvPr>
          <p:cNvSpPr txBox="1"/>
          <p:nvPr/>
        </p:nvSpPr>
        <p:spPr>
          <a:xfrm>
            <a:off x="1985145" y="1645125"/>
            <a:ext cx="24334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thử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thách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STEM </a:t>
            </a:r>
            <a:b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ở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8</a:t>
            </a:r>
            <a:r>
              <a:rPr lang="vi-VN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27E55D08-904C-E00C-13AE-DC3D36033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0" b="97934" l="1942" r="92816">
                        <a14:foregroundMark x1="92816" y1="20248" x2="82524" y2="4959"/>
                        <a14:foregroundMark x1="45825" y1="54132" x2="12039" y2="65702"/>
                        <a14:foregroundMark x1="37087" y1="93388" x2="11456" y2="40496"/>
                        <a14:foregroundMark x1="58781" y1="81396" x2="28932" y2="31818"/>
                        <a14:foregroundMark x1="17670" y1="93388" x2="6990" y2="74026"/>
                        <a14:foregroundMark x1="8932" y1="90083" x2="5865" y2="73886"/>
                        <a14:foregroundMark x1="73786" y1="98140" x2="47379" y2="90083"/>
                        <a14:foregroundMark x1="71068" y1="23760" x2="40388" y2="826"/>
                        <a14:foregroundMark x1="40388" y1="826" x2="39029" y2="620"/>
                        <a14:foregroundMark x1="61359" y1="35950" x2="59417" y2="26240"/>
                        <a14:backgroundMark x1="86019" y1="58264" x2="83107" y2="52686"/>
                        <a14:backgroundMark x1="60777" y1="83471" x2="60777" y2="83471"/>
                        <a14:backgroundMark x1="60583" y1="84091" x2="60583" y2="84091"/>
                        <a14:backgroundMark x1="60388" y1="84091" x2="60388" y2="86157"/>
                        <a14:backgroundMark x1="59806" y1="83471" x2="59806" y2="84298"/>
                        <a14:backgroundMark x1="59806" y1="81612" x2="59223" y2="84711"/>
                        <a14:backgroundMark x1="3495" y1="69835" x2="388" y2="57231"/>
                        <a14:backgroundMark x1="2330" y1="55165" x2="3301" y2="64256"/>
                        <a14:backgroundMark x1="3883" y1="65496" x2="3495" y2="71281"/>
                        <a14:backgroundMark x1="3883" y1="64876" x2="4078" y2="72107"/>
                        <a14:backgroundMark x1="5243" y1="70248" x2="4854" y2="73760"/>
                        <a14:backgroundMark x1="3301" y1="64256" x2="3107" y2="69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848" y="1864514"/>
            <a:ext cx="2938124" cy="276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0B226C2-F606-04CD-9AD8-732087986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4680" y="3062891"/>
            <a:ext cx="1284215" cy="18024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8436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6AADD77-724F-09BE-F93D-52C7A25AE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xmlns="" id="{B6D72529-2EC4-4883-4921-394685583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843" y="1169913"/>
            <a:ext cx="4964907" cy="37320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B5BF6B5-30A9-B466-18D6-EE82FDC69B89}"/>
              </a:ext>
            </a:extLst>
          </p:cNvPr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0F32A3BE-7942-1384-798C-9F50F6E3634D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74C3745-286C-39FD-EF0B-D25FB2E92AFF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2" name="Google Shape;2323;p57">
            <a:extLst>
              <a:ext uri="{FF2B5EF4-FFF2-40B4-BE49-F238E27FC236}">
                <a16:creationId xmlns:a16="http://schemas.microsoft.com/office/drawing/2014/main" xmlns="" id="{435EDE56-8E88-E3BC-0D7A-38EC2D5FB6B8}"/>
              </a:ext>
            </a:extLst>
          </p:cNvPr>
          <p:cNvSpPr/>
          <p:nvPr/>
        </p:nvSpPr>
        <p:spPr>
          <a:xfrm>
            <a:off x="773557" y="843117"/>
            <a:ext cx="3605562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thế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hệ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gia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đình</a:t>
            </a:r>
            <a:endParaRPr kumimoji="0" lang="vi-VN" sz="22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sp>
        <p:nvSpPr>
          <p:cNvPr id="138" name="Google Shape;1040;p56">
            <a:extLst>
              <a:ext uri="{FF2B5EF4-FFF2-40B4-BE49-F238E27FC236}">
                <a16:creationId xmlns:a16="http://schemas.microsoft.com/office/drawing/2014/main" xmlns="" id="{9DC11307-0CFB-3455-2863-64C823312984}"/>
              </a:ext>
            </a:extLst>
          </p:cNvPr>
          <p:cNvSpPr/>
          <p:nvPr/>
        </p:nvSpPr>
        <p:spPr>
          <a:xfrm rot="10800000" flipH="1">
            <a:off x="536156" y="1976225"/>
            <a:ext cx="2707894" cy="1988995"/>
          </a:xfrm>
          <a:prstGeom prst="snip1Rect">
            <a:avLst>
              <a:gd name="adj" fmla="val 0"/>
            </a:avLst>
          </a:prstGeom>
          <a:solidFill>
            <a:schemeClr val="bg1"/>
          </a:solidFill>
          <a:ln w="127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rgbClr val="34679A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AAB8D90C-4ACF-ABFD-9DC3-3EAECAFFABA2}"/>
              </a:ext>
            </a:extLst>
          </p:cNvPr>
          <p:cNvSpPr txBox="1"/>
          <p:nvPr/>
        </p:nvSpPr>
        <p:spPr>
          <a:xfrm>
            <a:off x="597058" y="3047887"/>
            <a:ext cx="2586090" cy="791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Gia đình Mai </a:t>
            </a:r>
            <a:b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mấy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thế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hệ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43" name="Picture 142" descr="A pink question mark on a black background&#10;&#10;Description automatically generated">
            <a:extLst>
              <a:ext uri="{FF2B5EF4-FFF2-40B4-BE49-F238E27FC236}">
                <a16:creationId xmlns:a16="http://schemas.microsoft.com/office/drawing/2014/main" xmlns="" id="{B9AF5054-C6DA-91EB-9CE3-81746A8D2B8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29169" y="2197005"/>
            <a:ext cx="838936" cy="83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395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8" grpId="0" animBg="1"/>
      <p:bldP spid="1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32">
            <a:extLst>
              <a:ext uri="{FF2B5EF4-FFF2-40B4-BE49-F238E27FC236}">
                <a16:creationId xmlns:a16="http://schemas.microsoft.com/office/drawing/2014/main" xmlns="" id="{2FF6CC22-BDFD-C3DF-E1B1-FBCEE0C7D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00817C2-B554-D0D1-6C19-9D323514A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843" y="1169913"/>
            <a:ext cx="4964907" cy="373205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F1E7236-6086-3C76-3968-A695412C35D1}"/>
              </a:ext>
            </a:extLst>
          </p:cNvPr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76AA6840-5E46-1D83-AC7A-C4E9BEE2FC0A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3F11C5A-AC5F-7199-6172-F59880E5D1C1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8" name="Google Shape;1040;p56">
            <a:extLst>
              <a:ext uri="{FF2B5EF4-FFF2-40B4-BE49-F238E27FC236}">
                <a16:creationId xmlns:a16="http://schemas.microsoft.com/office/drawing/2014/main" xmlns="" id="{9DC11307-0CFB-3455-2863-64C823312984}"/>
              </a:ext>
            </a:extLst>
          </p:cNvPr>
          <p:cNvSpPr/>
          <p:nvPr/>
        </p:nvSpPr>
        <p:spPr>
          <a:xfrm rot="10800000" flipH="1">
            <a:off x="465819" y="1998942"/>
            <a:ext cx="2778231" cy="1988995"/>
          </a:xfrm>
          <a:prstGeom prst="snip1Rect">
            <a:avLst>
              <a:gd name="adj" fmla="val 0"/>
            </a:avLst>
          </a:prstGeom>
          <a:solidFill>
            <a:schemeClr val="bg1"/>
          </a:solidFill>
          <a:ln w="127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rgbClr val="34679A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</a:pPr>
            <a:endParaRPr sz="1800">
              <a:solidFill>
                <a:sysClr val="windowText" lastClr="000000"/>
              </a:solidFill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AAB8D90C-4ACF-ABFD-9DC3-3EAECAFFABA2}"/>
              </a:ext>
            </a:extLst>
          </p:cNvPr>
          <p:cNvSpPr txBox="1"/>
          <p:nvPr/>
        </p:nvSpPr>
        <p:spPr>
          <a:xfrm>
            <a:off x="433250" y="2125524"/>
            <a:ext cx="2881137" cy="1612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Chỉ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mối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quan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hệ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giữa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thành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viên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đình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Mai.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Google Shape;2323;p57">
            <a:extLst>
              <a:ext uri="{FF2B5EF4-FFF2-40B4-BE49-F238E27FC236}">
                <a16:creationId xmlns:a16="http://schemas.microsoft.com/office/drawing/2014/main" xmlns="" id="{EFED614C-9312-28DE-29BE-0E9F4DF55E24}"/>
              </a:ext>
            </a:extLst>
          </p:cNvPr>
          <p:cNvSpPr/>
          <p:nvPr/>
        </p:nvSpPr>
        <p:spPr>
          <a:xfrm>
            <a:off x="773557" y="843117"/>
            <a:ext cx="3605562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thế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hệ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gia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đình</a:t>
            </a:r>
            <a:endParaRPr kumimoji="0" lang="vi-VN" sz="22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653224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A2D0F65-FBFA-5ECF-854E-4FC23ECB8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A30717E-99F2-C14A-34EA-778AFF89505D}"/>
              </a:ext>
            </a:extLst>
          </p:cNvPr>
          <p:cNvSpPr/>
          <p:nvPr/>
        </p:nvSpPr>
        <p:spPr>
          <a:xfrm>
            <a:off x="1317444" y="2152040"/>
            <a:ext cx="5784491" cy="1434124"/>
          </a:xfrm>
          <a:custGeom>
            <a:avLst/>
            <a:gdLst>
              <a:gd name="connsiteX0" fmla="*/ 0 w 5784491"/>
              <a:gd name="connsiteY0" fmla="*/ 239025 h 1434124"/>
              <a:gd name="connsiteX1" fmla="*/ 239025 w 5784491"/>
              <a:gd name="connsiteY1" fmla="*/ 0 h 1434124"/>
              <a:gd name="connsiteX2" fmla="*/ 5545466 w 5784491"/>
              <a:gd name="connsiteY2" fmla="*/ 0 h 1434124"/>
              <a:gd name="connsiteX3" fmla="*/ 5784491 w 5784491"/>
              <a:gd name="connsiteY3" fmla="*/ 239025 h 1434124"/>
              <a:gd name="connsiteX4" fmla="*/ 5784491 w 5784491"/>
              <a:gd name="connsiteY4" fmla="*/ 1195099 h 1434124"/>
              <a:gd name="connsiteX5" fmla="*/ 5545466 w 5784491"/>
              <a:gd name="connsiteY5" fmla="*/ 1434124 h 1434124"/>
              <a:gd name="connsiteX6" fmla="*/ 239025 w 5784491"/>
              <a:gd name="connsiteY6" fmla="*/ 1434124 h 1434124"/>
              <a:gd name="connsiteX7" fmla="*/ 0 w 5784491"/>
              <a:gd name="connsiteY7" fmla="*/ 1195099 h 1434124"/>
              <a:gd name="connsiteX8" fmla="*/ 0 w 5784491"/>
              <a:gd name="connsiteY8" fmla="*/ 239025 h 1434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84491" h="1434124" fill="none" extrusionOk="0">
                <a:moveTo>
                  <a:pt x="0" y="239025"/>
                </a:moveTo>
                <a:cubicBezTo>
                  <a:pt x="-3660" y="103673"/>
                  <a:pt x="118854" y="-6711"/>
                  <a:pt x="239025" y="0"/>
                </a:cubicBezTo>
                <a:cubicBezTo>
                  <a:pt x="1028045" y="87550"/>
                  <a:pt x="3628992" y="-55802"/>
                  <a:pt x="5545466" y="0"/>
                </a:cubicBezTo>
                <a:cubicBezTo>
                  <a:pt x="5681003" y="-2502"/>
                  <a:pt x="5765682" y="102856"/>
                  <a:pt x="5784491" y="239025"/>
                </a:cubicBezTo>
                <a:cubicBezTo>
                  <a:pt x="5854936" y="659531"/>
                  <a:pt x="5835218" y="1075286"/>
                  <a:pt x="5784491" y="1195099"/>
                </a:cubicBezTo>
                <a:cubicBezTo>
                  <a:pt x="5801201" y="1334488"/>
                  <a:pt x="5661899" y="1446323"/>
                  <a:pt x="5545466" y="1434124"/>
                </a:cubicBezTo>
                <a:cubicBezTo>
                  <a:pt x="4159235" y="1300017"/>
                  <a:pt x="2608336" y="1430562"/>
                  <a:pt x="239025" y="1434124"/>
                </a:cubicBezTo>
                <a:cubicBezTo>
                  <a:pt x="109479" y="1448309"/>
                  <a:pt x="5266" y="1329412"/>
                  <a:pt x="0" y="1195099"/>
                </a:cubicBezTo>
                <a:cubicBezTo>
                  <a:pt x="-43316" y="985537"/>
                  <a:pt x="-48152" y="633341"/>
                  <a:pt x="0" y="239025"/>
                </a:cubicBezTo>
                <a:close/>
              </a:path>
              <a:path w="5784491" h="1434124" stroke="0" extrusionOk="0">
                <a:moveTo>
                  <a:pt x="0" y="239025"/>
                </a:moveTo>
                <a:cubicBezTo>
                  <a:pt x="-1146" y="94158"/>
                  <a:pt x="97401" y="-5434"/>
                  <a:pt x="239025" y="0"/>
                </a:cubicBezTo>
                <a:cubicBezTo>
                  <a:pt x="2123632" y="-73530"/>
                  <a:pt x="4066797" y="-159808"/>
                  <a:pt x="5545466" y="0"/>
                </a:cubicBezTo>
                <a:cubicBezTo>
                  <a:pt x="5654618" y="-830"/>
                  <a:pt x="5799518" y="93017"/>
                  <a:pt x="5784491" y="239025"/>
                </a:cubicBezTo>
                <a:cubicBezTo>
                  <a:pt x="5710184" y="642729"/>
                  <a:pt x="5773127" y="798383"/>
                  <a:pt x="5784491" y="1195099"/>
                </a:cubicBezTo>
                <a:cubicBezTo>
                  <a:pt x="5779745" y="1329941"/>
                  <a:pt x="5661253" y="1441395"/>
                  <a:pt x="5545466" y="1434124"/>
                </a:cubicBezTo>
                <a:cubicBezTo>
                  <a:pt x="4998550" y="1533907"/>
                  <a:pt x="1623193" y="1271800"/>
                  <a:pt x="239025" y="1434124"/>
                </a:cubicBezTo>
                <a:cubicBezTo>
                  <a:pt x="107624" y="1439498"/>
                  <a:pt x="6111" y="1321869"/>
                  <a:pt x="0" y="1195099"/>
                </a:cubicBezTo>
                <a:cubicBezTo>
                  <a:pt x="49221" y="925239"/>
                  <a:pt x="-66909" y="645440"/>
                  <a:pt x="0" y="23902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114546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4679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02ACE6-9BA4-9BCE-CFB7-725E01DBAE73}"/>
              </a:ext>
            </a:extLst>
          </p:cNvPr>
          <p:cNvSpPr txBox="1"/>
          <p:nvPr/>
        </p:nvSpPr>
        <p:spPr>
          <a:xfrm>
            <a:off x="1504173" y="2465330"/>
            <a:ext cx="5411031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Gia đình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hai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thế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hệ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bố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mẹ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con. Gia đình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ba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thế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hệ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ông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bà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bố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mẹ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con.</a:t>
            </a:r>
            <a:endParaRPr lang="en-US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6AFD77-6336-0A36-D059-12E542963B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6770048" y="1995072"/>
            <a:ext cx="2131219" cy="236565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8638409E-503E-8BFE-2944-C47ED5F14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4" y="1212303"/>
            <a:ext cx="1046311" cy="159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08AB8F2-50FF-FB28-84E7-34A7E1684DC1}"/>
              </a:ext>
            </a:extLst>
          </p:cNvPr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8FE63882-5F03-BC41-E417-36D21E2F6BB5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77D1A91-9E1A-C315-B095-F0BDE3F04AC0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Google Shape;2323;p57">
            <a:extLst>
              <a:ext uri="{FF2B5EF4-FFF2-40B4-BE49-F238E27FC236}">
                <a16:creationId xmlns:a16="http://schemas.microsoft.com/office/drawing/2014/main" xmlns="" id="{3B92C0F5-0D1B-F872-1F08-925E7F82D270}"/>
              </a:ext>
            </a:extLst>
          </p:cNvPr>
          <p:cNvSpPr/>
          <p:nvPr/>
        </p:nvSpPr>
        <p:spPr>
          <a:xfrm>
            <a:off x="773557" y="843117"/>
            <a:ext cx="3605562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thế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hệ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gia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đình</a:t>
            </a:r>
            <a:endParaRPr kumimoji="0" lang="vi-VN" sz="22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9194146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D79D0F6-6DDC-1EAD-30D9-C4D34A417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580FA87-D7E9-310A-1CEA-A18C19ED24CE}"/>
              </a:ext>
            </a:extLst>
          </p:cNvPr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592AE2B8-C60B-12B8-6F6D-3557BF55D614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71C4ADC-9A2D-C2C2-635B-DC5DDD7F8945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FB26C7B-A651-DA67-C4C4-8320045DC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500" y="1381317"/>
            <a:ext cx="4849000" cy="352356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30192B1-52C2-C34B-C7E6-773A5CE91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40" y="2832957"/>
            <a:ext cx="437921" cy="47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0E716B-B0B3-232E-38CC-497F67F378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915" y="2973473"/>
            <a:ext cx="851535" cy="319596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73DD3F3-A9D1-301E-1C27-004F4E7CDE60}"/>
              </a:ext>
            </a:extLst>
          </p:cNvPr>
          <p:cNvSpPr txBox="1"/>
          <p:nvPr/>
        </p:nvSpPr>
        <p:spPr>
          <a:xfrm>
            <a:off x="5970257" y="2955585"/>
            <a:ext cx="102624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Minh Anh</a:t>
            </a:r>
          </a:p>
        </p:txBody>
      </p:sp>
      <p:sp>
        <p:nvSpPr>
          <p:cNvPr id="14" name="Google Shape;2323;p57">
            <a:extLst>
              <a:ext uri="{FF2B5EF4-FFF2-40B4-BE49-F238E27FC236}">
                <a16:creationId xmlns:a16="http://schemas.microsoft.com/office/drawing/2014/main" xmlns="" id="{6C0831C6-BE55-B836-95E7-7A08910CF086}"/>
              </a:ext>
            </a:extLst>
          </p:cNvPr>
          <p:cNvSpPr/>
          <p:nvPr/>
        </p:nvSpPr>
        <p:spPr>
          <a:xfrm>
            <a:off x="773557" y="843117"/>
            <a:ext cx="5270056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Tx/>
              <a:defRPr/>
            </a:pP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Tìm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hiểu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thế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hệ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gia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đình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em</a:t>
            </a:r>
            <a:endParaRPr lang="vi-VN" sz="2200" dirty="0">
              <a:solidFill>
                <a:schemeClr val="tx1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5884089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461</TotalTime>
  <Words>365</Words>
  <Application>Microsoft Office PowerPoint</Application>
  <PresentationFormat>On-screen Show (16:9)</PresentationFormat>
  <Paragraphs>71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Wingdings</vt:lpstr>
      <vt:lpstr>Segoe UI Black</vt:lpstr>
      <vt:lpstr>Verdana</vt:lpstr>
      <vt:lpstr>Poppins</vt:lpstr>
      <vt:lpstr>Times New Roman</vt:lpstr>
      <vt:lpstr>Calibri Light</vt:lpstr>
      <vt:lpstr>Calibri</vt:lpstr>
      <vt:lpstr>Bahnschrift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Chúc các em  học tốt!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INTEL</cp:lastModifiedBy>
  <cp:revision>71</cp:revision>
  <dcterms:modified xsi:type="dcterms:W3CDTF">2024-04-08T01:27:26Z</dcterms:modified>
</cp:coreProperties>
</file>