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73" r:id="rId3"/>
    <p:sldMasterId id="2147483675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7" r:id="rId10"/>
    <p:sldMasterId id="2147483689" r:id="rId11"/>
  </p:sldMasterIdLst>
  <p:notesMasterIdLst>
    <p:notesMasterId r:id="rId41"/>
  </p:notesMasterIdLst>
  <p:sldIdLst>
    <p:sldId id="258" r:id="rId12"/>
    <p:sldId id="259" r:id="rId13"/>
    <p:sldId id="260" r:id="rId14"/>
    <p:sldId id="272" r:id="rId15"/>
    <p:sldId id="274" r:id="rId16"/>
    <p:sldId id="266" r:id="rId17"/>
    <p:sldId id="275" r:id="rId18"/>
    <p:sldId id="276" r:id="rId19"/>
    <p:sldId id="273" r:id="rId20"/>
    <p:sldId id="281" r:id="rId21"/>
    <p:sldId id="283" r:id="rId22"/>
    <p:sldId id="284" r:id="rId23"/>
    <p:sldId id="285" r:id="rId24"/>
    <p:sldId id="277" r:id="rId25"/>
    <p:sldId id="278" r:id="rId26"/>
    <p:sldId id="279" r:id="rId27"/>
    <p:sldId id="280" r:id="rId28"/>
    <p:sldId id="282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64" r:id="rId40"/>
  </p:sldIdLst>
  <p:sldSz cx="9144000" cy="5143500" type="screen16x9"/>
  <p:notesSz cx="6858000" cy="9144000"/>
  <p:embeddedFontLst>
    <p:embeddedFont>
      <p:font typeface="DFGothic-EB" charset="-128"/>
      <p:regular r:id="rId42"/>
    </p:embeddedFont>
    <p:embeddedFont>
      <p:font typeface="Showcard Gothic" pitchFamily="82" charset="0"/>
      <p:regular r:id="rId43"/>
    </p:embeddedFont>
    <p:embeddedFont>
      <p:font typeface="Arial Rounded MT Bold" charset="0"/>
      <p:regular r:id="rId44"/>
    </p:embeddedFont>
    <p:embeddedFont>
      <p:font typeface="Comic Sans MS" pitchFamily="66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Matura MT Script Capitals" pitchFamily="66" charset="0"/>
      <p:regular r:id="rId51"/>
    </p:embeddedFont>
    <p:embeddedFont>
      <p:font typeface="宋体" pitchFamily="2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9933"/>
    <a:srgbClr val="0095D2"/>
    <a:srgbClr val="0B54AD"/>
    <a:srgbClr val="212C7A"/>
    <a:srgbClr val="D4251F"/>
    <a:srgbClr val="77B525"/>
    <a:srgbClr val="0969C9"/>
    <a:srgbClr val="5F328F"/>
    <a:srgbClr val="085D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218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7099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641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922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463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9962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9700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594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1030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1177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452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615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9255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48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CF4EECC-EE6C-4770-925F-BA3758B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973F-342E-47FB-BE03-F39DE7FD5D51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50A304E-DCDA-4099-ACC1-5C72FF73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E8767CF3-E2BB-4691-A989-D17970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A66A3-5438-43FE-A119-0397A5CB79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6457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pPr/>
              <a:t>2024/4/21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19C9D56-6518-41BC-8C3B-4804AE95A2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F100AF15-EE0F-4EB6-86B9-1C967DB9D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4597067-B08E-480A-9643-0DEE2DAA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BDE553-6CBD-473A-B305-4292AE2CC4CB}" type="datetimeFigureOut">
              <a:rPr lang="es-ES"/>
              <a:pPr>
                <a:defRPr/>
              </a:pPr>
              <a:t>21/04/2024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1EFC635-42F1-4A1E-AD5C-6A388EE2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38B9E2F-1E32-4056-9F91-D29699D8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BEBABC-11B9-4B24-92DE-DDA234CA6C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xmlns="" id="{A7CCDC1E-C243-45FD-A8AB-D4A1D4953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3769519"/>
            <a:ext cx="15128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xmlns="" id="{469B53DF-A2E0-4350-A013-0DE8DAF39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871912"/>
            <a:ext cx="15128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26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6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20" Type="http://schemas.openxmlformats.org/officeDocument/2006/relationships/image" Target="../media/image18.png"/><Relationship Id="rId29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11.png"/><Relationship Id="rId32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10.png"/><Relationship Id="rId28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31" Type="http://schemas.microsoft.com/office/2007/relationships/media" Target="../media/media1.mp3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openxmlformats.org/officeDocument/2006/relationships/image" Target="../media/image37.png"/><Relationship Id="rId27" Type="http://schemas.openxmlformats.org/officeDocument/2006/relationships/image" Target="../media/image12.png"/><Relationship Id="rId30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7.mp3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8.mp3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9.mp3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10.mp3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11.mp3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6.mp3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415773" y="203178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203390" y="-1807731"/>
            <a:ext cx="1805711" cy="18057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57292" y="1268856"/>
            <a:ext cx="394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Unit 10</a:t>
            </a:r>
            <a:endParaRPr lang="zh-CN" altLang="en-US" sz="4400" b="1" dirty="0">
              <a:ln w="85725">
                <a:solidFill>
                  <a:srgbClr val="FDFDFD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网络歌手-Knut Be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4866493" y="-827511"/>
            <a:ext cx="609600" cy="609600"/>
          </a:xfrm>
          <a:prstGeom prst="rect">
            <a:avLst/>
          </a:prstGeom>
        </p:spPr>
      </p:pic>
      <p:sp>
        <p:nvSpPr>
          <p:cNvPr id="53" name="文本框 3">
            <a:extLst>
              <a:ext uri="{FF2B5EF4-FFF2-40B4-BE49-F238E27FC236}">
                <a16:creationId xmlns:a16="http://schemas.microsoft.com/office/drawing/2014/main" xmlns="" id="{913D0A8C-6B0A-426A-84EA-F2448B9D3366}"/>
              </a:ext>
            </a:extLst>
          </p:cNvPr>
          <p:cNvSpPr txBox="1"/>
          <p:nvPr/>
        </p:nvSpPr>
        <p:spPr>
          <a:xfrm>
            <a:off x="2582226" y="2016710"/>
            <a:ext cx="3945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MY HOUSE</a:t>
            </a:r>
            <a:endParaRPr lang="zh-CN" altLang="en-US" sz="7200" b="1" dirty="0">
              <a:ln w="85725">
                <a:solidFill>
                  <a:srgbClr val="FDFDFD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文本框 42">
            <a:extLst>
              <a:ext uri="{FF2B5EF4-FFF2-40B4-BE49-F238E27FC236}">
                <a16:creationId xmlns:a16="http://schemas.microsoft.com/office/drawing/2014/main" xmlns="" id="{5724B004-E9A4-4B13-A024-F2C0A2939E0E}"/>
              </a:ext>
            </a:extLst>
          </p:cNvPr>
          <p:cNvSpPr txBox="1"/>
          <p:nvPr/>
        </p:nvSpPr>
        <p:spPr>
          <a:xfrm>
            <a:off x="2451955" y="1270362"/>
            <a:ext cx="394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Unit 10</a:t>
            </a:r>
            <a:endParaRPr lang="zh-CN" altLang="en-US" sz="4400" b="1" dirty="0"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597999" y="2001267"/>
            <a:ext cx="3945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MY HOUSE</a:t>
            </a:r>
            <a:endParaRPr lang="zh-CN" altLang="en-US" sz="7200" b="1" dirty="0"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cs typeface="+mn-ea"/>
              <a:sym typeface="+mn-lt"/>
            </a:endParaRPr>
          </a:p>
        </p:txBody>
      </p:sp>
      <p:sp>
        <p:nvSpPr>
          <p:cNvPr id="55" name="文本框 7">
            <a:extLst>
              <a:ext uri="{FF2B5EF4-FFF2-40B4-BE49-F238E27FC236}">
                <a16:creationId xmlns:a16="http://schemas.microsoft.com/office/drawing/2014/main" xmlns="" id="{C2B8723F-2DAE-4955-A479-DE5310CA463A}"/>
              </a:ext>
            </a:extLst>
          </p:cNvPr>
          <p:cNvSpPr txBox="1"/>
          <p:nvPr/>
        </p:nvSpPr>
        <p:spPr>
          <a:xfrm>
            <a:off x="3246340" y="317742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</a:rPr>
              <a:t>Lesson 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009ED4C-AED0-4368-88DD-BB9976A87146}"/>
              </a:ext>
            </a:extLst>
          </p:cNvPr>
          <p:cNvSpPr txBox="1"/>
          <p:nvPr/>
        </p:nvSpPr>
        <p:spPr>
          <a:xfrm>
            <a:off x="123623" y="-870263"/>
            <a:ext cx="61912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256" y="3160384"/>
            <a:ext cx="1765827" cy="1001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946486">
            <a:off x="1123316" y="2662638"/>
            <a:ext cx="1115951" cy="1217916"/>
            <a:chOff x="1003521" y="2464927"/>
            <a:chExt cx="1115951" cy="1217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05211" y="2550895"/>
              <a:ext cx="5629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sz="6000" b="1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3</a:t>
              </a:r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813695" y="2848318"/>
            <a:ext cx="43011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</a:rPr>
              <a:t>Sentence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8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1 0.0493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5671AB-C08F-41EB-9FCE-F79EC53DED23}"/>
              </a:ext>
            </a:extLst>
          </p:cNvPr>
          <p:cNvSpPr/>
          <p:nvPr/>
        </p:nvSpPr>
        <p:spPr>
          <a:xfrm>
            <a:off x="1473267" y="3421527"/>
            <a:ext cx="6197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living room.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EBD99D-61F7-4244-816B-15EBCB70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9589">
            <a:off x="4471178" y="642213"/>
            <a:ext cx="2993444" cy="2422293"/>
          </a:xfrm>
          <a:prstGeom prst="rect">
            <a:avLst/>
          </a:prstGeom>
        </p:spPr>
      </p:pic>
      <p:pic>
        <p:nvPicPr>
          <p:cNvPr id="1026" name="Picture 2" descr="Premium Vector | Poses and expressions of a funny boy">
            <a:extLst>
              <a:ext uri="{FF2B5EF4-FFF2-40B4-BE49-F238E27FC236}">
                <a16:creationId xmlns:a16="http://schemas.microsoft.com/office/drawing/2014/main" xmlns="" id="{BCCB834E-1A53-4383-8A2A-EA23A382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481" y="847794"/>
            <a:ext cx="2393260" cy="23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xmlns="" id="{1AA16DB8-19C6-49B6-846F-385BCADD99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667" y="3447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6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5671AB-C08F-41EB-9FCE-F79EC53DED23}"/>
              </a:ext>
            </a:extLst>
          </p:cNvPr>
          <p:cNvSpPr/>
          <p:nvPr/>
        </p:nvSpPr>
        <p:spPr>
          <a:xfrm>
            <a:off x="1975104" y="3421527"/>
            <a:ext cx="519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kitchen.</a:t>
            </a:r>
          </a:p>
        </p:txBody>
      </p:sp>
      <p:pic>
        <p:nvPicPr>
          <p:cNvPr id="1026" name="Picture 2" descr="Premium Vector | Poses and expressions of a funny boy">
            <a:extLst>
              <a:ext uri="{FF2B5EF4-FFF2-40B4-BE49-F238E27FC236}">
                <a16:creationId xmlns:a16="http://schemas.microsoft.com/office/drawing/2014/main" xmlns="" id="{BCCB834E-1A53-4383-8A2A-EA23A382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481" y="847794"/>
            <a:ext cx="2393260" cy="23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F77088-9154-4761-AC7B-BB429077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8046">
            <a:off x="4303696" y="558318"/>
            <a:ext cx="2892140" cy="2327310"/>
          </a:xfrm>
          <a:prstGeom prst="rect">
            <a:avLst/>
          </a:prstGeom>
        </p:spPr>
      </p:pic>
      <p:pic>
        <p:nvPicPr>
          <p:cNvPr id="3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xmlns="" id="{379747FF-15BE-4E55-8098-D4C9220810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6881" y="3501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95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5671AB-C08F-41EB-9FCE-F79EC53DED23}"/>
              </a:ext>
            </a:extLst>
          </p:cNvPr>
          <p:cNvSpPr/>
          <p:nvPr/>
        </p:nvSpPr>
        <p:spPr>
          <a:xfrm>
            <a:off x="1752190" y="3421527"/>
            <a:ext cx="56396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bedroom.</a:t>
            </a:r>
          </a:p>
        </p:txBody>
      </p:sp>
      <p:pic>
        <p:nvPicPr>
          <p:cNvPr id="1026" name="Picture 2" descr="Premium Vector | Poses and expressions of a funny boy">
            <a:extLst>
              <a:ext uri="{FF2B5EF4-FFF2-40B4-BE49-F238E27FC236}">
                <a16:creationId xmlns:a16="http://schemas.microsoft.com/office/drawing/2014/main" xmlns="" id="{BCCB834E-1A53-4383-8A2A-EA23A382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481" y="847794"/>
            <a:ext cx="2393260" cy="23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00F359-A168-49F8-BD8F-97C5BFF08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371">
            <a:off x="4408705" y="462215"/>
            <a:ext cx="3173819" cy="2519515"/>
          </a:xfrm>
          <a:prstGeom prst="rect">
            <a:avLst/>
          </a:prstGeom>
        </p:spPr>
      </p:pic>
      <p:pic>
        <p:nvPicPr>
          <p:cNvPr id="3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AA70DBDE-9C88-46FA-A622-597938D50E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2589" y="3421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90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5B8F1F-59E0-422E-9063-69A42556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6" y="1850893"/>
            <a:ext cx="2396613" cy="403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C1853A-8DDF-4259-A310-052EF2E5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607" y="301346"/>
            <a:ext cx="5655702" cy="4017499"/>
          </a:xfrm>
          <a:prstGeom prst="rect">
            <a:avLst/>
          </a:prstGeom>
        </p:spPr>
      </p:pic>
      <p:pic>
        <p:nvPicPr>
          <p:cNvPr id="2" name="CD2-TRACK 54">
            <a:hlinkClick r:id="" action="ppaction://media"/>
            <a:extLst>
              <a:ext uri="{FF2B5EF4-FFF2-40B4-BE49-F238E27FC236}">
                <a16:creationId xmlns:a16="http://schemas.microsoft.com/office/drawing/2014/main" xmlns="" id="{0D6E4294-6396-4238-B165-230DECB072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56402" y="2311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56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BC1374-2DB8-4B8F-AA44-A43FCE401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37" y="209772"/>
            <a:ext cx="1618044" cy="5097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C591D5-8F62-411E-9456-D9EDA2AF64DC}"/>
              </a:ext>
            </a:extLst>
          </p:cNvPr>
          <p:cNvSpPr/>
          <p:nvPr/>
        </p:nvSpPr>
        <p:spPr>
          <a:xfrm>
            <a:off x="404747" y="1475905"/>
            <a:ext cx="360028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living room</a:t>
            </a:r>
            <a:r>
              <a:rPr lang="en-US" sz="2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2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3F1CCB-FC3B-47E8-AE80-2F50722664AD}"/>
              </a:ext>
            </a:extLst>
          </p:cNvPr>
          <p:cNvSpPr/>
          <p:nvPr/>
        </p:nvSpPr>
        <p:spPr>
          <a:xfrm>
            <a:off x="404747" y="1952959"/>
            <a:ext cx="303057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kitchen</a:t>
            </a:r>
            <a:r>
              <a:rPr lang="en-US" sz="2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2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8A6A96-3EC9-455C-9761-EF0895AC5582}"/>
              </a:ext>
            </a:extLst>
          </p:cNvPr>
          <p:cNvSpPr/>
          <p:nvPr/>
        </p:nvSpPr>
        <p:spPr>
          <a:xfrm>
            <a:off x="404747" y="2461144"/>
            <a:ext cx="328448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is my bedroom</a:t>
            </a:r>
            <a:r>
              <a:rPr lang="en-US" sz="2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2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Girl Sing Stock Illustrations – 6,950 Girl Sing Stock Illustrations,  Vectors &amp;amp; Clipart - Dreamstime">
            <a:extLst>
              <a:ext uri="{FF2B5EF4-FFF2-40B4-BE49-F238E27FC236}">
                <a16:creationId xmlns:a16="http://schemas.microsoft.com/office/drawing/2014/main" xmlns="" id="{9A9356E1-B76A-40D7-8422-90C9290E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203" y="820976"/>
            <a:ext cx="4180500" cy="33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2-TRACK 55">
            <a:hlinkClick r:id="" action="ppaction://media"/>
            <a:extLst>
              <a:ext uri="{FF2B5EF4-FFF2-40B4-BE49-F238E27FC236}">
                <a16:creationId xmlns:a16="http://schemas.microsoft.com/office/drawing/2014/main" xmlns="" id="{97009429-91BF-4ECF-8019-EE6A6CE3E6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79636" y="159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08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2A7ADA-4810-4D97-A09C-585AD778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3" y="1985074"/>
            <a:ext cx="2400300" cy="431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DEDF9D-EF67-4960-A712-7F298552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02" y="139700"/>
            <a:ext cx="5806075" cy="4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83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41C2CD-3F0B-4E17-9172-AFCA578F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090" y="278280"/>
            <a:ext cx="3631910" cy="483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67CEC5-6CE4-4F27-B855-A1AA838C8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270907"/>
            <a:ext cx="8204200" cy="28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13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256" y="3160384"/>
            <a:ext cx="1765827" cy="1001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946486">
            <a:off x="1123316" y="2662638"/>
            <a:ext cx="1115951" cy="1217916"/>
            <a:chOff x="1003521" y="2464927"/>
            <a:chExt cx="1115951" cy="1217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05211" y="2550895"/>
              <a:ext cx="5629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sz="6000" b="1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3</a:t>
              </a:r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813695" y="2848318"/>
            <a:ext cx="4815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</a:rPr>
              <a:t>Game Time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52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1 0.0493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EBF19CB9-08E4-4BF5-A16F-8827BB2F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6260" y="1159669"/>
            <a:ext cx="1676400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F15DD120-4111-41BE-9095-BE106B05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21075592">
            <a:off x="1423987" y="1660922"/>
            <a:ext cx="3148013" cy="2813447"/>
          </a:xfrm>
          <a:prstGeom prst="rect">
            <a:avLst/>
          </a:prstGeom>
          <a:noFill/>
          <a:effectLst>
            <a:outerShdw blurRad="76200" dist="279400" dir="1422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FF399BC0-9040-4072-8A86-C8EEBBA6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1488" y="1545432"/>
            <a:ext cx="3352800" cy="2759869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3F2F0C2B-37CC-4230-9DA3-FCFC29CCD55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72458" flipH="1">
            <a:off x="4180346" y="2038578"/>
            <a:ext cx="1657869" cy="135299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321" name="Picture 4">
            <a:extLst>
              <a:ext uri="{FF2B5EF4-FFF2-40B4-BE49-F238E27FC236}">
                <a16:creationId xmlns:a16="http://schemas.microsoft.com/office/drawing/2014/main" xmlns="" id="{9268D3A7-6735-492E-9BC1-510167A0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776" y="33338"/>
            <a:ext cx="6766322" cy="133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064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272" y="2878692"/>
            <a:ext cx="828815" cy="4699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272" y="3871352"/>
            <a:ext cx="828815" cy="4699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770" y="2878692"/>
            <a:ext cx="828815" cy="46998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770" y="3871352"/>
            <a:ext cx="828815" cy="4699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54152" y="2550895"/>
            <a:ext cx="600706" cy="655593"/>
            <a:chOff x="1154152" y="2550895"/>
            <a:chExt cx="600706" cy="655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52" y="2550895"/>
              <a:ext cx="600706" cy="6555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34866" y="2569945"/>
              <a:ext cx="354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1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54152" y="3471990"/>
            <a:ext cx="600706" cy="655593"/>
            <a:chOff x="1154152" y="3471990"/>
            <a:chExt cx="600706" cy="65559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52" y="3471990"/>
              <a:ext cx="600706" cy="655593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41332" y="3507398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Arial Rounded MT Bold" panose="020F0704030504030204" pitchFamily="34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rPr>
                <a:t>2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  <a:latin typeface="Showcard Gothic" panose="04020904020102020604" pitchFamily="82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0006" y="2480077"/>
            <a:ext cx="600706" cy="655593"/>
            <a:chOff x="4890006" y="2480077"/>
            <a:chExt cx="600706" cy="65559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0006" y="2480077"/>
              <a:ext cx="600706" cy="65559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4977186" y="2515485"/>
              <a:ext cx="3866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Arial Rounded MT Bold" panose="020F0704030504030204" pitchFamily="34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rPr>
                <a:t>3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  <a:latin typeface="Showcard Gothic" panose="04020904020102020604" pitchFamily="82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90006" y="3471990"/>
            <a:ext cx="600706" cy="655593"/>
            <a:chOff x="4890006" y="3471990"/>
            <a:chExt cx="600706" cy="6555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0006" y="3471990"/>
              <a:ext cx="600706" cy="655593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940115" y="3507398"/>
              <a:ext cx="4171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Arial Rounded MT Bold" panose="020F0704030504030204" pitchFamily="34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rPr>
                <a:t>4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  <a:latin typeface="Showcard Gothic" panose="04020904020102020604" pitchFamily="82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491087" y="2750930"/>
            <a:ext cx="171072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</a:rPr>
              <a:t>WARM UP</a:t>
            </a:r>
            <a:endParaRPr lang="zh-CN" altLang="en-US" sz="340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51610" y="18492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CONTENT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xmlns="" id="{F02F287C-1F38-4599-B5EE-7D8D51BCF9CA}"/>
              </a:ext>
            </a:extLst>
          </p:cNvPr>
          <p:cNvSpPr/>
          <p:nvPr/>
        </p:nvSpPr>
        <p:spPr>
          <a:xfrm>
            <a:off x="2460821" y="3729091"/>
            <a:ext cx="236475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</a:rPr>
              <a:t>VOCABULARY</a:t>
            </a:r>
            <a:endParaRPr lang="zh-CN" altLang="en-US" sz="3400" b="1" dirty="0">
              <a:solidFill>
                <a:schemeClr val="bg1"/>
              </a:solidFill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xmlns="" id="{384305A9-A1EC-4A14-9425-8C6E8B172086}"/>
              </a:ext>
            </a:extLst>
          </p:cNvPr>
          <p:cNvSpPr/>
          <p:nvPr/>
        </p:nvSpPr>
        <p:spPr>
          <a:xfrm>
            <a:off x="6214585" y="2686687"/>
            <a:ext cx="19287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</a:rPr>
              <a:t>SENTENCE</a:t>
            </a:r>
            <a:endParaRPr lang="zh-CN" altLang="en-US" sz="3400" b="1" dirty="0">
              <a:solidFill>
                <a:schemeClr val="bg1"/>
              </a:solidFill>
            </a:endParaRPr>
          </a:p>
        </p:txBody>
      </p:sp>
      <p:sp>
        <p:nvSpPr>
          <p:cNvPr id="35" name="矩形 1">
            <a:extLst>
              <a:ext uri="{FF2B5EF4-FFF2-40B4-BE49-F238E27FC236}">
                <a16:creationId xmlns:a16="http://schemas.microsoft.com/office/drawing/2014/main" xmlns="" id="{45B755B8-1A85-41C8-80F2-F01BDD034ECE}"/>
              </a:ext>
            </a:extLst>
          </p:cNvPr>
          <p:cNvSpPr/>
          <p:nvPr/>
        </p:nvSpPr>
        <p:spPr>
          <a:xfrm>
            <a:off x="6243138" y="3729091"/>
            <a:ext cx="214674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</a:rPr>
              <a:t>GAME TIME</a:t>
            </a:r>
            <a:endParaRPr lang="zh-CN" altLang="en-US" sz="3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2 L 0.04201 0.03117 " pathEditMode="relative" ptsTypes="AA">
                                      <p:cBhvr>
                                        <p:cTn id="61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2 L 0.04201 0.03117 " pathEditMode="relative" ptsTypes="AA">
                                      <p:cBhvr>
                                        <p:cTn id="74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2 L 0.04201 0.03117 " pathEditMode="relative" ptsTypes="AA">
                                      <p:cBhvr>
                                        <p:cTn id="83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250"/>
                            </p:stCondLst>
                            <p:childTnLst>
                              <p:par>
                                <p:cTn id="8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2 L 0.04201 0.03117 " pathEditMode="relative" ptsTypes="AA">
                                      <p:cBhvr>
                                        <p:cTn id="92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7" grpId="0"/>
      <p:bldP spid="29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7AB3A042-6E31-4C25-96C8-ACA92E6D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6781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B173F46F-8629-4191-B698-082B0354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6E303F3A-1F9D-4F66-9A3C-28268224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7625F60D-7197-4C92-A750-1EA966744ECF}"/>
              </a:ext>
            </a:extLst>
          </p:cNvPr>
          <p:cNvGrpSpPr>
            <a:grpSpLocks/>
          </p:cNvGrpSpPr>
          <p:nvPr/>
        </p:nvGrpSpPr>
        <p:grpSpPr bwMode="auto">
          <a:xfrm>
            <a:off x="5774531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B3954747-CF47-4270-BA83-ED9E457E88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4361" name="15 CuadroTexto">
              <a:extLst>
                <a:ext uri="{FF2B5EF4-FFF2-40B4-BE49-F238E27FC236}">
                  <a16:creationId xmlns:a16="http://schemas.microsoft.com/office/drawing/2014/main" xmlns="" id="{06368155-58B3-41FE-96A7-23EB5B71F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2841" y="5805833"/>
              <a:ext cx="2224245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living 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7C6A3D7D-1748-48F9-B053-7F07460CE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601983B2-67E5-4E41-ABD8-10E12B52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C2CC7889-46D7-41E0-A0D8-327FD4E18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68537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69F85A4E-4ACF-4128-8F0B-DCA387F07C82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4089797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7A9F7A0E-0803-4447-B26B-51D333ED4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4359" name="39 CuadroTexto">
              <a:extLst>
                <a:ext uri="{FF2B5EF4-FFF2-40B4-BE49-F238E27FC236}">
                  <a16:creationId xmlns:a16="http://schemas.microsoft.com/office/drawing/2014/main" xmlns="" id="{04A52B65-40AF-4AFD-B970-189D61FA9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062866E4-E2ED-4A12-A34A-595722237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67995" y="2181430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A6BA1782-C82F-413E-AA00-D52195A0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EF3605E-5039-42B8-AAF4-DD859614E7A9}"/>
              </a:ext>
            </a:extLst>
          </p:cNvPr>
          <p:cNvSpPr/>
          <p:nvPr/>
        </p:nvSpPr>
        <p:spPr>
          <a:xfrm>
            <a:off x="7812881" y="4350937"/>
            <a:ext cx="1169230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C611F12D-DE30-402E-8716-692B01F534F3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66E22862-BB8F-4283-8168-E10A35598C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4357" name="1 CuadroTexto">
              <a:extLst>
                <a:ext uri="{FF2B5EF4-FFF2-40B4-BE49-F238E27FC236}">
                  <a16:creationId xmlns:a16="http://schemas.microsoft.com/office/drawing/2014/main" xmlns="" id="{8BAFFA86-46D5-4F4E-8310-356B92303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kitchen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1 Imagen">
            <a:extLst>
              <a:ext uri="{FF2B5EF4-FFF2-40B4-BE49-F238E27FC236}">
                <a16:creationId xmlns:a16="http://schemas.microsoft.com/office/drawing/2014/main" xmlns="" id="{278346B4-AF40-4703-98A4-DC7CD07AA6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354" name="Picture 25">
            <a:extLst>
              <a:ext uri="{FF2B5EF4-FFF2-40B4-BE49-F238E27FC236}">
                <a16:creationId xmlns:a16="http://schemas.microsoft.com/office/drawing/2014/main" xmlns="" id="{E84721D8-59D3-4828-A46B-3BA4F86F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9153">
            <a:off x="2045494" y="597694"/>
            <a:ext cx="1127522" cy="91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5 CuadroTexto">
            <a:extLst>
              <a:ext uri="{FF2B5EF4-FFF2-40B4-BE49-F238E27FC236}">
                <a16:creationId xmlns:a16="http://schemas.microsoft.com/office/drawing/2014/main" xmlns="" id="{10B2C51E-FF99-4E77-9C74-19C73A610171}"/>
              </a:ext>
            </a:extLst>
          </p:cNvPr>
          <p:cNvSpPr txBox="1"/>
          <p:nvPr/>
        </p:nvSpPr>
        <p:spPr bwMode="auto">
          <a:xfrm>
            <a:off x="3518819" y="668545"/>
            <a:ext cx="3630363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What is it?</a:t>
            </a:r>
            <a:endParaRPr lang="es-ES" sz="3000" b="1" spc="38" dirty="0">
              <a:ln w="762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33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10E0CA55-4276-4BAB-9712-1048897B4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363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AD647896-F792-44EA-8F1F-010C372B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7603" y="104060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25496E9F-885C-4C30-B5AE-56FE07F7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9C650EC7-D7CB-4D8C-B17E-632EF576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F2133679-8A2A-4178-B096-5AB489E6C957}"/>
              </a:ext>
            </a:extLst>
          </p:cNvPr>
          <p:cNvGrpSpPr>
            <a:grpSpLocks/>
          </p:cNvGrpSpPr>
          <p:nvPr/>
        </p:nvGrpSpPr>
        <p:grpSpPr bwMode="auto">
          <a:xfrm>
            <a:off x="5774531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F78E25DB-4180-4269-9CD8-637366B65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5388" name="15 CuadroTexto">
              <a:extLst>
                <a:ext uri="{FF2B5EF4-FFF2-40B4-BE49-F238E27FC236}">
                  <a16:creationId xmlns:a16="http://schemas.microsoft.com/office/drawing/2014/main" xmlns="" id="{7C16A292-29AF-44E6-9AC7-AB0EB0A90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0AC00A8A-45A9-4B99-9CDF-DE6D51693772}"/>
              </a:ext>
            </a:extLst>
          </p:cNvPr>
          <p:cNvSpPr/>
          <p:nvPr/>
        </p:nvSpPr>
        <p:spPr>
          <a:xfrm>
            <a:off x="3545886" y="735546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4274A1EE-FF32-4C10-8184-0C8C33306D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FEAAC1D8-095A-43FC-A0F8-C97AE7E3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10FBD5E2-6E07-4CFF-B334-BBB726BDB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4495">
            <a:off x="3971589" y="2131381"/>
            <a:ext cx="2189718" cy="120792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F44D908A-6A83-4F80-81F5-A79336A96667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4089797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C5F7DC65-F174-4CB6-8CC5-22312A0E6B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5386" name="39 CuadroTexto">
              <a:extLst>
                <a:ext uri="{FF2B5EF4-FFF2-40B4-BE49-F238E27FC236}">
                  <a16:creationId xmlns:a16="http://schemas.microsoft.com/office/drawing/2014/main" xmlns="" id="{7BF61D8F-2A35-453C-BD4B-5529AF2FB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0864" y="5793996"/>
              <a:ext cx="2197358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living 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647A31A6-F6C7-431F-A880-20EBCF69CE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4495">
            <a:off x="4016638" y="2122738"/>
            <a:ext cx="2180426" cy="12169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1D1683F2-453D-4EE0-99F3-92E7CBD5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D04D399-749A-468F-995C-CEF0F9296744}"/>
              </a:ext>
            </a:extLst>
          </p:cNvPr>
          <p:cNvSpPr/>
          <p:nvPr/>
        </p:nvSpPr>
        <p:spPr>
          <a:xfrm>
            <a:off x="7812881" y="4276832"/>
            <a:ext cx="1159669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7491E3C2-8D11-4A17-8645-450A28AD2916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757A2D95-2BA9-43BE-857C-533149E633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5384" name="1 CuadroTexto">
              <a:extLst>
                <a:ext uri="{FF2B5EF4-FFF2-40B4-BE49-F238E27FC236}">
                  <a16:creationId xmlns:a16="http://schemas.microsoft.com/office/drawing/2014/main" xmlns="" id="{7F27524A-FD1D-4D40-80E1-57B142E72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kitchen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25 CuadroTexto">
            <a:extLst>
              <a:ext uri="{FF2B5EF4-FFF2-40B4-BE49-F238E27FC236}">
                <a16:creationId xmlns:a16="http://schemas.microsoft.com/office/drawing/2014/main" xmlns="" id="{6E5F62ED-3A6A-43DC-B0E4-77A40690B25B}"/>
              </a:ext>
            </a:extLst>
          </p:cNvPr>
          <p:cNvSpPr txBox="1"/>
          <p:nvPr/>
        </p:nvSpPr>
        <p:spPr bwMode="auto">
          <a:xfrm>
            <a:off x="1694260" y="637158"/>
            <a:ext cx="648071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Listen and choose</a:t>
            </a:r>
            <a:endParaRPr lang="es-ES" sz="3000" b="1" spc="38" dirty="0">
              <a:ln w="762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  <p:pic>
        <p:nvPicPr>
          <p:cNvPr id="28" name="bedroom">
            <a:hlinkClick r:id="" action="ppaction://media"/>
            <a:extLst>
              <a:ext uri="{FF2B5EF4-FFF2-40B4-BE49-F238E27FC236}">
                <a16:creationId xmlns:a16="http://schemas.microsoft.com/office/drawing/2014/main" xmlns="" id="{F839C914-E391-4A7A-BE52-90792BAB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456" y="6762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194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B6908339-E984-4465-BB97-365C5BD08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387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C44AAEC2-8973-460C-BB98-ADB9B584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862" y="111680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17D23B70-367B-48C9-85D7-09F774F7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E975E28E-8DAD-4118-BCF2-EBD4ED8A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C91EEF96-4958-496D-86C6-6BB78E2B4722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CD238C33-BEA7-449D-8D78-592EB5181D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6412" name="15 CuadroTexto">
              <a:extLst>
                <a:ext uri="{FF2B5EF4-FFF2-40B4-BE49-F238E27FC236}">
                  <a16:creationId xmlns:a16="http://schemas.microsoft.com/office/drawing/2014/main" xmlns="" id="{6F8B0189-B23E-43A2-90AC-876C165AE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54193D49-7754-41A4-9DE0-925748C5E625}"/>
              </a:ext>
            </a:extLst>
          </p:cNvPr>
          <p:cNvSpPr/>
          <p:nvPr/>
        </p:nvSpPr>
        <p:spPr>
          <a:xfrm>
            <a:off x="3491880" y="735546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0FF58B1C-6821-4061-9F4B-8159ABB8AD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03213792-005C-4924-841E-CC9886BB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8D883B3B-F1FF-4EA9-B7EA-125A7773C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4495">
            <a:off x="3862606" y="2193706"/>
            <a:ext cx="2221775" cy="1186601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786649D8-D724-4B0F-B7F7-5772F927DDAC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4089797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386E4A85-3217-42C2-B1EC-5265A2AF0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6410" name="39 CuadroTexto">
              <a:extLst>
                <a:ext uri="{FF2B5EF4-FFF2-40B4-BE49-F238E27FC236}">
                  <a16:creationId xmlns:a16="http://schemas.microsoft.com/office/drawing/2014/main" xmlns="" id="{5C02B7BA-1776-49E8-8195-EC9F5F38B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kitchen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1A01422C-4FDF-4304-98E9-23D5576800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4495">
            <a:off x="3863037" y="2176913"/>
            <a:ext cx="2183425" cy="119502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23C9FB27-CCB4-4ECF-A225-E1264A77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5F77F471-DE61-4FA1-ACF8-4C19BBCE6923}"/>
              </a:ext>
            </a:extLst>
          </p:cNvPr>
          <p:cNvGrpSpPr>
            <a:grpSpLocks/>
          </p:cNvGrpSpPr>
          <p:nvPr/>
        </p:nvGrpSpPr>
        <p:grpSpPr bwMode="auto">
          <a:xfrm>
            <a:off x="5813822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EFEFE85F-4B9E-4034-8350-1DBF73B6C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6408" name="1 CuadroTexto">
              <a:extLst>
                <a:ext uri="{FF2B5EF4-FFF2-40B4-BE49-F238E27FC236}">
                  <a16:creationId xmlns:a16="http://schemas.microsoft.com/office/drawing/2014/main" xmlns="" id="{8C6EDC0B-EA93-41EB-840C-24D088325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34" y="5812208"/>
              <a:ext cx="2611567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living 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02F9078-FC8C-4FB4-8D6F-10EA73443D10}"/>
              </a:ext>
            </a:extLst>
          </p:cNvPr>
          <p:cNvSpPr/>
          <p:nvPr/>
        </p:nvSpPr>
        <p:spPr>
          <a:xfrm>
            <a:off x="7753278" y="4354116"/>
            <a:ext cx="1369508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25 CuadroTexto">
            <a:extLst>
              <a:ext uri="{FF2B5EF4-FFF2-40B4-BE49-F238E27FC236}">
                <a16:creationId xmlns:a16="http://schemas.microsoft.com/office/drawing/2014/main" xmlns="" id="{4745D66F-5B63-410D-8A9B-2DF7480D0783}"/>
              </a:ext>
            </a:extLst>
          </p:cNvPr>
          <p:cNvSpPr txBox="1"/>
          <p:nvPr/>
        </p:nvSpPr>
        <p:spPr bwMode="auto">
          <a:xfrm>
            <a:off x="1701545" y="676327"/>
            <a:ext cx="648071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This is my………..</a:t>
            </a:r>
            <a:endParaRPr lang="es-ES" sz="3000" b="1" spc="38" dirty="0">
              <a:ln w="762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  <p:pic>
        <p:nvPicPr>
          <p:cNvPr id="16406" name="Picture 28">
            <a:extLst>
              <a:ext uri="{FF2B5EF4-FFF2-40B4-BE49-F238E27FC236}">
                <a16:creationId xmlns:a16="http://schemas.microsoft.com/office/drawing/2014/main" xmlns="" id="{E97D16E9-BB47-4454-9E6F-E5CC52C1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47371">
            <a:off x="5147073" y="607219"/>
            <a:ext cx="1254919" cy="99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348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>
            <a:extLst>
              <a:ext uri="{FF2B5EF4-FFF2-40B4-BE49-F238E27FC236}">
                <a16:creationId xmlns:a16="http://schemas.microsoft.com/office/drawing/2014/main" xmlns="" id="{3BF89331-9F2F-4942-8C53-F9C804A31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411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B0F3E955-300E-4DD9-A1E5-C0EC42C5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E1D945C7-8651-4BAD-9DA8-40DE9558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019A43A6-2F42-4710-80A7-B9644CA2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B98A4634-5755-4FE8-B894-7F3AD1046596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D62B329E-503F-4B78-B99C-E05F5C9667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7436" name="1 CuadroTexto">
              <a:extLst>
                <a:ext uri="{FF2B5EF4-FFF2-40B4-BE49-F238E27FC236}">
                  <a16:creationId xmlns:a16="http://schemas.microsoft.com/office/drawing/2014/main" xmlns="" id="{DCB861FA-AC50-432B-8BA0-496F8BA51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kitchen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45BA6BF5-BD05-48F7-B3B4-402CD6930ADD}"/>
              </a:ext>
            </a:extLst>
          </p:cNvPr>
          <p:cNvGrpSpPr>
            <a:grpSpLocks/>
          </p:cNvGrpSpPr>
          <p:nvPr/>
        </p:nvGrpSpPr>
        <p:grpSpPr bwMode="auto">
          <a:xfrm>
            <a:off x="3559969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CCFF2787-D3CD-49E4-BA3A-44D8D40E5E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7434" name="15 CuadroTexto">
              <a:extLst>
                <a:ext uri="{FF2B5EF4-FFF2-40B4-BE49-F238E27FC236}">
                  <a16:creationId xmlns:a16="http://schemas.microsoft.com/office/drawing/2014/main" xmlns="" id="{978A6645-CB9C-4819-933F-D39450667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6BFEAF3D-CDDE-48CC-89CB-AAF89E7F1E9B}"/>
              </a:ext>
            </a:extLst>
          </p:cNvPr>
          <p:cNvSpPr/>
          <p:nvPr/>
        </p:nvSpPr>
        <p:spPr>
          <a:xfrm>
            <a:off x="3491880" y="681540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039E5394-A30D-4152-9D96-F18B3BB8BA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9EA47AED-C6F2-466F-BAFE-345122EC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8087D6B0-3E9E-42B0-8B49-CD3B81257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09886" y="2070013"/>
            <a:ext cx="2210324" cy="1216181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7E6F2870-396D-4BE8-85AE-FB2AA94B52F0}"/>
              </a:ext>
            </a:extLst>
          </p:cNvPr>
          <p:cNvGrpSpPr>
            <a:grpSpLocks/>
          </p:cNvGrpSpPr>
          <p:nvPr/>
        </p:nvGrpSpPr>
        <p:grpSpPr bwMode="auto">
          <a:xfrm>
            <a:off x="5774531" y="4089797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BC9522F7-6726-41FF-A5FA-C7486C00F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7432" name="39 CuadroTexto">
              <a:extLst>
                <a:ext uri="{FF2B5EF4-FFF2-40B4-BE49-F238E27FC236}">
                  <a16:creationId xmlns:a16="http://schemas.microsoft.com/office/drawing/2014/main" xmlns="" id="{928FB1F9-86C6-4F08-A973-A3ED30186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2146" y="5815283"/>
              <a:ext cx="2272772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living 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3CF47CEE-D341-48EB-A58B-A9197BF6DF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09942" y="2078297"/>
            <a:ext cx="2206616" cy="121730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35C515E6-76C3-4CBB-BFD7-2EB1706E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D9649C3-E23A-4B06-86AD-C480F2113593}"/>
              </a:ext>
            </a:extLst>
          </p:cNvPr>
          <p:cNvSpPr/>
          <p:nvPr/>
        </p:nvSpPr>
        <p:spPr>
          <a:xfrm>
            <a:off x="7758112" y="4303529"/>
            <a:ext cx="1299765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7429" name="Picture 1">
            <a:extLst>
              <a:ext uri="{FF2B5EF4-FFF2-40B4-BE49-F238E27FC236}">
                <a16:creationId xmlns:a16="http://schemas.microsoft.com/office/drawing/2014/main" xmlns="" id="{C117DCAB-F16E-40BD-9197-45995B17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7394" y="714375"/>
            <a:ext cx="6856810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F8102E9C-8452-48F9-93C1-F88D9880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004" y="7286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366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3A2591EB-7D6D-45E3-AF6F-14A847F53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43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D42547A0-F52F-412F-ACF0-95FB3595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441" y="111680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6BF30FAC-FCEA-4F19-B0A3-5503DAA2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5EED4C11-9FD2-45DA-8150-E4D17B07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6AAF9E63-CFD6-4D90-80B2-7ED0158AC3BC}"/>
              </a:ext>
            </a:extLst>
          </p:cNvPr>
          <p:cNvGrpSpPr>
            <a:grpSpLocks/>
          </p:cNvGrpSpPr>
          <p:nvPr/>
        </p:nvGrpSpPr>
        <p:grpSpPr bwMode="auto">
          <a:xfrm>
            <a:off x="1310085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4171607A-DF85-4124-B9D4-8FC0710A68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8459" name="15 CuadroTexto">
              <a:extLst>
                <a:ext uri="{FF2B5EF4-FFF2-40B4-BE49-F238E27FC236}">
                  <a16:creationId xmlns:a16="http://schemas.microsoft.com/office/drawing/2014/main" xmlns="" id="{B7D2A531-7D14-40DB-856C-DFC65C55F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i-e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2A8AA60F-73C6-49E3-8C3A-8FF1173B0E4F}"/>
              </a:ext>
            </a:extLst>
          </p:cNvPr>
          <p:cNvSpPr/>
          <p:nvPr/>
        </p:nvSpPr>
        <p:spPr>
          <a:xfrm>
            <a:off x="3437874" y="681540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8F9C591D-11F3-4EA3-90C8-9AEF05FA3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5DAFC9C4-4ACE-4700-81B8-8456EBC59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39554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6E3EF617-8BD5-4E6C-984B-B97916CE8A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920993" y="2163136"/>
            <a:ext cx="2168447" cy="1286708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3C6D7852-5028-4E79-AB0E-9C0EC940BA30}"/>
              </a:ext>
            </a:extLst>
          </p:cNvPr>
          <p:cNvGrpSpPr>
            <a:grpSpLocks/>
          </p:cNvGrpSpPr>
          <p:nvPr/>
        </p:nvGrpSpPr>
        <p:grpSpPr bwMode="auto">
          <a:xfrm>
            <a:off x="5799931" y="4067176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84321533-E164-4459-A77C-265651EA4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8457" name="39 CuadroTexto">
              <a:extLst>
                <a:ext uri="{FF2B5EF4-FFF2-40B4-BE49-F238E27FC236}">
                  <a16:creationId xmlns:a16="http://schemas.microsoft.com/office/drawing/2014/main" xmlns="" id="{506F81D2-025B-4AA7-BB11-5543A69F0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e-i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461D5CBE-9291-4A93-8DCE-FCA14770D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921819" y="2121170"/>
            <a:ext cx="2147561" cy="130514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2B7A0D37-28E2-46C6-811A-2366E06E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B52F597-DEDB-4F5B-947B-161F55A9BCDB}"/>
              </a:ext>
            </a:extLst>
          </p:cNvPr>
          <p:cNvSpPr/>
          <p:nvPr/>
        </p:nvSpPr>
        <p:spPr>
          <a:xfrm>
            <a:off x="7745015" y="4400150"/>
            <a:ext cx="1379799" cy="647700"/>
          </a:xfrm>
          <a:prstGeom prst="notchedRightArrow">
            <a:avLst>
              <a:gd name="adj1" fmla="val 57843"/>
              <a:gd name="adj2" fmla="val 500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F2F465DE-A893-4786-80EC-A66CF4F33A19}"/>
              </a:ext>
            </a:extLst>
          </p:cNvPr>
          <p:cNvGrpSpPr>
            <a:grpSpLocks/>
          </p:cNvGrpSpPr>
          <p:nvPr/>
        </p:nvGrpSpPr>
        <p:grpSpPr bwMode="auto">
          <a:xfrm>
            <a:off x="3537347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CC146756-C20C-4CA2-8A87-E03D04633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8455" name="1 CuadroTexto">
              <a:extLst>
                <a:ext uri="{FF2B5EF4-FFF2-40B4-BE49-F238E27FC236}">
                  <a16:creationId xmlns:a16="http://schemas.microsoft.com/office/drawing/2014/main" xmlns="" id="{CA2EC9E7-D40D-4EB4-B7D5-A6C6E436B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i-a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9" name="25 CuadroTexto">
            <a:extLst>
              <a:ext uri="{FF2B5EF4-FFF2-40B4-BE49-F238E27FC236}">
                <a16:creationId xmlns:a16="http://schemas.microsoft.com/office/drawing/2014/main" xmlns="" id="{814F2273-3B2B-43A3-91EE-76AD086C3789}"/>
              </a:ext>
            </a:extLst>
          </p:cNvPr>
          <p:cNvSpPr txBox="1"/>
          <p:nvPr/>
        </p:nvSpPr>
        <p:spPr bwMode="auto">
          <a:xfrm>
            <a:off x="1701545" y="676327"/>
            <a:ext cx="648071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Find the missing letter of the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word :    </a:t>
            </a:r>
            <a:r>
              <a:rPr lang="es-ES_tradnl" sz="3000" b="1" spc="38">
                <a:ln w="762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k…tch…n  </a:t>
            </a:r>
            <a:endParaRPr lang="es-ES" sz="3000" b="1" spc="38" dirty="0">
              <a:ln w="762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33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E231183C-66A7-46C6-8C38-6ED68F526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459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1348236E-F8D7-4C40-A44B-F553AB57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D3FFFE9D-E326-4F0C-B517-92C8E632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32D8CD35-3B44-4641-80C5-A2968793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8D62054F-1752-48AD-B568-5DEE956C45B6}"/>
              </a:ext>
            </a:extLst>
          </p:cNvPr>
          <p:cNvGrpSpPr>
            <a:grpSpLocks/>
          </p:cNvGrpSpPr>
          <p:nvPr/>
        </p:nvGrpSpPr>
        <p:grpSpPr bwMode="auto">
          <a:xfrm>
            <a:off x="3613547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6D70AD60-41DB-484D-8AEC-936C14E5D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9483" name="15 CuadroTexto">
              <a:extLst>
                <a:ext uri="{FF2B5EF4-FFF2-40B4-BE49-F238E27FC236}">
                  <a16:creationId xmlns:a16="http://schemas.microsoft.com/office/drawing/2014/main" xmlns="" id="{AD3645DD-9F9E-4561-B9F9-D307D1A13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85975F58-53A2-44A1-96AB-81D145FBE92C}"/>
              </a:ext>
            </a:extLst>
          </p:cNvPr>
          <p:cNvSpPr/>
          <p:nvPr/>
        </p:nvSpPr>
        <p:spPr>
          <a:xfrm>
            <a:off x="3383868" y="627534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DA359CE2-CCFC-4CB1-A812-C0C6351CD2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E916DC3F-5F32-4915-8FE1-224C0EFE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0F511EDA-CCD3-4261-A340-EDABE6E46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917687" y="2127476"/>
            <a:ext cx="2098275" cy="120644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CAFC77FB-B457-42E4-8D9D-D2465BF7172F}"/>
              </a:ext>
            </a:extLst>
          </p:cNvPr>
          <p:cNvGrpSpPr>
            <a:grpSpLocks/>
          </p:cNvGrpSpPr>
          <p:nvPr/>
        </p:nvGrpSpPr>
        <p:grpSpPr bwMode="auto">
          <a:xfrm>
            <a:off x="5922169" y="4076701"/>
            <a:ext cx="2038350" cy="917972"/>
            <a:chOff x="6226047" y="5483937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B31AC155-8EB8-48BD-869B-DCAB76DCE5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6226047" y="5483937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9481" name="39 CuadroTexto">
              <a:extLst>
                <a:ext uri="{FF2B5EF4-FFF2-40B4-BE49-F238E27FC236}">
                  <a16:creationId xmlns:a16="http://schemas.microsoft.com/office/drawing/2014/main" xmlns="" id="{18951AE4-CB42-4A6D-911B-CDA41B315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berdoom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F7DF7B8E-0981-4AC8-A067-CA571D71DC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917899" y="2136720"/>
            <a:ext cx="2100341" cy="12114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8A5D485D-350F-4048-A250-3E3DF534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385A67D-1258-4C9D-80F7-A3271C8A88E2}"/>
              </a:ext>
            </a:extLst>
          </p:cNvPr>
          <p:cNvSpPr/>
          <p:nvPr/>
        </p:nvSpPr>
        <p:spPr>
          <a:xfrm>
            <a:off x="7852828" y="4250983"/>
            <a:ext cx="1308498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D4311EEA-63F8-44B4-845E-91F60CC18344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4089797"/>
            <a:ext cx="2038350" cy="917972"/>
            <a:chOff x="323528" y="5452594"/>
            <a:chExt cx="271822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5AF82F12-1AFE-496A-B09B-F85F68ACB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352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19479" name="1 CuadroTexto">
              <a:extLst>
                <a:ext uri="{FF2B5EF4-FFF2-40B4-BE49-F238E27FC236}">
                  <a16:creationId xmlns:a16="http://schemas.microsoft.com/office/drawing/2014/main" xmlns="" id="{36D6B997-98B1-438F-A39D-8C0B70E98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bedrmoo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8" name="25 CuadroTexto">
            <a:extLst>
              <a:ext uri="{FF2B5EF4-FFF2-40B4-BE49-F238E27FC236}">
                <a16:creationId xmlns:a16="http://schemas.microsoft.com/office/drawing/2014/main" xmlns="" id="{92BBA6E1-DAC6-43C8-B3CD-696B89E80902}"/>
              </a:ext>
            </a:extLst>
          </p:cNvPr>
          <p:cNvSpPr txBox="1"/>
          <p:nvPr/>
        </p:nvSpPr>
        <p:spPr bwMode="auto">
          <a:xfrm>
            <a:off x="1701545" y="676327"/>
            <a:ext cx="648071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Uncreamble:   </a:t>
            </a:r>
            <a:r>
              <a:rPr lang="es-ES_tradnl" sz="3000" b="1" spc="38">
                <a:ln w="762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r-o-b-e-o-m-d</a:t>
            </a:r>
            <a:endParaRPr lang="es-ES" sz="3000" b="1" spc="38" dirty="0">
              <a:ln w="762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65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52C37F8D-056C-4721-B394-68EB3A4D1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483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0ADFE343-632D-4028-A91A-AB3AE26E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FF4FA2A-F529-4C50-9B15-7383B5C9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00F6BC6A-EE4E-471E-B359-31A5E972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EF11473D-A4B5-4734-995A-23D813F0A993}"/>
              </a:ext>
            </a:extLst>
          </p:cNvPr>
          <p:cNvGrpSpPr>
            <a:grpSpLocks/>
          </p:cNvGrpSpPr>
          <p:nvPr/>
        </p:nvGrpSpPr>
        <p:grpSpPr bwMode="auto">
          <a:xfrm>
            <a:off x="3613547" y="4083844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97253E9D-CE3A-49FF-BA36-ACEB1366C3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0508" name="15 CuadroTexto">
              <a:extLst>
                <a:ext uri="{FF2B5EF4-FFF2-40B4-BE49-F238E27FC236}">
                  <a16:creationId xmlns:a16="http://schemas.microsoft.com/office/drawing/2014/main" xmlns="" id="{FB897D49-2E9E-4449-936A-8C620016C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433" y="5648459"/>
              <a:ext cx="2494162" cy="95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is my kitchen.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0E59046C-2962-4436-B5E7-A7FEC015DAEE}"/>
              </a:ext>
            </a:extLst>
          </p:cNvPr>
          <p:cNvSpPr/>
          <p:nvPr/>
        </p:nvSpPr>
        <p:spPr>
          <a:xfrm>
            <a:off x="3304555" y="498049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9EDE2E9E-5946-42EE-A011-BD49F43CC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2814E3F5-A4C4-4CF2-8F0D-706E3570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4C4C6CA0-010A-4257-BB31-00631BD64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14108" y="2141496"/>
            <a:ext cx="2426700" cy="121015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F03B5181-03A4-429A-BCE5-BFBDFDD51B83}"/>
              </a:ext>
            </a:extLst>
          </p:cNvPr>
          <p:cNvGrpSpPr>
            <a:grpSpLocks/>
          </p:cNvGrpSpPr>
          <p:nvPr/>
        </p:nvGrpSpPr>
        <p:grpSpPr bwMode="auto">
          <a:xfrm>
            <a:off x="1398985" y="4083844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63015C15-1D36-444E-9455-8E5B3FAC7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0506" name="39 CuadroTexto">
              <a:extLst>
                <a:ext uri="{FF2B5EF4-FFF2-40B4-BE49-F238E27FC236}">
                  <a16:creationId xmlns:a16="http://schemas.microsoft.com/office/drawing/2014/main" xmlns="" id="{BEF5AF9C-FE86-415C-AC59-B6BE609BD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509" y="5609780"/>
              <a:ext cx="2386201" cy="95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is my livingroom.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58A0CFCC-70B9-4EF7-BCB1-00197EB98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15063" y="2090174"/>
            <a:ext cx="2495418" cy="134940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1177ED41-5E14-4035-B4E5-79D6F03F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2E74C688-04B5-4A5D-806D-BD9BFCDB3C66}"/>
              </a:ext>
            </a:extLst>
          </p:cNvPr>
          <p:cNvGrpSpPr>
            <a:grpSpLocks/>
          </p:cNvGrpSpPr>
          <p:nvPr/>
        </p:nvGrpSpPr>
        <p:grpSpPr bwMode="auto">
          <a:xfrm>
            <a:off x="5729288" y="4089797"/>
            <a:ext cx="2122885" cy="917972"/>
            <a:chOff x="210098" y="5452594"/>
            <a:chExt cx="2831653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B3894279-B5C1-45D6-B9CF-654448803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7246" t="6513" r="5378" b="3934"/>
            <a:stretch/>
          </p:blipFill>
          <p:spPr bwMode="auto">
            <a:xfrm>
              <a:off x="322856" y="5452594"/>
              <a:ext cx="2718895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0504" name="1 CuadroTexto">
              <a:extLst>
                <a:ext uri="{FF2B5EF4-FFF2-40B4-BE49-F238E27FC236}">
                  <a16:creationId xmlns:a16="http://schemas.microsoft.com/office/drawing/2014/main" xmlns="" id="{C89F57C4-BA6C-49FF-9306-FFA406724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98" y="5642318"/>
              <a:ext cx="2825914" cy="9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is my bedroom.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108F825-AC06-4C7B-8BB2-A0DA53FD1C9E}"/>
              </a:ext>
            </a:extLst>
          </p:cNvPr>
          <p:cNvSpPr/>
          <p:nvPr/>
        </p:nvSpPr>
        <p:spPr>
          <a:xfrm>
            <a:off x="7745015" y="4299951"/>
            <a:ext cx="1256570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25 CuadroTexto">
            <a:extLst>
              <a:ext uri="{FF2B5EF4-FFF2-40B4-BE49-F238E27FC236}">
                <a16:creationId xmlns:a16="http://schemas.microsoft.com/office/drawing/2014/main" xmlns="" id="{94C00E14-92EC-4C3A-BE7B-34EDDFD02F1E}"/>
              </a:ext>
            </a:extLst>
          </p:cNvPr>
          <p:cNvSpPr txBox="1"/>
          <p:nvPr/>
        </p:nvSpPr>
        <p:spPr bwMode="auto">
          <a:xfrm>
            <a:off x="1694260" y="637158"/>
            <a:ext cx="648071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Listen and choose</a:t>
            </a:r>
            <a:endParaRPr lang="es-ES" sz="3000" b="1" spc="38" dirty="0">
              <a:ln w="762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  <p:pic>
        <p:nvPicPr>
          <p:cNvPr id="29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xmlns="" id="{C2A68C67-BCD9-495C-A53F-4B5B9F29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9979" y="72509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151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>
            <a:extLst>
              <a:ext uri="{FF2B5EF4-FFF2-40B4-BE49-F238E27FC236}">
                <a16:creationId xmlns:a16="http://schemas.microsoft.com/office/drawing/2014/main" xmlns="" id="{CE40AFE4-500E-4497-B9C9-DD7A24C3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2F0A56DD-7094-4EFD-9C72-CFC2FC6F4A91}"/>
              </a:ext>
            </a:extLst>
          </p:cNvPr>
          <p:cNvGrpSpPr>
            <a:grpSpLocks/>
          </p:cNvGrpSpPr>
          <p:nvPr/>
        </p:nvGrpSpPr>
        <p:grpSpPr bwMode="auto">
          <a:xfrm>
            <a:off x="3550444" y="4089797"/>
            <a:ext cx="2152650" cy="917972"/>
            <a:chOff x="310909" y="5452594"/>
            <a:chExt cx="2870527" cy="1224136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E8F74645-CD8E-4C13-BA01-E8532E5E4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246" t="6513" r="5378" b="3934"/>
            <a:stretch/>
          </p:blipFill>
          <p:spPr bwMode="auto">
            <a:xfrm>
              <a:off x="323610" y="5452594"/>
              <a:ext cx="2718110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1531" name="1 CuadroTexto">
              <a:extLst>
                <a:ext uri="{FF2B5EF4-FFF2-40B4-BE49-F238E27FC236}">
                  <a16:creationId xmlns:a16="http://schemas.microsoft.com/office/drawing/2014/main" xmlns="" id="{35CE8AF3-5D11-4712-A7DA-B0D947BC1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909" y="5583204"/>
              <a:ext cx="2870527" cy="9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is livingroom my.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21508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BDE3D2BD-8DBA-421D-9272-2645283B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703" y="1147762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6807C88-2CAF-4C7E-A605-ED85C636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79" y="2176463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3D0FCD49-7EA6-4286-A31E-14679581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60985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xmlns="" id="{C8321E95-42D1-44C6-901E-1F34AA3D67A9}"/>
              </a:ext>
            </a:extLst>
          </p:cNvPr>
          <p:cNvGrpSpPr>
            <a:grpSpLocks/>
          </p:cNvGrpSpPr>
          <p:nvPr/>
        </p:nvGrpSpPr>
        <p:grpSpPr bwMode="auto">
          <a:xfrm>
            <a:off x="5749529" y="4054078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482F3482-1E7B-4CC3-A843-1EE9B97B0A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1529" name="15 CuadroTexto">
              <a:extLst>
                <a:ext uri="{FF2B5EF4-FFF2-40B4-BE49-F238E27FC236}">
                  <a16:creationId xmlns:a16="http://schemas.microsoft.com/office/drawing/2014/main" xmlns="" id="{C7CC17F4-8B59-43AD-BC82-3C0736260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4810" y="5640909"/>
              <a:ext cx="2401887" cy="95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is my livingroom.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2DEA0E52-963B-4659-A9AF-5EE211AEC05C}"/>
              </a:ext>
            </a:extLst>
          </p:cNvPr>
          <p:cNvSpPr/>
          <p:nvPr/>
        </p:nvSpPr>
        <p:spPr>
          <a:xfrm>
            <a:off x="3437335" y="43097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xmlns="" id="{718E9400-268E-4E8C-89EA-6329E8A56A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4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xmlns="" id="{6769F297-FBE3-41BF-B4C4-C26C6D7E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79" y="2149079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xmlns="" id="{E0A0D223-5A24-4754-A4B9-CD3D4FCD3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878143" y="2014700"/>
            <a:ext cx="2194037" cy="154860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xmlns="" id="{8CCFE76E-8B9F-491F-91DC-0AB3271A41A8}"/>
              </a:ext>
            </a:extLst>
          </p:cNvPr>
          <p:cNvGrpSpPr>
            <a:grpSpLocks/>
          </p:cNvGrpSpPr>
          <p:nvPr/>
        </p:nvGrpSpPr>
        <p:grpSpPr bwMode="auto">
          <a:xfrm>
            <a:off x="1341835" y="4083844"/>
            <a:ext cx="2141934" cy="917972"/>
            <a:chOff x="6026032" y="5452594"/>
            <a:chExt cx="2857124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0CE71BDD-B272-45FE-B352-13C71EF1D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246" t="6513" r="5378" b="3934"/>
            <a:stretch/>
          </p:blipFill>
          <p:spPr bwMode="auto">
            <a:xfrm>
              <a:off x="6102264" y="5452594"/>
              <a:ext cx="271895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</p:spPr>
        </p:pic>
        <p:sp>
          <p:nvSpPr>
            <p:cNvPr id="21527" name="39 CuadroTexto">
              <a:extLst>
                <a:ext uri="{FF2B5EF4-FFF2-40B4-BE49-F238E27FC236}">
                  <a16:creationId xmlns:a16="http://schemas.microsoft.com/office/drawing/2014/main" xmlns="" id="{DBAA97F8-C8D8-4D8B-B904-2CD9553E5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032" y="5581155"/>
              <a:ext cx="2857124" cy="95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2100" b="1">
                  <a:latin typeface="Comic Sans MS" panose="030F0702030302020204" pitchFamily="66" charset="0"/>
                </a:rPr>
                <a:t>This my is livingroom.</a:t>
              </a:r>
              <a:endParaRPr lang="es-ES" altLang="es-ES" sz="2100" b="1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B1DAFDD7-63BE-452F-BE6D-DC379E866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495">
            <a:off x="3906636" y="2019320"/>
            <a:ext cx="2162427" cy="152108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xmlns="" id="{11AAEC52-1BC2-49E8-9BCD-BAE6DDF2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 la derecha con muesc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A8496DB-2581-454B-B73D-8E7C221F84E4}"/>
              </a:ext>
            </a:extLst>
          </p:cNvPr>
          <p:cNvSpPr/>
          <p:nvPr/>
        </p:nvSpPr>
        <p:spPr>
          <a:xfrm>
            <a:off x="7745015" y="4339932"/>
            <a:ext cx="1310481" cy="647700"/>
          </a:xfrm>
          <a:prstGeom prst="notchedRight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800" b="1" dirty="0" err="1">
                <a:solidFill>
                  <a:schemeClr val="tx1"/>
                </a:solidFill>
                <a:latin typeface="Comic Sans MS" pitchFamily="66" charset="0"/>
              </a:rPr>
              <a:t>next</a:t>
            </a:r>
            <a:endParaRPr lang="es-E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25 CuadroTexto">
            <a:extLst>
              <a:ext uri="{FF2B5EF4-FFF2-40B4-BE49-F238E27FC236}">
                <a16:creationId xmlns:a16="http://schemas.microsoft.com/office/drawing/2014/main" xmlns="" id="{1A85A1A9-BD7B-4E14-B9E8-AF26BA2ECDF2}"/>
              </a:ext>
            </a:extLst>
          </p:cNvPr>
          <p:cNvSpPr txBox="1"/>
          <p:nvPr/>
        </p:nvSpPr>
        <p:spPr bwMode="auto">
          <a:xfrm>
            <a:off x="1605586" y="803568"/>
            <a:ext cx="648071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000" b="1" spc="38">
                <a:ln w="762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Reorder: </a:t>
            </a:r>
            <a:r>
              <a:rPr lang="es-ES_tradnl" sz="3000" b="1" spc="38">
                <a:ln w="762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+mn-cs"/>
              </a:rPr>
              <a:t>is –This-living room-my</a:t>
            </a:r>
            <a:endParaRPr lang="es-ES" sz="3000" b="1" spc="38" dirty="0">
              <a:ln w="762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4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xmlns="" id="{28F5F910-DEB5-48FD-93E6-8C06314E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329" y="1159669"/>
            <a:ext cx="1676400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380E9953-6F9F-4149-991B-DD56CCD5CC87}"/>
              </a:ext>
            </a:extLst>
          </p:cNvPr>
          <p:cNvSpPr txBox="1"/>
          <p:nvPr/>
        </p:nvSpPr>
        <p:spPr bwMode="auto">
          <a:xfrm>
            <a:off x="1724539" y="279918"/>
            <a:ext cx="3437364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600" b="1" spc="38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itchFamily="66" charset="0"/>
                <a:cs typeface="+mn-cs"/>
              </a:rPr>
              <a:t>The</a:t>
            </a:r>
            <a:r>
              <a:rPr lang="es-ES_tradnl" sz="66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itchFamily="66" charset="0"/>
                <a:cs typeface="+mn-cs"/>
              </a:rPr>
              <a:t> </a:t>
            </a:r>
            <a:r>
              <a:rPr lang="es-ES_tradnl" sz="6600" b="1" spc="38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itchFamily="66" charset="0"/>
                <a:cs typeface="+mn-cs"/>
              </a:rPr>
              <a:t>End</a:t>
            </a:r>
            <a:endParaRPr lang="es-ES" sz="66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itchFamily="66" charset="0"/>
              <a:cs typeface="+mn-cs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ED6B53FC-8A25-4AA0-85E2-4B8B83B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20979430">
            <a:off x="1688306" y="2134792"/>
            <a:ext cx="2911079" cy="2602706"/>
          </a:xfrm>
          <a:prstGeom prst="rect">
            <a:avLst/>
          </a:prstGeom>
          <a:noFill/>
          <a:effectLst>
            <a:outerShdw blurRad="76200" dist="228600" dir="151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77249BF6-F545-4FE0-BD30-BB21ECDC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8329" y="875110"/>
            <a:ext cx="2283619" cy="20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xmlns="" id="{85868029-420C-4D72-868E-FC731E47D353}"/>
              </a:ext>
            </a:extLst>
          </p:cNvPr>
          <p:cNvSpPr/>
          <p:nvPr/>
        </p:nvSpPr>
        <p:spPr>
          <a:xfrm>
            <a:off x="1143072" y="0"/>
            <a:ext cx="6857929" cy="514350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8434" name="Picture 2" descr="http://us.123rf.com/400wm/400/400/clairev/clairev1211/clairev121100037/16272957-medieval-lady-theme-image-2.jpg">
            <a:extLst>
              <a:ext uri="{FF2B5EF4-FFF2-40B4-BE49-F238E27FC236}">
                <a16:creationId xmlns:a16="http://schemas.microsoft.com/office/drawing/2014/main" xmlns="" id="{4E63D76F-7C16-4EA9-8A7D-A4953E95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1947" y="1820466"/>
            <a:ext cx="1490663" cy="289440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Llamada ovalada">
            <a:extLst>
              <a:ext uri="{FF2B5EF4-FFF2-40B4-BE49-F238E27FC236}">
                <a16:creationId xmlns:a16="http://schemas.microsoft.com/office/drawing/2014/main" xmlns="" id="{6059B93B-AD29-4427-8FC3-1D133F3DA8E0}"/>
              </a:ext>
            </a:extLst>
          </p:cNvPr>
          <p:cNvSpPr/>
          <p:nvPr/>
        </p:nvSpPr>
        <p:spPr>
          <a:xfrm>
            <a:off x="5526881" y="588169"/>
            <a:ext cx="2258616" cy="1143000"/>
          </a:xfrm>
          <a:prstGeom prst="wedgeEllipseCallout">
            <a:avLst>
              <a:gd name="adj1" fmla="val -6557"/>
              <a:gd name="adj2" fmla="val 873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2700" dirty="0">
                <a:solidFill>
                  <a:srgbClr val="00B050"/>
                </a:solidFill>
                <a:latin typeface="Comic Sans MS" pitchFamily="66" charset="0"/>
              </a:rPr>
              <a:t>He </a:t>
            </a:r>
            <a:r>
              <a:rPr lang="es-ES_tradnl" sz="2700" dirty="0" err="1">
                <a:solidFill>
                  <a:srgbClr val="00B050"/>
                </a:solidFill>
                <a:latin typeface="Comic Sans MS" pitchFamily="66" charset="0"/>
              </a:rPr>
              <a:t>is</a:t>
            </a:r>
            <a:r>
              <a:rPr lang="es-ES_tradnl" sz="2700" dirty="0">
                <a:solidFill>
                  <a:srgbClr val="00B050"/>
                </a:solidFill>
                <a:latin typeface="Comic Sans MS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es-ES_tradnl" sz="2700" dirty="0">
                <a:solidFill>
                  <a:srgbClr val="00B050"/>
                </a:solidFill>
                <a:latin typeface="Comic Sans MS" pitchFamily="66" charset="0"/>
              </a:rPr>
              <a:t>so </a:t>
            </a:r>
            <a:r>
              <a:rPr lang="es-ES_tradnl" sz="2700" dirty="0" err="1">
                <a:solidFill>
                  <a:srgbClr val="00B050"/>
                </a:solidFill>
                <a:latin typeface="Comic Sans MS" pitchFamily="66" charset="0"/>
              </a:rPr>
              <a:t>brave</a:t>
            </a:r>
            <a:r>
              <a:rPr lang="es-ES_tradnl" sz="2700" dirty="0">
                <a:solidFill>
                  <a:srgbClr val="00B050"/>
                </a:solidFill>
                <a:latin typeface="Comic Sans MS" pitchFamily="66" charset="0"/>
              </a:rPr>
              <a:t>!</a:t>
            </a:r>
            <a:endParaRPr lang="es-ES" sz="2700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75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9285440" y="-1782397"/>
            <a:ext cx="3583459" cy="43130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10" y="1544189"/>
            <a:ext cx="1316164" cy="12042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725967"/>
            <a:ext cx="1178858" cy="11944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549" y="664685"/>
            <a:ext cx="1149633" cy="1047808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BB02440F-9A2D-431C-A0C2-80AC6F86610D}"/>
              </a:ext>
            </a:extLst>
          </p:cNvPr>
          <p:cNvSpPr txBox="1"/>
          <p:nvPr/>
        </p:nvSpPr>
        <p:spPr>
          <a:xfrm>
            <a:off x="2723104" y="1267361"/>
            <a:ext cx="3786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/>
              <a:t>Bye Bye</a:t>
            </a:r>
            <a:endParaRPr lang="zh-CN" altLang="en-US" sz="8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256" y="3160384"/>
            <a:ext cx="1765827" cy="1001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946486">
            <a:off x="1123316" y="2662638"/>
            <a:ext cx="1115951" cy="1217916"/>
            <a:chOff x="1003521" y="2464927"/>
            <a:chExt cx="1115951" cy="1217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34866" y="2550895"/>
              <a:ext cx="5036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sz="60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1</a:t>
              </a:r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95664" y="2838275"/>
            <a:ext cx="3786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</a:rPr>
              <a:t>Warm Up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1 0.0493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House - Word Power - Learn English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848E1989-73AF-44CA-B1D5-0576712E90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946" y="16933"/>
            <a:ext cx="7640108" cy="42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2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256" y="3160384"/>
            <a:ext cx="1765827" cy="1001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946486">
            <a:off x="1123316" y="2662638"/>
            <a:ext cx="1115951" cy="1217916"/>
            <a:chOff x="1003521" y="2464927"/>
            <a:chExt cx="1115951" cy="1217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17233" y="2550895"/>
              <a:ext cx="5389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sz="6000" b="1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2</a:t>
              </a:r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813695" y="2848318"/>
            <a:ext cx="53303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</a:rPr>
              <a:t>Vocabulary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3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1 0.0493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r="9513"/>
          <a:stretch>
            <a:fillRect/>
          </a:stretch>
        </p:blipFill>
        <p:spPr>
          <a:xfrm>
            <a:off x="-184355" y="331839"/>
            <a:ext cx="5950974" cy="3680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6C3BEF5-2EF7-42E6-BEC4-5F91C98DD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9153">
            <a:off x="1481564" y="1050195"/>
            <a:ext cx="2993444" cy="24222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9E1C87-0758-4A17-A111-5E79103EC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619" y="1899018"/>
            <a:ext cx="2564651" cy="546565"/>
          </a:xfrm>
          <a:prstGeom prst="rect">
            <a:avLst/>
          </a:prstGeom>
        </p:spPr>
      </p:pic>
      <p:pic>
        <p:nvPicPr>
          <p:cNvPr id="2" name="living room">
            <a:hlinkClick r:id="" action="ppaction://media"/>
            <a:extLst>
              <a:ext uri="{FF2B5EF4-FFF2-40B4-BE49-F238E27FC236}">
                <a16:creationId xmlns:a16="http://schemas.microsoft.com/office/drawing/2014/main" xmlns="" id="{81557F9A-45AC-45CE-A61C-68F7A5A785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89295" y="10758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r="9513"/>
          <a:stretch>
            <a:fillRect/>
          </a:stretch>
        </p:blipFill>
        <p:spPr>
          <a:xfrm>
            <a:off x="-184355" y="331839"/>
            <a:ext cx="5950974" cy="368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6070C3-4DCD-4B26-9AE2-E68DEC5F6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3438">
            <a:off x="1536434" y="1126188"/>
            <a:ext cx="2892140" cy="2327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115282-5AE3-4043-93C5-D0E8E2C97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45" y="1976285"/>
            <a:ext cx="1967299" cy="595466"/>
          </a:xfrm>
          <a:prstGeom prst="rect">
            <a:avLst/>
          </a:prstGeom>
        </p:spPr>
      </p:pic>
      <p:pic>
        <p:nvPicPr>
          <p:cNvPr id="2" name="kitchen">
            <a:hlinkClick r:id="" action="ppaction://media"/>
            <a:extLst>
              <a:ext uri="{FF2B5EF4-FFF2-40B4-BE49-F238E27FC236}">
                <a16:creationId xmlns:a16="http://schemas.microsoft.com/office/drawing/2014/main" xmlns="" id="{F3E262DE-A50F-401F-BCE7-2C10FCD3B4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709094" y="1005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51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1" r="9513"/>
          <a:stretch>
            <a:fillRect/>
          </a:stretch>
        </p:blipFill>
        <p:spPr>
          <a:xfrm>
            <a:off x="-184355" y="331839"/>
            <a:ext cx="5950974" cy="368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2508CA-A633-4FF8-9F5B-8971C8413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7371">
            <a:off x="1309972" y="1050355"/>
            <a:ext cx="3173819" cy="2519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1D6C91-B6A6-4F7A-98A2-8ACCDC075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619" y="1998407"/>
            <a:ext cx="2324787" cy="573343"/>
          </a:xfrm>
          <a:prstGeom prst="rect">
            <a:avLst/>
          </a:prstGeom>
        </p:spPr>
      </p:pic>
      <p:pic>
        <p:nvPicPr>
          <p:cNvPr id="2" name="bedroom">
            <a:hlinkClick r:id="" action="ppaction://media"/>
            <a:extLst>
              <a:ext uri="{FF2B5EF4-FFF2-40B4-BE49-F238E27FC236}">
                <a16:creationId xmlns:a16="http://schemas.microsoft.com/office/drawing/2014/main" xmlns="" id="{29C7E5BA-9A20-4FC0-A22B-735F1BB23D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27041" y="937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41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F8835-2F69-44DE-92F9-949B4AC0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9" y="182035"/>
            <a:ext cx="3446334" cy="474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6AD4CC-1B08-4C9E-A5EA-4EB61F403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61" y="1340323"/>
            <a:ext cx="8041463" cy="2240922"/>
          </a:xfrm>
          <a:prstGeom prst="rect">
            <a:avLst/>
          </a:prstGeom>
        </p:spPr>
      </p:pic>
      <p:pic>
        <p:nvPicPr>
          <p:cNvPr id="2" name="CD2-TRACK 53">
            <a:hlinkClick r:id="" action="ppaction://media"/>
            <a:extLst>
              <a:ext uri="{FF2B5EF4-FFF2-40B4-BE49-F238E27FC236}">
                <a16:creationId xmlns:a16="http://schemas.microsoft.com/office/drawing/2014/main" xmlns="" id="{1247890E-737E-4FE4-B5B4-E5987A03F3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83768" y="83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12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282</Words>
  <Application>Microsoft Office PowerPoint</Application>
  <PresentationFormat>On-screen Show (16:9)</PresentationFormat>
  <Paragraphs>94</Paragraphs>
  <Slides>29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DFGothic-EB</vt:lpstr>
      <vt:lpstr>华康少女文字W5</vt:lpstr>
      <vt:lpstr>Showcard Gothic</vt:lpstr>
      <vt:lpstr>Arial Rounded MT Bold</vt:lpstr>
      <vt:lpstr>Comic Sans MS</vt:lpstr>
      <vt:lpstr>Calibri</vt:lpstr>
      <vt:lpstr>Matura MT Script Capitals</vt:lpstr>
      <vt:lpstr>宋体</vt:lpstr>
      <vt:lpstr>Office 主题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卡通欢乐乐园幼儿教育PPT模板</dc:title>
  <dc:creator>Http://Dian1.taobao.com</dc:creator>
  <dc:description>Http://Dian1.taobao.com</dc:description>
  <cp:lastModifiedBy>DELL</cp:lastModifiedBy>
  <cp:revision>13</cp:revision>
  <dcterms:created xsi:type="dcterms:W3CDTF">2015-10-28T03:33:00Z</dcterms:created>
  <dcterms:modified xsi:type="dcterms:W3CDTF">2024-04-21T14:36:35Z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