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61" r:id="rId5"/>
    <p:sldId id="262" r:id="rId6"/>
    <p:sldId id="263" r:id="rId7"/>
    <p:sldId id="264" r:id="rId8"/>
    <p:sldId id="266" r:id="rId9"/>
    <p:sldId id="267" r:id="rId10"/>
    <p:sldId id="284" r:id="rId11"/>
    <p:sldId id="268" r:id="rId12"/>
    <p:sldId id="285" r:id="rId13"/>
    <p:sldId id="269" r:id="rId14"/>
    <p:sldId id="286" r:id="rId15"/>
    <p:sldId id="270" r:id="rId16"/>
    <p:sldId id="287" r:id="rId17"/>
    <p:sldId id="271" r:id="rId18"/>
    <p:sldId id="288"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0B4E5-ABB9-4C0C-97D9-8F3688A38D54}" type="datetimeFigureOut">
              <a:rPr lang="en-US" smtClean="0"/>
              <a:t>9/4/2024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D6CF90-7B10-48A0-9495-E28FD1D23E29}" type="slidenum">
              <a:rPr lang="en-US" smtClean="0"/>
              <a:t>‹#›</a:t>
            </a:fld>
            <a:endParaRPr lang="en-US"/>
          </a:p>
        </p:txBody>
      </p:sp>
    </p:spTree>
    <p:extLst>
      <p:ext uri="{BB962C8B-B14F-4D97-AF65-F5344CB8AC3E}">
        <p14:creationId xmlns:p14="http://schemas.microsoft.com/office/powerpoint/2010/main" val="413690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6" name="Google Shape;4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7" name="Google Shape;49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9" name="Google Shape;6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9" name="Google Shape;7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8" name="Google Shape;73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Bìa</a:t>
            </a: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8" name="Google Shape;76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8" name="Google Shape;7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8" name="Google Shape;82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58" name="Google Shape;8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5" name="Google Shape;8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62A42-A419-0993-53B8-8DFD8C6BF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53790A-2B17-A7FC-BA09-98DF501F47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BD1A8E-7A37-3569-6B0C-D07A92706C04}"/>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5" name="Footer Placeholder 4">
            <a:extLst>
              <a:ext uri="{FF2B5EF4-FFF2-40B4-BE49-F238E27FC236}">
                <a16:creationId xmlns:a16="http://schemas.microsoft.com/office/drawing/2014/main" id="{EBD8D245-B5A3-F419-4D25-179876649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66597E-7B2F-F2C3-6491-C36EF035EBC5}"/>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171297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7396-476D-D0AF-1524-216BE10360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D86F84-F79B-FC81-E192-2233C6F4EB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C82EC5-DFBB-32B2-F8AD-6C5BD5622C18}"/>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5" name="Footer Placeholder 4">
            <a:extLst>
              <a:ext uri="{FF2B5EF4-FFF2-40B4-BE49-F238E27FC236}">
                <a16:creationId xmlns:a16="http://schemas.microsoft.com/office/drawing/2014/main" id="{F7F524C0-1A26-95B4-3814-0122CCCDC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72016-39E0-0A9E-AEED-F874041D0C6E}"/>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3809903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CB780A-9BD0-E194-77E2-670F42BEFE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3D55EF6-DB65-C6F6-C5A2-B2D7301BF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DB130-BB92-5C8C-CD86-7D0720372F50}"/>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5" name="Footer Placeholder 4">
            <a:extLst>
              <a:ext uri="{FF2B5EF4-FFF2-40B4-BE49-F238E27FC236}">
                <a16:creationId xmlns:a16="http://schemas.microsoft.com/office/drawing/2014/main" id="{4F46D3EB-D1E8-D121-A2D8-0E3DF186FB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BCA5F-FCDE-E684-C22C-97288C894E6A}"/>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3462497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 name="Shape 12"/>
        <p:cNvGrpSpPr/>
        <p:nvPr/>
      </p:nvGrpSpPr>
      <p:grpSpPr>
        <a:xfrm>
          <a:off x="0" y="0"/>
          <a:ext cx="0" cy="0"/>
          <a:chOff x="0" y="0"/>
          <a:chExt cx="0" cy="0"/>
        </a:xfrm>
      </p:grpSpPr>
      <p:sp>
        <p:nvSpPr>
          <p:cNvPr id="13" name="Google Shape;13;p29"/>
          <p:cNvSpPr txBox="1">
            <a:spLocks noGrp="1"/>
          </p:cNvSpPr>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Avenir"/>
              <a:buNone/>
              <a:defRPr sz="43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9"/>
          <p:cNvSpPr>
            <a:spLocks noGrp="1"/>
          </p:cNvSpPr>
          <p:nvPr>
            <p:ph type="pic" idx="2"/>
          </p:nvPr>
        </p:nvSpPr>
        <p:spPr>
          <a:xfrm>
            <a:off x="0" y="0"/>
            <a:ext cx="6096000" cy="6858000"/>
          </a:xfrm>
          <a:prstGeom prst="rect">
            <a:avLst/>
          </a:prstGeom>
          <a:noFill/>
          <a:ln>
            <a:noFill/>
          </a:ln>
        </p:spPr>
      </p:sp>
      <p:sp>
        <p:nvSpPr>
          <p:cNvPr id="15" name="Google Shape;15;p29"/>
          <p:cNvSpPr txBox="1">
            <a:spLocks noGrp="1"/>
          </p:cNvSpPr>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8694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317E-4B42-E005-E03F-D30182C78D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8473D-6021-9B3D-864D-1D86CEFB5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E29BC1-E4C8-B66E-D8CA-7AE3CDC85BA9}"/>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5" name="Footer Placeholder 4">
            <a:extLst>
              <a:ext uri="{FF2B5EF4-FFF2-40B4-BE49-F238E27FC236}">
                <a16:creationId xmlns:a16="http://schemas.microsoft.com/office/drawing/2014/main" id="{387EF355-C7CD-5546-7C54-D5DEE2CA5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B9BEB-EFA6-0D3B-550D-89CAFE0DEADE}"/>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423414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68603-31B8-4ED8-FC07-CE2C9C2373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CCC28C-D0FF-60ED-E3BE-DC14FBE243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C85B3F-0800-C356-06FE-97F324D5EE35}"/>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5" name="Footer Placeholder 4">
            <a:extLst>
              <a:ext uri="{FF2B5EF4-FFF2-40B4-BE49-F238E27FC236}">
                <a16:creationId xmlns:a16="http://schemas.microsoft.com/office/drawing/2014/main" id="{EE26A91D-10C1-5E90-562A-7C6B2328D1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06F21F-8F66-74E8-4303-A2ECDDF0F5A5}"/>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544591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D190F-5F05-87DE-0EAC-DC25BCB91F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A97C6F-9024-E7E2-3982-747D66F2C6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EB88A-0549-04A5-374D-C8B4D6C3D2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45E31E-3652-DD0B-A05E-F85C640BBF12}"/>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6" name="Footer Placeholder 5">
            <a:extLst>
              <a:ext uri="{FF2B5EF4-FFF2-40B4-BE49-F238E27FC236}">
                <a16:creationId xmlns:a16="http://schemas.microsoft.com/office/drawing/2014/main" id="{A45D2D66-BF69-CF66-D5D5-A979A4A21F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DCDAAA-ADC1-7328-33FF-06051AC4D9D8}"/>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2210052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7FDF-791E-65B0-B59D-72854A3766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9B5431-3265-D64C-CAC9-960CFC547D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076D01-FA0A-B133-6828-AA7ED280B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CB710E-FB9C-0B76-1E95-076526A4F5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142C4D-2C4D-2285-B2C8-6005058C4A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9A884-9BAD-6126-7D13-FB9E7719F6AD}"/>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8" name="Footer Placeholder 7">
            <a:extLst>
              <a:ext uri="{FF2B5EF4-FFF2-40B4-BE49-F238E27FC236}">
                <a16:creationId xmlns:a16="http://schemas.microsoft.com/office/drawing/2014/main" id="{5785FF28-50C8-0FD0-BAD4-55407DFBE3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32D7629-13E6-1F22-798D-3439975C4C78}"/>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277774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EC4A-4CCD-94F5-049C-C90477BB1C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7EE92-30B2-67C4-7899-D9F66F45E44A}"/>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4" name="Footer Placeholder 3">
            <a:extLst>
              <a:ext uri="{FF2B5EF4-FFF2-40B4-BE49-F238E27FC236}">
                <a16:creationId xmlns:a16="http://schemas.microsoft.com/office/drawing/2014/main" id="{E454E6F3-1EB5-5119-B715-5973BD5F73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F5C65D-2199-5B47-0552-F98EF93F79C6}"/>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2184930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57C7D8-C305-C928-8C56-C6539217FCAD}"/>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3" name="Footer Placeholder 2">
            <a:extLst>
              <a:ext uri="{FF2B5EF4-FFF2-40B4-BE49-F238E27FC236}">
                <a16:creationId xmlns:a16="http://schemas.microsoft.com/office/drawing/2014/main" id="{87E027CA-B473-67A2-10F7-7FE7D76375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DB1DA4-868E-04BA-0F2F-16D266F8ECE8}"/>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3578982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1CFE-AF27-0590-4C46-B3DCE1CDE7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CB4D4-3480-61B0-7064-4E2E5C4962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53B4276-BAC7-8E48-0974-897FD9EEA6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BD95B-C633-4103-28D6-02654015D6A9}"/>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6" name="Footer Placeholder 5">
            <a:extLst>
              <a:ext uri="{FF2B5EF4-FFF2-40B4-BE49-F238E27FC236}">
                <a16:creationId xmlns:a16="http://schemas.microsoft.com/office/drawing/2014/main" id="{B5E3445A-D20A-4017-CA06-F49C360D6D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C95D06-9104-4755-C7FC-E8CE6DF57489}"/>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422076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41720-D8B7-F417-EB9F-F5940595C4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3BC941-008B-6B64-D70C-A9D66C19A1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7BD4D0-587A-3DEF-1951-AC7608AC06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245D11-B8E2-87A4-0A63-A2D52794D6FC}"/>
              </a:ext>
            </a:extLst>
          </p:cNvPr>
          <p:cNvSpPr>
            <a:spLocks noGrp="1"/>
          </p:cNvSpPr>
          <p:nvPr>
            <p:ph type="dt" sz="half" idx="10"/>
          </p:nvPr>
        </p:nvSpPr>
        <p:spPr/>
        <p:txBody>
          <a:bodyPr/>
          <a:lstStyle/>
          <a:p>
            <a:fld id="{D2F3F592-9181-42BF-B509-31AA01586C69}" type="datetimeFigureOut">
              <a:rPr lang="en-US" smtClean="0"/>
              <a:t>9/4/2024</a:t>
            </a:fld>
            <a:endParaRPr lang="en-US"/>
          </a:p>
        </p:txBody>
      </p:sp>
      <p:sp>
        <p:nvSpPr>
          <p:cNvPr id="6" name="Footer Placeholder 5">
            <a:extLst>
              <a:ext uri="{FF2B5EF4-FFF2-40B4-BE49-F238E27FC236}">
                <a16:creationId xmlns:a16="http://schemas.microsoft.com/office/drawing/2014/main" id="{D687864D-0B30-5AC9-664A-E2760A2AB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5777B-70EF-8101-3E9C-B4F8632DBA3B}"/>
              </a:ext>
            </a:extLst>
          </p:cNvPr>
          <p:cNvSpPr>
            <a:spLocks noGrp="1"/>
          </p:cNvSpPr>
          <p:nvPr>
            <p:ph type="sldNum" sz="quarter" idx="12"/>
          </p:nvPr>
        </p:nvSpPr>
        <p:spPr/>
        <p:txBody>
          <a:bodyPr/>
          <a:lstStyle/>
          <a:p>
            <a:fld id="{A9F99A13-7002-468A-A0C4-F20F4C7923B2}" type="slidenum">
              <a:rPr lang="en-US" smtClean="0"/>
              <a:t>‹#›</a:t>
            </a:fld>
            <a:endParaRPr lang="en-US"/>
          </a:p>
        </p:txBody>
      </p:sp>
    </p:spTree>
    <p:extLst>
      <p:ext uri="{BB962C8B-B14F-4D97-AF65-F5344CB8AC3E}">
        <p14:creationId xmlns:p14="http://schemas.microsoft.com/office/powerpoint/2010/main" val="4215370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C5869A-1227-95BE-7C29-3380EF63E9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320900-4EE9-96A5-99CD-82AAC4C0C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3F4EC0-E756-D53D-81D5-B9A46EDF88F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3F592-9181-42BF-B509-31AA01586C69}" type="datetimeFigureOut">
              <a:rPr lang="en-US" smtClean="0"/>
              <a:t>9/4/2024</a:t>
            </a:fld>
            <a:endParaRPr lang="en-US"/>
          </a:p>
        </p:txBody>
      </p:sp>
      <p:sp>
        <p:nvSpPr>
          <p:cNvPr id="5" name="Footer Placeholder 4">
            <a:extLst>
              <a:ext uri="{FF2B5EF4-FFF2-40B4-BE49-F238E27FC236}">
                <a16:creationId xmlns:a16="http://schemas.microsoft.com/office/drawing/2014/main" id="{ABC33E5A-16C3-B5DD-1247-B85E2029B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07B78A-8AAB-3D0C-F641-9283116B76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99A13-7002-468A-A0C4-F20F4C7923B2}" type="slidenum">
              <a:rPr lang="en-US" smtClean="0"/>
              <a:t>‹#›</a:t>
            </a:fld>
            <a:endParaRPr lang="en-US"/>
          </a:p>
        </p:txBody>
      </p:sp>
    </p:spTree>
    <p:extLst>
      <p:ext uri="{BB962C8B-B14F-4D97-AF65-F5344CB8AC3E}">
        <p14:creationId xmlns:p14="http://schemas.microsoft.com/office/powerpoint/2010/main" val="23554868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F6109-D15E-26E8-A746-F8B73974B4A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14F7FAA1-DD33-00A4-F346-1CDFC5291E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89819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611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p12"/>
          <p:cNvGrpSpPr/>
          <p:nvPr/>
        </p:nvGrpSpPr>
        <p:grpSpPr>
          <a:xfrm rot="10800000">
            <a:off x="-461737" y="-547007"/>
            <a:ext cx="3593475" cy="7477577"/>
            <a:chOff x="9107170" y="-77900"/>
            <a:chExt cx="3307048" cy="7164499"/>
          </a:xfrm>
        </p:grpSpPr>
        <p:grpSp>
          <p:nvGrpSpPr>
            <p:cNvPr id="434" name="Google Shape;434;p12"/>
            <p:cNvGrpSpPr/>
            <p:nvPr/>
          </p:nvGrpSpPr>
          <p:grpSpPr>
            <a:xfrm>
              <a:off x="9107170" y="-47625"/>
              <a:ext cx="3078131" cy="6905625"/>
              <a:chOff x="9107170" y="-47625"/>
              <a:chExt cx="3078131" cy="6905625"/>
            </a:xfrm>
          </p:grpSpPr>
          <p:sp>
            <p:nvSpPr>
              <p:cNvPr id="435" name="Google Shape;43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6" name="Google Shape;43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37" name="Google Shape;437;p12"/>
            <p:cNvGrpSpPr/>
            <p:nvPr/>
          </p:nvGrpSpPr>
          <p:grpSpPr>
            <a:xfrm>
              <a:off x="9229090" y="-50800"/>
              <a:ext cx="3078131" cy="7013798"/>
              <a:chOff x="9089390" y="0"/>
              <a:chExt cx="3078131" cy="6858000"/>
            </a:xfrm>
          </p:grpSpPr>
          <p:sp>
            <p:nvSpPr>
              <p:cNvPr id="438" name="Google Shape;43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9" name="Google Shape;43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0" name="Google Shape;440;p12"/>
            <p:cNvGrpSpPr/>
            <p:nvPr/>
          </p:nvGrpSpPr>
          <p:grpSpPr>
            <a:xfrm>
              <a:off x="9336373" y="-77900"/>
              <a:ext cx="3077845" cy="7164499"/>
              <a:chOff x="8997315" y="0"/>
              <a:chExt cx="3077845" cy="6858000"/>
            </a:xfrm>
          </p:grpSpPr>
          <p:sp>
            <p:nvSpPr>
              <p:cNvPr id="441" name="Google Shape;44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2" name="Google Shape;44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43" name="Google Shape;443;p12"/>
          <p:cNvGrpSpPr/>
          <p:nvPr/>
        </p:nvGrpSpPr>
        <p:grpSpPr>
          <a:xfrm>
            <a:off x="9067237" y="-104178"/>
            <a:ext cx="3593475" cy="7456600"/>
            <a:chOff x="9107170" y="-77900"/>
            <a:chExt cx="3307048" cy="7164499"/>
          </a:xfrm>
        </p:grpSpPr>
        <p:grpSp>
          <p:nvGrpSpPr>
            <p:cNvPr id="444" name="Google Shape;444;p12"/>
            <p:cNvGrpSpPr/>
            <p:nvPr/>
          </p:nvGrpSpPr>
          <p:grpSpPr>
            <a:xfrm>
              <a:off x="9107170" y="-47625"/>
              <a:ext cx="3078131" cy="6905625"/>
              <a:chOff x="9107170" y="-47625"/>
              <a:chExt cx="3078131" cy="6905625"/>
            </a:xfrm>
          </p:grpSpPr>
          <p:sp>
            <p:nvSpPr>
              <p:cNvPr id="445" name="Google Shape;445;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6" name="Google Shape;446;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7" name="Google Shape;447;p12"/>
            <p:cNvGrpSpPr/>
            <p:nvPr/>
          </p:nvGrpSpPr>
          <p:grpSpPr>
            <a:xfrm>
              <a:off x="9229090" y="-50800"/>
              <a:ext cx="3078131" cy="7013798"/>
              <a:chOff x="9089390" y="0"/>
              <a:chExt cx="3078131" cy="6858000"/>
            </a:xfrm>
          </p:grpSpPr>
          <p:sp>
            <p:nvSpPr>
              <p:cNvPr id="448" name="Google Shape;448;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9" name="Google Shape;449;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50" name="Google Shape;450;p12"/>
            <p:cNvGrpSpPr/>
            <p:nvPr/>
          </p:nvGrpSpPr>
          <p:grpSpPr>
            <a:xfrm>
              <a:off x="9336373" y="-77900"/>
              <a:ext cx="3077845" cy="7164499"/>
              <a:chOff x="8997315" y="0"/>
              <a:chExt cx="3077845" cy="6858000"/>
            </a:xfrm>
          </p:grpSpPr>
          <p:sp>
            <p:nvSpPr>
              <p:cNvPr id="451" name="Google Shape;451;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52" name="Google Shape;452;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53" name="Google Shape;453;p12"/>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4" name="Google Shape;454;p12"/>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1. Khám phá bảng cộng 5</a:t>
            </a:r>
            <a:endParaRPr sz="1400" b="0" i="0" u="none" strike="noStrike" cap="none">
              <a:solidFill>
                <a:srgbClr val="000000"/>
              </a:solidFill>
              <a:latin typeface="Arial"/>
              <a:ea typeface="Arial"/>
              <a:cs typeface="Arial"/>
              <a:sym typeface="Arial"/>
            </a:endParaRPr>
          </a:p>
        </p:txBody>
      </p:sp>
      <p:pic>
        <p:nvPicPr>
          <p:cNvPr id="455" name="Google Shape;455;p12"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56" name="Google Shape;456;p12"/>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Viết số vào các ô trong </a:t>
            </a:r>
            <a:r>
              <a:rPr lang="en-US" sz="3600" b="0" i="0" u="none" strike="noStrike" cap="none">
                <a:solidFill>
                  <a:schemeClr val="accent1"/>
                </a:solidFill>
                <a:latin typeface="Calibri"/>
                <a:ea typeface="Calibri"/>
                <a:cs typeface="Calibri"/>
                <a:sym typeface="Calibri"/>
              </a:rPr>
              <a:t>Phiếu học tập 1</a:t>
            </a:r>
            <a:r>
              <a:rPr lang="en-US" sz="3600" b="0" i="0" u="none" strike="noStrike" cap="none">
                <a:solidFill>
                  <a:schemeClr val="dk1"/>
                </a:solidFill>
                <a:latin typeface="Calibri"/>
                <a:ea typeface="Calibri"/>
                <a:cs typeface="Calibri"/>
                <a:sym typeface="Calibri"/>
              </a:rPr>
              <a:t> và trả lời câu hỏi.</a:t>
            </a:r>
            <a:endParaRPr sz="3600" b="0" i="0" u="none" strike="noStrike" cap="none">
              <a:solidFill>
                <a:srgbClr val="000000"/>
              </a:solidFill>
              <a:latin typeface="Open Sans"/>
              <a:ea typeface="Open Sans"/>
              <a:cs typeface="Open Sans"/>
              <a:sym typeface="Open Sans"/>
            </a:endParaRPr>
          </a:p>
        </p:txBody>
      </p:sp>
      <p:pic>
        <p:nvPicPr>
          <p:cNvPr id="457" name="Google Shape;457;p12"/>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58" name="Google Shape;45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459" name="Google Shape;459;p12"/>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460" name="Google Shape;460;p12"/>
          <p:cNvSpPr/>
          <p:nvPr/>
        </p:nvSpPr>
        <p:spPr>
          <a:xfrm>
            <a:off x="1605167" y="1150932"/>
            <a:ext cx="9004547" cy="106124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Thực hành lập </a:t>
            </a:r>
            <a:r>
              <a:rPr lang="en-US" sz="3600" b="0" i="0" u="none" strike="noStrike" cap="none">
                <a:solidFill>
                  <a:srgbClr val="FF0000"/>
                </a:solidFill>
                <a:latin typeface="Calibri"/>
                <a:ea typeface="Calibri"/>
                <a:cs typeface="Calibri"/>
                <a:sym typeface="Calibri"/>
              </a:rPr>
              <a:t>bảng cộng 10.</a:t>
            </a:r>
            <a:endParaRPr sz="1400" b="0" i="0" u="none" strike="noStrike" cap="none">
              <a:solidFill>
                <a:srgbClr val="000000"/>
              </a:solidFill>
              <a:latin typeface="Arial"/>
              <a:ea typeface="Arial"/>
              <a:cs typeface="Arial"/>
              <a:sym typeface="Arial"/>
            </a:endParaRPr>
          </a:p>
        </p:txBody>
      </p:sp>
      <p:pic>
        <p:nvPicPr>
          <p:cNvPr id="461" name="Google Shape;461;p1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606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grpSp>
        <p:nvGrpSpPr>
          <p:cNvPr id="467" name="Google Shape;467;p13"/>
          <p:cNvGrpSpPr/>
          <p:nvPr/>
        </p:nvGrpSpPr>
        <p:grpSpPr>
          <a:xfrm rot="10800000">
            <a:off x="-461737" y="-547007"/>
            <a:ext cx="3593475" cy="7477577"/>
            <a:chOff x="9107170" y="-77900"/>
            <a:chExt cx="3307048" cy="7164499"/>
          </a:xfrm>
        </p:grpSpPr>
        <p:grpSp>
          <p:nvGrpSpPr>
            <p:cNvPr id="468" name="Google Shape;468;p13"/>
            <p:cNvGrpSpPr/>
            <p:nvPr/>
          </p:nvGrpSpPr>
          <p:grpSpPr>
            <a:xfrm>
              <a:off x="9107170" y="-47625"/>
              <a:ext cx="3078131" cy="6905625"/>
              <a:chOff x="9107170" y="-47625"/>
              <a:chExt cx="3078131" cy="6905625"/>
            </a:xfrm>
          </p:grpSpPr>
          <p:sp>
            <p:nvSpPr>
              <p:cNvPr id="469" name="Google Shape;469;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0" name="Google Shape;470;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1" name="Google Shape;471;p13"/>
            <p:cNvGrpSpPr/>
            <p:nvPr/>
          </p:nvGrpSpPr>
          <p:grpSpPr>
            <a:xfrm>
              <a:off x="9229090" y="-50800"/>
              <a:ext cx="3078131" cy="7013798"/>
              <a:chOff x="9089390" y="0"/>
              <a:chExt cx="3078131" cy="6858000"/>
            </a:xfrm>
          </p:grpSpPr>
          <p:sp>
            <p:nvSpPr>
              <p:cNvPr id="472" name="Google Shape;472;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3" name="Google Shape;473;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4" name="Google Shape;474;p13"/>
            <p:cNvGrpSpPr/>
            <p:nvPr/>
          </p:nvGrpSpPr>
          <p:grpSpPr>
            <a:xfrm>
              <a:off x="9336373" y="-77900"/>
              <a:ext cx="3077845" cy="7164499"/>
              <a:chOff x="8997315" y="0"/>
              <a:chExt cx="3077845" cy="6858000"/>
            </a:xfrm>
          </p:grpSpPr>
          <p:sp>
            <p:nvSpPr>
              <p:cNvPr id="475" name="Google Shape;475;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6" name="Google Shape;476;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77" name="Google Shape;477;p13"/>
          <p:cNvGrpSpPr/>
          <p:nvPr/>
        </p:nvGrpSpPr>
        <p:grpSpPr>
          <a:xfrm>
            <a:off x="9067237" y="-104178"/>
            <a:ext cx="3593475" cy="7456600"/>
            <a:chOff x="9107170" y="-77900"/>
            <a:chExt cx="3307048" cy="7164499"/>
          </a:xfrm>
        </p:grpSpPr>
        <p:grpSp>
          <p:nvGrpSpPr>
            <p:cNvPr id="478" name="Google Shape;478;p13"/>
            <p:cNvGrpSpPr/>
            <p:nvPr/>
          </p:nvGrpSpPr>
          <p:grpSpPr>
            <a:xfrm>
              <a:off x="9107170" y="-47625"/>
              <a:ext cx="3078131" cy="6905625"/>
              <a:chOff x="9107170" y="-47625"/>
              <a:chExt cx="3078131" cy="6905625"/>
            </a:xfrm>
          </p:grpSpPr>
          <p:sp>
            <p:nvSpPr>
              <p:cNvPr id="479" name="Google Shape;479;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0" name="Google Shape;480;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1" name="Google Shape;481;p13"/>
            <p:cNvGrpSpPr/>
            <p:nvPr/>
          </p:nvGrpSpPr>
          <p:grpSpPr>
            <a:xfrm>
              <a:off x="9229090" y="-50800"/>
              <a:ext cx="3078131" cy="7013798"/>
              <a:chOff x="9089390" y="0"/>
              <a:chExt cx="3078131" cy="6858000"/>
            </a:xfrm>
          </p:grpSpPr>
          <p:sp>
            <p:nvSpPr>
              <p:cNvPr id="482" name="Google Shape;482;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3" name="Google Shape;483;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4" name="Google Shape;484;p13"/>
            <p:cNvGrpSpPr/>
            <p:nvPr/>
          </p:nvGrpSpPr>
          <p:grpSpPr>
            <a:xfrm>
              <a:off x="9336373" y="-77900"/>
              <a:ext cx="3077845" cy="7164499"/>
              <a:chOff x="8997315" y="0"/>
              <a:chExt cx="3077845" cy="6858000"/>
            </a:xfrm>
          </p:grpSpPr>
          <p:sp>
            <p:nvSpPr>
              <p:cNvPr id="485" name="Google Shape;485;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6" name="Google Shape;486;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87" name="Google Shape;487;p13"/>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88" name="Google Shape;488;p13"/>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2. Khám phá bảng trừ 5</a:t>
            </a:r>
            <a:endParaRPr sz="1400" b="0" i="0" u="none" strike="noStrike" cap="none">
              <a:solidFill>
                <a:srgbClr val="000000"/>
              </a:solidFill>
              <a:latin typeface="Arial"/>
              <a:ea typeface="Arial"/>
              <a:cs typeface="Arial"/>
              <a:sym typeface="Arial"/>
            </a:endParaRPr>
          </a:p>
        </p:txBody>
      </p:sp>
      <p:pic>
        <p:nvPicPr>
          <p:cNvPr id="489" name="Google Shape;489;p13"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90" name="Google Shape;490;p13"/>
          <p:cNvSpPr/>
          <p:nvPr/>
        </p:nvSpPr>
        <p:spPr>
          <a:xfrm>
            <a:off x="5555674" y="1823864"/>
            <a:ext cx="4836392"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Quan sát </a:t>
            </a:r>
            <a:r>
              <a:rPr lang="en-US" sz="3600" b="0" i="0" u="none" strike="noStrike" cap="none">
                <a:solidFill>
                  <a:srgbClr val="0070C0"/>
                </a:solidFill>
                <a:latin typeface="Calibri"/>
                <a:ea typeface="Calibri"/>
                <a:cs typeface="Calibri"/>
                <a:sym typeface="Calibri"/>
              </a:rPr>
              <a:t>bảng trừ 5 </a:t>
            </a:r>
            <a:r>
              <a:rPr lang="en-US" sz="3600" b="0" i="0" u="none" strike="noStrike" cap="none">
                <a:solidFill>
                  <a:schemeClr val="dk1"/>
                </a:solidFill>
                <a:latin typeface="Calibri"/>
                <a:ea typeface="Calibri"/>
                <a:cs typeface="Calibri"/>
                <a:sym typeface="Calibri"/>
              </a:rPr>
              <a:t>ở </a:t>
            </a:r>
            <a:r>
              <a:rPr lang="en-US" sz="3600" b="0" i="0" u="none" strike="noStrike" cap="none">
                <a:solidFill>
                  <a:srgbClr val="FF0000"/>
                </a:solidFill>
                <a:latin typeface="Calibri"/>
                <a:ea typeface="Calibri"/>
                <a:cs typeface="Calibri"/>
                <a:sym typeface="Calibri"/>
              </a:rPr>
              <a:t>trang 27 </a:t>
            </a:r>
            <a:r>
              <a:rPr lang="en-US" sz="3600" b="0" i="0" u="none" strike="noStrike" cap="none">
                <a:solidFill>
                  <a:schemeClr val="dk1"/>
                </a:solidFill>
                <a:latin typeface="Calibri"/>
                <a:ea typeface="Calibri"/>
                <a:cs typeface="Calibri"/>
                <a:sym typeface="Calibri"/>
              </a:rPr>
              <a:t>và trả lời các câu hỏi.</a:t>
            </a:r>
            <a:endParaRPr sz="3600" b="0" i="0" u="none" strike="noStrike" cap="none">
              <a:solidFill>
                <a:srgbClr val="000000"/>
              </a:solidFill>
              <a:latin typeface="Open Sans"/>
              <a:ea typeface="Open Sans"/>
              <a:cs typeface="Open Sans"/>
              <a:sym typeface="Open Sans"/>
            </a:endParaRPr>
          </a:p>
        </p:txBody>
      </p:sp>
      <p:pic>
        <p:nvPicPr>
          <p:cNvPr id="491" name="Google Shape;491;p13"/>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92" name="Google Shape;492;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493" name="Google Shape;493;p13"/>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2412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499" name="Google Shape;499;p14"/>
          <p:cNvGrpSpPr/>
          <p:nvPr/>
        </p:nvGrpSpPr>
        <p:grpSpPr>
          <a:xfrm rot="10800000">
            <a:off x="-461737" y="-547007"/>
            <a:ext cx="3593475" cy="7477577"/>
            <a:chOff x="9107170" y="-77900"/>
            <a:chExt cx="3307048" cy="7164499"/>
          </a:xfrm>
        </p:grpSpPr>
        <p:grpSp>
          <p:nvGrpSpPr>
            <p:cNvPr id="500" name="Google Shape;500;p14"/>
            <p:cNvGrpSpPr/>
            <p:nvPr/>
          </p:nvGrpSpPr>
          <p:grpSpPr>
            <a:xfrm>
              <a:off x="9107170" y="-47625"/>
              <a:ext cx="3078131" cy="6905625"/>
              <a:chOff x="9107170" y="-47625"/>
              <a:chExt cx="3078131" cy="6905625"/>
            </a:xfrm>
          </p:grpSpPr>
          <p:sp>
            <p:nvSpPr>
              <p:cNvPr id="501" name="Google Shape;501;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2" name="Google Shape;502;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3" name="Google Shape;503;p14"/>
            <p:cNvGrpSpPr/>
            <p:nvPr/>
          </p:nvGrpSpPr>
          <p:grpSpPr>
            <a:xfrm>
              <a:off x="9229090" y="-50800"/>
              <a:ext cx="3078131" cy="7013798"/>
              <a:chOff x="9089390" y="0"/>
              <a:chExt cx="3078131" cy="6858000"/>
            </a:xfrm>
          </p:grpSpPr>
          <p:sp>
            <p:nvSpPr>
              <p:cNvPr id="504" name="Google Shape;504;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5" name="Google Shape;505;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6" name="Google Shape;506;p14"/>
            <p:cNvGrpSpPr/>
            <p:nvPr/>
          </p:nvGrpSpPr>
          <p:grpSpPr>
            <a:xfrm>
              <a:off x="9336373" y="-77900"/>
              <a:ext cx="3077845" cy="7164499"/>
              <a:chOff x="8997315" y="0"/>
              <a:chExt cx="3077845" cy="6858000"/>
            </a:xfrm>
          </p:grpSpPr>
          <p:sp>
            <p:nvSpPr>
              <p:cNvPr id="507" name="Google Shape;507;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8" name="Google Shape;508;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09" name="Google Shape;509;p14"/>
          <p:cNvGrpSpPr/>
          <p:nvPr/>
        </p:nvGrpSpPr>
        <p:grpSpPr>
          <a:xfrm>
            <a:off x="9067237" y="-104178"/>
            <a:ext cx="3593475" cy="7456600"/>
            <a:chOff x="9107170" y="-77900"/>
            <a:chExt cx="3307048" cy="7164499"/>
          </a:xfrm>
        </p:grpSpPr>
        <p:grpSp>
          <p:nvGrpSpPr>
            <p:cNvPr id="510" name="Google Shape;510;p14"/>
            <p:cNvGrpSpPr/>
            <p:nvPr/>
          </p:nvGrpSpPr>
          <p:grpSpPr>
            <a:xfrm>
              <a:off x="9107170" y="-47625"/>
              <a:ext cx="3078131" cy="6905625"/>
              <a:chOff x="9107170" y="-47625"/>
              <a:chExt cx="3078131" cy="6905625"/>
            </a:xfrm>
          </p:grpSpPr>
          <p:sp>
            <p:nvSpPr>
              <p:cNvPr id="511" name="Google Shape;511;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2" name="Google Shape;512;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3" name="Google Shape;513;p14"/>
            <p:cNvGrpSpPr/>
            <p:nvPr/>
          </p:nvGrpSpPr>
          <p:grpSpPr>
            <a:xfrm>
              <a:off x="9229090" y="-50800"/>
              <a:ext cx="3078131" cy="7013798"/>
              <a:chOff x="9089390" y="0"/>
              <a:chExt cx="3078131" cy="6858000"/>
            </a:xfrm>
          </p:grpSpPr>
          <p:sp>
            <p:nvSpPr>
              <p:cNvPr id="514" name="Google Shape;514;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5" name="Google Shape;515;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6" name="Google Shape;516;p14"/>
            <p:cNvGrpSpPr/>
            <p:nvPr/>
          </p:nvGrpSpPr>
          <p:grpSpPr>
            <a:xfrm>
              <a:off x="9336373" y="-77900"/>
              <a:ext cx="3077845" cy="7164499"/>
              <a:chOff x="8997315" y="0"/>
              <a:chExt cx="3077845" cy="6858000"/>
            </a:xfrm>
          </p:grpSpPr>
          <p:sp>
            <p:nvSpPr>
              <p:cNvPr id="517" name="Google Shape;517;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8" name="Google Shape;518;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19" name="Google Shape;519;p14"/>
          <p:cNvSpPr/>
          <p:nvPr/>
        </p:nvSpPr>
        <p:spPr>
          <a:xfrm>
            <a:off x="1166810" y="175448"/>
            <a:ext cx="556965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20" name="Google Shape;520;p14"/>
          <p:cNvSpPr txBox="1"/>
          <p:nvPr/>
        </p:nvSpPr>
        <p:spPr>
          <a:xfrm>
            <a:off x="1377370" y="270846"/>
            <a:ext cx="51909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2. Khám phá bảng trừ 5</a:t>
            </a:r>
            <a:endParaRPr sz="1400" b="0" i="0" u="none" strike="noStrike" cap="none">
              <a:solidFill>
                <a:srgbClr val="000000"/>
              </a:solidFill>
              <a:latin typeface="Arial"/>
              <a:ea typeface="Arial"/>
              <a:cs typeface="Arial"/>
              <a:sym typeface="Arial"/>
            </a:endParaRPr>
          </a:p>
        </p:txBody>
      </p:sp>
      <p:pic>
        <p:nvPicPr>
          <p:cNvPr id="521" name="Google Shape;521;p14"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22" name="Google Shape;522;p14"/>
          <p:cNvSpPr/>
          <p:nvPr/>
        </p:nvSpPr>
        <p:spPr>
          <a:xfrm>
            <a:off x="5319954" y="3227218"/>
            <a:ext cx="5397247" cy="1933074"/>
          </a:xfrm>
          <a:custGeom>
            <a:avLst/>
            <a:gdLst/>
            <a:ahLst/>
            <a:cxnLst/>
            <a:rect l="l" t="t" r="r" b="b"/>
            <a:pathLst>
              <a:path w="5397247" h="1933074" fill="none" extrusionOk="0">
                <a:moveTo>
                  <a:pt x="0" y="322185"/>
                </a:moveTo>
                <a:cubicBezTo>
                  <a:pt x="8688" y="133824"/>
                  <a:pt x="139380" y="6550"/>
                  <a:pt x="322185" y="0"/>
                </a:cubicBezTo>
                <a:cubicBezTo>
                  <a:pt x="514106" y="8307"/>
                  <a:pt x="791361" y="34461"/>
                  <a:pt x="899541" y="0"/>
                </a:cubicBezTo>
                <a:lnTo>
                  <a:pt x="899541" y="0"/>
                </a:lnTo>
                <a:cubicBezTo>
                  <a:pt x="1215610" y="-86188"/>
                  <a:pt x="1941707" y="-119999"/>
                  <a:pt x="2248853" y="0"/>
                </a:cubicBezTo>
                <a:cubicBezTo>
                  <a:pt x="2861805" y="141886"/>
                  <a:pt x="4767093" y="111691"/>
                  <a:pt x="5075062" y="0"/>
                </a:cubicBezTo>
                <a:cubicBezTo>
                  <a:pt x="5263869" y="8193"/>
                  <a:pt x="5380688" y="139392"/>
                  <a:pt x="5397247" y="322185"/>
                </a:cubicBezTo>
                <a:cubicBezTo>
                  <a:pt x="5458584" y="438080"/>
                  <a:pt x="5349699" y="1031341"/>
                  <a:pt x="5397247" y="1127627"/>
                </a:cubicBezTo>
                <a:lnTo>
                  <a:pt x="5397247" y="1127627"/>
                </a:lnTo>
                <a:cubicBezTo>
                  <a:pt x="5393282" y="1332371"/>
                  <a:pt x="5393947" y="1550872"/>
                  <a:pt x="5397247" y="1610895"/>
                </a:cubicBezTo>
                <a:lnTo>
                  <a:pt x="5397247" y="1610889"/>
                </a:lnTo>
                <a:cubicBezTo>
                  <a:pt x="5419443" y="1787122"/>
                  <a:pt x="5258928" y="1944453"/>
                  <a:pt x="5075062" y="1933074"/>
                </a:cubicBezTo>
                <a:cubicBezTo>
                  <a:pt x="4341573" y="1823983"/>
                  <a:pt x="3273284" y="1903628"/>
                  <a:pt x="2248853" y="1933074"/>
                </a:cubicBezTo>
                <a:cubicBezTo>
                  <a:pt x="1760905" y="2020752"/>
                  <a:pt x="1379031" y="1844896"/>
                  <a:pt x="899541" y="1933074"/>
                </a:cubicBezTo>
                <a:lnTo>
                  <a:pt x="899541" y="1933074"/>
                </a:lnTo>
                <a:cubicBezTo>
                  <a:pt x="817860" y="1881240"/>
                  <a:pt x="552352" y="1939154"/>
                  <a:pt x="322185" y="1933074"/>
                </a:cubicBezTo>
                <a:cubicBezTo>
                  <a:pt x="134173" y="1906429"/>
                  <a:pt x="-9366" y="1754727"/>
                  <a:pt x="0" y="1610889"/>
                </a:cubicBezTo>
                <a:lnTo>
                  <a:pt x="0" y="1610895"/>
                </a:lnTo>
                <a:cubicBezTo>
                  <a:pt x="-648062" y="1462444"/>
                  <a:pt x="-1946713" y="1246862"/>
                  <a:pt x="-2375598" y="1159206"/>
                </a:cubicBezTo>
                <a:cubicBezTo>
                  <a:pt x="-1542546" y="1103646"/>
                  <a:pt x="-530259" y="1268418"/>
                  <a:pt x="0" y="1127627"/>
                </a:cubicBezTo>
                <a:cubicBezTo>
                  <a:pt x="-11552" y="813510"/>
                  <a:pt x="-48591" y="640779"/>
                  <a:pt x="0" y="322185"/>
                </a:cubicBezTo>
                <a:close/>
              </a:path>
              <a:path w="5397247" h="1933074" extrusionOk="0">
                <a:moveTo>
                  <a:pt x="0" y="322185"/>
                </a:moveTo>
                <a:cubicBezTo>
                  <a:pt x="6606" y="142511"/>
                  <a:pt x="130571" y="20118"/>
                  <a:pt x="322185" y="0"/>
                </a:cubicBezTo>
                <a:cubicBezTo>
                  <a:pt x="519347" y="-20411"/>
                  <a:pt x="625068" y="45612"/>
                  <a:pt x="899541" y="0"/>
                </a:cubicBezTo>
                <a:lnTo>
                  <a:pt x="899541" y="0"/>
                </a:lnTo>
                <a:cubicBezTo>
                  <a:pt x="1218224" y="-110934"/>
                  <a:pt x="1637673" y="-65965"/>
                  <a:pt x="2248853" y="0"/>
                </a:cubicBezTo>
                <a:cubicBezTo>
                  <a:pt x="2844974" y="-148071"/>
                  <a:pt x="4009736" y="-82554"/>
                  <a:pt x="5075062" y="0"/>
                </a:cubicBezTo>
                <a:cubicBezTo>
                  <a:pt x="5247569" y="-5303"/>
                  <a:pt x="5404657" y="138463"/>
                  <a:pt x="5397247" y="322185"/>
                </a:cubicBezTo>
                <a:cubicBezTo>
                  <a:pt x="5442687" y="452060"/>
                  <a:pt x="5433845" y="819558"/>
                  <a:pt x="5397247" y="1127627"/>
                </a:cubicBezTo>
                <a:lnTo>
                  <a:pt x="5397247" y="1127627"/>
                </a:lnTo>
                <a:cubicBezTo>
                  <a:pt x="5386881" y="1187244"/>
                  <a:pt x="5402041" y="1449206"/>
                  <a:pt x="5397247" y="1610895"/>
                </a:cubicBezTo>
                <a:lnTo>
                  <a:pt x="5397247" y="1610889"/>
                </a:lnTo>
                <a:cubicBezTo>
                  <a:pt x="5426209" y="1770174"/>
                  <a:pt x="5248376" y="1933986"/>
                  <a:pt x="5075062" y="1933074"/>
                </a:cubicBezTo>
                <a:cubicBezTo>
                  <a:pt x="4365178" y="1976542"/>
                  <a:pt x="3148572" y="1799059"/>
                  <a:pt x="2248853" y="1933074"/>
                </a:cubicBezTo>
                <a:cubicBezTo>
                  <a:pt x="2033552" y="1875792"/>
                  <a:pt x="1212190" y="1965484"/>
                  <a:pt x="899541" y="1933074"/>
                </a:cubicBezTo>
                <a:lnTo>
                  <a:pt x="899541" y="1933074"/>
                </a:lnTo>
                <a:cubicBezTo>
                  <a:pt x="724689" y="1886309"/>
                  <a:pt x="406414" y="1890170"/>
                  <a:pt x="322185" y="1933074"/>
                </a:cubicBezTo>
                <a:cubicBezTo>
                  <a:pt x="123866" y="1960512"/>
                  <a:pt x="-398" y="1793160"/>
                  <a:pt x="0" y="1610889"/>
                </a:cubicBezTo>
                <a:lnTo>
                  <a:pt x="0" y="1610895"/>
                </a:lnTo>
                <a:cubicBezTo>
                  <a:pt x="-1171453" y="1437808"/>
                  <a:pt x="-1771788" y="1165473"/>
                  <a:pt x="-2375598" y="1159206"/>
                </a:cubicBezTo>
                <a:cubicBezTo>
                  <a:pt x="-2048415" y="1069411"/>
                  <a:pt x="-842411" y="1244759"/>
                  <a:pt x="0" y="1127627"/>
                </a:cubicBezTo>
                <a:cubicBezTo>
                  <a:pt x="46774" y="1015167"/>
                  <a:pt x="-37874" y="665956"/>
                  <a:pt x="0" y="322185"/>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Viết số vào các ô trong Phiếu học tập 2 và trả lời câu hỏi.</a:t>
            </a:r>
            <a:endParaRPr sz="3600" b="0" i="0" u="none" strike="noStrike" cap="none">
              <a:solidFill>
                <a:srgbClr val="000000"/>
              </a:solidFill>
              <a:latin typeface="Open Sans"/>
              <a:ea typeface="Open Sans"/>
              <a:cs typeface="Open Sans"/>
              <a:sym typeface="Open Sans"/>
            </a:endParaRPr>
          </a:p>
        </p:txBody>
      </p:sp>
      <p:pic>
        <p:nvPicPr>
          <p:cNvPr id="523" name="Google Shape;523;p14"/>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524" name="Google Shape;52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525" name="Google Shape;525;p14"/>
          <p:cNvPicPr preferRelativeResize="0"/>
          <p:nvPr/>
        </p:nvPicPr>
        <p:blipFill rotWithShape="1">
          <a:blip r:embed="rId5">
            <a:alphaModFix/>
          </a:blip>
          <a:srcRect/>
          <a:stretch/>
        </p:blipFill>
        <p:spPr>
          <a:xfrm>
            <a:off x="771663" y="1222969"/>
            <a:ext cx="660793" cy="655690"/>
          </a:xfrm>
          <a:prstGeom prst="rect">
            <a:avLst/>
          </a:prstGeom>
          <a:noFill/>
          <a:ln>
            <a:noFill/>
          </a:ln>
        </p:spPr>
      </p:pic>
      <p:sp>
        <p:nvSpPr>
          <p:cNvPr id="526" name="Google Shape;526;p14"/>
          <p:cNvSpPr/>
          <p:nvPr/>
        </p:nvSpPr>
        <p:spPr>
          <a:xfrm>
            <a:off x="1605167" y="1150932"/>
            <a:ext cx="9004547" cy="106124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Thực hành lập </a:t>
            </a:r>
            <a:r>
              <a:rPr lang="en-US" sz="3600" b="0" i="0" u="none" strike="noStrike" cap="none">
                <a:solidFill>
                  <a:srgbClr val="FF0000"/>
                </a:solidFill>
                <a:latin typeface="Calibri"/>
                <a:ea typeface="Calibri"/>
                <a:cs typeface="Calibri"/>
                <a:sym typeface="Calibri"/>
              </a:rPr>
              <a:t>bảng trừ 10</a:t>
            </a:r>
            <a:r>
              <a:rPr lang="en-US" sz="36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527" name="Google Shape;527;p14"/>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43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3" name="Google Shape;533;p15"/>
          <p:cNvGrpSpPr/>
          <p:nvPr/>
        </p:nvGrpSpPr>
        <p:grpSpPr>
          <a:xfrm rot="10800000">
            <a:off x="-461737" y="-547007"/>
            <a:ext cx="3593475" cy="7477577"/>
            <a:chOff x="9107170" y="-77900"/>
            <a:chExt cx="3307048" cy="7164499"/>
          </a:xfrm>
        </p:grpSpPr>
        <p:grpSp>
          <p:nvGrpSpPr>
            <p:cNvPr id="534" name="Google Shape;534;p15"/>
            <p:cNvGrpSpPr/>
            <p:nvPr/>
          </p:nvGrpSpPr>
          <p:grpSpPr>
            <a:xfrm>
              <a:off x="9107170" y="-47625"/>
              <a:ext cx="3078131" cy="6905625"/>
              <a:chOff x="9107170" y="-47625"/>
              <a:chExt cx="3078131" cy="6905625"/>
            </a:xfrm>
          </p:grpSpPr>
          <p:sp>
            <p:nvSpPr>
              <p:cNvPr id="535" name="Google Shape;535;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6" name="Google Shape;536;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37" name="Google Shape;537;p15"/>
            <p:cNvGrpSpPr/>
            <p:nvPr/>
          </p:nvGrpSpPr>
          <p:grpSpPr>
            <a:xfrm>
              <a:off x="9229090" y="-50800"/>
              <a:ext cx="3078131" cy="7013798"/>
              <a:chOff x="9089390" y="0"/>
              <a:chExt cx="3078131" cy="6858000"/>
            </a:xfrm>
          </p:grpSpPr>
          <p:sp>
            <p:nvSpPr>
              <p:cNvPr id="538" name="Google Shape;538;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9" name="Google Shape;539;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0" name="Google Shape;540;p15"/>
            <p:cNvGrpSpPr/>
            <p:nvPr/>
          </p:nvGrpSpPr>
          <p:grpSpPr>
            <a:xfrm>
              <a:off x="9336373" y="-77900"/>
              <a:ext cx="3077845" cy="7164499"/>
              <a:chOff x="8997315" y="0"/>
              <a:chExt cx="3077845" cy="6858000"/>
            </a:xfrm>
          </p:grpSpPr>
          <p:sp>
            <p:nvSpPr>
              <p:cNvPr id="541" name="Google Shape;541;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2" name="Google Shape;542;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43" name="Google Shape;543;p15"/>
          <p:cNvGrpSpPr/>
          <p:nvPr/>
        </p:nvGrpSpPr>
        <p:grpSpPr>
          <a:xfrm>
            <a:off x="9067237" y="-104178"/>
            <a:ext cx="3593475" cy="7456600"/>
            <a:chOff x="9107170" y="-77900"/>
            <a:chExt cx="3307048" cy="7164499"/>
          </a:xfrm>
        </p:grpSpPr>
        <p:grpSp>
          <p:nvGrpSpPr>
            <p:cNvPr id="544" name="Google Shape;544;p15"/>
            <p:cNvGrpSpPr/>
            <p:nvPr/>
          </p:nvGrpSpPr>
          <p:grpSpPr>
            <a:xfrm>
              <a:off x="9107170" y="-47625"/>
              <a:ext cx="3078131" cy="6905625"/>
              <a:chOff x="9107170" y="-47625"/>
              <a:chExt cx="3078131" cy="6905625"/>
            </a:xfrm>
          </p:grpSpPr>
          <p:sp>
            <p:nvSpPr>
              <p:cNvPr id="545" name="Google Shape;545;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6" name="Google Shape;546;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7" name="Google Shape;547;p15"/>
            <p:cNvGrpSpPr/>
            <p:nvPr/>
          </p:nvGrpSpPr>
          <p:grpSpPr>
            <a:xfrm>
              <a:off x="9229090" y="-50800"/>
              <a:ext cx="3078131" cy="7013798"/>
              <a:chOff x="9089390" y="0"/>
              <a:chExt cx="3078131" cy="6858000"/>
            </a:xfrm>
          </p:grpSpPr>
          <p:sp>
            <p:nvSpPr>
              <p:cNvPr id="548" name="Google Shape;548;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9" name="Google Shape;549;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50" name="Google Shape;550;p15"/>
            <p:cNvGrpSpPr/>
            <p:nvPr/>
          </p:nvGrpSpPr>
          <p:grpSpPr>
            <a:xfrm>
              <a:off x="9336373" y="-77900"/>
              <a:ext cx="3077845" cy="7164499"/>
              <a:chOff x="8997315" y="0"/>
              <a:chExt cx="3077845" cy="6858000"/>
            </a:xfrm>
          </p:grpSpPr>
          <p:sp>
            <p:nvSpPr>
              <p:cNvPr id="551" name="Google Shape;551;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52" name="Google Shape;552;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53" name="Google Shape;553;p15"/>
          <p:cNvSpPr/>
          <p:nvPr/>
        </p:nvSpPr>
        <p:spPr>
          <a:xfrm>
            <a:off x="1166810" y="175448"/>
            <a:ext cx="8385404"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4" name="Google Shape;554;p15"/>
          <p:cNvSpPr txBox="1"/>
          <p:nvPr/>
        </p:nvSpPr>
        <p:spPr>
          <a:xfrm>
            <a:off x="1377370" y="270846"/>
            <a:ext cx="771305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3. Khám phá khe trượt và thanh trượt</a:t>
            </a:r>
            <a:endParaRPr sz="3200" b="1" i="0" u="none" strike="noStrike" cap="none">
              <a:solidFill>
                <a:srgbClr val="23B24B"/>
              </a:solidFill>
              <a:latin typeface="Calibri"/>
              <a:ea typeface="Calibri"/>
              <a:cs typeface="Calibri"/>
              <a:sym typeface="Calibri"/>
            </a:endParaRPr>
          </a:p>
        </p:txBody>
      </p:sp>
      <p:pic>
        <p:nvPicPr>
          <p:cNvPr id="555" name="Google Shape;555;p15"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56" name="Google Shape;556;p15"/>
          <p:cNvSpPr/>
          <p:nvPr/>
        </p:nvSpPr>
        <p:spPr>
          <a:xfrm>
            <a:off x="5971294" y="2213992"/>
            <a:ext cx="4976151" cy="3172679"/>
          </a:xfrm>
          <a:custGeom>
            <a:avLst/>
            <a:gdLst/>
            <a:ahLst/>
            <a:cxnLst/>
            <a:rect l="l" t="t" r="r" b="b"/>
            <a:pathLst>
              <a:path w="4976151" h="3172679" fill="none" extrusionOk="0">
                <a:moveTo>
                  <a:pt x="0" y="528790"/>
                </a:moveTo>
                <a:cubicBezTo>
                  <a:pt x="-1265" y="195319"/>
                  <a:pt x="254365" y="-477"/>
                  <a:pt x="528790" y="0"/>
                </a:cubicBezTo>
                <a:cubicBezTo>
                  <a:pt x="657243" y="-9020"/>
                  <a:pt x="745411" y="711"/>
                  <a:pt x="829359" y="0"/>
                </a:cubicBezTo>
                <a:lnTo>
                  <a:pt x="829359" y="0"/>
                </a:lnTo>
                <a:cubicBezTo>
                  <a:pt x="1321717" y="36474"/>
                  <a:pt x="1601506" y="3131"/>
                  <a:pt x="2073396" y="0"/>
                </a:cubicBezTo>
                <a:cubicBezTo>
                  <a:pt x="3064514" y="4072"/>
                  <a:pt x="3607255" y="101831"/>
                  <a:pt x="4447361" y="0"/>
                </a:cubicBezTo>
                <a:cubicBezTo>
                  <a:pt x="4773054" y="-18654"/>
                  <a:pt x="4951620" y="225803"/>
                  <a:pt x="4976151" y="528790"/>
                </a:cubicBezTo>
                <a:cubicBezTo>
                  <a:pt x="4993895" y="742469"/>
                  <a:pt x="4974437" y="1572719"/>
                  <a:pt x="4976151" y="1850729"/>
                </a:cubicBezTo>
                <a:lnTo>
                  <a:pt x="4976151" y="1850729"/>
                </a:lnTo>
                <a:cubicBezTo>
                  <a:pt x="4974873" y="2131674"/>
                  <a:pt x="4982058" y="2315721"/>
                  <a:pt x="4976151" y="2643899"/>
                </a:cubicBezTo>
                <a:cubicBezTo>
                  <a:pt x="4976151" y="2643895"/>
                  <a:pt x="4976151" y="2643890"/>
                  <a:pt x="4976151" y="2643889"/>
                </a:cubicBezTo>
                <a:cubicBezTo>
                  <a:pt x="4991111" y="2987556"/>
                  <a:pt x="4736130" y="3224095"/>
                  <a:pt x="4447361" y="3172679"/>
                </a:cubicBezTo>
                <a:cubicBezTo>
                  <a:pt x="3421816" y="3313141"/>
                  <a:pt x="2565065" y="3086276"/>
                  <a:pt x="2073396" y="3172679"/>
                </a:cubicBezTo>
                <a:cubicBezTo>
                  <a:pt x="1847976" y="3225968"/>
                  <a:pt x="1127924" y="3125724"/>
                  <a:pt x="829359" y="3172679"/>
                </a:cubicBezTo>
                <a:lnTo>
                  <a:pt x="829359" y="3172679"/>
                </a:lnTo>
                <a:cubicBezTo>
                  <a:pt x="737679" y="3179739"/>
                  <a:pt x="613429" y="3191302"/>
                  <a:pt x="528790" y="3172679"/>
                </a:cubicBezTo>
                <a:cubicBezTo>
                  <a:pt x="225794" y="3200896"/>
                  <a:pt x="-33407" y="2978684"/>
                  <a:pt x="0" y="2643889"/>
                </a:cubicBezTo>
                <a:cubicBezTo>
                  <a:pt x="0" y="2643891"/>
                  <a:pt x="0" y="2643894"/>
                  <a:pt x="0" y="2643899"/>
                </a:cubicBezTo>
                <a:cubicBezTo>
                  <a:pt x="-319145" y="2419220"/>
                  <a:pt x="-1753877" y="1925356"/>
                  <a:pt x="-2152882" y="1968742"/>
                </a:cubicBezTo>
                <a:cubicBezTo>
                  <a:pt x="-1701208" y="1962701"/>
                  <a:pt x="-729418" y="1967102"/>
                  <a:pt x="0" y="1850729"/>
                </a:cubicBezTo>
                <a:cubicBezTo>
                  <a:pt x="97187" y="1539212"/>
                  <a:pt x="68036" y="926118"/>
                  <a:pt x="0" y="528790"/>
                </a:cubicBezTo>
                <a:close/>
              </a:path>
              <a:path w="4976151" h="3172679" extrusionOk="0">
                <a:moveTo>
                  <a:pt x="0" y="528790"/>
                </a:moveTo>
                <a:cubicBezTo>
                  <a:pt x="18949" y="231767"/>
                  <a:pt x="228765" y="11742"/>
                  <a:pt x="528790" y="0"/>
                </a:cubicBezTo>
                <a:cubicBezTo>
                  <a:pt x="638916" y="6350"/>
                  <a:pt x="741418" y="5139"/>
                  <a:pt x="829359" y="0"/>
                </a:cubicBezTo>
                <a:lnTo>
                  <a:pt x="829359" y="0"/>
                </a:lnTo>
                <a:cubicBezTo>
                  <a:pt x="1055683" y="-65353"/>
                  <a:pt x="1700942" y="-24805"/>
                  <a:pt x="2073396" y="0"/>
                </a:cubicBezTo>
                <a:cubicBezTo>
                  <a:pt x="3210124" y="-148071"/>
                  <a:pt x="3410797" y="-82554"/>
                  <a:pt x="4447361" y="0"/>
                </a:cubicBezTo>
                <a:cubicBezTo>
                  <a:pt x="4719968" y="-18977"/>
                  <a:pt x="5013318" y="207735"/>
                  <a:pt x="4976151" y="528790"/>
                </a:cubicBezTo>
                <a:cubicBezTo>
                  <a:pt x="4886738" y="1077973"/>
                  <a:pt x="5079596" y="1532697"/>
                  <a:pt x="4976151" y="1850729"/>
                </a:cubicBezTo>
                <a:lnTo>
                  <a:pt x="4976151" y="1850729"/>
                </a:lnTo>
                <a:cubicBezTo>
                  <a:pt x="5018743" y="2173595"/>
                  <a:pt x="5037772" y="2365605"/>
                  <a:pt x="4976151" y="2643899"/>
                </a:cubicBezTo>
                <a:cubicBezTo>
                  <a:pt x="4976151" y="2643896"/>
                  <a:pt x="4976151" y="2643892"/>
                  <a:pt x="4976151" y="2643889"/>
                </a:cubicBezTo>
                <a:cubicBezTo>
                  <a:pt x="4971409" y="2931687"/>
                  <a:pt x="4710533" y="3214945"/>
                  <a:pt x="4447361" y="3172679"/>
                </a:cubicBezTo>
                <a:cubicBezTo>
                  <a:pt x="3518424" y="3038866"/>
                  <a:pt x="2691185" y="3071010"/>
                  <a:pt x="2073396" y="3172679"/>
                </a:cubicBezTo>
                <a:cubicBezTo>
                  <a:pt x="1857065" y="3087989"/>
                  <a:pt x="1175528" y="3240138"/>
                  <a:pt x="829359" y="3172679"/>
                </a:cubicBezTo>
                <a:lnTo>
                  <a:pt x="829359" y="3172679"/>
                </a:lnTo>
                <a:cubicBezTo>
                  <a:pt x="780627" y="3165943"/>
                  <a:pt x="624479" y="3181959"/>
                  <a:pt x="528790" y="3172679"/>
                </a:cubicBezTo>
                <a:cubicBezTo>
                  <a:pt x="239764" y="3141111"/>
                  <a:pt x="-4156" y="2936736"/>
                  <a:pt x="0" y="2643889"/>
                </a:cubicBezTo>
                <a:cubicBezTo>
                  <a:pt x="0" y="2643890"/>
                  <a:pt x="0" y="2643897"/>
                  <a:pt x="0" y="2643899"/>
                </a:cubicBezTo>
                <a:cubicBezTo>
                  <a:pt x="-604743" y="2401512"/>
                  <a:pt x="-1664629" y="2199479"/>
                  <a:pt x="-2152882" y="1968742"/>
                </a:cubicBezTo>
                <a:cubicBezTo>
                  <a:pt x="-1078164" y="2068281"/>
                  <a:pt x="-553055" y="1786257"/>
                  <a:pt x="0" y="1850729"/>
                </a:cubicBezTo>
                <a:cubicBezTo>
                  <a:pt x="70981" y="1580599"/>
                  <a:pt x="6360" y="751053"/>
                  <a:pt x="0" y="528790"/>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Các em hãy đọc và làm theo hướng dẫn cách tạo khe trượt và thanh trượt ở </a:t>
            </a:r>
            <a:r>
              <a:rPr lang="en-US" sz="3600" b="1" i="0" u="none" strike="noStrike" cap="none">
                <a:solidFill>
                  <a:srgbClr val="FF0000"/>
                </a:solidFill>
                <a:latin typeface="Calibri"/>
                <a:ea typeface="Calibri"/>
                <a:cs typeface="Calibri"/>
                <a:sym typeface="Calibri"/>
              </a:rPr>
              <a:t>hình 2</a:t>
            </a:r>
            <a:r>
              <a:rPr lang="en-US" sz="3600" b="1" i="0" u="none" strike="noStrike" cap="none">
                <a:solidFill>
                  <a:schemeClr val="dk1"/>
                </a:solidFill>
                <a:latin typeface="Calibri"/>
                <a:ea typeface="Calibri"/>
                <a:cs typeface="Calibri"/>
                <a:sym typeface="Calibri"/>
              </a:rPr>
              <a:t> </a:t>
            </a:r>
            <a:r>
              <a:rPr lang="en-US" sz="3600" b="1" i="0" u="none" strike="noStrike" cap="none">
                <a:solidFill>
                  <a:srgbClr val="2F5496"/>
                </a:solidFill>
                <a:latin typeface="Calibri"/>
                <a:ea typeface="Calibri"/>
                <a:cs typeface="Calibri"/>
                <a:sym typeface="Calibri"/>
              </a:rPr>
              <a:t>trang 28</a:t>
            </a:r>
            <a:r>
              <a:rPr lang="en-US" sz="3600" b="0" i="0" u="none" strike="noStrike" cap="none">
                <a:solidFill>
                  <a:schemeClr val="dk1"/>
                </a:solidFill>
                <a:latin typeface="Calibri"/>
                <a:ea typeface="Calibri"/>
                <a:cs typeface="Calibri"/>
                <a:sym typeface="Calibri"/>
              </a:rPr>
              <a:t>.</a:t>
            </a:r>
            <a:endParaRPr sz="3600" b="1" i="0" u="none" strike="noStrike" cap="none">
              <a:solidFill>
                <a:srgbClr val="EF5263"/>
              </a:solidFill>
              <a:latin typeface="Calibri"/>
              <a:ea typeface="Calibri"/>
              <a:cs typeface="Calibri"/>
              <a:sym typeface="Calibri"/>
            </a:endParaRPr>
          </a:p>
        </p:txBody>
      </p:sp>
      <p:sp>
        <p:nvSpPr>
          <p:cNvPr id="557" name="Google Shape;5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558" name="Google Shape;558;p15"/>
          <p:cNvPicPr preferRelativeResize="0"/>
          <p:nvPr/>
        </p:nvPicPr>
        <p:blipFill rotWithShape="1">
          <a:blip r:embed="rId4">
            <a:alphaModFix/>
          </a:blip>
          <a:srcRect/>
          <a:stretch/>
        </p:blipFill>
        <p:spPr>
          <a:xfrm rot="-403245">
            <a:off x="1060687" y="2969241"/>
            <a:ext cx="2454850" cy="2943377"/>
          </a:xfrm>
          <a:prstGeom prst="rect">
            <a:avLst/>
          </a:prstGeom>
          <a:noFill/>
          <a:ln>
            <a:noFill/>
          </a:ln>
        </p:spPr>
      </p:pic>
      <p:pic>
        <p:nvPicPr>
          <p:cNvPr id="559" name="Google Shape;559;p1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161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pSp>
        <p:nvGrpSpPr>
          <p:cNvPr id="564" name="Google Shape;564;p16"/>
          <p:cNvGrpSpPr/>
          <p:nvPr/>
        </p:nvGrpSpPr>
        <p:grpSpPr>
          <a:xfrm>
            <a:off x="-212990" y="-288111"/>
            <a:ext cx="3344731" cy="7237400"/>
            <a:chOff x="-212990" y="-360681"/>
            <a:chExt cx="3344731" cy="7237400"/>
          </a:xfrm>
        </p:grpSpPr>
        <p:sp>
          <p:nvSpPr>
            <p:cNvPr id="565" name="Google Shape;565;p1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6" name="Google Shape;566;p1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67" name="Google Shape;567;p16"/>
          <p:cNvGrpSpPr/>
          <p:nvPr/>
        </p:nvGrpSpPr>
        <p:grpSpPr>
          <a:xfrm>
            <a:off x="-345470" y="-397390"/>
            <a:ext cx="3344731" cy="7346679"/>
            <a:chOff x="-345470" y="-469960"/>
            <a:chExt cx="3344731" cy="7376013"/>
          </a:xfrm>
        </p:grpSpPr>
        <p:sp>
          <p:nvSpPr>
            <p:cNvPr id="568" name="Google Shape;568;p1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9" name="Google Shape;569;p1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70" name="Google Shape;570;p16"/>
          <p:cNvGrpSpPr/>
          <p:nvPr/>
        </p:nvGrpSpPr>
        <p:grpSpPr>
          <a:xfrm>
            <a:off x="-461734" y="-526030"/>
            <a:ext cx="3344420" cy="7475319"/>
            <a:chOff x="-461734" y="-598600"/>
            <a:chExt cx="3344420" cy="7580186"/>
          </a:xfrm>
        </p:grpSpPr>
        <p:sp>
          <p:nvSpPr>
            <p:cNvPr id="571" name="Google Shape;571;p1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2" name="Google Shape;572;p1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573" name="Google Shape;573;p16"/>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4" name="Google Shape;574;p16"/>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5" name="Google Shape;575;p16"/>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6" name="Google Shape;576;p16"/>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577" name="Google Shape;577;p16"/>
          <p:cNvGrpSpPr/>
          <p:nvPr/>
        </p:nvGrpSpPr>
        <p:grpSpPr>
          <a:xfrm>
            <a:off x="9303872" y="-68116"/>
            <a:ext cx="3349561" cy="7449566"/>
            <a:chOff x="9303872" y="-24574"/>
            <a:chExt cx="3349561" cy="7449566"/>
          </a:xfrm>
        </p:grpSpPr>
        <p:sp>
          <p:nvSpPr>
            <p:cNvPr id="578" name="Google Shape;578;p1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9" name="Google Shape;579;p1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580" name="Google Shape;580;p16"/>
          <p:cNvPicPr preferRelativeResize="0"/>
          <p:nvPr/>
        </p:nvPicPr>
        <p:blipFill rotWithShape="1">
          <a:blip r:embed="rId3">
            <a:alphaModFix/>
          </a:blip>
          <a:srcRect/>
          <a:stretch/>
        </p:blipFill>
        <p:spPr>
          <a:xfrm>
            <a:off x="1005399" y="2142632"/>
            <a:ext cx="10181202" cy="2572735"/>
          </a:xfrm>
          <a:prstGeom prst="rect">
            <a:avLst/>
          </a:prstGeom>
          <a:noFill/>
          <a:ln>
            <a:noFill/>
          </a:ln>
        </p:spPr>
      </p:pic>
      <p:grpSp>
        <p:nvGrpSpPr>
          <p:cNvPr id="581" name="Google Shape;581;p16"/>
          <p:cNvGrpSpPr/>
          <p:nvPr/>
        </p:nvGrpSpPr>
        <p:grpSpPr>
          <a:xfrm>
            <a:off x="858755" y="5600192"/>
            <a:ext cx="1455420" cy="956939"/>
            <a:chOff x="5701962" y="0"/>
            <a:chExt cx="6490038" cy="4267200"/>
          </a:xfrm>
        </p:grpSpPr>
        <p:pic>
          <p:nvPicPr>
            <p:cNvPr id="582" name="Google Shape;582;p16"/>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583" name="Google Shape;583;p16"/>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584" name="Google Shape;58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585" name="Google Shape;585;p16"/>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 descr="A blue and white clouds in space&#10;&#10;Description automatically generated"/>
          <p:cNvPicPr preferRelativeResize="0"/>
          <p:nvPr/>
        </p:nvPicPr>
        <p:blipFill rotWithShape="1">
          <a:blip r:embed="rId3">
            <a:alphaModFix/>
          </a:blip>
          <a:srcRect/>
          <a:stretch/>
        </p:blipFill>
        <p:spPr>
          <a:xfrm>
            <a:off x="1" y="304800"/>
            <a:ext cx="12192000" cy="7313189"/>
          </a:xfrm>
          <a:prstGeom prst="rect">
            <a:avLst/>
          </a:prstGeom>
          <a:noFill/>
          <a:ln>
            <a:noFill/>
          </a:ln>
        </p:spPr>
      </p:pic>
      <p:pic>
        <p:nvPicPr>
          <p:cNvPr id="180" name="Google Shape;180;p1"/>
          <p:cNvPicPr preferRelativeResize="0"/>
          <p:nvPr/>
        </p:nvPicPr>
        <p:blipFill rotWithShape="1">
          <a:blip r:embed="rId4">
            <a:alphaModFix/>
          </a:blip>
          <a:srcRect/>
          <a:stretch/>
        </p:blipFill>
        <p:spPr>
          <a:xfrm>
            <a:off x="11016342" y="157267"/>
            <a:ext cx="1023257" cy="1025717"/>
          </a:xfrm>
          <a:prstGeom prst="rect">
            <a:avLst/>
          </a:prstGeom>
          <a:noFill/>
          <a:ln>
            <a:noFill/>
          </a:ln>
        </p:spPr>
      </p:pic>
      <p:pic>
        <p:nvPicPr>
          <p:cNvPr id="181" name="Google Shape;181;p1"/>
          <p:cNvPicPr preferRelativeResize="0"/>
          <p:nvPr/>
        </p:nvPicPr>
        <p:blipFill rotWithShape="1">
          <a:blip r:embed="rId5">
            <a:alphaModFix/>
          </a:blip>
          <a:srcRect/>
          <a:stretch/>
        </p:blipFill>
        <p:spPr>
          <a:xfrm>
            <a:off x="629916" y="910678"/>
            <a:ext cx="7343144" cy="5172975"/>
          </a:xfrm>
          <a:prstGeom prst="rect">
            <a:avLst/>
          </a:prstGeom>
          <a:noFill/>
          <a:ln>
            <a:noFill/>
          </a:ln>
          <a:effectLst>
            <a:outerShdw blurRad="50800" dist="330200" dir="2700000" algn="tl" rotWithShape="0">
              <a:srgbClr val="000000">
                <a:alpha val="40000"/>
              </a:srgbClr>
            </a:outerShdw>
          </a:effectLst>
        </p:spPr>
      </p:pic>
      <p:pic>
        <p:nvPicPr>
          <p:cNvPr id="182" name="Google Shape;182;p1"/>
          <p:cNvPicPr preferRelativeResize="0"/>
          <p:nvPr/>
        </p:nvPicPr>
        <p:blipFill rotWithShape="1">
          <a:blip r:embed="rId6">
            <a:alphaModFix/>
          </a:blip>
          <a:srcRect/>
          <a:stretch/>
        </p:blipFill>
        <p:spPr>
          <a:xfrm>
            <a:off x="7973060" y="1296501"/>
            <a:ext cx="4450989" cy="4401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17"/>
          <p:cNvSpPr/>
          <p:nvPr/>
        </p:nvSpPr>
        <p:spPr>
          <a:xfrm>
            <a:off x="1291564" y="1241583"/>
            <a:ext cx="1707854" cy="45833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591" name="Google Shape;591;p17"/>
          <p:cNvGrpSpPr/>
          <p:nvPr/>
        </p:nvGrpSpPr>
        <p:grpSpPr>
          <a:xfrm>
            <a:off x="-212990" y="-317139"/>
            <a:ext cx="3344731" cy="7237400"/>
            <a:chOff x="-212990" y="-360681"/>
            <a:chExt cx="3344731" cy="7237400"/>
          </a:xfrm>
        </p:grpSpPr>
        <p:sp>
          <p:nvSpPr>
            <p:cNvPr id="592" name="Google Shape;592;p1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3" name="Google Shape;593;p1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4" name="Google Shape;594;p17"/>
          <p:cNvGrpSpPr/>
          <p:nvPr/>
        </p:nvGrpSpPr>
        <p:grpSpPr>
          <a:xfrm>
            <a:off x="-345470" y="-426418"/>
            <a:ext cx="3344731" cy="7346679"/>
            <a:chOff x="-345470" y="-469960"/>
            <a:chExt cx="3344731" cy="7376013"/>
          </a:xfrm>
        </p:grpSpPr>
        <p:sp>
          <p:nvSpPr>
            <p:cNvPr id="595" name="Google Shape;595;p1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6" name="Google Shape;596;p1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7" name="Google Shape;597;p17"/>
          <p:cNvGrpSpPr/>
          <p:nvPr/>
        </p:nvGrpSpPr>
        <p:grpSpPr>
          <a:xfrm>
            <a:off x="-461734" y="-555058"/>
            <a:ext cx="3344420" cy="7475319"/>
            <a:chOff x="-461734" y="-598600"/>
            <a:chExt cx="3344420" cy="7580186"/>
          </a:xfrm>
        </p:grpSpPr>
        <p:sp>
          <p:nvSpPr>
            <p:cNvPr id="598" name="Google Shape;598;p1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9" name="Google Shape;599;p1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0" name="Google Shape;600;p17"/>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1" name="Google Shape;601;p17"/>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2" name="Google Shape;602;p17"/>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3" name="Google Shape;603;p17"/>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04" name="Google Shape;604;p17"/>
          <p:cNvGrpSpPr/>
          <p:nvPr/>
        </p:nvGrpSpPr>
        <p:grpSpPr>
          <a:xfrm>
            <a:off x="9303872" y="-82630"/>
            <a:ext cx="3349561" cy="7449566"/>
            <a:chOff x="9303872" y="-24574"/>
            <a:chExt cx="3349561" cy="7449566"/>
          </a:xfrm>
        </p:grpSpPr>
        <p:sp>
          <p:nvSpPr>
            <p:cNvPr id="605" name="Google Shape;605;p1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6" name="Google Shape;606;p1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7" name="Google Shape;607;p17"/>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08" name="Google Shape;608;p17"/>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09" name="Google Shape;609;p17"/>
          <p:cNvSpPr txBox="1"/>
          <p:nvPr/>
        </p:nvSpPr>
        <p:spPr>
          <a:xfrm>
            <a:off x="1364253" y="1191361"/>
            <a:ext cx="1739164"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1. Em có</a:t>
            </a:r>
            <a:endParaRPr sz="2800" b="1" i="0" u="none" strike="noStrike" cap="none">
              <a:solidFill>
                <a:srgbClr val="C55A11"/>
              </a:solidFill>
              <a:latin typeface="Calibri"/>
              <a:ea typeface="Calibri"/>
              <a:cs typeface="Calibri"/>
              <a:sym typeface="Calibri"/>
            </a:endParaRPr>
          </a:p>
        </p:txBody>
      </p:sp>
      <p:sp>
        <p:nvSpPr>
          <p:cNvPr id="610" name="Google Shape;610;p17"/>
          <p:cNvSpPr txBox="1"/>
          <p:nvPr/>
        </p:nvSpPr>
        <p:spPr>
          <a:xfrm>
            <a:off x="1392508" y="385561"/>
            <a:ext cx="37101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611" name="Google Shape;6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612" name="Google Shape;612;p17"/>
          <p:cNvPicPr preferRelativeResize="0"/>
          <p:nvPr/>
        </p:nvPicPr>
        <p:blipFill rotWithShape="1">
          <a:blip r:embed="rId4">
            <a:alphaModFix/>
          </a:blip>
          <a:srcRect/>
          <a:stretch/>
        </p:blipFill>
        <p:spPr>
          <a:xfrm>
            <a:off x="5955798" y="385562"/>
            <a:ext cx="4846327" cy="3397793"/>
          </a:xfrm>
          <a:prstGeom prst="rect">
            <a:avLst/>
          </a:prstGeom>
          <a:noFill/>
          <a:ln>
            <a:noFill/>
          </a:ln>
          <a:effectLst>
            <a:outerShdw blurRad="292100" dist="139700" dir="2700000" algn="tl" rotWithShape="0">
              <a:srgbClr val="333333">
                <a:alpha val="64313"/>
              </a:srgbClr>
            </a:outerShdw>
          </a:effectLst>
        </p:spPr>
      </p:pic>
      <p:pic>
        <p:nvPicPr>
          <p:cNvPr id="613" name="Google Shape;613;p17"/>
          <p:cNvPicPr preferRelativeResize="0"/>
          <p:nvPr/>
        </p:nvPicPr>
        <p:blipFill rotWithShape="1">
          <a:blip r:embed="rId5">
            <a:alphaModFix/>
          </a:blip>
          <a:srcRect/>
          <a:stretch/>
        </p:blipFill>
        <p:spPr>
          <a:xfrm>
            <a:off x="6238070" y="4057701"/>
            <a:ext cx="4286641" cy="1853683"/>
          </a:xfrm>
          <a:prstGeom prst="rect">
            <a:avLst/>
          </a:prstGeom>
          <a:noFill/>
          <a:ln>
            <a:noFill/>
          </a:ln>
          <a:effectLst>
            <a:outerShdw blurRad="292100" dist="139700" dir="2700000" algn="tl" rotWithShape="0">
              <a:srgbClr val="333333">
                <a:alpha val="64313"/>
              </a:srgbClr>
            </a:outerShdw>
          </a:effectLst>
        </p:spPr>
      </p:pic>
      <p:pic>
        <p:nvPicPr>
          <p:cNvPr id="614" name="Google Shape;614;p17"/>
          <p:cNvPicPr preferRelativeResize="0"/>
          <p:nvPr/>
        </p:nvPicPr>
        <p:blipFill rotWithShape="1">
          <a:blip r:embed="rId6">
            <a:alphaModFix/>
          </a:blip>
          <a:srcRect/>
          <a:stretch/>
        </p:blipFill>
        <p:spPr>
          <a:xfrm>
            <a:off x="851049" y="5919247"/>
            <a:ext cx="6714543" cy="857017"/>
          </a:xfrm>
          <a:prstGeom prst="rect">
            <a:avLst/>
          </a:prstGeom>
          <a:noFill/>
          <a:ln>
            <a:noFill/>
          </a:ln>
          <a:effectLst>
            <a:outerShdw blurRad="292100" dist="139700" dir="2700000" algn="tl" rotWithShape="0">
              <a:srgbClr val="333333">
                <a:alpha val="64313"/>
              </a:srgbClr>
            </a:outerShdw>
          </a:effectLst>
        </p:spPr>
      </p:pic>
      <p:pic>
        <p:nvPicPr>
          <p:cNvPr id="615" name="Google Shape;615;p17"/>
          <p:cNvPicPr preferRelativeResize="0"/>
          <p:nvPr/>
        </p:nvPicPr>
        <p:blipFill rotWithShape="1">
          <a:blip r:embed="rId7">
            <a:alphaModFix/>
          </a:blip>
          <a:srcRect/>
          <a:stretch/>
        </p:blipFill>
        <p:spPr>
          <a:xfrm>
            <a:off x="1819619" y="3223113"/>
            <a:ext cx="2301698" cy="2759747"/>
          </a:xfrm>
          <a:prstGeom prst="rect">
            <a:avLst/>
          </a:prstGeom>
          <a:noFill/>
          <a:ln>
            <a:noFill/>
          </a:ln>
        </p:spPr>
      </p:pic>
      <p:pic>
        <p:nvPicPr>
          <p:cNvPr id="616" name="Google Shape;616;p17"/>
          <p:cNvPicPr preferRelativeResize="0"/>
          <p:nvPr/>
        </p:nvPicPr>
        <p:blipFill rotWithShape="1">
          <a:blip r:embed="rId8">
            <a:alphaModFix/>
          </a:blip>
          <a:srcRect/>
          <a:stretch/>
        </p:blipFill>
        <p:spPr>
          <a:xfrm>
            <a:off x="11655214" y="0"/>
            <a:ext cx="536786" cy="5380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18"/>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22" name="Google Shape;622;p18"/>
          <p:cNvGrpSpPr/>
          <p:nvPr/>
        </p:nvGrpSpPr>
        <p:grpSpPr>
          <a:xfrm>
            <a:off x="-212990" y="-317139"/>
            <a:ext cx="3344731" cy="7237400"/>
            <a:chOff x="-212990" y="-360681"/>
            <a:chExt cx="3344731" cy="7237400"/>
          </a:xfrm>
        </p:grpSpPr>
        <p:sp>
          <p:nvSpPr>
            <p:cNvPr id="623" name="Google Shape;623;p1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4" name="Google Shape;624;p1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5" name="Google Shape;625;p18"/>
          <p:cNvGrpSpPr/>
          <p:nvPr/>
        </p:nvGrpSpPr>
        <p:grpSpPr>
          <a:xfrm>
            <a:off x="-345470" y="-426418"/>
            <a:ext cx="3344731" cy="7346679"/>
            <a:chOff x="-345470" y="-469960"/>
            <a:chExt cx="3344731" cy="7376013"/>
          </a:xfrm>
        </p:grpSpPr>
        <p:sp>
          <p:nvSpPr>
            <p:cNvPr id="626" name="Google Shape;626;p1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7" name="Google Shape;627;p1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8" name="Google Shape;628;p18"/>
          <p:cNvGrpSpPr/>
          <p:nvPr/>
        </p:nvGrpSpPr>
        <p:grpSpPr>
          <a:xfrm>
            <a:off x="-461734" y="-555058"/>
            <a:ext cx="3344420" cy="7475319"/>
            <a:chOff x="-461734" y="-598600"/>
            <a:chExt cx="3344420" cy="7580186"/>
          </a:xfrm>
        </p:grpSpPr>
        <p:sp>
          <p:nvSpPr>
            <p:cNvPr id="629" name="Google Shape;629;p1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0" name="Google Shape;630;p1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1" name="Google Shape;631;p18"/>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2" name="Google Shape;632;p18"/>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3" name="Google Shape;633;p18"/>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4" name="Google Shape;634;p18"/>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35" name="Google Shape;635;p18"/>
          <p:cNvGrpSpPr/>
          <p:nvPr/>
        </p:nvGrpSpPr>
        <p:grpSpPr>
          <a:xfrm>
            <a:off x="9303872" y="-82630"/>
            <a:ext cx="3349561" cy="7449566"/>
            <a:chOff x="9303872" y="-24574"/>
            <a:chExt cx="3349561" cy="7449566"/>
          </a:xfrm>
        </p:grpSpPr>
        <p:sp>
          <p:nvSpPr>
            <p:cNvPr id="636" name="Google Shape;636;p1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7" name="Google Shape;637;p1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8" name="Google Shape;638;p18"/>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39" name="Google Shape;639;p18"/>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40" name="Google Shape;640;p18"/>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641" name="Google Shape;641;p18"/>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642" name="Google Shape;642;p18"/>
          <p:cNvSpPr/>
          <p:nvPr/>
        </p:nvSpPr>
        <p:spPr>
          <a:xfrm>
            <a:off x="347891" y="1764803"/>
            <a:ext cx="2196526"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a) Em làm gì?</a:t>
            </a:r>
            <a:endParaRPr sz="1400" b="0" i="0" u="none" strike="noStrike" cap="none">
              <a:solidFill>
                <a:srgbClr val="000000"/>
              </a:solidFill>
              <a:latin typeface="Arial"/>
              <a:ea typeface="Arial"/>
              <a:cs typeface="Arial"/>
              <a:sym typeface="Arial"/>
            </a:endParaRPr>
          </a:p>
        </p:txBody>
      </p:sp>
      <p:pic>
        <p:nvPicPr>
          <p:cNvPr id="643" name="Google Shape;643;p18"/>
          <p:cNvPicPr preferRelativeResize="0"/>
          <p:nvPr/>
        </p:nvPicPr>
        <p:blipFill rotWithShape="1">
          <a:blip r:embed="rId4">
            <a:alphaModFix/>
          </a:blip>
          <a:srcRect/>
          <a:stretch/>
        </p:blipFill>
        <p:spPr>
          <a:xfrm>
            <a:off x="650501" y="3955609"/>
            <a:ext cx="2102507" cy="2598447"/>
          </a:xfrm>
          <a:prstGeom prst="rect">
            <a:avLst/>
          </a:prstGeom>
          <a:noFill/>
          <a:ln>
            <a:noFill/>
          </a:ln>
        </p:spPr>
      </p:pic>
      <p:sp>
        <p:nvSpPr>
          <p:cNvPr id="644" name="Google Shape;644;p18"/>
          <p:cNvSpPr/>
          <p:nvPr/>
        </p:nvSpPr>
        <p:spPr>
          <a:xfrm>
            <a:off x="4469616" y="1975757"/>
            <a:ext cx="6837318" cy="3503062"/>
          </a:xfrm>
          <a:custGeom>
            <a:avLst/>
            <a:gdLst/>
            <a:ahLst/>
            <a:cxnLst/>
            <a:rect l="l" t="t" r="r" b="b"/>
            <a:pathLst>
              <a:path w="6837318" h="3503062" fill="none" extrusionOk="0">
                <a:moveTo>
                  <a:pt x="-1610940" y="2616367"/>
                </a:moveTo>
                <a:cubicBezTo>
                  <a:pt x="-1006071" y="2415430"/>
                  <a:pt x="-568883" y="2130715"/>
                  <a:pt x="29657" y="1981740"/>
                </a:cubicBezTo>
                <a:cubicBezTo>
                  <a:pt x="-234314" y="1008263"/>
                  <a:pt x="1307944" y="182941"/>
                  <a:pt x="3205132" y="3420"/>
                </a:cubicBezTo>
                <a:cubicBezTo>
                  <a:pt x="4643846" y="13917"/>
                  <a:pt x="6169701" y="581928"/>
                  <a:pt x="6649764" y="1179356"/>
                </a:cubicBezTo>
                <a:cubicBezTo>
                  <a:pt x="7181257" y="1958996"/>
                  <a:pt x="5990433" y="3384153"/>
                  <a:pt x="3824019" y="3490706"/>
                </a:cubicBezTo>
                <a:cubicBezTo>
                  <a:pt x="2590057" y="3497301"/>
                  <a:pt x="1079193" y="3059682"/>
                  <a:pt x="444751" y="2615421"/>
                </a:cubicBezTo>
                <a:cubicBezTo>
                  <a:pt x="-14547" y="2693237"/>
                  <a:pt x="-989959" y="2573387"/>
                  <a:pt x="-1610940" y="2616367"/>
                </a:cubicBezTo>
                <a:close/>
              </a:path>
              <a:path w="6837318" h="3503062" extrusionOk="0">
                <a:moveTo>
                  <a:pt x="-1610940" y="2616367"/>
                </a:moveTo>
                <a:cubicBezTo>
                  <a:pt x="-914803" y="2418916"/>
                  <a:pt x="-211212" y="2025033"/>
                  <a:pt x="29657" y="1981740"/>
                </a:cubicBezTo>
                <a:cubicBezTo>
                  <a:pt x="-308717" y="929501"/>
                  <a:pt x="1214930" y="-228627"/>
                  <a:pt x="3205132" y="3420"/>
                </a:cubicBezTo>
                <a:cubicBezTo>
                  <a:pt x="4627882" y="68243"/>
                  <a:pt x="6291165" y="351134"/>
                  <a:pt x="6649764" y="1179356"/>
                </a:cubicBezTo>
                <a:cubicBezTo>
                  <a:pt x="7351233" y="2139594"/>
                  <a:pt x="6175759" y="3133826"/>
                  <a:pt x="3824019" y="3490706"/>
                </a:cubicBezTo>
                <a:cubicBezTo>
                  <a:pt x="2503596" y="3536394"/>
                  <a:pt x="1112480" y="3202030"/>
                  <a:pt x="444751" y="2615421"/>
                </a:cubicBezTo>
                <a:cubicBezTo>
                  <a:pt x="-238914" y="2492129"/>
                  <a:pt x="-1013465" y="2761795"/>
                  <a:pt x="-1610940" y="2616367"/>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Em quan sát </a:t>
            </a:r>
            <a:r>
              <a:rPr lang="en-US" sz="3600" b="1" i="0" u="none" strike="noStrike" cap="none">
                <a:solidFill>
                  <a:schemeClr val="dk1"/>
                </a:solidFill>
                <a:latin typeface="Calibri"/>
                <a:ea typeface="Calibri"/>
                <a:cs typeface="Calibri"/>
                <a:sym typeface="Calibri"/>
              </a:rPr>
              <a:t>thước trượt cộng trừ </a:t>
            </a:r>
            <a:r>
              <a:rPr lang="en-US" sz="3600" b="0" i="0" u="none" strike="noStrike" cap="none">
                <a:solidFill>
                  <a:schemeClr val="dk1"/>
                </a:solidFill>
                <a:latin typeface="Calibri"/>
                <a:ea typeface="Calibri"/>
                <a:cs typeface="Calibri"/>
                <a:sym typeface="Calibri"/>
              </a:rPr>
              <a:t>ở </a:t>
            </a:r>
            <a:r>
              <a:rPr lang="en-US" sz="3600" b="1" i="0" u="none" strike="noStrike" cap="none">
                <a:solidFill>
                  <a:srgbClr val="FF0000"/>
                </a:solidFill>
                <a:latin typeface="Calibri"/>
                <a:ea typeface="Calibri"/>
                <a:cs typeface="Calibri"/>
                <a:sym typeface="Calibri"/>
              </a:rPr>
              <a:t>hình 3</a:t>
            </a:r>
            <a:r>
              <a:rPr lang="en-US" sz="3600" b="1" i="0" u="none" strike="noStrike" cap="none">
                <a:solidFill>
                  <a:schemeClr val="dk1"/>
                </a:solidFill>
                <a:latin typeface="Calibri"/>
                <a:ea typeface="Calibri"/>
                <a:cs typeface="Calibri"/>
                <a:sym typeface="Calibri"/>
              </a:rPr>
              <a:t> </a:t>
            </a:r>
            <a:r>
              <a:rPr lang="en-US" sz="3600" b="1" i="0" u="none" strike="noStrike" cap="none">
                <a:solidFill>
                  <a:srgbClr val="2F5496"/>
                </a:solidFill>
                <a:latin typeface="Calibri"/>
                <a:ea typeface="Calibri"/>
                <a:cs typeface="Calibri"/>
                <a:sym typeface="Calibri"/>
              </a:rPr>
              <a:t>trang 29</a:t>
            </a:r>
            <a:r>
              <a:rPr lang="en-US" sz="3600" b="0" i="0" u="none" strike="noStrike" cap="none">
                <a:solidFill>
                  <a:schemeClr val="dk1"/>
                </a:solidFill>
                <a:latin typeface="Calibri"/>
                <a:ea typeface="Calibri"/>
                <a:cs typeface="Calibri"/>
                <a:sym typeface="Calibri"/>
              </a:rPr>
              <a:t> và cùng bạn trả lời các câu hỏi.</a:t>
            </a:r>
            <a:endParaRPr sz="3600" b="0" i="0" u="none" strike="noStrike" cap="none">
              <a:solidFill>
                <a:schemeClr val="dk1"/>
              </a:solidFill>
              <a:latin typeface="Calibri"/>
              <a:ea typeface="Calibri"/>
              <a:cs typeface="Calibri"/>
              <a:sym typeface="Calibri"/>
            </a:endParaRPr>
          </a:p>
        </p:txBody>
      </p:sp>
      <p:sp>
        <p:nvSpPr>
          <p:cNvPr id="645" name="Google Shape;645;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646" name="Google Shape;646;p18"/>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9"/>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52" name="Google Shape;652;p19"/>
          <p:cNvGrpSpPr/>
          <p:nvPr/>
        </p:nvGrpSpPr>
        <p:grpSpPr>
          <a:xfrm>
            <a:off x="-212990" y="-317139"/>
            <a:ext cx="3344731" cy="7237400"/>
            <a:chOff x="-212990" y="-360681"/>
            <a:chExt cx="3344731" cy="7237400"/>
          </a:xfrm>
        </p:grpSpPr>
        <p:sp>
          <p:nvSpPr>
            <p:cNvPr id="653" name="Google Shape;653;p1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4" name="Google Shape;654;p1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5" name="Google Shape;655;p19"/>
          <p:cNvGrpSpPr/>
          <p:nvPr/>
        </p:nvGrpSpPr>
        <p:grpSpPr>
          <a:xfrm>
            <a:off x="-345470" y="-426418"/>
            <a:ext cx="3344731" cy="7346679"/>
            <a:chOff x="-345470" y="-469960"/>
            <a:chExt cx="3344731" cy="7376013"/>
          </a:xfrm>
        </p:grpSpPr>
        <p:sp>
          <p:nvSpPr>
            <p:cNvPr id="656" name="Google Shape;656;p1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7" name="Google Shape;657;p1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8" name="Google Shape;658;p19"/>
          <p:cNvGrpSpPr/>
          <p:nvPr/>
        </p:nvGrpSpPr>
        <p:grpSpPr>
          <a:xfrm>
            <a:off x="-461734" y="-555058"/>
            <a:ext cx="3344420" cy="7475319"/>
            <a:chOff x="-461734" y="-598600"/>
            <a:chExt cx="3344420" cy="7580186"/>
          </a:xfrm>
        </p:grpSpPr>
        <p:sp>
          <p:nvSpPr>
            <p:cNvPr id="659" name="Google Shape;659;p1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0" name="Google Shape;660;p1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1" name="Google Shape;661;p1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2" name="Google Shape;662;p1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3" name="Google Shape;663;p1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4" name="Google Shape;664;p1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65" name="Google Shape;665;p19"/>
          <p:cNvGrpSpPr/>
          <p:nvPr/>
        </p:nvGrpSpPr>
        <p:grpSpPr>
          <a:xfrm>
            <a:off x="9303872" y="-82630"/>
            <a:ext cx="3349561" cy="7449566"/>
            <a:chOff x="9303872" y="-24574"/>
            <a:chExt cx="3349561" cy="7449566"/>
          </a:xfrm>
        </p:grpSpPr>
        <p:sp>
          <p:nvSpPr>
            <p:cNvPr id="666" name="Google Shape;666;p1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7" name="Google Shape;667;p1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8" name="Google Shape;668;p19"/>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69" name="Google Shape;669;p19"/>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70" name="Google Shape;670;p19"/>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671" name="Google Shape;671;p19"/>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672" name="Google Shape;672;p19"/>
          <p:cNvSpPr/>
          <p:nvPr/>
        </p:nvSpPr>
        <p:spPr>
          <a:xfrm>
            <a:off x="347891" y="1764803"/>
            <a:ext cx="2196526"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a) Em làm gì?</a:t>
            </a:r>
            <a:endParaRPr sz="1400" b="0" i="0" u="none" strike="noStrike" cap="none">
              <a:solidFill>
                <a:srgbClr val="000000"/>
              </a:solidFill>
              <a:latin typeface="Arial"/>
              <a:ea typeface="Arial"/>
              <a:cs typeface="Arial"/>
              <a:sym typeface="Arial"/>
            </a:endParaRPr>
          </a:p>
        </p:txBody>
      </p:sp>
      <p:pic>
        <p:nvPicPr>
          <p:cNvPr id="673" name="Google Shape;673;p19"/>
          <p:cNvPicPr preferRelativeResize="0"/>
          <p:nvPr/>
        </p:nvPicPr>
        <p:blipFill rotWithShape="1">
          <a:blip r:embed="rId4">
            <a:alphaModFix/>
          </a:blip>
          <a:srcRect/>
          <a:stretch/>
        </p:blipFill>
        <p:spPr>
          <a:xfrm>
            <a:off x="650501" y="3955609"/>
            <a:ext cx="2102507" cy="2598447"/>
          </a:xfrm>
          <a:prstGeom prst="rect">
            <a:avLst/>
          </a:prstGeom>
          <a:noFill/>
          <a:ln>
            <a:noFill/>
          </a:ln>
        </p:spPr>
      </p:pic>
      <p:sp>
        <p:nvSpPr>
          <p:cNvPr id="674" name="Google Shape;674;p19"/>
          <p:cNvSpPr/>
          <p:nvPr/>
        </p:nvSpPr>
        <p:spPr>
          <a:xfrm>
            <a:off x="4469616" y="2400299"/>
            <a:ext cx="6837318" cy="3078519"/>
          </a:xfrm>
          <a:custGeom>
            <a:avLst/>
            <a:gdLst/>
            <a:ahLst/>
            <a:cxnLst/>
            <a:rect l="l" t="t" r="r" b="b"/>
            <a:pathLst>
              <a:path w="6837318" h="3078519" fill="none" extrusionOk="0">
                <a:moveTo>
                  <a:pt x="-1610940" y="2299284"/>
                </a:moveTo>
                <a:cubicBezTo>
                  <a:pt x="-1362404" y="2183377"/>
                  <a:pt x="-636834" y="1913224"/>
                  <a:pt x="29657" y="1741569"/>
                </a:cubicBezTo>
                <a:cubicBezTo>
                  <a:pt x="-257967" y="1076199"/>
                  <a:pt x="1432664" y="302306"/>
                  <a:pt x="3253201" y="1803"/>
                </a:cubicBezTo>
                <a:cubicBezTo>
                  <a:pt x="4659417" y="37734"/>
                  <a:pt x="6163114" y="464680"/>
                  <a:pt x="6648851" y="1035240"/>
                </a:cubicBezTo>
                <a:cubicBezTo>
                  <a:pt x="7352936" y="1944873"/>
                  <a:pt x="5951838" y="3151035"/>
                  <a:pt x="3733136" y="3071992"/>
                </a:cubicBezTo>
                <a:cubicBezTo>
                  <a:pt x="2476583" y="3080406"/>
                  <a:pt x="1090636" y="2760289"/>
                  <a:pt x="444750" y="2298451"/>
                </a:cubicBezTo>
                <a:cubicBezTo>
                  <a:pt x="-14865" y="2376242"/>
                  <a:pt x="-990777" y="2256339"/>
                  <a:pt x="-1610940" y="2299284"/>
                </a:cubicBezTo>
                <a:close/>
              </a:path>
              <a:path w="6837318" h="3078519" extrusionOk="0">
                <a:moveTo>
                  <a:pt x="-1610940" y="2299284"/>
                </a:moveTo>
                <a:cubicBezTo>
                  <a:pt x="-1326498" y="2298672"/>
                  <a:pt x="-291495" y="1772891"/>
                  <a:pt x="29657" y="1741569"/>
                </a:cubicBezTo>
                <a:cubicBezTo>
                  <a:pt x="-402797" y="748799"/>
                  <a:pt x="1243678" y="-219725"/>
                  <a:pt x="3253201" y="1803"/>
                </a:cubicBezTo>
                <a:cubicBezTo>
                  <a:pt x="4730372" y="8553"/>
                  <a:pt x="6161043" y="384219"/>
                  <a:pt x="6648851" y="1035240"/>
                </a:cubicBezTo>
                <a:cubicBezTo>
                  <a:pt x="7361816" y="1858468"/>
                  <a:pt x="5956846" y="2963276"/>
                  <a:pt x="3733136" y="3071992"/>
                </a:cubicBezTo>
                <a:cubicBezTo>
                  <a:pt x="2438282" y="3092562"/>
                  <a:pt x="1054133" y="2699314"/>
                  <a:pt x="444750" y="2298451"/>
                </a:cubicBezTo>
                <a:cubicBezTo>
                  <a:pt x="-240890" y="2175122"/>
                  <a:pt x="-1014297" y="2444745"/>
                  <a:pt x="-1610940" y="2299284"/>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Em quan sát cách sử dụng </a:t>
            </a:r>
            <a:r>
              <a:rPr lang="en-US" sz="3600" b="1" i="0" u="none" strike="noStrike" cap="none">
                <a:solidFill>
                  <a:schemeClr val="dk1"/>
                </a:solidFill>
                <a:latin typeface="Calibri"/>
                <a:ea typeface="Calibri"/>
                <a:cs typeface="Calibri"/>
                <a:sym typeface="Calibri"/>
              </a:rPr>
              <a:t>thước trượt cộng trừ </a:t>
            </a:r>
            <a:r>
              <a:rPr lang="en-US" sz="3600" b="0" i="0" u="none" strike="noStrike" cap="none">
                <a:solidFill>
                  <a:schemeClr val="dk1"/>
                </a:solidFill>
                <a:latin typeface="Calibri"/>
                <a:ea typeface="Calibri"/>
                <a:cs typeface="Calibri"/>
                <a:sym typeface="Calibri"/>
              </a:rPr>
              <a:t>như ở </a:t>
            </a:r>
            <a:r>
              <a:rPr lang="en-US" sz="3600" b="1" i="0" u="none" strike="noStrike" cap="none">
                <a:solidFill>
                  <a:srgbClr val="FF0000"/>
                </a:solidFill>
                <a:latin typeface="Calibri"/>
                <a:ea typeface="Calibri"/>
                <a:cs typeface="Calibri"/>
                <a:sym typeface="Calibri"/>
              </a:rPr>
              <a:t>hình 4, 5</a:t>
            </a:r>
            <a:r>
              <a:rPr lang="en-US" sz="3600" b="1" i="0" u="none" strike="noStrike" cap="none">
                <a:solidFill>
                  <a:schemeClr val="dk1"/>
                </a:solidFill>
                <a:latin typeface="Calibri"/>
                <a:ea typeface="Calibri"/>
                <a:cs typeface="Calibri"/>
                <a:sym typeface="Calibri"/>
              </a:rPr>
              <a:t> </a:t>
            </a:r>
            <a:r>
              <a:rPr lang="en-US" sz="3600" b="1" i="0" u="none" strike="noStrike" cap="none">
                <a:solidFill>
                  <a:srgbClr val="2F5496"/>
                </a:solidFill>
                <a:latin typeface="Calibri"/>
                <a:ea typeface="Calibri"/>
                <a:cs typeface="Calibri"/>
                <a:sym typeface="Calibri"/>
              </a:rPr>
              <a:t>trang 29</a:t>
            </a:r>
            <a:r>
              <a:rPr lang="en-US" sz="3600" b="0" i="0" u="none" strike="noStrike" cap="none">
                <a:solidFill>
                  <a:schemeClr val="dk1"/>
                </a:solidFill>
                <a:latin typeface="Calibri"/>
                <a:ea typeface="Calibri"/>
                <a:cs typeface="Calibri"/>
                <a:sym typeface="Calibri"/>
              </a:rPr>
              <a:t>.</a:t>
            </a:r>
            <a:endParaRPr sz="3600" b="0" i="0" u="none" strike="noStrike" cap="none">
              <a:solidFill>
                <a:schemeClr val="dk1"/>
              </a:solidFill>
              <a:latin typeface="Calibri"/>
              <a:ea typeface="Calibri"/>
              <a:cs typeface="Calibri"/>
              <a:sym typeface="Calibri"/>
            </a:endParaRPr>
          </a:p>
        </p:txBody>
      </p:sp>
      <p:sp>
        <p:nvSpPr>
          <p:cNvPr id="675" name="Google Shape;67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676" name="Google Shape;676;p19"/>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0"/>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82" name="Google Shape;682;p20"/>
          <p:cNvGrpSpPr/>
          <p:nvPr/>
        </p:nvGrpSpPr>
        <p:grpSpPr>
          <a:xfrm>
            <a:off x="-212990" y="-317139"/>
            <a:ext cx="3344731" cy="7237400"/>
            <a:chOff x="-212990" y="-360681"/>
            <a:chExt cx="3344731" cy="7237400"/>
          </a:xfrm>
        </p:grpSpPr>
        <p:sp>
          <p:nvSpPr>
            <p:cNvPr id="683" name="Google Shape;683;p2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4" name="Google Shape;684;p2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5" name="Google Shape;685;p20"/>
          <p:cNvGrpSpPr/>
          <p:nvPr/>
        </p:nvGrpSpPr>
        <p:grpSpPr>
          <a:xfrm>
            <a:off x="-345470" y="-426418"/>
            <a:ext cx="3344731" cy="7346679"/>
            <a:chOff x="-345470" y="-469960"/>
            <a:chExt cx="3344731" cy="7376013"/>
          </a:xfrm>
        </p:grpSpPr>
        <p:sp>
          <p:nvSpPr>
            <p:cNvPr id="686" name="Google Shape;686;p2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7" name="Google Shape;687;p2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8" name="Google Shape;688;p20"/>
          <p:cNvGrpSpPr/>
          <p:nvPr/>
        </p:nvGrpSpPr>
        <p:grpSpPr>
          <a:xfrm>
            <a:off x="-461734" y="-555058"/>
            <a:ext cx="3344420" cy="7475319"/>
            <a:chOff x="-461734" y="-598600"/>
            <a:chExt cx="3344420" cy="7580186"/>
          </a:xfrm>
        </p:grpSpPr>
        <p:sp>
          <p:nvSpPr>
            <p:cNvPr id="689" name="Google Shape;689;p2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0" name="Google Shape;690;p2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1" name="Google Shape;691;p2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2" name="Google Shape;692;p2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3" name="Google Shape;693;p2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4" name="Google Shape;694;p2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95" name="Google Shape;695;p20"/>
          <p:cNvGrpSpPr/>
          <p:nvPr/>
        </p:nvGrpSpPr>
        <p:grpSpPr>
          <a:xfrm>
            <a:off x="9303872" y="-82630"/>
            <a:ext cx="3349561" cy="7449566"/>
            <a:chOff x="9303872" y="-24574"/>
            <a:chExt cx="3349561" cy="7449566"/>
          </a:xfrm>
        </p:grpSpPr>
        <p:sp>
          <p:nvSpPr>
            <p:cNvPr id="696" name="Google Shape;696;p2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7" name="Google Shape;697;p2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8" name="Google Shape;698;p20"/>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99" name="Google Shape;699;p20"/>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00" name="Google Shape;700;p20"/>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01" name="Google Shape;701;p20"/>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702" name="Google Shape;702;p20"/>
          <p:cNvSpPr/>
          <p:nvPr/>
        </p:nvSpPr>
        <p:spPr>
          <a:xfrm>
            <a:off x="370911" y="1837359"/>
            <a:ext cx="3746299"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b) Em làm như thế nào ?</a:t>
            </a:r>
            <a:endParaRPr sz="1400" b="0" i="0" u="none" strike="noStrike" cap="none">
              <a:solidFill>
                <a:srgbClr val="000000"/>
              </a:solidFill>
              <a:latin typeface="Arial"/>
              <a:ea typeface="Arial"/>
              <a:cs typeface="Arial"/>
              <a:sym typeface="Arial"/>
            </a:endParaRPr>
          </a:p>
        </p:txBody>
      </p:sp>
      <p:pic>
        <p:nvPicPr>
          <p:cNvPr id="703" name="Google Shape;703;p20"/>
          <p:cNvPicPr preferRelativeResize="0"/>
          <p:nvPr/>
        </p:nvPicPr>
        <p:blipFill rotWithShape="1">
          <a:blip r:embed="rId4">
            <a:alphaModFix/>
          </a:blip>
          <a:srcRect/>
          <a:stretch/>
        </p:blipFill>
        <p:spPr>
          <a:xfrm>
            <a:off x="920991" y="3399703"/>
            <a:ext cx="2682385" cy="3097892"/>
          </a:xfrm>
          <a:prstGeom prst="rect">
            <a:avLst/>
          </a:prstGeom>
          <a:noFill/>
          <a:ln>
            <a:noFill/>
          </a:ln>
        </p:spPr>
      </p:pic>
      <p:sp>
        <p:nvSpPr>
          <p:cNvPr id="704" name="Google Shape;704;p20"/>
          <p:cNvSpPr/>
          <p:nvPr/>
        </p:nvSpPr>
        <p:spPr>
          <a:xfrm>
            <a:off x="4999810" y="2348137"/>
            <a:ext cx="6551060" cy="2966813"/>
          </a:xfrm>
          <a:custGeom>
            <a:avLst/>
            <a:gdLst/>
            <a:ahLst/>
            <a:cxnLst/>
            <a:rect l="l" t="t" r="r" b="b"/>
            <a:pathLst>
              <a:path w="6551060" h="2966813" fill="none" extrusionOk="0">
                <a:moveTo>
                  <a:pt x="-1637241" y="1703663"/>
                </a:moveTo>
                <a:cubicBezTo>
                  <a:pt x="-1501204" y="1610702"/>
                  <a:pt x="-1188755" y="1631422"/>
                  <a:pt x="-1053715" y="1577003"/>
                </a:cubicBezTo>
                <a:cubicBezTo>
                  <a:pt x="-918675" y="1522584"/>
                  <a:pt x="-691527" y="1509441"/>
                  <a:pt x="-519733" y="1461096"/>
                </a:cubicBezTo>
                <a:cubicBezTo>
                  <a:pt x="-347939" y="1412751"/>
                  <a:pt x="-98621" y="1383066"/>
                  <a:pt x="14249" y="1345190"/>
                </a:cubicBezTo>
                <a:cubicBezTo>
                  <a:pt x="165736" y="234187"/>
                  <a:pt x="1569454" y="233746"/>
                  <a:pt x="3272717" y="0"/>
                </a:cubicBezTo>
                <a:cubicBezTo>
                  <a:pt x="4813251" y="84920"/>
                  <a:pt x="6576069" y="602456"/>
                  <a:pt x="6534161" y="1332921"/>
                </a:cubicBezTo>
                <a:cubicBezTo>
                  <a:pt x="6690907" y="2454153"/>
                  <a:pt x="5300710" y="2489309"/>
                  <a:pt x="3409881" y="2965565"/>
                </a:cubicBezTo>
                <a:cubicBezTo>
                  <a:pt x="1804632" y="3074988"/>
                  <a:pt x="552722" y="2702158"/>
                  <a:pt x="137393" y="1908531"/>
                </a:cubicBezTo>
                <a:cubicBezTo>
                  <a:pt x="-139338" y="1888379"/>
                  <a:pt x="-263037" y="1809810"/>
                  <a:pt x="-471898" y="1838193"/>
                </a:cubicBezTo>
                <a:cubicBezTo>
                  <a:pt x="-680759" y="1866576"/>
                  <a:pt x="-866110" y="1769500"/>
                  <a:pt x="-1045696" y="1771952"/>
                </a:cubicBezTo>
                <a:cubicBezTo>
                  <a:pt x="-1225282" y="1774404"/>
                  <a:pt x="-1378101" y="1675900"/>
                  <a:pt x="-1637241" y="1703663"/>
                </a:cubicBezTo>
                <a:close/>
              </a:path>
              <a:path w="6551060" h="2966813" extrusionOk="0">
                <a:moveTo>
                  <a:pt x="-1637241" y="1703663"/>
                </a:moveTo>
                <a:cubicBezTo>
                  <a:pt x="-1485519" y="1602332"/>
                  <a:pt x="-1175867" y="1608129"/>
                  <a:pt x="-1053715" y="1577003"/>
                </a:cubicBezTo>
                <a:cubicBezTo>
                  <a:pt x="-931563" y="1545876"/>
                  <a:pt x="-667329" y="1494073"/>
                  <a:pt x="-536248" y="1464681"/>
                </a:cubicBezTo>
                <a:cubicBezTo>
                  <a:pt x="-405167" y="1435289"/>
                  <a:pt x="-216651" y="1436862"/>
                  <a:pt x="14249" y="1345190"/>
                </a:cubicBezTo>
                <a:cubicBezTo>
                  <a:pt x="263731" y="356834"/>
                  <a:pt x="1439871" y="-172522"/>
                  <a:pt x="3272717" y="0"/>
                </a:cubicBezTo>
                <a:cubicBezTo>
                  <a:pt x="5045776" y="-39900"/>
                  <a:pt x="6216985" y="423687"/>
                  <a:pt x="6534161" y="1332921"/>
                </a:cubicBezTo>
                <a:cubicBezTo>
                  <a:pt x="6582951" y="1900859"/>
                  <a:pt x="5334819" y="2956786"/>
                  <a:pt x="3409881" y="2965565"/>
                </a:cubicBezTo>
                <a:cubicBezTo>
                  <a:pt x="1968173" y="3197218"/>
                  <a:pt x="516067" y="2457040"/>
                  <a:pt x="137393" y="1908531"/>
                </a:cubicBezTo>
                <a:cubicBezTo>
                  <a:pt x="-168108" y="1882850"/>
                  <a:pt x="-163370" y="1822905"/>
                  <a:pt x="-471898" y="1838193"/>
                </a:cubicBezTo>
                <a:cubicBezTo>
                  <a:pt x="-780426" y="1853481"/>
                  <a:pt x="-871398" y="1717356"/>
                  <a:pt x="-1098935" y="1765806"/>
                </a:cubicBezTo>
                <a:cubicBezTo>
                  <a:pt x="-1326472" y="1814256"/>
                  <a:pt x="-1440600" y="1666152"/>
                  <a:pt x="-1637241" y="1703663"/>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Em quan sát các hình ở </a:t>
            </a:r>
            <a:r>
              <a:rPr lang="en-US" sz="3600" b="1" i="0" u="none" strike="noStrike" cap="none">
                <a:solidFill>
                  <a:srgbClr val="2F5496"/>
                </a:solidFill>
                <a:latin typeface="Calibri"/>
                <a:ea typeface="Calibri"/>
                <a:cs typeface="Calibri"/>
                <a:sym typeface="Calibri"/>
              </a:rPr>
              <a:t>trang 30</a:t>
            </a:r>
            <a:r>
              <a:rPr lang="en-US" sz="3600" b="0" i="0" u="none" strike="noStrike" cap="none">
                <a:solidFill>
                  <a:schemeClr val="dk1"/>
                </a:solidFill>
                <a:latin typeface="Calibri"/>
                <a:ea typeface="Calibri"/>
                <a:cs typeface="Calibri"/>
                <a:sym typeface="Calibri"/>
              </a:rPr>
              <a:t>, đọc kĩ các bước như hướng dẫn.</a:t>
            </a:r>
            <a:endParaRPr sz="1400" b="0" i="0" u="none" strike="noStrike" cap="none">
              <a:solidFill>
                <a:srgbClr val="000000"/>
              </a:solidFill>
              <a:latin typeface="Arial"/>
              <a:ea typeface="Arial"/>
              <a:cs typeface="Arial"/>
              <a:sym typeface="Arial"/>
            </a:endParaRPr>
          </a:p>
        </p:txBody>
      </p:sp>
      <p:sp>
        <p:nvSpPr>
          <p:cNvPr id="705" name="Google Shape;70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706" name="Google Shape;706;p20"/>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p21"/>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12" name="Google Shape;712;p21"/>
          <p:cNvGrpSpPr/>
          <p:nvPr/>
        </p:nvGrpSpPr>
        <p:grpSpPr>
          <a:xfrm>
            <a:off x="-212990" y="-317139"/>
            <a:ext cx="3344731" cy="7237400"/>
            <a:chOff x="-212990" y="-360681"/>
            <a:chExt cx="3344731" cy="7237400"/>
          </a:xfrm>
        </p:grpSpPr>
        <p:sp>
          <p:nvSpPr>
            <p:cNvPr id="713" name="Google Shape;713;p2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4" name="Google Shape;714;p2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5" name="Google Shape;715;p21"/>
          <p:cNvGrpSpPr/>
          <p:nvPr/>
        </p:nvGrpSpPr>
        <p:grpSpPr>
          <a:xfrm>
            <a:off x="-345470" y="-426418"/>
            <a:ext cx="3344731" cy="7346679"/>
            <a:chOff x="-345470" y="-469960"/>
            <a:chExt cx="3344731" cy="7376013"/>
          </a:xfrm>
        </p:grpSpPr>
        <p:sp>
          <p:nvSpPr>
            <p:cNvPr id="716" name="Google Shape;716;p2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7" name="Google Shape;717;p2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8" name="Google Shape;718;p21"/>
          <p:cNvGrpSpPr/>
          <p:nvPr/>
        </p:nvGrpSpPr>
        <p:grpSpPr>
          <a:xfrm>
            <a:off x="-461734" y="-555058"/>
            <a:ext cx="3344420" cy="7475319"/>
            <a:chOff x="-461734" y="-598600"/>
            <a:chExt cx="3344420" cy="7580186"/>
          </a:xfrm>
        </p:grpSpPr>
        <p:sp>
          <p:nvSpPr>
            <p:cNvPr id="719" name="Google Shape;719;p2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0" name="Google Shape;720;p2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1" name="Google Shape;721;p21"/>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2" name="Google Shape;722;p21"/>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3" name="Google Shape;723;p21"/>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4" name="Google Shape;724;p21"/>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25" name="Google Shape;725;p21"/>
          <p:cNvGrpSpPr/>
          <p:nvPr/>
        </p:nvGrpSpPr>
        <p:grpSpPr>
          <a:xfrm>
            <a:off x="9303872" y="-82630"/>
            <a:ext cx="3349561" cy="7449566"/>
            <a:chOff x="9303872" y="-24574"/>
            <a:chExt cx="3349561" cy="7449566"/>
          </a:xfrm>
        </p:grpSpPr>
        <p:sp>
          <p:nvSpPr>
            <p:cNvPr id="726" name="Google Shape;726;p2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7" name="Google Shape;727;p2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8" name="Google Shape;728;p21"/>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29" name="Google Shape;729;p21"/>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30" name="Google Shape;730;p21"/>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31" name="Google Shape;731;p21"/>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732" name="Google Shape;732;p21"/>
          <p:cNvSpPr/>
          <p:nvPr/>
        </p:nvSpPr>
        <p:spPr>
          <a:xfrm>
            <a:off x="380899" y="1837359"/>
            <a:ext cx="2979003"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c) Em tạo sản phẩm</a:t>
            </a:r>
            <a:endParaRPr sz="2400" b="1" i="0" u="none" strike="noStrike" cap="none">
              <a:solidFill>
                <a:srgbClr val="C55A11"/>
              </a:solidFill>
              <a:latin typeface="Calibri"/>
              <a:ea typeface="Calibri"/>
              <a:cs typeface="Calibri"/>
              <a:sym typeface="Calibri"/>
            </a:endParaRPr>
          </a:p>
        </p:txBody>
      </p:sp>
      <p:sp>
        <p:nvSpPr>
          <p:cNvPr id="733" name="Google Shape;73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734" name="Google Shape;734;p21"/>
          <p:cNvPicPr preferRelativeResize="0"/>
          <p:nvPr/>
        </p:nvPicPr>
        <p:blipFill rotWithShape="1">
          <a:blip r:embed="rId4">
            <a:alphaModFix/>
          </a:blip>
          <a:srcRect/>
          <a:stretch/>
        </p:blipFill>
        <p:spPr>
          <a:xfrm>
            <a:off x="2208984" y="2470915"/>
            <a:ext cx="7236785" cy="3618393"/>
          </a:xfrm>
          <a:prstGeom prst="rect">
            <a:avLst/>
          </a:prstGeom>
          <a:noFill/>
          <a:ln>
            <a:noFill/>
          </a:ln>
          <a:effectLst>
            <a:outerShdw blurRad="292100" dist="139700" dir="2700000" algn="tl" rotWithShape="0">
              <a:srgbClr val="333333">
                <a:alpha val="64313"/>
              </a:srgbClr>
            </a:outerShdw>
          </a:effectLst>
        </p:spPr>
      </p:pic>
      <p:pic>
        <p:nvPicPr>
          <p:cNvPr id="735" name="Google Shape;735;p2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22"/>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41" name="Google Shape;741;p22"/>
          <p:cNvGrpSpPr/>
          <p:nvPr/>
        </p:nvGrpSpPr>
        <p:grpSpPr>
          <a:xfrm>
            <a:off x="-212990" y="-317139"/>
            <a:ext cx="3344731" cy="7237400"/>
            <a:chOff x="-212990" y="-360681"/>
            <a:chExt cx="3344731" cy="7237400"/>
          </a:xfrm>
        </p:grpSpPr>
        <p:sp>
          <p:nvSpPr>
            <p:cNvPr id="742" name="Google Shape;742;p2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3" name="Google Shape;743;p2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4" name="Google Shape;744;p22"/>
          <p:cNvGrpSpPr/>
          <p:nvPr/>
        </p:nvGrpSpPr>
        <p:grpSpPr>
          <a:xfrm>
            <a:off x="-345470" y="-426418"/>
            <a:ext cx="3344731" cy="7346679"/>
            <a:chOff x="-345470" y="-469960"/>
            <a:chExt cx="3344731" cy="7376013"/>
          </a:xfrm>
        </p:grpSpPr>
        <p:sp>
          <p:nvSpPr>
            <p:cNvPr id="745" name="Google Shape;745;p2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6" name="Google Shape;746;p2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7" name="Google Shape;747;p22"/>
          <p:cNvGrpSpPr/>
          <p:nvPr/>
        </p:nvGrpSpPr>
        <p:grpSpPr>
          <a:xfrm>
            <a:off x="-461734" y="-555058"/>
            <a:ext cx="3344420" cy="7475319"/>
            <a:chOff x="-461734" y="-598600"/>
            <a:chExt cx="3344420" cy="7580186"/>
          </a:xfrm>
        </p:grpSpPr>
        <p:sp>
          <p:nvSpPr>
            <p:cNvPr id="748" name="Google Shape;748;p2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9" name="Google Shape;749;p2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0" name="Google Shape;750;p22"/>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1" name="Google Shape;751;p22"/>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2" name="Google Shape;752;p22"/>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3" name="Google Shape;753;p22"/>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54" name="Google Shape;754;p22"/>
          <p:cNvGrpSpPr/>
          <p:nvPr/>
        </p:nvGrpSpPr>
        <p:grpSpPr>
          <a:xfrm>
            <a:off x="9303872" y="-82630"/>
            <a:ext cx="3349561" cy="7449566"/>
            <a:chOff x="9303872" y="-24574"/>
            <a:chExt cx="3349561" cy="7449566"/>
          </a:xfrm>
        </p:grpSpPr>
        <p:sp>
          <p:nvSpPr>
            <p:cNvPr id="755" name="Google Shape;755;p2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6" name="Google Shape;756;p2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7" name="Google Shape;757;p22"/>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58" name="Google Shape;758;p22"/>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59" name="Google Shape;759;p22"/>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60" name="Google Shape;760;p22"/>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761" name="Google Shape;761;p22"/>
          <p:cNvSpPr/>
          <p:nvPr/>
        </p:nvSpPr>
        <p:spPr>
          <a:xfrm>
            <a:off x="399383" y="1775948"/>
            <a:ext cx="238357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d) Em kiểm tra</a:t>
            </a:r>
            <a:endParaRPr sz="2400" b="1" i="0" u="none" strike="noStrike" cap="none">
              <a:solidFill>
                <a:srgbClr val="C55A11"/>
              </a:solidFill>
              <a:latin typeface="Calibri"/>
              <a:ea typeface="Calibri"/>
              <a:cs typeface="Calibri"/>
              <a:sym typeface="Calibri"/>
            </a:endParaRPr>
          </a:p>
        </p:txBody>
      </p:sp>
      <p:pic>
        <p:nvPicPr>
          <p:cNvPr id="762" name="Google Shape;762;p22"/>
          <p:cNvPicPr preferRelativeResize="0"/>
          <p:nvPr/>
        </p:nvPicPr>
        <p:blipFill rotWithShape="1">
          <a:blip r:embed="rId4">
            <a:alphaModFix/>
          </a:blip>
          <a:srcRect/>
          <a:stretch/>
        </p:blipFill>
        <p:spPr>
          <a:xfrm>
            <a:off x="9396965" y="243367"/>
            <a:ext cx="1459057" cy="1749417"/>
          </a:xfrm>
          <a:prstGeom prst="rect">
            <a:avLst/>
          </a:prstGeom>
          <a:noFill/>
          <a:ln>
            <a:noFill/>
          </a:ln>
        </p:spPr>
      </p:pic>
      <p:sp>
        <p:nvSpPr>
          <p:cNvPr id="763" name="Google Shape;76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764" name="Google Shape;764;p22"/>
          <p:cNvPicPr preferRelativeResize="0"/>
          <p:nvPr/>
        </p:nvPicPr>
        <p:blipFill rotWithShape="1">
          <a:blip r:embed="rId5">
            <a:alphaModFix/>
          </a:blip>
          <a:srcRect/>
          <a:stretch/>
        </p:blipFill>
        <p:spPr>
          <a:xfrm>
            <a:off x="1412848" y="2365710"/>
            <a:ext cx="9750879" cy="4096122"/>
          </a:xfrm>
          <a:prstGeom prst="rect">
            <a:avLst/>
          </a:prstGeom>
          <a:noFill/>
          <a:ln>
            <a:noFill/>
          </a:ln>
          <a:effectLst>
            <a:outerShdw blurRad="292100" dist="139700" dir="2700000" algn="tl" rotWithShape="0">
              <a:srgbClr val="333333">
                <a:alpha val="64313"/>
              </a:srgbClr>
            </a:outerShdw>
          </a:effectLst>
        </p:spPr>
      </p:pic>
      <p:pic>
        <p:nvPicPr>
          <p:cNvPr id="765" name="Google Shape;765;p22"/>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23"/>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71" name="Google Shape;771;p23"/>
          <p:cNvGrpSpPr/>
          <p:nvPr/>
        </p:nvGrpSpPr>
        <p:grpSpPr>
          <a:xfrm>
            <a:off x="-212990" y="-317139"/>
            <a:ext cx="3344731" cy="7237400"/>
            <a:chOff x="-212990" y="-360681"/>
            <a:chExt cx="3344731" cy="7237400"/>
          </a:xfrm>
        </p:grpSpPr>
        <p:sp>
          <p:nvSpPr>
            <p:cNvPr id="772" name="Google Shape;772;p2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3" name="Google Shape;773;p2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4" name="Google Shape;774;p23"/>
          <p:cNvGrpSpPr/>
          <p:nvPr/>
        </p:nvGrpSpPr>
        <p:grpSpPr>
          <a:xfrm>
            <a:off x="-345470" y="-426418"/>
            <a:ext cx="3344731" cy="7346679"/>
            <a:chOff x="-345470" y="-469960"/>
            <a:chExt cx="3344731" cy="7376013"/>
          </a:xfrm>
        </p:grpSpPr>
        <p:sp>
          <p:nvSpPr>
            <p:cNvPr id="775" name="Google Shape;775;p2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6" name="Google Shape;776;p2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7" name="Google Shape;777;p23"/>
          <p:cNvGrpSpPr/>
          <p:nvPr/>
        </p:nvGrpSpPr>
        <p:grpSpPr>
          <a:xfrm>
            <a:off x="-461734" y="-555058"/>
            <a:ext cx="3344420" cy="7475319"/>
            <a:chOff x="-461734" y="-598600"/>
            <a:chExt cx="3344420" cy="7580186"/>
          </a:xfrm>
        </p:grpSpPr>
        <p:sp>
          <p:nvSpPr>
            <p:cNvPr id="778" name="Google Shape;778;p2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9" name="Google Shape;779;p2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0" name="Google Shape;780;p23"/>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1" name="Google Shape;781;p23"/>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2" name="Google Shape;782;p23"/>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3" name="Google Shape;783;p23"/>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84" name="Google Shape;784;p23"/>
          <p:cNvGrpSpPr/>
          <p:nvPr/>
        </p:nvGrpSpPr>
        <p:grpSpPr>
          <a:xfrm>
            <a:off x="9303872" y="-82630"/>
            <a:ext cx="3349561" cy="7449566"/>
            <a:chOff x="9303872" y="-24574"/>
            <a:chExt cx="3349561" cy="7449566"/>
          </a:xfrm>
        </p:grpSpPr>
        <p:sp>
          <p:nvSpPr>
            <p:cNvPr id="785" name="Google Shape;785;p2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6" name="Google Shape;786;p2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7" name="Google Shape;787;p23"/>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88" name="Google Shape;788;p23"/>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89" name="Google Shape;789;p23"/>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90" name="Google Shape;790;p23"/>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pic>
        <p:nvPicPr>
          <p:cNvPr id="791" name="Google Shape;791;p23"/>
          <p:cNvPicPr preferRelativeResize="0"/>
          <p:nvPr/>
        </p:nvPicPr>
        <p:blipFill rotWithShape="1">
          <a:blip r:embed="rId4">
            <a:alphaModFix/>
          </a:blip>
          <a:srcRect/>
          <a:stretch/>
        </p:blipFill>
        <p:spPr>
          <a:xfrm>
            <a:off x="1019900" y="4537944"/>
            <a:ext cx="1816040" cy="2177441"/>
          </a:xfrm>
          <a:prstGeom prst="rect">
            <a:avLst/>
          </a:prstGeom>
          <a:noFill/>
          <a:ln>
            <a:noFill/>
          </a:ln>
        </p:spPr>
      </p:pic>
      <p:sp>
        <p:nvSpPr>
          <p:cNvPr id="792" name="Google Shape;792;p23"/>
          <p:cNvSpPr/>
          <p:nvPr/>
        </p:nvSpPr>
        <p:spPr>
          <a:xfrm>
            <a:off x="399382" y="1775948"/>
            <a:ext cx="8211218"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Em cảm ơn bạn cùng em làm </a:t>
            </a:r>
            <a:r>
              <a:rPr lang="en-US" sz="2400" b="1" i="0" u="none" strike="noStrike" cap="none">
                <a:solidFill>
                  <a:srgbClr val="FF0000"/>
                </a:solidFill>
                <a:latin typeface="Calibri"/>
                <a:ea typeface="Calibri"/>
                <a:cs typeface="Calibri"/>
                <a:sym typeface="Calibri"/>
              </a:rPr>
              <a:t>thước trượt cộng trừ</a:t>
            </a:r>
            <a:endParaRPr sz="2400" b="1" i="0" u="none" strike="noStrike" cap="none">
              <a:solidFill>
                <a:srgbClr val="FF0000"/>
              </a:solidFill>
              <a:latin typeface="Calibri"/>
              <a:ea typeface="Calibri"/>
              <a:cs typeface="Calibri"/>
              <a:sym typeface="Calibri"/>
            </a:endParaRPr>
          </a:p>
        </p:txBody>
      </p:sp>
      <p:sp>
        <p:nvSpPr>
          <p:cNvPr id="793" name="Google Shape;79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794" name="Google Shape;794;p23"/>
          <p:cNvPicPr preferRelativeResize="0"/>
          <p:nvPr/>
        </p:nvPicPr>
        <p:blipFill rotWithShape="1">
          <a:blip r:embed="rId5">
            <a:alphaModFix/>
          </a:blip>
          <a:srcRect/>
          <a:stretch/>
        </p:blipFill>
        <p:spPr>
          <a:xfrm>
            <a:off x="11655214" y="0"/>
            <a:ext cx="536786" cy="538076"/>
          </a:xfrm>
          <a:prstGeom prst="rect">
            <a:avLst/>
          </a:prstGeom>
          <a:noFill/>
          <a:ln>
            <a:noFill/>
          </a:ln>
        </p:spPr>
      </p:pic>
      <p:pic>
        <p:nvPicPr>
          <p:cNvPr id="795" name="Google Shape;795;p23"/>
          <p:cNvPicPr preferRelativeResize="0"/>
          <p:nvPr/>
        </p:nvPicPr>
        <p:blipFill rotWithShape="1">
          <a:blip r:embed="rId6">
            <a:alphaModFix/>
          </a:blip>
          <a:srcRect/>
          <a:stretch/>
        </p:blipFill>
        <p:spPr>
          <a:xfrm>
            <a:off x="3026650" y="2332525"/>
            <a:ext cx="8211226" cy="33992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4"/>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01" name="Google Shape;801;p24"/>
          <p:cNvGrpSpPr/>
          <p:nvPr/>
        </p:nvGrpSpPr>
        <p:grpSpPr>
          <a:xfrm>
            <a:off x="-212990" y="-317139"/>
            <a:ext cx="3344731" cy="7237400"/>
            <a:chOff x="-212990" y="-360681"/>
            <a:chExt cx="3344731" cy="7237400"/>
          </a:xfrm>
        </p:grpSpPr>
        <p:sp>
          <p:nvSpPr>
            <p:cNvPr id="802" name="Google Shape;802;p2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3" name="Google Shape;803;p2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4" name="Google Shape;804;p24"/>
          <p:cNvGrpSpPr/>
          <p:nvPr/>
        </p:nvGrpSpPr>
        <p:grpSpPr>
          <a:xfrm>
            <a:off x="-345470" y="-426418"/>
            <a:ext cx="3344731" cy="7346679"/>
            <a:chOff x="-345470" y="-469960"/>
            <a:chExt cx="3344731" cy="7376013"/>
          </a:xfrm>
        </p:grpSpPr>
        <p:sp>
          <p:nvSpPr>
            <p:cNvPr id="805" name="Google Shape;805;p2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6" name="Google Shape;806;p2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7" name="Google Shape;807;p24"/>
          <p:cNvGrpSpPr/>
          <p:nvPr/>
        </p:nvGrpSpPr>
        <p:grpSpPr>
          <a:xfrm>
            <a:off x="-461734" y="-555058"/>
            <a:ext cx="3344420" cy="7475319"/>
            <a:chOff x="-461734" y="-598600"/>
            <a:chExt cx="3344420" cy="7580186"/>
          </a:xfrm>
        </p:grpSpPr>
        <p:sp>
          <p:nvSpPr>
            <p:cNvPr id="808" name="Google Shape;808;p2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9" name="Google Shape;809;p2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0" name="Google Shape;810;p24"/>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1" name="Google Shape;811;p24"/>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2" name="Google Shape;812;p24"/>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3" name="Google Shape;813;p24"/>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14" name="Google Shape;814;p24"/>
          <p:cNvGrpSpPr/>
          <p:nvPr/>
        </p:nvGrpSpPr>
        <p:grpSpPr>
          <a:xfrm>
            <a:off x="9303872" y="-82630"/>
            <a:ext cx="3349561" cy="7449566"/>
            <a:chOff x="9303872" y="-24574"/>
            <a:chExt cx="3349561" cy="7449566"/>
          </a:xfrm>
        </p:grpSpPr>
        <p:sp>
          <p:nvSpPr>
            <p:cNvPr id="815" name="Google Shape;815;p2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6" name="Google Shape;816;p2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7" name="Google Shape;817;p24"/>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18" name="Google Shape;818;p24"/>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19" name="Google Shape;819;p24"/>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820" name="Google Shape;820;p24"/>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821" name="Google Shape;821;p24"/>
          <p:cNvSpPr/>
          <p:nvPr/>
        </p:nvSpPr>
        <p:spPr>
          <a:xfrm>
            <a:off x="399383" y="1775948"/>
            <a:ext cx="238357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e) Em trình diễn</a:t>
            </a:r>
            <a:endParaRPr sz="2400" b="1" i="0" u="none" strike="noStrike" cap="none">
              <a:solidFill>
                <a:srgbClr val="C55A11"/>
              </a:solidFill>
              <a:latin typeface="Calibri"/>
              <a:ea typeface="Calibri"/>
              <a:cs typeface="Calibri"/>
              <a:sym typeface="Calibri"/>
            </a:endParaRPr>
          </a:p>
        </p:txBody>
      </p:sp>
      <p:pic>
        <p:nvPicPr>
          <p:cNvPr id="822" name="Google Shape;822;p24"/>
          <p:cNvPicPr preferRelativeResize="0"/>
          <p:nvPr/>
        </p:nvPicPr>
        <p:blipFill rotWithShape="1">
          <a:blip r:embed="rId4">
            <a:alphaModFix/>
          </a:blip>
          <a:srcRect/>
          <a:stretch/>
        </p:blipFill>
        <p:spPr>
          <a:xfrm>
            <a:off x="904873" y="3067533"/>
            <a:ext cx="2383574" cy="2857917"/>
          </a:xfrm>
          <a:prstGeom prst="rect">
            <a:avLst/>
          </a:prstGeom>
          <a:noFill/>
          <a:ln>
            <a:noFill/>
          </a:ln>
        </p:spPr>
      </p:pic>
      <p:sp>
        <p:nvSpPr>
          <p:cNvPr id="823" name="Google Shape;823;p24"/>
          <p:cNvSpPr/>
          <p:nvPr/>
        </p:nvSpPr>
        <p:spPr>
          <a:xfrm>
            <a:off x="4355518" y="430231"/>
            <a:ext cx="8126923" cy="4684525"/>
          </a:xfrm>
          <a:custGeom>
            <a:avLst/>
            <a:gdLst/>
            <a:ahLst/>
            <a:cxnLst/>
            <a:rect l="l" t="t" r="r" b="b"/>
            <a:pathLst>
              <a:path w="6639434" h="4182612" fill="none" extrusionOk="0">
                <a:moveTo>
                  <a:pt x="-1489955" y="2501286"/>
                </a:moveTo>
                <a:cubicBezTo>
                  <a:pt x="-1274863" y="2357857"/>
                  <a:pt x="-1080088" y="2366606"/>
                  <a:pt x="-961566" y="2313967"/>
                </a:cubicBezTo>
                <a:cubicBezTo>
                  <a:pt x="-843044" y="2261327"/>
                  <a:pt x="-713843" y="2231745"/>
                  <a:pt x="-478041" y="2142552"/>
                </a:cubicBezTo>
                <a:cubicBezTo>
                  <a:pt x="-242239" y="2053359"/>
                  <a:pt x="-141120" y="2035704"/>
                  <a:pt x="5485" y="1971137"/>
                </a:cubicBezTo>
                <a:cubicBezTo>
                  <a:pt x="98597" y="478197"/>
                  <a:pt x="1524803" y="73022"/>
                  <a:pt x="3266684" y="267"/>
                </a:cubicBezTo>
                <a:cubicBezTo>
                  <a:pt x="4768851" y="89908"/>
                  <a:pt x="6409585" y="761684"/>
                  <a:pt x="6608098" y="1804639"/>
                </a:cubicBezTo>
                <a:cubicBezTo>
                  <a:pt x="6848539" y="3129790"/>
                  <a:pt x="5515787" y="3838390"/>
                  <a:pt x="3631315" y="4173379"/>
                </a:cubicBezTo>
                <a:cubicBezTo>
                  <a:pt x="1916093" y="4401348"/>
                  <a:pt x="651178" y="3864785"/>
                  <a:pt x="175356" y="2762009"/>
                </a:cubicBezTo>
                <a:cubicBezTo>
                  <a:pt x="15635" y="2784141"/>
                  <a:pt x="-186474" y="2641002"/>
                  <a:pt x="-396401" y="2672494"/>
                </a:cubicBezTo>
                <a:cubicBezTo>
                  <a:pt x="-606328" y="2703986"/>
                  <a:pt x="-719615" y="2557110"/>
                  <a:pt x="-934851" y="2588194"/>
                </a:cubicBezTo>
                <a:cubicBezTo>
                  <a:pt x="-1150087" y="2619278"/>
                  <a:pt x="-1287509" y="2487378"/>
                  <a:pt x="-1489955" y="2501286"/>
                </a:cubicBezTo>
                <a:close/>
              </a:path>
              <a:path w="6639434" h="4182612" extrusionOk="0">
                <a:moveTo>
                  <a:pt x="-1489955" y="2501286"/>
                </a:moveTo>
                <a:cubicBezTo>
                  <a:pt x="-1296146" y="2405381"/>
                  <a:pt x="-1102960" y="2424804"/>
                  <a:pt x="-961566" y="2313967"/>
                </a:cubicBezTo>
                <a:cubicBezTo>
                  <a:pt x="-820172" y="2203130"/>
                  <a:pt x="-692808" y="2281407"/>
                  <a:pt x="-492995" y="2147853"/>
                </a:cubicBezTo>
                <a:cubicBezTo>
                  <a:pt x="-293181" y="2014299"/>
                  <a:pt x="-211989" y="2057588"/>
                  <a:pt x="5485" y="1971137"/>
                </a:cubicBezTo>
                <a:cubicBezTo>
                  <a:pt x="124018" y="831710"/>
                  <a:pt x="1386800" y="-153087"/>
                  <a:pt x="3266684" y="267"/>
                </a:cubicBezTo>
                <a:cubicBezTo>
                  <a:pt x="5200609" y="-126428"/>
                  <a:pt x="6356035" y="734826"/>
                  <a:pt x="6608098" y="1804639"/>
                </a:cubicBezTo>
                <a:cubicBezTo>
                  <a:pt x="6659291" y="2572738"/>
                  <a:pt x="5735411" y="4209528"/>
                  <a:pt x="3631315" y="4173379"/>
                </a:cubicBezTo>
                <a:cubicBezTo>
                  <a:pt x="2176811" y="4554854"/>
                  <a:pt x="559982" y="3461857"/>
                  <a:pt x="175356" y="2762009"/>
                </a:cubicBezTo>
                <a:cubicBezTo>
                  <a:pt x="-69868" y="2724680"/>
                  <a:pt x="-147062" y="2677851"/>
                  <a:pt x="-396401" y="2672494"/>
                </a:cubicBezTo>
                <a:cubicBezTo>
                  <a:pt x="-645740" y="2667137"/>
                  <a:pt x="-755372" y="2593580"/>
                  <a:pt x="-984811" y="2580372"/>
                </a:cubicBezTo>
                <a:cubicBezTo>
                  <a:pt x="-1214250" y="2567163"/>
                  <a:pt x="-1253672" y="2498945"/>
                  <a:pt x="-1489955" y="2501286"/>
                </a:cubicBezTo>
                <a:close/>
              </a:path>
            </a:pathLst>
          </a:custGeom>
          <a:solidFill>
            <a:srgbClr val="FBE4D4"/>
          </a:solidFill>
          <a:ln w="28575" cap="flat" cmpd="sng">
            <a:solidFill>
              <a:srgbClr val="C55A1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600"/>
              </a:spcBef>
              <a:spcAft>
                <a:spcPts val="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Giới thiệu </a:t>
            </a:r>
            <a:r>
              <a:rPr lang="en-US" sz="3200" b="0" i="0" u="none" strike="noStrike" cap="none">
                <a:solidFill>
                  <a:schemeClr val="dk1"/>
                </a:solidFill>
                <a:latin typeface="Calibri"/>
                <a:ea typeface="Calibri"/>
                <a:cs typeface="Calibri"/>
                <a:sym typeface="Calibri"/>
              </a:rPr>
              <a:t>thước trượt cộng trừ của nhóm.</a:t>
            </a:r>
            <a:br>
              <a:rPr lang="en-US" sz="3200" b="0" i="0" u="none" strike="noStrike" cap="none">
                <a:solidFill>
                  <a:schemeClr val="dk1"/>
                </a:solidFill>
                <a:latin typeface="Calibri"/>
                <a:ea typeface="Calibri"/>
                <a:cs typeface="Calibri"/>
                <a:sym typeface="Calibri"/>
              </a:rPr>
            </a:b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Nói về công dụng </a:t>
            </a:r>
            <a:r>
              <a:rPr lang="en-US" sz="3200" b="0" i="0" u="none" strike="noStrike" cap="none">
                <a:solidFill>
                  <a:schemeClr val="dk1"/>
                </a:solidFill>
                <a:latin typeface="Calibri"/>
                <a:ea typeface="Calibri"/>
                <a:cs typeface="Calibri"/>
                <a:sym typeface="Calibri"/>
              </a:rPr>
              <a:t>của thước trượt cộng trừ.</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600"/>
              </a:spcAft>
              <a:buClr>
                <a:srgbClr val="000000"/>
              </a:buClr>
              <a:buSzPts val="3200"/>
              <a:buFont typeface="Arial"/>
              <a:buNone/>
            </a:pPr>
            <a:r>
              <a:rPr lang="en-US" sz="3200" b="0" i="0" u="none" strike="noStrike" cap="none">
                <a:solidFill>
                  <a:schemeClr val="dk1"/>
                </a:solidFill>
                <a:latin typeface="Calibri"/>
                <a:ea typeface="Calibri"/>
                <a:cs typeface="Calibri"/>
                <a:sym typeface="Calibri"/>
              </a:rPr>
              <a:t>– </a:t>
            </a:r>
            <a:r>
              <a:rPr lang="en-US" sz="3200" b="0" i="0" u="none" strike="noStrike" cap="none">
                <a:solidFill>
                  <a:srgbClr val="FF0000"/>
                </a:solidFill>
                <a:latin typeface="Calibri"/>
                <a:ea typeface="Calibri"/>
                <a:cs typeface="Calibri"/>
                <a:sym typeface="Calibri"/>
              </a:rPr>
              <a:t>Biểu diễn </a:t>
            </a:r>
            <a:r>
              <a:rPr lang="en-US" sz="3200" b="0" i="0" u="none" strike="noStrike" cap="none">
                <a:solidFill>
                  <a:schemeClr val="dk1"/>
                </a:solidFill>
                <a:latin typeface="Calibri"/>
                <a:ea typeface="Calibri"/>
                <a:cs typeface="Calibri"/>
                <a:sym typeface="Calibri"/>
              </a:rPr>
              <a:t>cách sử dụng thước trượt cộng trừ.</a:t>
            </a:r>
            <a:endParaRPr sz="3200" b="0" i="0" u="none" strike="noStrike" cap="none">
              <a:solidFill>
                <a:schemeClr val="dk1"/>
              </a:solidFill>
              <a:latin typeface="Calibri"/>
              <a:ea typeface="Calibri"/>
              <a:cs typeface="Calibri"/>
              <a:sym typeface="Calibri"/>
            </a:endParaRPr>
          </a:p>
        </p:txBody>
      </p:sp>
      <p:sp>
        <p:nvSpPr>
          <p:cNvPr id="824" name="Google Shape;82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825" name="Google Shape;825;p24"/>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p25"/>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31" name="Google Shape;831;p25"/>
          <p:cNvGrpSpPr/>
          <p:nvPr/>
        </p:nvGrpSpPr>
        <p:grpSpPr>
          <a:xfrm>
            <a:off x="-212990" y="-317139"/>
            <a:ext cx="3344731" cy="7237400"/>
            <a:chOff x="-212990" y="-360681"/>
            <a:chExt cx="3344731" cy="7237400"/>
          </a:xfrm>
        </p:grpSpPr>
        <p:sp>
          <p:nvSpPr>
            <p:cNvPr id="832" name="Google Shape;832;p2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3" name="Google Shape;833;p2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4" name="Google Shape;834;p25"/>
          <p:cNvGrpSpPr/>
          <p:nvPr/>
        </p:nvGrpSpPr>
        <p:grpSpPr>
          <a:xfrm>
            <a:off x="-345470" y="-426418"/>
            <a:ext cx="3344731" cy="7346679"/>
            <a:chOff x="-345470" y="-469960"/>
            <a:chExt cx="3344731" cy="7376013"/>
          </a:xfrm>
        </p:grpSpPr>
        <p:sp>
          <p:nvSpPr>
            <p:cNvPr id="835" name="Google Shape;835;p2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6" name="Google Shape;836;p2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7" name="Google Shape;837;p25"/>
          <p:cNvGrpSpPr/>
          <p:nvPr/>
        </p:nvGrpSpPr>
        <p:grpSpPr>
          <a:xfrm>
            <a:off x="-461734" y="-555058"/>
            <a:ext cx="3344420" cy="7475319"/>
            <a:chOff x="-461734" y="-598600"/>
            <a:chExt cx="3344420" cy="7580186"/>
          </a:xfrm>
        </p:grpSpPr>
        <p:sp>
          <p:nvSpPr>
            <p:cNvPr id="838" name="Google Shape;838;p2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9" name="Google Shape;839;p2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0" name="Google Shape;840;p2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1" name="Google Shape;841;p2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2" name="Google Shape;842;p2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3" name="Google Shape;843;p2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44" name="Google Shape;844;p25"/>
          <p:cNvGrpSpPr/>
          <p:nvPr/>
        </p:nvGrpSpPr>
        <p:grpSpPr>
          <a:xfrm>
            <a:off x="9303872" y="-82630"/>
            <a:ext cx="3349561" cy="7449566"/>
            <a:chOff x="9303872" y="-24574"/>
            <a:chExt cx="3349561" cy="7449566"/>
          </a:xfrm>
        </p:grpSpPr>
        <p:sp>
          <p:nvSpPr>
            <p:cNvPr id="845" name="Google Shape;845;p2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6" name="Google Shape;846;p2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7" name="Google Shape;847;p25"/>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48" name="Google Shape;848;p25"/>
          <p:cNvPicPr preferRelativeResize="0"/>
          <p:nvPr/>
        </p:nvPicPr>
        <p:blipFill rotWithShape="1">
          <a:blip r:embed="rId3">
            <a:alphaModFix/>
          </a:blip>
          <a:srcRect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49" name="Google Shape;849;p25"/>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850" name="Google Shape;850;p25"/>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F5811E"/>
                </a:solidFill>
                <a:latin typeface="Calibri"/>
                <a:ea typeface="Calibri"/>
                <a:cs typeface="Calibri"/>
                <a:sym typeface="Calibri"/>
              </a:rPr>
              <a:t>Sáng chế STEM</a:t>
            </a:r>
            <a:endParaRPr sz="1400" b="0" i="0" u="none" strike="noStrike" cap="none">
              <a:solidFill>
                <a:srgbClr val="000000"/>
              </a:solidFill>
              <a:latin typeface="Arial"/>
              <a:ea typeface="Arial"/>
              <a:cs typeface="Arial"/>
              <a:sym typeface="Arial"/>
            </a:endParaRPr>
          </a:p>
        </p:txBody>
      </p:sp>
      <p:sp>
        <p:nvSpPr>
          <p:cNvPr id="851" name="Google Shape;851;p25"/>
          <p:cNvSpPr/>
          <p:nvPr/>
        </p:nvSpPr>
        <p:spPr>
          <a:xfrm>
            <a:off x="383664" y="1837359"/>
            <a:ext cx="2880884"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C55A11"/>
                </a:solidFill>
                <a:latin typeface="Calibri"/>
                <a:ea typeface="Calibri"/>
                <a:cs typeface="Calibri"/>
                <a:sym typeface="Calibri"/>
              </a:rPr>
              <a:t>g) Cải tiến – Sáng tạo</a:t>
            </a:r>
            <a:endParaRPr sz="2400" b="1" i="0" u="none" strike="noStrike" cap="none">
              <a:solidFill>
                <a:srgbClr val="C55A11"/>
              </a:solidFill>
              <a:latin typeface="Calibri"/>
              <a:ea typeface="Calibri"/>
              <a:cs typeface="Calibri"/>
              <a:sym typeface="Calibri"/>
            </a:endParaRPr>
          </a:p>
        </p:txBody>
      </p:sp>
      <p:pic>
        <p:nvPicPr>
          <p:cNvPr id="852" name="Google Shape;852;p25"/>
          <p:cNvPicPr preferRelativeResize="0"/>
          <p:nvPr/>
        </p:nvPicPr>
        <p:blipFill rotWithShape="1">
          <a:blip r:embed="rId4">
            <a:alphaModFix/>
          </a:blip>
          <a:srcRect/>
          <a:stretch/>
        </p:blipFill>
        <p:spPr>
          <a:xfrm rot="-987934">
            <a:off x="8577844" y="2017403"/>
            <a:ext cx="2497000" cy="2800911"/>
          </a:xfrm>
          <a:prstGeom prst="rect">
            <a:avLst/>
          </a:prstGeom>
          <a:noFill/>
          <a:ln>
            <a:noFill/>
          </a:ln>
        </p:spPr>
      </p:pic>
      <p:sp>
        <p:nvSpPr>
          <p:cNvPr id="853" name="Google Shape;853;p25"/>
          <p:cNvSpPr/>
          <p:nvPr/>
        </p:nvSpPr>
        <p:spPr>
          <a:xfrm>
            <a:off x="771413" y="2914717"/>
            <a:ext cx="7213258" cy="1595147"/>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Calibri"/>
              <a:buNone/>
            </a:pPr>
            <a:r>
              <a:rPr lang="en-US" sz="3600" b="0" i="0" u="none" strike="noStrike" cap="none">
                <a:solidFill>
                  <a:srgbClr val="000000"/>
                </a:solidFill>
                <a:latin typeface="Calibri"/>
                <a:ea typeface="Calibri"/>
                <a:cs typeface="Calibri"/>
                <a:sym typeface="Calibri"/>
              </a:rPr>
              <a:t>Em làm thước trượt cộng trừ để cộng và trừ hai số trong phạm vi 20.</a:t>
            </a:r>
            <a:endParaRPr sz="3600" b="0" i="0" u="none" strike="noStrike" cap="none">
              <a:solidFill>
                <a:srgbClr val="000000"/>
              </a:solidFill>
              <a:latin typeface="Calibri"/>
              <a:ea typeface="Calibri"/>
              <a:cs typeface="Calibri"/>
              <a:sym typeface="Calibri"/>
            </a:endParaRPr>
          </a:p>
        </p:txBody>
      </p:sp>
      <p:sp>
        <p:nvSpPr>
          <p:cNvPr id="854" name="Google Shape;85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855" name="Google Shape;855;p25"/>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grpSp>
        <p:nvGrpSpPr>
          <p:cNvPr id="860" name="Google Shape;860;p26"/>
          <p:cNvGrpSpPr/>
          <p:nvPr/>
        </p:nvGrpSpPr>
        <p:grpSpPr>
          <a:xfrm>
            <a:off x="-212990" y="-288111"/>
            <a:ext cx="3344731" cy="7237400"/>
            <a:chOff x="-212990" y="-360681"/>
            <a:chExt cx="3344731" cy="7237400"/>
          </a:xfrm>
        </p:grpSpPr>
        <p:sp>
          <p:nvSpPr>
            <p:cNvPr id="861" name="Google Shape;861;p2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2" name="Google Shape;862;p2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3" name="Google Shape;863;p26"/>
          <p:cNvGrpSpPr/>
          <p:nvPr/>
        </p:nvGrpSpPr>
        <p:grpSpPr>
          <a:xfrm>
            <a:off x="-345470" y="-397390"/>
            <a:ext cx="3344731" cy="7346679"/>
            <a:chOff x="-345470" y="-469960"/>
            <a:chExt cx="3344731" cy="7376013"/>
          </a:xfrm>
        </p:grpSpPr>
        <p:sp>
          <p:nvSpPr>
            <p:cNvPr id="864" name="Google Shape;864;p2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5" name="Google Shape;865;p2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6" name="Google Shape;866;p26"/>
          <p:cNvGrpSpPr/>
          <p:nvPr/>
        </p:nvGrpSpPr>
        <p:grpSpPr>
          <a:xfrm>
            <a:off x="-461734" y="-526030"/>
            <a:ext cx="3344420" cy="7475319"/>
            <a:chOff x="-461734" y="-598600"/>
            <a:chExt cx="3344420" cy="7580186"/>
          </a:xfrm>
        </p:grpSpPr>
        <p:sp>
          <p:nvSpPr>
            <p:cNvPr id="867" name="Google Shape;867;p2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8" name="Google Shape;868;p2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69" name="Google Shape;869;p2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0" name="Google Shape;870;p2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1" name="Google Shape;871;p2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2" name="Google Shape;872;p2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73" name="Google Shape;873;p26"/>
          <p:cNvGrpSpPr/>
          <p:nvPr/>
        </p:nvGrpSpPr>
        <p:grpSpPr>
          <a:xfrm>
            <a:off x="9303872" y="-24574"/>
            <a:ext cx="3349561" cy="7449566"/>
            <a:chOff x="9303872" y="-24574"/>
            <a:chExt cx="3349561" cy="7449566"/>
          </a:xfrm>
        </p:grpSpPr>
        <p:sp>
          <p:nvSpPr>
            <p:cNvPr id="874" name="Google Shape;874;p2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5" name="Google Shape;875;p2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876" name="Google Shape;876;p26"/>
          <p:cNvPicPr preferRelativeResize="0"/>
          <p:nvPr/>
        </p:nvPicPr>
        <p:blipFill rotWithShape="1">
          <a:blip r:embed="rId3">
            <a:alphaModFix/>
          </a:blip>
          <a:srcRect/>
          <a:stretch/>
        </p:blipFill>
        <p:spPr>
          <a:xfrm>
            <a:off x="342745" y="2040379"/>
            <a:ext cx="2557038" cy="2590383"/>
          </a:xfrm>
          <a:prstGeom prst="rect">
            <a:avLst/>
          </a:prstGeom>
          <a:noFill/>
          <a:ln>
            <a:noFill/>
          </a:ln>
        </p:spPr>
      </p:pic>
      <p:pic>
        <p:nvPicPr>
          <p:cNvPr id="877" name="Google Shape;877;p26"/>
          <p:cNvPicPr preferRelativeResize="0"/>
          <p:nvPr/>
        </p:nvPicPr>
        <p:blipFill rotWithShape="1">
          <a:blip r:embed="rId4">
            <a:alphaModFix/>
          </a:blip>
          <a:srcRect b="61722"/>
          <a:stretch/>
        </p:blipFill>
        <p:spPr>
          <a:xfrm>
            <a:off x="2540000" y="2552705"/>
            <a:ext cx="10658099" cy="1752589"/>
          </a:xfrm>
          <a:prstGeom prst="rect">
            <a:avLst/>
          </a:prstGeom>
          <a:noFill/>
          <a:ln>
            <a:noFill/>
          </a:ln>
        </p:spPr>
      </p:pic>
      <p:grpSp>
        <p:nvGrpSpPr>
          <p:cNvPr id="878" name="Google Shape;878;p26"/>
          <p:cNvGrpSpPr/>
          <p:nvPr/>
        </p:nvGrpSpPr>
        <p:grpSpPr>
          <a:xfrm>
            <a:off x="858755" y="5600192"/>
            <a:ext cx="1455420" cy="956939"/>
            <a:chOff x="5701962" y="0"/>
            <a:chExt cx="6490038" cy="4267200"/>
          </a:xfrm>
        </p:grpSpPr>
        <p:pic>
          <p:nvPicPr>
            <p:cNvPr id="879" name="Google Shape;879;p26"/>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880" name="Google Shape;880;p26"/>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881" name="Google Shape;8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882" name="Google Shape;882;p26"/>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2"/>
          <p:cNvGrpSpPr/>
          <p:nvPr/>
        </p:nvGrpSpPr>
        <p:grpSpPr>
          <a:xfrm>
            <a:off x="14945" y="4964312"/>
            <a:ext cx="3048295" cy="1825400"/>
            <a:chOff x="5701962" y="0"/>
            <a:chExt cx="6490038" cy="4267200"/>
          </a:xfrm>
        </p:grpSpPr>
        <p:pic>
          <p:nvPicPr>
            <p:cNvPr id="189" name="Google Shape;189;p2"/>
            <p:cNvPicPr preferRelativeResize="0"/>
            <p:nvPr/>
          </p:nvPicPr>
          <p:blipFill rotWithShape="1">
            <a:blip r:embed="rId3">
              <a:alphaModFix/>
            </a:blip>
            <a:srcRect/>
            <a:stretch/>
          </p:blipFill>
          <p:spPr>
            <a:xfrm>
              <a:off x="5701962" y="0"/>
              <a:ext cx="6490038" cy="4267200"/>
            </a:xfrm>
            <a:prstGeom prst="rect">
              <a:avLst/>
            </a:prstGeom>
            <a:noFill/>
            <a:ln>
              <a:noFill/>
            </a:ln>
          </p:spPr>
        </p:pic>
        <p:pic>
          <p:nvPicPr>
            <p:cNvPr id="190" name="Google Shape;190;p2"/>
            <p:cNvPicPr preferRelativeResize="0"/>
            <p:nvPr/>
          </p:nvPicPr>
          <p:blipFill rotWithShape="1">
            <a:blip r:embed="rId4">
              <a:alphaModFix/>
            </a:blip>
            <a:srcRect/>
            <a:stretch/>
          </p:blipFill>
          <p:spPr>
            <a:xfrm>
              <a:off x="11341607" y="3573060"/>
              <a:ext cx="507493" cy="694140"/>
            </a:xfrm>
            <a:prstGeom prst="rect">
              <a:avLst/>
            </a:prstGeom>
            <a:noFill/>
            <a:ln>
              <a:noFill/>
            </a:ln>
          </p:spPr>
        </p:pic>
      </p:grpSp>
      <p:pic>
        <p:nvPicPr>
          <p:cNvPr id="191" name="Google Shape;191;p2"/>
          <p:cNvPicPr preferRelativeResize="0"/>
          <p:nvPr/>
        </p:nvPicPr>
        <p:blipFill rotWithShape="1">
          <a:blip r:embed="rId5">
            <a:alphaModFix/>
          </a:blip>
          <a:srcRect/>
          <a:stretch/>
        </p:blipFill>
        <p:spPr>
          <a:xfrm>
            <a:off x="0" y="6851"/>
            <a:ext cx="12192000" cy="4922901"/>
          </a:xfrm>
          <a:prstGeom prst="rect">
            <a:avLst/>
          </a:prstGeom>
          <a:noFill/>
          <a:ln>
            <a:noFill/>
          </a:ln>
        </p:spPr>
      </p:pic>
      <p:sp>
        <p:nvSpPr>
          <p:cNvPr id="192" name="Google Shape;192;p2"/>
          <p:cNvSpPr txBox="1"/>
          <p:nvPr/>
        </p:nvSpPr>
        <p:spPr>
          <a:xfrm>
            <a:off x="3446045" y="5877012"/>
            <a:ext cx="7506877" cy="646331"/>
          </a:xfrm>
          <a:prstGeom prst="rect">
            <a:avLst/>
          </a:prstGeom>
          <a:noFill/>
          <a:ln>
            <a:noFill/>
          </a:ln>
          <a:effectLst>
            <a:outerShdw blurRad="50800" dist="50800" dir="5400000" algn="ctr" rotWithShape="0">
              <a:srgbClr val="94CBF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86981"/>
              </a:buClr>
              <a:buSzPts val="3200"/>
              <a:buFont typeface="Arial"/>
              <a:buNone/>
            </a:pPr>
            <a:r>
              <a:rPr lang="en-US" sz="3200" b="1" i="0" u="none" strike="noStrike" cap="none">
                <a:solidFill>
                  <a:srgbClr val="086981"/>
                </a:solidFill>
                <a:latin typeface="Arial"/>
                <a:ea typeface="Arial"/>
                <a:cs typeface="Arial"/>
                <a:sym typeface="Arial"/>
              </a:rPr>
              <a:t>Hoạt động trải nghiệm STEM lớp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grpSp>
        <p:nvGrpSpPr>
          <p:cNvPr id="887" name="Google Shape;887;p27"/>
          <p:cNvGrpSpPr/>
          <p:nvPr/>
        </p:nvGrpSpPr>
        <p:grpSpPr>
          <a:xfrm>
            <a:off x="-212990" y="-288111"/>
            <a:ext cx="3344731" cy="7237400"/>
            <a:chOff x="-212990" y="-360681"/>
            <a:chExt cx="3344731" cy="7237400"/>
          </a:xfrm>
        </p:grpSpPr>
        <p:sp>
          <p:nvSpPr>
            <p:cNvPr id="888" name="Google Shape;888;p2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89" name="Google Shape;889;p2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0" name="Google Shape;890;p27"/>
          <p:cNvGrpSpPr/>
          <p:nvPr/>
        </p:nvGrpSpPr>
        <p:grpSpPr>
          <a:xfrm>
            <a:off x="-345470" y="-397390"/>
            <a:ext cx="3344731" cy="7346679"/>
            <a:chOff x="-345470" y="-469960"/>
            <a:chExt cx="3344731" cy="7376013"/>
          </a:xfrm>
        </p:grpSpPr>
        <p:sp>
          <p:nvSpPr>
            <p:cNvPr id="891" name="Google Shape;891;p2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2" name="Google Shape;892;p2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3" name="Google Shape;893;p27"/>
          <p:cNvGrpSpPr/>
          <p:nvPr/>
        </p:nvGrpSpPr>
        <p:grpSpPr>
          <a:xfrm>
            <a:off x="-461734" y="-526030"/>
            <a:ext cx="3344420" cy="7475319"/>
            <a:chOff x="-461734" y="-598600"/>
            <a:chExt cx="3344420" cy="7580186"/>
          </a:xfrm>
        </p:grpSpPr>
        <p:sp>
          <p:nvSpPr>
            <p:cNvPr id="894" name="Google Shape;894;p2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5" name="Google Shape;895;p2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96" name="Google Shape;896;p2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7" name="Google Shape;897;p2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8" name="Google Shape;898;p2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9" name="Google Shape;899;p2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900" name="Google Shape;900;p27"/>
          <p:cNvGrpSpPr/>
          <p:nvPr/>
        </p:nvGrpSpPr>
        <p:grpSpPr>
          <a:xfrm>
            <a:off x="9303872" y="-24574"/>
            <a:ext cx="3349561" cy="7449566"/>
            <a:chOff x="9303872" y="-24574"/>
            <a:chExt cx="3349561" cy="7449566"/>
          </a:xfrm>
        </p:grpSpPr>
        <p:sp>
          <p:nvSpPr>
            <p:cNvPr id="901" name="Google Shape;901;p2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902" name="Google Shape;902;p2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903" name="Google Shape;903;p27"/>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04" name="Google Shape;904;p27" descr="A cartoon of a purple gear&#10;&#10;Description automatically generated"/>
          <p:cNvPicPr preferRelativeResize="0"/>
          <p:nvPr/>
        </p:nvPicPr>
        <p:blipFill rotWithShape="1">
          <a:blip r:embed="rId3">
            <a:alphaModFix/>
          </a:blip>
          <a:src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sp>
        <p:nvSpPr>
          <p:cNvPr id="905" name="Google Shape;905;p27"/>
          <p:cNvSpPr/>
          <p:nvPr/>
        </p:nvSpPr>
        <p:spPr>
          <a:xfrm>
            <a:off x="4701102" y="1213257"/>
            <a:ext cx="6843035" cy="5303037"/>
          </a:xfrm>
          <a:prstGeom prst="roundRect">
            <a:avLst>
              <a:gd name="adj" fmla="val 9154"/>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Người ta đã phát minh và sản xuất chiếc máy tính cầm tay đầu tiên vào năm 1971.</a:t>
            </a:r>
            <a:endParaRPr sz="3200" b="0" i="0" u="none" strike="noStrike" cap="none">
              <a:solidFill>
                <a:srgbClr val="000000"/>
              </a:solidFill>
              <a:latin typeface="Calibri"/>
              <a:ea typeface="Calibri"/>
              <a:cs typeface="Calibri"/>
              <a:sym typeface="Calibri"/>
            </a:endParaRPr>
          </a:p>
          <a:p>
            <a:pPr marL="0" marR="0" lvl="0" indent="0" algn="just" rtl="0">
              <a:lnSpc>
                <a:spcPct val="100000"/>
              </a:lnSpc>
              <a:spcBef>
                <a:spcPts val="1200"/>
              </a:spcBef>
              <a:spcAft>
                <a:spcPts val="60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Ngày nay, máy tính này trở nên phổ biến. Nó có thể thực hiện rất nhanh các phép toán cộng và trừ hai số bất kì. Ngoài ra, nó còn tính nhanh kết quả của phép nhân, phép chia hai số,… mà em sẽ học ở lớp lớn hơn. </a:t>
            </a:r>
            <a:endParaRPr sz="3200" b="0" i="0" u="none" strike="noStrike" cap="none">
              <a:solidFill>
                <a:srgbClr val="000000"/>
              </a:solidFill>
              <a:latin typeface="Calibri"/>
              <a:ea typeface="Calibri"/>
              <a:cs typeface="Calibri"/>
              <a:sym typeface="Calibri"/>
            </a:endParaRPr>
          </a:p>
        </p:txBody>
      </p:sp>
      <p:pic>
        <p:nvPicPr>
          <p:cNvPr id="906" name="Google Shape;906;p27"/>
          <p:cNvPicPr preferRelativeResize="0"/>
          <p:nvPr/>
        </p:nvPicPr>
        <p:blipFill rotWithShape="1">
          <a:blip r:embed="rId4">
            <a:alphaModFix/>
          </a:blip>
          <a:srcRect b="61722"/>
          <a:stretch/>
        </p:blipFill>
        <p:spPr>
          <a:xfrm>
            <a:off x="1329517" y="392117"/>
            <a:ext cx="4574857" cy="752277"/>
          </a:xfrm>
          <a:prstGeom prst="rect">
            <a:avLst/>
          </a:prstGeom>
          <a:noFill/>
          <a:ln>
            <a:noFill/>
          </a:ln>
        </p:spPr>
      </p:pic>
      <p:sp>
        <p:nvSpPr>
          <p:cNvPr id="907" name="Google Shape;907;p27"/>
          <p:cNvSpPr/>
          <p:nvPr/>
        </p:nvSpPr>
        <p:spPr>
          <a:xfrm>
            <a:off x="900046" y="1546192"/>
            <a:ext cx="3344419" cy="4777774"/>
          </a:xfrm>
          <a:prstGeom prst="round2DiagRect">
            <a:avLst>
              <a:gd name="adj1" fmla="val 16667"/>
              <a:gd name="adj2" fmla="val 0"/>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Arial"/>
              <a:buNone/>
            </a:pPr>
            <a:endParaRPr sz="3600" b="0" i="0" u="none" strike="noStrike" cap="none">
              <a:solidFill>
                <a:srgbClr val="000000"/>
              </a:solidFill>
              <a:latin typeface="Calibri"/>
              <a:ea typeface="Calibri"/>
              <a:cs typeface="Calibri"/>
              <a:sym typeface="Calibri"/>
            </a:endParaRPr>
          </a:p>
        </p:txBody>
      </p:sp>
      <p:sp>
        <p:nvSpPr>
          <p:cNvPr id="908" name="Google Shape;90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909" name="Google Shape;909;p27"/>
          <p:cNvPicPr preferRelativeResize="0"/>
          <p:nvPr/>
        </p:nvPicPr>
        <p:blipFill rotWithShape="1">
          <a:blip r:embed="rId5">
            <a:alphaModFix/>
          </a:blip>
          <a:srcRect l="4418" t="5705" r="1335"/>
          <a:stretch/>
        </p:blipFill>
        <p:spPr>
          <a:xfrm>
            <a:off x="1301910" y="2024743"/>
            <a:ext cx="2693503" cy="3943471"/>
          </a:xfrm>
          <a:prstGeom prst="rect">
            <a:avLst/>
          </a:prstGeom>
          <a:noFill/>
          <a:ln>
            <a:noFill/>
          </a:ln>
          <a:effectLst>
            <a:outerShdw blurRad="292100" dist="139700" dir="2700000" algn="tl" rotWithShape="0">
              <a:srgbClr val="333333">
                <a:alpha val="64313"/>
              </a:srgbClr>
            </a:outerShdw>
          </a:effectLst>
        </p:spPr>
      </p:pic>
      <p:pic>
        <p:nvPicPr>
          <p:cNvPr id="910" name="Google Shape;910;p2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Google Shape;240;p5"/>
          <p:cNvGrpSpPr/>
          <p:nvPr/>
        </p:nvGrpSpPr>
        <p:grpSpPr>
          <a:xfrm>
            <a:off x="-212990" y="-360681"/>
            <a:ext cx="3344731" cy="7237400"/>
            <a:chOff x="-212990" y="-360681"/>
            <a:chExt cx="3344731" cy="7237400"/>
          </a:xfrm>
        </p:grpSpPr>
        <p:sp>
          <p:nvSpPr>
            <p:cNvPr id="241" name="Google Shape;241;p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2" name="Google Shape;242;p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3" name="Google Shape;243;p5"/>
          <p:cNvGrpSpPr/>
          <p:nvPr/>
        </p:nvGrpSpPr>
        <p:grpSpPr>
          <a:xfrm>
            <a:off x="-345470" y="-469960"/>
            <a:ext cx="3344731" cy="7346679"/>
            <a:chOff x="-345470" y="-469960"/>
            <a:chExt cx="3344731" cy="7376013"/>
          </a:xfrm>
        </p:grpSpPr>
        <p:sp>
          <p:nvSpPr>
            <p:cNvPr id="244" name="Google Shape;244;p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5" name="Google Shape;245;p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6" name="Google Shape;246;p5"/>
          <p:cNvGrpSpPr/>
          <p:nvPr/>
        </p:nvGrpSpPr>
        <p:grpSpPr>
          <a:xfrm>
            <a:off x="-461734" y="-598600"/>
            <a:ext cx="3344420" cy="7475319"/>
            <a:chOff x="-461734" y="-598600"/>
            <a:chExt cx="3344420" cy="7580186"/>
          </a:xfrm>
        </p:grpSpPr>
        <p:sp>
          <p:nvSpPr>
            <p:cNvPr id="247" name="Google Shape;247;p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8" name="Google Shape;248;p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49" name="Google Shape;249;p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0" name="Google Shape;250;p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1" name="Google Shape;251;p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2" name="Google Shape;252;p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53" name="Google Shape;253;p5"/>
          <p:cNvGrpSpPr/>
          <p:nvPr/>
        </p:nvGrpSpPr>
        <p:grpSpPr>
          <a:xfrm>
            <a:off x="9316292" y="-24574"/>
            <a:ext cx="3344420" cy="7449566"/>
            <a:chOff x="9316292" y="-24574"/>
            <a:chExt cx="3344420" cy="7449566"/>
          </a:xfrm>
        </p:grpSpPr>
        <p:sp>
          <p:nvSpPr>
            <p:cNvPr id="254" name="Google Shape;254;p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5" name="Google Shape;255;p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256" name="Google Shape;256;p5"/>
          <p:cNvPicPr preferRelativeResize="0"/>
          <p:nvPr/>
        </p:nvPicPr>
        <p:blipFill rotWithShape="1">
          <a:blip r:embed="rId3">
            <a:alphaModFix/>
          </a:blip>
          <a:srcRect/>
          <a:stretch/>
        </p:blipFill>
        <p:spPr>
          <a:xfrm>
            <a:off x="711201" y="1935268"/>
            <a:ext cx="2496238" cy="2655086"/>
          </a:xfrm>
          <a:prstGeom prst="rect">
            <a:avLst/>
          </a:prstGeom>
          <a:noFill/>
          <a:ln>
            <a:noFill/>
          </a:ln>
          <a:effectLst>
            <a:outerShdw blurRad="50800" dist="38100" dir="2700000" algn="tl" rotWithShape="0">
              <a:srgbClr val="000000">
                <a:alpha val="40000"/>
              </a:srgbClr>
            </a:outerShdw>
          </a:effectLst>
        </p:spPr>
      </p:pic>
      <p:pic>
        <p:nvPicPr>
          <p:cNvPr id="257" name="Google Shape;257;p5"/>
          <p:cNvPicPr preferRelativeResize="0"/>
          <p:nvPr/>
        </p:nvPicPr>
        <p:blipFill rotWithShape="1">
          <a:blip r:embed="rId4">
            <a:alphaModFix/>
          </a:blip>
          <a:srcRect/>
          <a:stretch/>
        </p:blipFill>
        <p:spPr>
          <a:xfrm>
            <a:off x="3034622" y="2429910"/>
            <a:ext cx="9157378" cy="1998180"/>
          </a:xfrm>
          <a:prstGeom prst="rect">
            <a:avLst/>
          </a:prstGeom>
          <a:noFill/>
          <a:ln>
            <a:noFill/>
          </a:ln>
        </p:spPr>
      </p:pic>
      <p:grpSp>
        <p:nvGrpSpPr>
          <p:cNvPr id="258" name="Google Shape;258;p5"/>
          <p:cNvGrpSpPr/>
          <p:nvPr/>
        </p:nvGrpSpPr>
        <p:grpSpPr>
          <a:xfrm>
            <a:off x="858755" y="5600192"/>
            <a:ext cx="1455420" cy="956939"/>
            <a:chOff x="5701962" y="0"/>
            <a:chExt cx="6490038" cy="4267200"/>
          </a:xfrm>
        </p:grpSpPr>
        <p:pic>
          <p:nvPicPr>
            <p:cNvPr id="259" name="Google Shape;259;p5"/>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260" name="Google Shape;260;p5"/>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261" name="Google Shape;261;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262" name="Google Shape;262;p5"/>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grpSp>
        <p:nvGrpSpPr>
          <p:cNvPr id="267" name="Google Shape;267;p6"/>
          <p:cNvGrpSpPr/>
          <p:nvPr/>
        </p:nvGrpSpPr>
        <p:grpSpPr>
          <a:xfrm>
            <a:off x="-212990" y="-360681"/>
            <a:ext cx="3344731" cy="7237400"/>
            <a:chOff x="-212990" y="-360681"/>
            <a:chExt cx="3344731" cy="7237400"/>
          </a:xfrm>
        </p:grpSpPr>
        <p:sp>
          <p:nvSpPr>
            <p:cNvPr id="268" name="Google Shape;268;p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69" name="Google Shape;269;p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0" name="Google Shape;270;p6"/>
          <p:cNvGrpSpPr/>
          <p:nvPr/>
        </p:nvGrpSpPr>
        <p:grpSpPr>
          <a:xfrm>
            <a:off x="-345470" y="-469960"/>
            <a:ext cx="3344731" cy="7346679"/>
            <a:chOff x="-345470" y="-469960"/>
            <a:chExt cx="3344731" cy="7376013"/>
          </a:xfrm>
        </p:grpSpPr>
        <p:sp>
          <p:nvSpPr>
            <p:cNvPr id="271" name="Google Shape;271;p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2" name="Google Shape;272;p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3" name="Google Shape;273;p6"/>
          <p:cNvGrpSpPr/>
          <p:nvPr/>
        </p:nvGrpSpPr>
        <p:grpSpPr>
          <a:xfrm>
            <a:off x="-461734" y="-598600"/>
            <a:ext cx="3344420" cy="7475319"/>
            <a:chOff x="-461734" y="-598600"/>
            <a:chExt cx="3344420" cy="7580186"/>
          </a:xfrm>
        </p:grpSpPr>
        <p:sp>
          <p:nvSpPr>
            <p:cNvPr id="274" name="Google Shape;274;p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5" name="Google Shape;275;p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76" name="Google Shape;276;p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7" name="Google Shape;277;p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8" name="Google Shape;278;p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9" name="Google Shape;279;p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80" name="Google Shape;280;p6"/>
          <p:cNvGrpSpPr/>
          <p:nvPr/>
        </p:nvGrpSpPr>
        <p:grpSpPr>
          <a:xfrm>
            <a:off x="9316292" y="-24574"/>
            <a:ext cx="3344420" cy="7449566"/>
            <a:chOff x="9316292" y="-24574"/>
            <a:chExt cx="3344420" cy="7449566"/>
          </a:xfrm>
        </p:grpSpPr>
        <p:sp>
          <p:nvSpPr>
            <p:cNvPr id="281" name="Google Shape;281;p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82" name="Google Shape;282;p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83" name="Google Shape;283;p6"/>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4" name="Google Shape;284;p6"/>
          <p:cNvSpPr txBox="1"/>
          <p:nvPr/>
        </p:nvSpPr>
        <p:spPr>
          <a:xfrm>
            <a:off x="1464390" y="443415"/>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sz="1400" b="0" i="0" u="none" strike="noStrike" cap="none">
              <a:solidFill>
                <a:srgbClr val="000000"/>
              </a:solidFill>
              <a:latin typeface="Calibri"/>
              <a:ea typeface="Calibri"/>
              <a:cs typeface="Calibri"/>
              <a:sym typeface="Calibri"/>
            </a:endParaRPr>
          </a:p>
        </p:txBody>
      </p:sp>
      <p:pic>
        <p:nvPicPr>
          <p:cNvPr id="285" name="Google Shape;285;p6"/>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286" name="Google Shape;286;p6"/>
          <p:cNvSpPr/>
          <p:nvPr/>
        </p:nvSpPr>
        <p:spPr>
          <a:xfrm>
            <a:off x="4054783" y="385965"/>
            <a:ext cx="6423660" cy="3235664"/>
          </a:xfrm>
          <a:custGeom>
            <a:avLst/>
            <a:gdLst/>
            <a:ahLst/>
            <a:cxnLst/>
            <a:rect l="l" t="t" r="r" b="b"/>
            <a:pathLst>
              <a:path w="6423660" h="3235664" fill="none" extrusionOk="0">
                <a:moveTo>
                  <a:pt x="-524813" y="2817907"/>
                </a:moveTo>
                <a:cubicBezTo>
                  <a:pt x="-296759" y="2549907"/>
                  <a:pt x="-109742" y="2464357"/>
                  <a:pt x="223928" y="2211333"/>
                </a:cubicBezTo>
                <a:cubicBezTo>
                  <a:pt x="-566889" y="1197239"/>
                  <a:pt x="487121" y="176811"/>
                  <a:pt x="2787610" y="14174"/>
                </a:cubicBezTo>
                <a:cubicBezTo>
                  <a:pt x="3938294" y="-168967"/>
                  <a:pt x="5371278" y="258926"/>
                  <a:pt x="5891961" y="726287"/>
                </a:cubicBezTo>
                <a:cubicBezTo>
                  <a:pt x="7065033" y="1547228"/>
                  <a:pt x="6292356" y="2920481"/>
                  <a:pt x="3851795" y="3203223"/>
                </a:cubicBezTo>
                <a:cubicBezTo>
                  <a:pt x="2840643" y="3326433"/>
                  <a:pt x="1629750" y="3246089"/>
                  <a:pt x="882878" y="2731913"/>
                </a:cubicBezTo>
                <a:cubicBezTo>
                  <a:pt x="691353" y="2633400"/>
                  <a:pt x="83477" y="2685519"/>
                  <a:pt x="-524813" y="2817907"/>
                </a:cubicBezTo>
                <a:close/>
              </a:path>
              <a:path w="6423660" h="3235664" extrusionOk="0">
                <a:moveTo>
                  <a:pt x="-524813" y="2817907"/>
                </a:moveTo>
                <a:cubicBezTo>
                  <a:pt x="-177816" y="2556366"/>
                  <a:pt x="-148670" y="2428787"/>
                  <a:pt x="223928" y="2211333"/>
                </a:cubicBezTo>
                <a:cubicBezTo>
                  <a:pt x="-319567" y="1451187"/>
                  <a:pt x="825771" y="93697"/>
                  <a:pt x="2787610" y="14174"/>
                </a:cubicBezTo>
                <a:cubicBezTo>
                  <a:pt x="3930138" y="-71257"/>
                  <a:pt x="5237804" y="200764"/>
                  <a:pt x="5891961" y="726287"/>
                </a:cubicBezTo>
                <a:cubicBezTo>
                  <a:pt x="7081291" y="1470041"/>
                  <a:pt x="6215423" y="3099066"/>
                  <a:pt x="3851795" y="3203223"/>
                </a:cubicBezTo>
                <a:cubicBezTo>
                  <a:pt x="2713322" y="3285848"/>
                  <a:pt x="1643199" y="3107533"/>
                  <a:pt x="882878" y="2731913"/>
                </a:cubicBezTo>
                <a:cubicBezTo>
                  <a:pt x="316021" y="2739797"/>
                  <a:pt x="-60210" y="2721023"/>
                  <a:pt x="-524813" y="2817907"/>
                </a:cubicBezTo>
                <a:close/>
              </a:path>
            </a:pathLst>
          </a:custGeom>
          <a:solidFill>
            <a:srgbClr val="BBE3E3"/>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b="0" i="0" u="none" strike="noStrike" cap="none" dirty="0" err="1">
                <a:solidFill>
                  <a:srgbClr val="000000"/>
                </a:solidFill>
                <a:latin typeface="Calibri"/>
                <a:ea typeface="Calibri"/>
                <a:cs typeface="Calibri"/>
                <a:sym typeface="Calibri"/>
              </a:rPr>
              <a:t>Các</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em</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hãy</a:t>
            </a:r>
            <a:r>
              <a:rPr lang="en-US" sz="3600" b="0" i="0" u="none" strike="noStrike" cap="none" dirty="0">
                <a:solidFill>
                  <a:srgbClr val="000000"/>
                </a:solidFill>
                <a:latin typeface="Calibri"/>
                <a:ea typeface="Calibri"/>
                <a:cs typeface="Calibri"/>
                <a:sym typeface="Calibri"/>
              </a:rPr>
              <a:t> </a:t>
            </a:r>
            <a:r>
              <a:rPr lang="en-US" sz="3600" b="0" i="0" u="none" strike="noStrike" cap="none" dirty="0" err="1">
                <a:solidFill>
                  <a:srgbClr val="000000"/>
                </a:solidFill>
                <a:latin typeface="Calibri"/>
                <a:ea typeface="Calibri"/>
                <a:cs typeface="Calibri"/>
                <a:sym typeface="Calibri"/>
              </a:rPr>
              <a:t>đọc</a:t>
            </a:r>
            <a:endParaRPr sz="36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A47C"/>
              </a:buClr>
              <a:buSzPts val="3600"/>
              <a:buFont typeface="Open Sans"/>
              <a:buNone/>
            </a:pPr>
            <a:r>
              <a:rPr lang="en-US" sz="3600" b="1" i="0" u="none" strike="noStrike" cap="none" dirty="0">
                <a:solidFill>
                  <a:srgbClr val="00A47C"/>
                </a:solidFill>
                <a:latin typeface="Calibri"/>
                <a:ea typeface="Calibri"/>
                <a:cs typeface="Calibri"/>
                <a:sym typeface="Calibri"/>
              </a:rPr>
              <a:t>CÂU CHUYỆN STEM</a:t>
            </a:r>
            <a:endParaRPr sz="1400" b="0" i="0" u="none" strike="noStrike" cap="none" dirty="0">
              <a:solidFill>
                <a:srgbClr val="000000"/>
              </a:solidFill>
              <a:latin typeface="Calibri"/>
              <a:ea typeface="Calibri"/>
              <a:cs typeface="Calibri"/>
              <a:sym typeface="Calibri"/>
            </a:endParaRPr>
          </a:p>
        </p:txBody>
      </p:sp>
      <p:pic>
        <p:nvPicPr>
          <p:cNvPr id="287" name="Google Shape;287;p6"/>
          <p:cNvPicPr preferRelativeResize="0"/>
          <p:nvPr/>
        </p:nvPicPr>
        <p:blipFill rotWithShape="1">
          <a:blip r:embed="rId4">
            <a:alphaModFix/>
          </a:blip>
          <a:srcRect/>
          <a:stretch/>
        </p:blipFill>
        <p:spPr>
          <a:xfrm>
            <a:off x="127930" y="1931026"/>
            <a:ext cx="3245277" cy="4425324"/>
          </a:xfrm>
          <a:prstGeom prst="rect">
            <a:avLst/>
          </a:prstGeom>
          <a:noFill/>
          <a:ln>
            <a:noFill/>
          </a:ln>
        </p:spPr>
      </p:pic>
      <p:sp>
        <p:nvSpPr>
          <p:cNvPr id="288" name="Google Shape;28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289" name="Google Shape;289;p6"/>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grpSp>
        <p:nvGrpSpPr>
          <p:cNvPr id="294" name="Google Shape;294;p7"/>
          <p:cNvGrpSpPr/>
          <p:nvPr/>
        </p:nvGrpSpPr>
        <p:grpSpPr>
          <a:xfrm>
            <a:off x="-212990" y="-360681"/>
            <a:ext cx="3344731" cy="7237400"/>
            <a:chOff x="-212990" y="-360681"/>
            <a:chExt cx="3344731" cy="7237400"/>
          </a:xfrm>
        </p:grpSpPr>
        <p:sp>
          <p:nvSpPr>
            <p:cNvPr id="295" name="Google Shape;295;p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6" name="Google Shape;296;p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97" name="Google Shape;297;p7"/>
          <p:cNvGrpSpPr/>
          <p:nvPr/>
        </p:nvGrpSpPr>
        <p:grpSpPr>
          <a:xfrm>
            <a:off x="-345470" y="-469960"/>
            <a:ext cx="3344731" cy="7346679"/>
            <a:chOff x="-345470" y="-469960"/>
            <a:chExt cx="3344731" cy="7376013"/>
          </a:xfrm>
        </p:grpSpPr>
        <p:sp>
          <p:nvSpPr>
            <p:cNvPr id="298" name="Google Shape;298;p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9" name="Google Shape;299;p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00" name="Google Shape;300;p7"/>
          <p:cNvGrpSpPr/>
          <p:nvPr/>
        </p:nvGrpSpPr>
        <p:grpSpPr>
          <a:xfrm>
            <a:off x="-461734" y="-598600"/>
            <a:ext cx="3344420" cy="7475319"/>
            <a:chOff x="-461734" y="-598600"/>
            <a:chExt cx="3344420" cy="7580186"/>
          </a:xfrm>
        </p:grpSpPr>
        <p:sp>
          <p:nvSpPr>
            <p:cNvPr id="301" name="Google Shape;301;p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2" name="Google Shape;302;p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03" name="Google Shape;303;p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4" name="Google Shape;304;p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5" name="Google Shape;305;p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6" name="Google Shape;306;p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307" name="Google Shape;307;p7"/>
          <p:cNvGrpSpPr/>
          <p:nvPr/>
        </p:nvGrpSpPr>
        <p:grpSpPr>
          <a:xfrm>
            <a:off x="9316292" y="-24574"/>
            <a:ext cx="3344420" cy="7449566"/>
            <a:chOff x="9316292" y="-24574"/>
            <a:chExt cx="3344420" cy="7449566"/>
          </a:xfrm>
        </p:grpSpPr>
        <p:sp>
          <p:nvSpPr>
            <p:cNvPr id="308" name="Google Shape;308;p7"/>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9" name="Google Shape;309;p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10" name="Google Shape;310;p7"/>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1" name="Google Shape;311;p7"/>
          <p:cNvSpPr txBox="1"/>
          <p:nvPr/>
        </p:nvSpPr>
        <p:spPr>
          <a:xfrm>
            <a:off x="1409765" y="441027"/>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sz="1400" b="0" i="0" u="none" strike="noStrike" cap="none">
              <a:solidFill>
                <a:srgbClr val="000000"/>
              </a:solidFill>
              <a:latin typeface="Arial"/>
              <a:ea typeface="Arial"/>
              <a:cs typeface="Arial"/>
              <a:sym typeface="Arial"/>
            </a:endParaRPr>
          </a:p>
        </p:txBody>
      </p:sp>
      <p:pic>
        <p:nvPicPr>
          <p:cNvPr id="312" name="Google Shape;312;p7"/>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313" name="Google Shape;31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6</a:t>
            </a:fld>
            <a:endParaRPr sz="1200" b="0" i="0" u="none" strike="noStrike" cap="none">
              <a:solidFill>
                <a:srgbClr val="888888"/>
              </a:solidFill>
              <a:latin typeface="Calibri"/>
              <a:ea typeface="Calibri"/>
              <a:cs typeface="Calibri"/>
              <a:sym typeface="Calibri"/>
            </a:endParaRPr>
          </a:p>
        </p:txBody>
      </p:sp>
      <p:pic>
        <p:nvPicPr>
          <p:cNvPr id="314" name="Google Shape;314;p7" descr="Question Mark icons for free download | Freepik"/>
          <p:cNvPicPr preferRelativeResize="0"/>
          <p:nvPr/>
        </p:nvPicPr>
        <p:blipFill rotWithShape="1">
          <a:blip r:embed="rId4">
            <a:alphaModFix/>
          </a:blip>
          <a:srcRect/>
          <a:stretch/>
        </p:blipFill>
        <p:spPr>
          <a:xfrm>
            <a:off x="4491237" y="437201"/>
            <a:ext cx="3484424" cy="3484424"/>
          </a:xfrm>
          <a:prstGeom prst="rect">
            <a:avLst/>
          </a:prstGeom>
          <a:noFill/>
          <a:ln>
            <a:noFill/>
          </a:ln>
        </p:spPr>
      </p:pic>
      <p:sp>
        <p:nvSpPr>
          <p:cNvPr id="315" name="Google Shape;315;p7"/>
          <p:cNvSpPr/>
          <p:nvPr/>
        </p:nvSpPr>
        <p:spPr>
          <a:xfrm>
            <a:off x="932129" y="4151693"/>
            <a:ext cx="10467201" cy="1906207"/>
          </a:xfrm>
          <a:custGeom>
            <a:avLst/>
            <a:gdLst/>
            <a:ahLst/>
            <a:cxnLst/>
            <a:rect l="l" t="t" r="r" b="b"/>
            <a:pathLst>
              <a:path w="10467201" h="1906207" fill="none" extrusionOk="0">
                <a:moveTo>
                  <a:pt x="0" y="174494"/>
                </a:moveTo>
                <a:cubicBezTo>
                  <a:pt x="740" y="81401"/>
                  <a:pt x="71270" y="3492"/>
                  <a:pt x="174494" y="0"/>
                </a:cubicBezTo>
                <a:cubicBezTo>
                  <a:pt x="320067" y="-6362"/>
                  <a:pt x="442801" y="33726"/>
                  <a:pt x="668501" y="0"/>
                </a:cubicBezTo>
                <a:cubicBezTo>
                  <a:pt x="894201" y="-33726"/>
                  <a:pt x="1072943" y="3559"/>
                  <a:pt x="1263690" y="0"/>
                </a:cubicBezTo>
                <a:cubicBezTo>
                  <a:pt x="1454437" y="-3559"/>
                  <a:pt x="1670279" y="88154"/>
                  <a:pt x="2061243" y="0"/>
                </a:cubicBezTo>
                <a:cubicBezTo>
                  <a:pt x="2452207" y="-88154"/>
                  <a:pt x="2310837" y="40709"/>
                  <a:pt x="2454068" y="0"/>
                </a:cubicBezTo>
                <a:cubicBezTo>
                  <a:pt x="2597299" y="-40709"/>
                  <a:pt x="3018270" y="4679"/>
                  <a:pt x="3251621" y="0"/>
                </a:cubicBezTo>
                <a:cubicBezTo>
                  <a:pt x="3484972" y="-4679"/>
                  <a:pt x="3556303" y="29073"/>
                  <a:pt x="3644446" y="0"/>
                </a:cubicBezTo>
                <a:cubicBezTo>
                  <a:pt x="3732589" y="-29073"/>
                  <a:pt x="4010860" y="71625"/>
                  <a:pt x="4340817" y="0"/>
                </a:cubicBezTo>
                <a:cubicBezTo>
                  <a:pt x="4670774" y="-71625"/>
                  <a:pt x="4724648" y="53429"/>
                  <a:pt x="4936006" y="0"/>
                </a:cubicBezTo>
                <a:cubicBezTo>
                  <a:pt x="5147364" y="-53429"/>
                  <a:pt x="5472525" y="63296"/>
                  <a:pt x="5632377" y="0"/>
                </a:cubicBezTo>
                <a:cubicBezTo>
                  <a:pt x="5792229" y="-63296"/>
                  <a:pt x="6076408" y="64151"/>
                  <a:pt x="6328748" y="0"/>
                </a:cubicBezTo>
                <a:cubicBezTo>
                  <a:pt x="6581088" y="-64151"/>
                  <a:pt x="6728647" y="47462"/>
                  <a:pt x="7025119" y="0"/>
                </a:cubicBezTo>
                <a:cubicBezTo>
                  <a:pt x="7321591" y="-47462"/>
                  <a:pt x="7296356" y="51838"/>
                  <a:pt x="7519126" y="0"/>
                </a:cubicBezTo>
                <a:cubicBezTo>
                  <a:pt x="7741896" y="-51838"/>
                  <a:pt x="7817604" y="43752"/>
                  <a:pt x="8013133" y="0"/>
                </a:cubicBezTo>
                <a:cubicBezTo>
                  <a:pt x="8208662" y="-43752"/>
                  <a:pt x="8446286" y="21216"/>
                  <a:pt x="8608322" y="0"/>
                </a:cubicBezTo>
                <a:cubicBezTo>
                  <a:pt x="8770358" y="-21216"/>
                  <a:pt x="9142716" y="35416"/>
                  <a:pt x="9304693" y="0"/>
                </a:cubicBezTo>
                <a:cubicBezTo>
                  <a:pt x="9466670" y="-35416"/>
                  <a:pt x="9820524" y="59105"/>
                  <a:pt x="10292707" y="0"/>
                </a:cubicBezTo>
                <a:cubicBezTo>
                  <a:pt x="10403654" y="-4180"/>
                  <a:pt x="10466381" y="71500"/>
                  <a:pt x="10467201" y="174494"/>
                </a:cubicBezTo>
                <a:cubicBezTo>
                  <a:pt x="10522544" y="383244"/>
                  <a:pt x="10463118" y="532163"/>
                  <a:pt x="10467201" y="724711"/>
                </a:cubicBezTo>
                <a:cubicBezTo>
                  <a:pt x="10471284" y="917259"/>
                  <a:pt x="10448435" y="1095026"/>
                  <a:pt x="10467201" y="1274929"/>
                </a:cubicBezTo>
                <a:cubicBezTo>
                  <a:pt x="10485967" y="1454832"/>
                  <a:pt x="10419463" y="1526208"/>
                  <a:pt x="10467201" y="1731713"/>
                </a:cubicBezTo>
                <a:cubicBezTo>
                  <a:pt x="10476213" y="1805759"/>
                  <a:pt x="10390873" y="1921588"/>
                  <a:pt x="10292707" y="1906207"/>
                </a:cubicBezTo>
                <a:cubicBezTo>
                  <a:pt x="10081841" y="1909152"/>
                  <a:pt x="9663745" y="1824415"/>
                  <a:pt x="9495154" y="1906207"/>
                </a:cubicBezTo>
                <a:cubicBezTo>
                  <a:pt x="9326563" y="1987999"/>
                  <a:pt x="9329692" y="1890406"/>
                  <a:pt x="9203511" y="1906207"/>
                </a:cubicBezTo>
                <a:cubicBezTo>
                  <a:pt x="9077330" y="1922008"/>
                  <a:pt x="8715594" y="1899325"/>
                  <a:pt x="8405958" y="1906207"/>
                </a:cubicBezTo>
                <a:cubicBezTo>
                  <a:pt x="8096322" y="1913089"/>
                  <a:pt x="7999908" y="1868335"/>
                  <a:pt x="7608405" y="1906207"/>
                </a:cubicBezTo>
                <a:cubicBezTo>
                  <a:pt x="7216902" y="1944079"/>
                  <a:pt x="7297128" y="1904354"/>
                  <a:pt x="7215580" y="1906207"/>
                </a:cubicBezTo>
                <a:cubicBezTo>
                  <a:pt x="7134032" y="1908060"/>
                  <a:pt x="6828873" y="1864792"/>
                  <a:pt x="6721573" y="1906207"/>
                </a:cubicBezTo>
                <a:cubicBezTo>
                  <a:pt x="6614273" y="1947622"/>
                  <a:pt x="6248839" y="1894094"/>
                  <a:pt x="6025202" y="1906207"/>
                </a:cubicBezTo>
                <a:cubicBezTo>
                  <a:pt x="5801565" y="1918320"/>
                  <a:pt x="5601189" y="1872431"/>
                  <a:pt x="5328831" y="1906207"/>
                </a:cubicBezTo>
                <a:cubicBezTo>
                  <a:pt x="5056473" y="1939983"/>
                  <a:pt x="5121002" y="1888655"/>
                  <a:pt x="4936006" y="1906207"/>
                </a:cubicBezTo>
                <a:cubicBezTo>
                  <a:pt x="4751011" y="1923759"/>
                  <a:pt x="4774835" y="1895933"/>
                  <a:pt x="4644363" y="1906207"/>
                </a:cubicBezTo>
                <a:cubicBezTo>
                  <a:pt x="4513891" y="1916481"/>
                  <a:pt x="4265136" y="1894026"/>
                  <a:pt x="3947992" y="1906207"/>
                </a:cubicBezTo>
                <a:cubicBezTo>
                  <a:pt x="3630848" y="1918388"/>
                  <a:pt x="3534539" y="1834312"/>
                  <a:pt x="3251621" y="1906207"/>
                </a:cubicBezTo>
                <a:cubicBezTo>
                  <a:pt x="2968703" y="1978102"/>
                  <a:pt x="2937132" y="1902778"/>
                  <a:pt x="2757614" y="1906207"/>
                </a:cubicBezTo>
                <a:cubicBezTo>
                  <a:pt x="2578096" y="1909636"/>
                  <a:pt x="2402444" y="1863532"/>
                  <a:pt x="2263607" y="1906207"/>
                </a:cubicBezTo>
                <a:cubicBezTo>
                  <a:pt x="2124770" y="1948882"/>
                  <a:pt x="2039591" y="1895088"/>
                  <a:pt x="1870783" y="1906207"/>
                </a:cubicBezTo>
                <a:cubicBezTo>
                  <a:pt x="1701975" y="1917326"/>
                  <a:pt x="1618422" y="1882169"/>
                  <a:pt x="1477958" y="1906207"/>
                </a:cubicBezTo>
                <a:cubicBezTo>
                  <a:pt x="1337494" y="1930245"/>
                  <a:pt x="1111750" y="1869159"/>
                  <a:pt x="983951" y="1906207"/>
                </a:cubicBezTo>
                <a:cubicBezTo>
                  <a:pt x="856152" y="1943255"/>
                  <a:pt x="432385" y="1897622"/>
                  <a:pt x="174494" y="1906207"/>
                </a:cubicBezTo>
                <a:cubicBezTo>
                  <a:pt x="72917" y="1903571"/>
                  <a:pt x="209" y="1814719"/>
                  <a:pt x="0" y="1731713"/>
                </a:cubicBezTo>
                <a:cubicBezTo>
                  <a:pt x="-4663" y="1528217"/>
                  <a:pt x="52942" y="1355385"/>
                  <a:pt x="0" y="1197068"/>
                </a:cubicBezTo>
                <a:cubicBezTo>
                  <a:pt x="-52942" y="1038751"/>
                  <a:pt x="43369" y="788553"/>
                  <a:pt x="0" y="662423"/>
                </a:cubicBezTo>
                <a:cubicBezTo>
                  <a:pt x="-43369" y="536294"/>
                  <a:pt x="23500" y="401687"/>
                  <a:pt x="0" y="174494"/>
                </a:cubicBezTo>
                <a:close/>
              </a:path>
              <a:path w="10467201" h="1906207" extrusionOk="0">
                <a:moveTo>
                  <a:pt x="0" y="174494"/>
                </a:moveTo>
                <a:cubicBezTo>
                  <a:pt x="1501" y="82675"/>
                  <a:pt x="74593" y="-11845"/>
                  <a:pt x="174494" y="0"/>
                </a:cubicBezTo>
                <a:cubicBezTo>
                  <a:pt x="312359" y="-13879"/>
                  <a:pt x="372555" y="2732"/>
                  <a:pt x="466137" y="0"/>
                </a:cubicBezTo>
                <a:cubicBezTo>
                  <a:pt x="559719" y="-2732"/>
                  <a:pt x="1039631" y="30420"/>
                  <a:pt x="1263690" y="0"/>
                </a:cubicBezTo>
                <a:cubicBezTo>
                  <a:pt x="1487749" y="-30420"/>
                  <a:pt x="1415479" y="27111"/>
                  <a:pt x="1555332" y="0"/>
                </a:cubicBezTo>
                <a:cubicBezTo>
                  <a:pt x="1695185" y="-27111"/>
                  <a:pt x="1859066" y="42122"/>
                  <a:pt x="2049339" y="0"/>
                </a:cubicBezTo>
                <a:cubicBezTo>
                  <a:pt x="2239612" y="-42122"/>
                  <a:pt x="2375039" y="59682"/>
                  <a:pt x="2644528" y="0"/>
                </a:cubicBezTo>
                <a:cubicBezTo>
                  <a:pt x="2914017" y="-59682"/>
                  <a:pt x="2882960" y="17697"/>
                  <a:pt x="3037353" y="0"/>
                </a:cubicBezTo>
                <a:cubicBezTo>
                  <a:pt x="3191747" y="-17697"/>
                  <a:pt x="3552868" y="32913"/>
                  <a:pt x="3733724" y="0"/>
                </a:cubicBezTo>
                <a:cubicBezTo>
                  <a:pt x="3914580" y="-32913"/>
                  <a:pt x="4190702" y="57488"/>
                  <a:pt x="4430095" y="0"/>
                </a:cubicBezTo>
                <a:cubicBezTo>
                  <a:pt x="4669488" y="-57488"/>
                  <a:pt x="4878055" y="43166"/>
                  <a:pt x="5025284" y="0"/>
                </a:cubicBezTo>
                <a:cubicBezTo>
                  <a:pt x="5172513" y="-43166"/>
                  <a:pt x="5620751" y="78004"/>
                  <a:pt x="5822838" y="0"/>
                </a:cubicBezTo>
                <a:cubicBezTo>
                  <a:pt x="6024925" y="-78004"/>
                  <a:pt x="6164919" y="61085"/>
                  <a:pt x="6418027" y="0"/>
                </a:cubicBezTo>
                <a:cubicBezTo>
                  <a:pt x="6671135" y="-61085"/>
                  <a:pt x="6618751" y="18587"/>
                  <a:pt x="6810851" y="0"/>
                </a:cubicBezTo>
                <a:cubicBezTo>
                  <a:pt x="7002951" y="-18587"/>
                  <a:pt x="7079479" y="43493"/>
                  <a:pt x="7203676" y="0"/>
                </a:cubicBezTo>
                <a:cubicBezTo>
                  <a:pt x="7327873" y="-43493"/>
                  <a:pt x="7688217" y="34460"/>
                  <a:pt x="8001229" y="0"/>
                </a:cubicBezTo>
                <a:cubicBezTo>
                  <a:pt x="8314241" y="-34460"/>
                  <a:pt x="8556275" y="48622"/>
                  <a:pt x="8697600" y="0"/>
                </a:cubicBezTo>
                <a:cubicBezTo>
                  <a:pt x="8838925" y="-48622"/>
                  <a:pt x="9040905" y="6604"/>
                  <a:pt x="9292789" y="0"/>
                </a:cubicBezTo>
                <a:cubicBezTo>
                  <a:pt x="9544673" y="-6604"/>
                  <a:pt x="9957564" y="2267"/>
                  <a:pt x="10292707" y="0"/>
                </a:cubicBezTo>
                <a:cubicBezTo>
                  <a:pt x="10387675" y="10952"/>
                  <a:pt x="10467401" y="61743"/>
                  <a:pt x="10467201" y="174494"/>
                </a:cubicBezTo>
                <a:cubicBezTo>
                  <a:pt x="10502850" y="309257"/>
                  <a:pt x="10424827" y="429319"/>
                  <a:pt x="10467201" y="677995"/>
                </a:cubicBezTo>
                <a:cubicBezTo>
                  <a:pt x="10509575" y="926671"/>
                  <a:pt x="10446552" y="1037897"/>
                  <a:pt x="10467201" y="1150351"/>
                </a:cubicBezTo>
                <a:cubicBezTo>
                  <a:pt x="10487850" y="1262805"/>
                  <a:pt x="10414177" y="1518598"/>
                  <a:pt x="10467201" y="1731713"/>
                </a:cubicBezTo>
                <a:cubicBezTo>
                  <a:pt x="10482336" y="1828430"/>
                  <a:pt x="10381589" y="1908846"/>
                  <a:pt x="10292707" y="1906207"/>
                </a:cubicBezTo>
                <a:cubicBezTo>
                  <a:pt x="10126665" y="1911592"/>
                  <a:pt x="10013515" y="1870836"/>
                  <a:pt x="9899882" y="1906207"/>
                </a:cubicBezTo>
                <a:cubicBezTo>
                  <a:pt x="9786250" y="1941578"/>
                  <a:pt x="9500224" y="1858351"/>
                  <a:pt x="9102329" y="1906207"/>
                </a:cubicBezTo>
                <a:cubicBezTo>
                  <a:pt x="8704434" y="1954063"/>
                  <a:pt x="8799843" y="1877077"/>
                  <a:pt x="8709504" y="1906207"/>
                </a:cubicBezTo>
                <a:cubicBezTo>
                  <a:pt x="8619166" y="1935337"/>
                  <a:pt x="8338014" y="1904263"/>
                  <a:pt x="8215497" y="1906207"/>
                </a:cubicBezTo>
                <a:cubicBezTo>
                  <a:pt x="8092980" y="1908151"/>
                  <a:pt x="7724392" y="1840867"/>
                  <a:pt x="7417944" y="1906207"/>
                </a:cubicBezTo>
                <a:cubicBezTo>
                  <a:pt x="7111496" y="1971547"/>
                  <a:pt x="7038341" y="1884657"/>
                  <a:pt x="6721573" y="1906207"/>
                </a:cubicBezTo>
                <a:cubicBezTo>
                  <a:pt x="6404805" y="1927757"/>
                  <a:pt x="6520736" y="1890595"/>
                  <a:pt x="6328748" y="1906207"/>
                </a:cubicBezTo>
                <a:cubicBezTo>
                  <a:pt x="6136760" y="1921819"/>
                  <a:pt x="5921705" y="1868719"/>
                  <a:pt x="5632377" y="1906207"/>
                </a:cubicBezTo>
                <a:cubicBezTo>
                  <a:pt x="5343049" y="1943695"/>
                  <a:pt x="5481529" y="1895721"/>
                  <a:pt x="5340735" y="1906207"/>
                </a:cubicBezTo>
                <a:cubicBezTo>
                  <a:pt x="5199941" y="1916693"/>
                  <a:pt x="4788659" y="1849008"/>
                  <a:pt x="4543181" y="1906207"/>
                </a:cubicBezTo>
                <a:cubicBezTo>
                  <a:pt x="4297703" y="1963406"/>
                  <a:pt x="4170888" y="1858904"/>
                  <a:pt x="3846810" y="1906207"/>
                </a:cubicBezTo>
                <a:cubicBezTo>
                  <a:pt x="3522732" y="1953510"/>
                  <a:pt x="3615071" y="1880848"/>
                  <a:pt x="3555168" y="1906207"/>
                </a:cubicBezTo>
                <a:cubicBezTo>
                  <a:pt x="3495265" y="1931566"/>
                  <a:pt x="3182320" y="1855929"/>
                  <a:pt x="3061161" y="1906207"/>
                </a:cubicBezTo>
                <a:cubicBezTo>
                  <a:pt x="2940002" y="1956485"/>
                  <a:pt x="2844999" y="1880807"/>
                  <a:pt x="2769518" y="1906207"/>
                </a:cubicBezTo>
                <a:cubicBezTo>
                  <a:pt x="2694037" y="1931607"/>
                  <a:pt x="2473800" y="1877464"/>
                  <a:pt x="2376693" y="1906207"/>
                </a:cubicBezTo>
                <a:cubicBezTo>
                  <a:pt x="2279586" y="1934950"/>
                  <a:pt x="1945162" y="1887214"/>
                  <a:pt x="1781504" y="1906207"/>
                </a:cubicBezTo>
                <a:cubicBezTo>
                  <a:pt x="1617846" y="1925200"/>
                  <a:pt x="1526305" y="1869826"/>
                  <a:pt x="1388680" y="1906207"/>
                </a:cubicBezTo>
                <a:cubicBezTo>
                  <a:pt x="1251055" y="1942588"/>
                  <a:pt x="1232943" y="1887266"/>
                  <a:pt x="1097037" y="1906207"/>
                </a:cubicBezTo>
                <a:cubicBezTo>
                  <a:pt x="961131" y="1925148"/>
                  <a:pt x="796842" y="1861797"/>
                  <a:pt x="704212" y="1906207"/>
                </a:cubicBezTo>
                <a:cubicBezTo>
                  <a:pt x="611582" y="1950617"/>
                  <a:pt x="342690" y="1872459"/>
                  <a:pt x="174494" y="1906207"/>
                </a:cubicBezTo>
                <a:cubicBezTo>
                  <a:pt x="93373" y="1924347"/>
                  <a:pt x="16073" y="1831597"/>
                  <a:pt x="0" y="1731713"/>
                </a:cubicBezTo>
                <a:cubicBezTo>
                  <a:pt x="-16385" y="1536893"/>
                  <a:pt x="32001" y="1446556"/>
                  <a:pt x="0" y="1212640"/>
                </a:cubicBezTo>
                <a:cubicBezTo>
                  <a:pt x="-32001" y="978724"/>
                  <a:pt x="35212" y="850930"/>
                  <a:pt x="0" y="693567"/>
                </a:cubicBezTo>
                <a:cubicBezTo>
                  <a:pt x="-35212" y="536204"/>
                  <a:pt x="48379" y="310111"/>
                  <a:pt x="0" y="174494"/>
                </a:cubicBezTo>
                <a:close/>
              </a:path>
            </a:pathLst>
          </a:custGeom>
          <a:solidFill>
            <a:srgbClr val="BBE3E3"/>
          </a:solidFill>
          <a:ln w="28575" cap="flat" cmpd="sng">
            <a:solidFill>
              <a:srgbClr val="64908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FF0000"/>
              </a:buClr>
              <a:buSzPts val="7200"/>
              <a:buFont typeface="Calibri"/>
              <a:buNone/>
            </a:pPr>
            <a:r>
              <a:rPr lang="en-US" sz="7200" b="1" i="0" u="none" strike="noStrike" cap="none">
                <a:solidFill>
                  <a:srgbClr val="FF0000"/>
                </a:solidFill>
                <a:latin typeface="Calibri"/>
                <a:ea typeface="Calibri"/>
                <a:cs typeface="Calibri"/>
                <a:sym typeface="Calibri"/>
              </a:rPr>
              <a:t>?</a:t>
            </a:r>
            <a:r>
              <a:rPr lang="en-US" sz="3600" b="0" i="0" u="none" strike="noStrike" cap="none">
                <a:solidFill>
                  <a:srgbClr val="000000"/>
                </a:solidFill>
                <a:latin typeface="Calibri"/>
                <a:ea typeface="Calibri"/>
                <a:cs typeface="Calibri"/>
                <a:sym typeface="Calibri"/>
              </a:rPr>
              <a:t> Làm thế nào để tính nhanh kết quả phép cộng và phép trừ của hai số mà không dùng máy tính?</a:t>
            </a:r>
            <a:endParaRPr sz="3600" b="0" i="0" u="none" strike="noStrike" cap="none">
              <a:solidFill>
                <a:srgbClr val="000000"/>
              </a:solidFill>
              <a:latin typeface="Calibri"/>
              <a:ea typeface="Calibri"/>
              <a:cs typeface="Calibri"/>
              <a:sym typeface="Calibri"/>
            </a:endParaRPr>
          </a:p>
        </p:txBody>
      </p:sp>
      <p:pic>
        <p:nvPicPr>
          <p:cNvPr id="316" name="Google Shape;316;p7"/>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grpSp>
        <p:nvGrpSpPr>
          <p:cNvPr id="321" name="Google Shape;321;p8"/>
          <p:cNvGrpSpPr/>
          <p:nvPr/>
        </p:nvGrpSpPr>
        <p:grpSpPr>
          <a:xfrm>
            <a:off x="-212990" y="-331653"/>
            <a:ext cx="3344731" cy="7237400"/>
            <a:chOff x="-212990" y="-360681"/>
            <a:chExt cx="3344731" cy="7237400"/>
          </a:xfrm>
        </p:grpSpPr>
        <p:sp>
          <p:nvSpPr>
            <p:cNvPr id="322" name="Google Shape;322;p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3" name="Google Shape;323;p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4" name="Google Shape;324;p8"/>
          <p:cNvGrpSpPr/>
          <p:nvPr/>
        </p:nvGrpSpPr>
        <p:grpSpPr>
          <a:xfrm>
            <a:off x="-345470" y="-440932"/>
            <a:ext cx="3344731" cy="7346679"/>
            <a:chOff x="-345470" y="-469960"/>
            <a:chExt cx="3344731" cy="7376013"/>
          </a:xfrm>
        </p:grpSpPr>
        <p:sp>
          <p:nvSpPr>
            <p:cNvPr id="325" name="Google Shape;325;p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6" name="Google Shape;326;p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7" name="Google Shape;327;p8"/>
          <p:cNvGrpSpPr/>
          <p:nvPr/>
        </p:nvGrpSpPr>
        <p:grpSpPr>
          <a:xfrm>
            <a:off x="-461734" y="-569572"/>
            <a:ext cx="3344420" cy="7475319"/>
            <a:chOff x="-461734" y="-598600"/>
            <a:chExt cx="3344420" cy="7580186"/>
          </a:xfrm>
        </p:grpSpPr>
        <p:sp>
          <p:nvSpPr>
            <p:cNvPr id="328" name="Google Shape;328;p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9" name="Google Shape;329;p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30" name="Google Shape;330;p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1" name="Google Shape;331;p8"/>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2" name="Google Shape;332;p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3" name="Google Shape;333;p8"/>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4" name="Google Shape;334;p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5" name="Google Shape;335;p8"/>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pic>
        <p:nvPicPr>
          <p:cNvPr id="336" name="Google Shape;336;p8"/>
          <p:cNvPicPr preferRelativeResize="0"/>
          <p:nvPr/>
        </p:nvPicPr>
        <p:blipFill rotWithShape="1">
          <a:blip r:embed="rId3">
            <a:alphaModFix/>
          </a:blip>
          <a:srcRect/>
          <a:stretch/>
        </p:blipFill>
        <p:spPr>
          <a:xfrm>
            <a:off x="348927" y="-187854"/>
            <a:ext cx="10705504" cy="2359356"/>
          </a:xfrm>
          <a:prstGeom prst="rect">
            <a:avLst/>
          </a:prstGeom>
          <a:noFill/>
          <a:ln>
            <a:noFill/>
          </a:ln>
        </p:spPr>
      </p:pic>
      <p:grpSp>
        <p:nvGrpSpPr>
          <p:cNvPr id="337" name="Google Shape;337;p8"/>
          <p:cNvGrpSpPr/>
          <p:nvPr/>
        </p:nvGrpSpPr>
        <p:grpSpPr>
          <a:xfrm>
            <a:off x="858755" y="5600192"/>
            <a:ext cx="1455420" cy="956939"/>
            <a:chOff x="5701962" y="0"/>
            <a:chExt cx="6490038" cy="4267200"/>
          </a:xfrm>
        </p:grpSpPr>
        <p:pic>
          <p:nvPicPr>
            <p:cNvPr id="338" name="Google Shape;338;p8"/>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339" name="Google Shape;339;p8"/>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340" name="Google Shape;34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341" name="Google Shape;341;p8"/>
          <p:cNvPicPr preferRelativeResize="0"/>
          <p:nvPr/>
        </p:nvPicPr>
        <p:blipFill rotWithShape="1">
          <a:blip r:embed="rId6">
            <a:alphaModFix/>
          </a:blip>
          <a:srcRect/>
          <a:stretch/>
        </p:blipFill>
        <p:spPr>
          <a:xfrm>
            <a:off x="11655214" y="0"/>
            <a:ext cx="536786" cy="538076"/>
          </a:xfrm>
          <a:prstGeom prst="rect">
            <a:avLst/>
          </a:prstGeom>
          <a:noFill/>
          <a:ln>
            <a:noFill/>
          </a:ln>
        </p:spPr>
      </p:pic>
      <p:pic>
        <p:nvPicPr>
          <p:cNvPr id="2" name="Google Shape;366;p9">
            <a:extLst>
              <a:ext uri="{FF2B5EF4-FFF2-40B4-BE49-F238E27FC236}">
                <a16:creationId xmlns:a16="http://schemas.microsoft.com/office/drawing/2014/main" id="{250D1487-D056-828D-DEF2-DE982984E4DF}"/>
              </a:ext>
            </a:extLst>
          </p:cNvPr>
          <p:cNvPicPr preferRelativeResize="0"/>
          <p:nvPr/>
        </p:nvPicPr>
        <p:blipFill rotWithShape="1">
          <a:blip r:embed="rId7">
            <a:alphaModFix/>
          </a:blip>
          <a:srcRect/>
          <a:stretch/>
        </p:blipFill>
        <p:spPr>
          <a:xfrm>
            <a:off x="1377038" y="2710543"/>
            <a:ext cx="2794085" cy="3453156"/>
          </a:xfrm>
          <a:prstGeom prst="rect">
            <a:avLst/>
          </a:prstGeom>
          <a:noFill/>
          <a:ln>
            <a:noFill/>
          </a:ln>
        </p:spPr>
      </p:pic>
      <p:sp>
        <p:nvSpPr>
          <p:cNvPr id="3" name="Google Shape;367;p9">
            <a:extLst>
              <a:ext uri="{FF2B5EF4-FFF2-40B4-BE49-F238E27FC236}">
                <a16:creationId xmlns:a16="http://schemas.microsoft.com/office/drawing/2014/main" id="{856ACADF-F591-4E05-07E2-BAFF42B3ACEC}"/>
              </a:ext>
            </a:extLst>
          </p:cNvPr>
          <p:cNvSpPr/>
          <p:nvPr/>
        </p:nvSpPr>
        <p:spPr>
          <a:xfrm>
            <a:off x="5212081" y="1274424"/>
            <a:ext cx="6423660" cy="2571949"/>
          </a:xfrm>
          <a:custGeom>
            <a:avLst/>
            <a:gdLst/>
            <a:ahLst/>
            <a:cxnLst/>
            <a:rect l="l" t="t" r="r" b="b"/>
            <a:pathLst>
              <a:path w="6423660" h="2571949" fill="none" extrusionOk="0">
                <a:moveTo>
                  <a:pt x="-1030997" y="2272548"/>
                </a:moveTo>
                <a:cubicBezTo>
                  <a:pt x="-714274" y="2178728"/>
                  <a:pt x="-192723" y="1916873"/>
                  <a:pt x="177663" y="1707748"/>
                </a:cubicBezTo>
                <a:cubicBezTo>
                  <a:pt x="-596080" y="792197"/>
                  <a:pt x="599490" y="95167"/>
                  <a:pt x="2968245" y="3703"/>
                </a:cubicBezTo>
                <a:cubicBezTo>
                  <a:pt x="4131383" y="-99241"/>
                  <a:pt x="5417400" y="232048"/>
                  <a:pt x="5960917" y="620998"/>
                </a:cubicBezTo>
                <a:cubicBezTo>
                  <a:pt x="7032471" y="1193900"/>
                  <a:pt x="6180552" y="2382856"/>
                  <a:pt x="3588671" y="2563067"/>
                </a:cubicBezTo>
                <a:cubicBezTo>
                  <a:pt x="2561705" y="2617017"/>
                  <a:pt x="1477260" y="2545569"/>
                  <a:pt x="793213" y="2132123"/>
                </a:cubicBezTo>
                <a:cubicBezTo>
                  <a:pt x="407998" y="2214462"/>
                  <a:pt x="-642567" y="2117985"/>
                  <a:pt x="-1030997" y="2272548"/>
                </a:cubicBezTo>
                <a:close/>
              </a:path>
              <a:path w="6423660" h="2571949" extrusionOk="0">
                <a:moveTo>
                  <a:pt x="-1030997" y="2272548"/>
                </a:moveTo>
                <a:cubicBezTo>
                  <a:pt x="-882107" y="2082936"/>
                  <a:pt x="-100786" y="1887115"/>
                  <a:pt x="177663" y="1707748"/>
                </a:cubicBezTo>
                <a:cubicBezTo>
                  <a:pt x="-369676" y="1051718"/>
                  <a:pt x="1030438" y="-22862"/>
                  <a:pt x="2968245" y="3703"/>
                </a:cubicBezTo>
                <a:cubicBezTo>
                  <a:pt x="4069949" y="-37961"/>
                  <a:pt x="5461131" y="163092"/>
                  <a:pt x="5960917" y="620998"/>
                </a:cubicBezTo>
                <a:cubicBezTo>
                  <a:pt x="7160274" y="1394893"/>
                  <a:pt x="6131922" y="2662334"/>
                  <a:pt x="3588671" y="2563067"/>
                </a:cubicBezTo>
                <a:cubicBezTo>
                  <a:pt x="2462095" y="2573482"/>
                  <a:pt x="1481837" y="2325410"/>
                  <a:pt x="793213" y="2132123"/>
                </a:cubicBezTo>
                <a:cubicBezTo>
                  <a:pt x="21005" y="2191150"/>
                  <a:pt x="-322322" y="2225478"/>
                  <a:pt x="-1030997" y="2272548"/>
                </a:cubicBezTo>
                <a:close/>
              </a:path>
            </a:pathLst>
          </a:custGeom>
          <a:solidFill>
            <a:srgbClr val="FFE5E5"/>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endParaRPr sz="36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grpSp>
        <p:nvGrpSpPr>
          <p:cNvPr id="374" name="Google Shape;374;p10"/>
          <p:cNvGrpSpPr/>
          <p:nvPr/>
        </p:nvGrpSpPr>
        <p:grpSpPr>
          <a:xfrm rot="10800000">
            <a:off x="-461734" y="-540544"/>
            <a:ext cx="3593475" cy="7456600"/>
            <a:chOff x="9107170" y="-77900"/>
            <a:chExt cx="3307048" cy="7164499"/>
          </a:xfrm>
        </p:grpSpPr>
        <p:grpSp>
          <p:nvGrpSpPr>
            <p:cNvPr id="375" name="Google Shape;375;p10"/>
            <p:cNvGrpSpPr/>
            <p:nvPr/>
          </p:nvGrpSpPr>
          <p:grpSpPr>
            <a:xfrm>
              <a:off x="9107170" y="-47625"/>
              <a:ext cx="3078131" cy="6905625"/>
              <a:chOff x="9107170" y="-47625"/>
              <a:chExt cx="3078131" cy="6905625"/>
            </a:xfrm>
          </p:grpSpPr>
          <p:sp>
            <p:nvSpPr>
              <p:cNvPr id="376" name="Google Shape;376;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77" name="Google Shape;377;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78" name="Google Shape;378;p10"/>
            <p:cNvGrpSpPr/>
            <p:nvPr/>
          </p:nvGrpSpPr>
          <p:grpSpPr>
            <a:xfrm>
              <a:off x="9229090" y="-50800"/>
              <a:ext cx="3078131" cy="7013798"/>
              <a:chOff x="9089390" y="0"/>
              <a:chExt cx="3078131" cy="6858000"/>
            </a:xfrm>
          </p:grpSpPr>
          <p:sp>
            <p:nvSpPr>
              <p:cNvPr id="379" name="Google Shape;379;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0" name="Google Shape;380;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1" name="Google Shape;381;p10"/>
            <p:cNvGrpSpPr/>
            <p:nvPr/>
          </p:nvGrpSpPr>
          <p:grpSpPr>
            <a:xfrm>
              <a:off x="9336373" y="-77900"/>
              <a:ext cx="3077845" cy="7164499"/>
              <a:chOff x="8997315" y="0"/>
              <a:chExt cx="3077845" cy="6858000"/>
            </a:xfrm>
          </p:grpSpPr>
          <p:sp>
            <p:nvSpPr>
              <p:cNvPr id="382" name="Google Shape;382;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3" name="Google Shape;383;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384" name="Google Shape;384;p10"/>
          <p:cNvGrpSpPr/>
          <p:nvPr/>
        </p:nvGrpSpPr>
        <p:grpSpPr>
          <a:xfrm>
            <a:off x="9067237" y="-89664"/>
            <a:ext cx="3593475" cy="7456600"/>
            <a:chOff x="9107170" y="-77900"/>
            <a:chExt cx="3307048" cy="7164499"/>
          </a:xfrm>
        </p:grpSpPr>
        <p:grpSp>
          <p:nvGrpSpPr>
            <p:cNvPr id="385" name="Google Shape;385;p10"/>
            <p:cNvGrpSpPr/>
            <p:nvPr/>
          </p:nvGrpSpPr>
          <p:grpSpPr>
            <a:xfrm>
              <a:off x="9107170" y="-47625"/>
              <a:ext cx="3078131" cy="6905625"/>
              <a:chOff x="9107170" y="-47625"/>
              <a:chExt cx="3078131" cy="6905625"/>
            </a:xfrm>
          </p:grpSpPr>
          <p:sp>
            <p:nvSpPr>
              <p:cNvPr id="386" name="Google Shape;386;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7" name="Google Shape;387;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8" name="Google Shape;388;p10"/>
            <p:cNvGrpSpPr/>
            <p:nvPr/>
          </p:nvGrpSpPr>
          <p:grpSpPr>
            <a:xfrm>
              <a:off x="9229090" y="-50800"/>
              <a:ext cx="3078131" cy="7013798"/>
              <a:chOff x="9089390" y="0"/>
              <a:chExt cx="3078131" cy="6858000"/>
            </a:xfrm>
          </p:grpSpPr>
          <p:sp>
            <p:nvSpPr>
              <p:cNvPr id="389" name="Google Shape;389;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0" name="Google Shape;390;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91" name="Google Shape;391;p10"/>
            <p:cNvGrpSpPr/>
            <p:nvPr/>
          </p:nvGrpSpPr>
          <p:grpSpPr>
            <a:xfrm>
              <a:off x="9336373" y="-77900"/>
              <a:ext cx="3077845" cy="7164499"/>
              <a:chOff x="8997315" y="0"/>
              <a:chExt cx="3077845" cy="6858000"/>
            </a:xfrm>
          </p:grpSpPr>
          <p:sp>
            <p:nvSpPr>
              <p:cNvPr id="392" name="Google Shape;392;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3" name="Google Shape;393;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pic>
        <p:nvPicPr>
          <p:cNvPr id="394" name="Google Shape;394;p10"/>
          <p:cNvPicPr preferRelativeResize="0"/>
          <p:nvPr/>
        </p:nvPicPr>
        <p:blipFill rotWithShape="1">
          <a:blip r:embed="rId3">
            <a:alphaModFix/>
          </a:blip>
          <a:srcRect/>
          <a:stretch/>
        </p:blipFill>
        <p:spPr>
          <a:xfrm>
            <a:off x="531856" y="1585732"/>
            <a:ext cx="11851872" cy="3332285"/>
          </a:xfrm>
          <a:prstGeom prst="rect">
            <a:avLst/>
          </a:prstGeom>
          <a:noFill/>
          <a:ln>
            <a:noFill/>
          </a:ln>
          <a:effectLst>
            <a:outerShdw blurRad="50800" dist="101600" dir="2700000" algn="tl" rotWithShape="0">
              <a:srgbClr val="000000">
                <a:alpha val="40000"/>
              </a:srgbClr>
            </a:outerShdw>
          </a:effectLst>
        </p:spPr>
      </p:pic>
      <p:pic>
        <p:nvPicPr>
          <p:cNvPr id="395" name="Google Shape;395;p10"/>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11"/>
          <p:cNvGrpSpPr/>
          <p:nvPr/>
        </p:nvGrpSpPr>
        <p:grpSpPr>
          <a:xfrm rot="10800000">
            <a:off x="-461737" y="-547007"/>
            <a:ext cx="3593475" cy="7477577"/>
            <a:chOff x="9107170" y="-77900"/>
            <a:chExt cx="3307048" cy="7164499"/>
          </a:xfrm>
        </p:grpSpPr>
        <p:grpSp>
          <p:nvGrpSpPr>
            <p:cNvPr id="402" name="Google Shape;402;p11"/>
            <p:cNvGrpSpPr/>
            <p:nvPr/>
          </p:nvGrpSpPr>
          <p:grpSpPr>
            <a:xfrm>
              <a:off x="9107170" y="-47625"/>
              <a:ext cx="3078131" cy="6905625"/>
              <a:chOff x="9107170" y="-47625"/>
              <a:chExt cx="3078131" cy="6905625"/>
            </a:xfrm>
          </p:grpSpPr>
          <p:sp>
            <p:nvSpPr>
              <p:cNvPr id="403" name="Google Shape;40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4" name="Google Shape;40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5" name="Google Shape;405;p11"/>
            <p:cNvGrpSpPr/>
            <p:nvPr/>
          </p:nvGrpSpPr>
          <p:grpSpPr>
            <a:xfrm>
              <a:off x="9229090" y="-50800"/>
              <a:ext cx="3078131" cy="7013798"/>
              <a:chOff x="9089390" y="0"/>
              <a:chExt cx="3078131" cy="6858000"/>
            </a:xfrm>
          </p:grpSpPr>
          <p:sp>
            <p:nvSpPr>
              <p:cNvPr id="406" name="Google Shape;40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7" name="Google Shape;40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8" name="Google Shape;408;p11"/>
            <p:cNvGrpSpPr/>
            <p:nvPr/>
          </p:nvGrpSpPr>
          <p:grpSpPr>
            <a:xfrm>
              <a:off x="9336373" y="-77900"/>
              <a:ext cx="3077845" cy="7164499"/>
              <a:chOff x="8997315" y="0"/>
              <a:chExt cx="3077845" cy="6858000"/>
            </a:xfrm>
          </p:grpSpPr>
          <p:sp>
            <p:nvSpPr>
              <p:cNvPr id="409" name="Google Shape;40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0" name="Google Shape;41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11" name="Google Shape;411;p11"/>
          <p:cNvGrpSpPr/>
          <p:nvPr/>
        </p:nvGrpSpPr>
        <p:grpSpPr>
          <a:xfrm>
            <a:off x="9067237" y="-104178"/>
            <a:ext cx="3593475" cy="7456600"/>
            <a:chOff x="9107170" y="-77900"/>
            <a:chExt cx="3307048" cy="7164499"/>
          </a:xfrm>
        </p:grpSpPr>
        <p:grpSp>
          <p:nvGrpSpPr>
            <p:cNvPr id="412" name="Google Shape;412;p11"/>
            <p:cNvGrpSpPr/>
            <p:nvPr/>
          </p:nvGrpSpPr>
          <p:grpSpPr>
            <a:xfrm>
              <a:off x="9107170" y="-47625"/>
              <a:ext cx="3078131" cy="6905625"/>
              <a:chOff x="9107170" y="-47625"/>
              <a:chExt cx="3078131" cy="6905625"/>
            </a:xfrm>
          </p:grpSpPr>
          <p:sp>
            <p:nvSpPr>
              <p:cNvPr id="413" name="Google Shape;413;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4" name="Google Shape;414;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5" name="Google Shape;415;p11"/>
            <p:cNvGrpSpPr/>
            <p:nvPr/>
          </p:nvGrpSpPr>
          <p:grpSpPr>
            <a:xfrm>
              <a:off x="9229090" y="-50800"/>
              <a:ext cx="3078131" cy="7013798"/>
              <a:chOff x="9089390" y="0"/>
              <a:chExt cx="3078131" cy="6858000"/>
            </a:xfrm>
          </p:grpSpPr>
          <p:sp>
            <p:nvSpPr>
              <p:cNvPr id="416" name="Google Shape;416;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7" name="Google Shape;417;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8" name="Google Shape;418;p11"/>
            <p:cNvGrpSpPr/>
            <p:nvPr/>
          </p:nvGrpSpPr>
          <p:grpSpPr>
            <a:xfrm>
              <a:off x="9336373" y="-77900"/>
              <a:ext cx="3077845" cy="7164499"/>
              <a:chOff x="8997315" y="0"/>
              <a:chExt cx="3077845" cy="6858000"/>
            </a:xfrm>
          </p:grpSpPr>
          <p:sp>
            <p:nvSpPr>
              <p:cNvPr id="419" name="Google Shape;419;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20" name="Google Shape;420;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21" name="Google Shape;421;p11"/>
          <p:cNvSpPr/>
          <p:nvPr/>
        </p:nvSpPr>
        <p:spPr>
          <a:xfrm>
            <a:off x="1166810" y="175448"/>
            <a:ext cx="5169386"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2" name="Google Shape;422;p11"/>
          <p:cNvSpPr txBox="1"/>
          <p:nvPr/>
        </p:nvSpPr>
        <p:spPr>
          <a:xfrm>
            <a:off x="1377371" y="270846"/>
            <a:ext cx="4718630"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23B24B"/>
                </a:solidFill>
                <a:latin typeface="Calibri"/>
                <a:ea typeface="Calibri"/>
                <a:cs typeface="Calibri"/>
                <a:sym typeface="Calibri"/>
              </a:rPr>
              <a:t>1. Khám phá bảng cộng 5</a:t>
            </a:r>
            <a:endParaRPr sz="1400" b="0" i="0" u="none" strike="noStrike" cap="none">
              <a:solidFill>
                <a:srgbClr val="000000"/>
              </a:solidFill>
              <a:latin typeface="Arial"/>
              <a:ea typeface="Arial"/>
              <a:cs typeface="Arial"/>
              <a:sym typeface="Arial"/>
            </a:endParaRPr>
          </a:p>
        </p:txBody>
      </p:sp>
      <p:pic>
        <p:nvPicPr>
          <p:cNvPr id="423" name="Google Shape;423;p11"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24" name="Google Shape;424;p11"/>
          <p:cNvSpPr/>
          <p:nvPr/>
        </p:nvSpPr>
        <p:spPr>
          <a:xfrm>
            <a:off x="5555674" y="1823864"/>
            <a:ext cx="4836392" cy="2482021"/>
          </a:xfrm>
          <a:custGeom>
            <a:avLst/>
            <a:gdLst/>
            <a:ahLst/>
            <a:cxnLst/>
            <a:rect l="l" t="t" r="r" b="b"/>
            <a:pathLst>
              <a:path w="4836392" h="2482021" fill="none" extrusionOk="0">
                <a:moveTo>
                  <a:pt x="0" y="413678"/>
                </a:moveTo>
                <a:cubicBezTo>
                  <a:pt x="11340" y="171605"/>
                  <a:pt x="179046" y="8295"/>
                  <a:pt x="413678" y="0"/>
                </a:cubicBezTo>
                <a:cubicBezTo>
                  <a:pt x="468768" y="11427"/>
                  <a:pt x="627838" y="15733"/>
                  <a:pt x="806065" y="0"/>
                </a:cubicBezTo>
                <a:lnTo>
                  <a:pt x="806065" y="0"/>
                </a:lnTo>
                <a:cubicBezTo>
                  <a:pt x="1173251" y="35389"/>
                  <a:pt x="1645786" y="42807"/>
                  <a:pt x="2015163" y="0"/>
                </a:cubicBezTo>
                <a:cubicBezTo>
                  <a:pt x="2458815" y="141886"/>
                  <a:pt x="4165104" y="111691"/>
                  <a:pt x="4422714" y="0"/>
                </a:cubicBezTo>
                <a:cubicBezTo>
                  <a:pt x="4669951" y="14148"/>
                  <a:pt x="4832497" y="184068"/>
                  <a:pt x="4836392" y="413678"/>
                </a:cubicBezTo>
                <a:cubicBezTo>
                  <a:pt x="4891616" y="647458"/>
                  <a:pt x="4849144" y="1063952"/>
                  <a:pt x="4836392" y="1447846"/>
                </a:cubicBezTo>
                <a:lnTo>
                  <a:pt x="4836392" y="1447846"/>
                </a:lnTo>
                <a:cubicBezTo>
                  <a:pt x="4790100" y="1710137"/>
                  <a:pt x="4858823" y="1836925"/>
                  <a:pt x="4836392" y="2068351"/>
                </a:cubicBezTo>
                <a:lnTo>
                  <a:pt x="4836392" y="2068343"/>
                </a:lnTo>
                <a:cubicBezTo>
                  <a:pt x="4867365" y="2294432"/>
                  <a:pt x="4653112" y="2485725"/>
                  <a:pt x="4422714" y="2482021"/>
                </a:cubicBezTo>
                <a:cubicBezTo>
                  <a:pt x="3222368" y="2372930"/>
                  <a:pt x="2257752" y="2452575"/>
                  <a:pt x="2015163" y="2482021"/>
                </a:cubicBezTo>
                <a:cubicBezTo>
                  <a:pt x="1879625" y="2393039"/>
                  <a:pt x="964788" y="2375566"/>
                  <a:pt x="806065" y="2482021"/>
                </a:cubicBezTo>
                <a:lnTo>
                  <a:pt x="806065" y="2482021"/>
                </a:lnTo>
                <a:cubicBezTo>
                  <a:pt x="618999" y="2511030"/>
                  <a:pt x="556195" y="2466205"/>
                  <a:pt x="413678" y="2482021"/>
                </a:cubicBezTo>
                <a:cubicBezTo>
                  <a:pt x="180314" y="2469071"/>
                  <a:pt x="-10909" y="2257097"/>
                  <a:pt x="0" y="2068343"/>
                </a:cubicBezTo>
                <a:lnTo>
                  <a:pt x="0" y="2068351"/>
                </a:lnTo>
                <a:cubicBezTo>
                  <a:pt x="-818484" y="2107971"/>
                  <a:pt x="-2143625" y="2243255"/>
                  <a:pt x="-2456597" y="2261891"/>
                </a:cubicBezTo>
                <a:cubicBezTo>
                  <a:pt x="-1571485" y="1921730"/>
                  <a:pt x="-994260" y="1918196"/>
                  <a:pt x="0" y="1447846"/>
                </a:cubicBezTo>
                <a:cubicBezTo>
                  <a:pt x="-72964" y="969921"/>
                  <a:pt x="-91968" y="775918"/>
                  <a:pt x="0" y="413678"/>
                </a:cubicBezTo>
                <a:close/>
              </a:path>
              <a:path w="4836392" h="2482021" extrusionOk="0">
                <a:moveTo>
                  <a:pt x="0" y="413678"/>
                </a:moveTo>
                <a:cubicBezTo>
                  <a:pt x="36846" y="175527"/>
                  <a:pt x="167383" y="26225"/>
                  <a:pt x="413678" y="0"/>
                </a:cubicBezTo>
                <a:cubicBezTo>
                  <a:pt x="467930" y="27546"/>
                  <a:pt x="748698" y="-30682"/>
                  <a:pt x="806065" y="0"/>
                </a:cubicBezTo>
                <a:lnTo>
                  <a:pt x="806065" y="0"/>
                </a:lnTo>
                <a:cubicBezTo>
                  <a:pt x="1198747" y="22289"/>
                  <a:pt x="1506929" y="101698"/>
                  <a:pt x="2015163" y="0"/>
                </a:cubicBezTo>
                <a:cubicBezTo>
                  <a:pt x="3121628" y="-148071"/>
                  <a:pt x="3927271" y="-82554"/>
                  <a:pt x="4422714" y="0"/>
                </a:cubicBezTo>
                <a:cubicBezTo>
                  <a:pt x="4631378" y="-19336"/>
                  <a:pt x="4863973" y="163681"/>
                  <a:pt x="4836392" y="413678"/>
                </a:cubicBezTo>
                <a:cubicBezTo>
                  <a:pt x="4860889" y="709385"/>
                  <a:pt x="4905075" y="1108550"/>
                  <a:pt x="4836392" y="1447846"/>
                </a:cubicBezTo>
                <a:lnTo>
                  <a:pt x="4836392" y="1447846"/>
                </a:lnTo>
                <a:cubicBezTo>
                  <a:pt x="4823665" y="1721979"/>
                  <a:pt x="4858141" y="1930997"/>
                  <a:pt x="4836392" y="2068351"/>
                </a:cubicBezTo>
                <a:lnTo>
                  <a:pt x="4836392" y="2068343"/>
                </a:lnTo>
                <a:cubicBezTo>
                  <a:pt x="4854193" y="2285346"/>
                  <a:pt x="4644165" y="2483405"/>
                  <a:pt x="4422714" y="2482021"/>
                </a:cubicBezTo>
                <a:cubicBezTo>
                  <a:pt x="3711788" y="2525489"/>
                  <a:pt x="3041775" y="2348006"/>
                  <a:pt x="2015163" y="2482021"/>
                </a:cubicBezTo>
                <a:cubicBezTo>
                  <a:pt x="1868340" y="2412216"/>
                  <a:pt x="1047822" y="2559396"/>
                  <a:pt x="806065" y="2482021"/>
                </a:cubicBezTo>
                <a:lnTo>
                  <a:pt x="806065" y="2482021"/>
                </a:lnTo>
                <a:cubicBezTo>
                  <a:pt x="748941" y="2510920"/>
                  <a:pt x="503121" y="2447708"/>
                  <a:pt x="413678" y="2482021"/>
                </a:cubicBezTo>
                <a:cubicBezTo>
                  <a:pt x="181727" y="2486710"/>
                  <a:pt x="-466" y="2301877"/>
                  <a:pt x="0" y="2068343"/>
                </a:cubicBezTo>
                <a:lnTo>
                  <a:pt x="0" y="2068351"/>
                </a:lnTo>
                <a:cubicBezTo>
                  <a:pt x="-535907" y="2159499"/>
                  <a:pt x="-1836453" y="2106074"/>
                  <a:pt x="-2456597" y="2261891"/>
                </a:cubicBezTo>
                <a:cubicBezTo>
                  <a:pt x="-1562243" y="1875521"/>
                  <a:pt x="-541173" y="1738763"/>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b="0" i="0" u="none" strike="noStrike" cap="none">
                <a:solidFill>
                  <a:schemeClr val="dk1"/>
                </a:solidFill>
                <a:latin typeface="Calibri"/>
                <a:ea typeface="Calibri"/>
                <a:cs typeface="Calibri"/>
                <a:sym typeface="Calibri"/>
              </a:rPr>
              <a:t>Quan sát </a:t>
            </a:r>
            <a:r>
              <a:rPr lang="en-US" sz="3600" b="0" i="0" u="none" strike="noStrike" cap="none">
                <a:solidFill>
                  <a:srgbClr val="0070C0"/>
                </a:solidFill>
                <a:latin typeface="Calibri"/>
                <a:ea typeface="Calibri"/>
                <a:cs typeface="Calibri"/>
                <a:sym typeface="Calibri"/>
              </a:rPr>
              <a:t>bảng cộng 5 </a:t>
            </a:r>
            <a:r>
              <a:rPr lang="en-US" sz="3600" b="0" i="0" u="none" strike="noStrike" cap="none">
                <a:solidFill>
                  <a:schemeClr val="dk1"/>
                </a:solidFill>
                <a:latin typeface="Calibri"/>
                <a:ea typeface="Calibri"/>
                <a:cs typeface="Calibri"/>
                <a:sym typeface="Calibri"/>
              </a:rPr>
              <a:t>ở </a:t>
            </a:r>
            <a:r>
              <a:rPr lang="en-US" sz="3600" b="0" i="0" u="none" strike="noStrike" cap="none">
                <a:solidFill>
                  <a:srgbClr val="FF0000"/>
                </a:solidFill>
                <a:latin typeface="Calibri"/>
                <a:ea typeface="Calibri"/>
                <a:cs typeface="Calibri"/>
                <a:sym typeface="Calibri"/>
              </a:rPr>
              <a:t>trang </a:t>
            </a:r>
            <a:r>
              <a:rPr lang="en-US" sz="3600">
                <a:solidFill>
                  <a:srgbClr val="FF0000"/>
                </a:solidFill>
                <a:latin typeface="Calibri"/>
                <a:ea typeface="Calibri"/>
                <a:cs typeface="Calibri"/>
                <a:sym typeface="Calibri"/>
              </a:rPr>
              <a:t>2</a:t>
            </a:r>
            <a:r>
              <a:rPr lang="en-US" sz="3600" b="0" i="0" u="none" strike="noStrike" cap="none">
                <a:solidFill>
                  <a:srgbClr val="FF0000"/>
                </a:solidFill>
                <a:latin typeface="Calibri"/>
                <a:ea typeface="Calibri"/>
                <a:cs typeface="Calibri"/>
                <a:sym typeface="Calibri"/>
              </a:rPr>
              <a:t>6 </a:t>
            </a:r>
            <a:r>
              <a:rPr lang="en-US" sz="3600" b="0" i="0" u="none" strike="noStrike" cap="none">
                <a:solidFill>
                  <a:schemeClr val="dk1"/>
                </a:solidFill>
                <a:latin typeface="Calibri"/>
                <a:ea typeface="Calibri"/>
                <a:cs typeface="Calibri"/>
                <a:sym typeface="Calibri"/>
              </a:rPr>
              <a:t>và trả lời các câu hỏi.</a:t>
            </a:r>
            <a:endParaRPr sz="3600" b="0" i="0" u="none" strike="noStrike" cap="none">
              <a:solidFill>
                <a:srgbClr val="000000"/>
              </a:solidFill>
              <a:latin typeface="Open Sans"/>
              <a:ea typeface="Open Sans"/>
              <a:cs typeface="Open Sans"/>
              <a:sym typeface="Open Sans"/>
            </a:endParaRPr>
          </a:p>
        </p:txBody>
      </p:sp>
      <p:pic>
        <p:nvPicPr>
          <p:cNvPr id="425" name="Google Shape;425;p11"/>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26" name="Google Shape;42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427" name="Google Shape;427;p1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513</Words>
  <Application>Microsoft Office PowerPoint</Application>
  <PresentationFormat>Widescreen</PresentationFormat>
  <Paragraphs>80</Paragraphs>
  <Slides>30</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Avenir</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1</cp:revision>
  <dcterms:created xsi:type="dcterms:W3CDTF">2024-04-09T01:34:15Z</dcterms:created>
  <dcterms:modified xsi:type="dcterms:W3CDTF">2024-04-09T01:59:54Z</dcterms:modified>
</cp:coreProperties>
</file>