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8763" r:id="rId2"/>
    <p:sldId id="8764" r:id="rId3"/>
    <p:sldId id="8765" r:id="rId4"/>
    <p:sldId id="287" r:id="rId5"/>
    <p:sldId id="263" r:id="rId6"/>
    <p:sldId id="8701" r:id="rId7"/>
    <p:sldId id="8703" r:id="rId8"/>
    <p:sldId id="8746" r:id="rId9"/>
    <p:sldId id="8759" r:id="rId10"/>
    <p:sldId id="8749" r:id="rId11"/>
    <p:sldId id="8748" r:id="rId12"/>
    <p:sldId id="284" r:id="rId13"/>
    <p:sldId id="281" r:id="rId14"/>
    <p:sldId id="8760" r:id="rId15"/>
    <p:sldId id="8766" r:id="rId16"/>
    <p:sldId id="8750" r:id="rId17"/>
    <p:sldId id="8751" r:id="rId18"/>
    <p:sldId id="8752" r:id="rId19"/>
    <p:sldId id="8753" r:id="rId20"/>
    <p:sldId id="8754" r:id="rId21"/>
    <p:sldId id="8755" r:id="rId22"/>
    <p:sldId id="285" r:id="rId23"/>
    <p:sldId id="282" r:id="rId24"/>
    <p:sldId id="87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63"/>
            <p14:sldId id="8764"/>
            <p14:sldId id="8765"/>
          </p14:sldIdLst>
        </p14:section>
        <p14:section name="Mục tiêu" id="{0A42DB6A-B175-4EC1-8147-3AF9E7E7E059}">
          <p14:sldIdLst/>
        </p14:section>
        <p14:section name="Câu chuyện STEM" id="{6DF10FD7-1B1D-4E9C-8942-9074E69F4802}">
          <p14:sldIdLst/>
        </p14:section>
        <p14:section name="Thử thách STEM" id="{F57B3FEF-E011-4FF8-8695-DCD79C9E3483}">
          <p14:sldIdLst>
            <p14:sldId id="287"/>
            <p14:sldId id="263"/>
          </p14:sldIdLst>
        </p14:section>
        <p14:section name="Kiến thức STEM" id="{AC62E804-BA6D-4A20-BA90-31D8BA44CE3A}">
          <p14:sldIdLst>
            <p14:sldId id="8701"/>
            <p14:sldId id="8703"/>
            <p14:sldId id="8746"/>
            <p14:sldId id="8759"/>
            <p14:sldId id="8749"/>
            <p14:sldId id="8748"/>
          </p14:sldIdLst>
        </p14:section>
        <p14:section name="Sáng chế STEM" id="{0929B790-4050-4A38-92BB-6BC7A8F36E77}">
          <p14:sldIdLst>
            <p14:sldId id="284"/>
            <p14:sldId id="281"/>
            <p14:sldId id="8760"/>
            <p14:sldId id="8766"/>
            <p14:sldId id="8750"/>
            <p14:sldId id="8751"/>
            <p14:sldId id="8752"/>
            <p14:sldId id="8753"/>
            <p14:sldId id="8754"/>
            <p14:sldId id="8755"/>
          </p14:sldIdLst>
        </p14:section>
        <p14:section name="STEM và cuộc sống" id="{B69CB021-8670-4037-AF61-C4C11098D48D}">
          <p14:sldIdLst>
            <p14:sldId id="285"/>
            <p14:sldId id="282"/>
            <p14:sldId id="87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CD"/>
    <a:srgbClr val="649081"/>
    <a:srgbClr val="BBE3E3"/>
    <a:srgbClr val="BFDFCF"/>
    <a:srgbClr val="006699"/>
    <a:srgbClr val="FFE5E5"/>
    <a:srgbClr val="DBEDE4"/>
    <a:srgbClr val="B7DBC8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332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8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6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1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68941" y="-33338"/>
            <a:ext cx="12460941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531257" y="3949015"/>
            <a:ext cx="8948057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HÓA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0859F-1208-4DAB-914C-454162736254}"/>
              </a:ext>
            </a:extLst>
          </p:cNvPr>
          <p:cNvSpPr/>
          <p:nvPr/>
        </p:nvSpPr>
        <p:spPr>
          <a:xfrm>
            <a:off x="2432433" y="3145108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10" y="175448"/>
            <a:ext cx="7095448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5" y="279681"/>
            <a:ext cx="673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Khám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phá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xoay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23B24B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5146214" y="2147206"/>
            <a:ext cx="6368556" cy="3589175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lần lượt theo 3 bước như hướng dẫn trong </a:t>
            </a:r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5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51</a:t>
            </a: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để khám phá cách tạo ra hình bình hành xoay từ vỏ hộp.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09" y="175448"/>
            <a:ext cx="6046923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5" y="279681"/>
            <a:ext cx="583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Luyện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tập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về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3" y="1962657"/>
            <a:ext cx="6046003" cy="2870007"/>
          </a:xfrm>
          <a:custGeom>
            <a:avLst/>
            <a:gdLst>
              <a:gd name="connsiteX0" fmla="*/ 0 w 6046003"/>
              <a:gd name="connsiteY0" fmla="*/ 478344 h 2870007"/>
              <a:gd name="connsiteX1" fmla="*/ 478344 w 6046003"/>
              <a:gd name="connsiteY1" fmla="*/ 0 h 2870007"/>
              <a:gd name="connsiteX2" fmla="*/ 1007667 w 6046003"/>
              <a:gd name="connsiteY2" fmla="*/ 0 h 2870007"/>
              <a:gd name="connsiteX3" fmla="*/ 1007667 w 6046003"/>
              <a:gd name="connsiteY3" fmla="*/ 0 h 2870007"/>
              <a:gd name="connsiteX4" fmla="*/ 2519168 w 6046003"/>
              <a:gd name="connsiteY4" fmla="*/ 0 h 2870007"/>
              <a:gd name="connsiteX5" fmla="*/ 5567659 w 6046003"/>
              <a:gd name="connsiteY5" fmla="*/ 0 h 2870007"/>
              <a:gd name="connsiteX6" fmla="*/ 6046003 w 6046003"/>
              <a:gd name="connsiteY6" fmla="*/ 478344 h 2870007"/>
              <a:gd name="connsiteX7" fmla="*/ 6046003 w 6046003"/>
              <a:gd name="connsiteY7" fmla="*/ 1674171 h 2870007"/>
              <a:gd name="connsiteX8" fmla="*/ 6046003 w 6046003"/>
              <a:gd name="connsiteY8" fmla="*/ 1674171 h 2870007"/>
              <a:gd name="connsiteX9" fmla="*/ 6046003 w 6046003"/>
              <a:gd name="connsiteY9" fmla="*/ 2391673 h 2870007"/>
              <a:gd name="connsiteX10" fmla="*/ 6046003 w 6046003"/>
              <a:gd name="connsiteY10" fmla="*/ 2391663 h 2870007"/>
              <a:gd name="connsiteX11" fmla="*/ 5567659 w 6046003"/>
              <a:gd name="connsiteY11" fmla="*/ 2870007 h 2870007"/>
              <a:gd name="connsiteX12" fmla="*/ 2519168 w 6046003"/>
              <a:gd name="connsiteY12" fmla="*/ 2870007 h 2870007"/>
              <a:gd name="connsiteX13" fmla="*/ 1007667 w 6046003"/>
              <a:gd name="connsiteY13" fmla="*/ 2870007 h 2870007"/>
              <a:gd name="connsiteX14" fmla="*/ 1007667 w 6046003"/>
              <a:gd name="connsiteY14" fmla="*/ 2870007 h 2870007"/>
              <a:gd name="connsiteX15" fmla="*/ 478344 w 6046003"/>
              <a:gd name="connsiteY15" fmla="*/ 2870007 h 2870007"/>
              <a:gd name="connsiteX16" fmla="*/ 0 w 6046003"/>
              <a:gd name="connsiteY16" fmla="*/ 2391663 h 2870007"/>
              <a:gd name="connsiteX17" fmla="*/ 0 w 6046003"/>
              <a:gd name="connsiteY17" fmla="*/ 2391673 h 2870007"/>
              <a:gd name="connsiteX18" fmla="*/ -2017733 w 6046003"/>
              <a:gd name="connsiteY18" fmla="*/ 2145502 h 2870007"/>
              <a:gd name="connsiteX19" fmla="*/ 0 w 6046003"/>
              <a:gd name="connsiteY19" fmla="*/ 1674171 h 2870007"/>
              <a:gd name="connsiteX20" fmla="*/ 0 w 6046003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6003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30639" y="44317"/>
                  <a:pt x="904383" y="-19363"/>
                  <a:pt x="1007667" y="0"/>
                </a:cubicBezTo>
                <a:lnTo>
                  <a:pt x="1007667" y="0"/>
                </a:lnTo>
                <a:cubicBezTo>
                  <a:pt x="1429049" y="-925"/>
                  <a:pt x="2218073" y="133883"/>
                  <a:pt x="2519168" y="0"/>
                </a:cubicBezTo>
                <a:cubicBezTo>
                  <a:pt x="3458870" y="4072"/>
                  <a:pt x="5026803" y="101831"/>
                  <a:pt x="5567659" y="0"/>
                </a:cubicBezTo>
                <a:cubicBezTo>
                  <a:pt x="5837951" y="-3387"/>
                  <a:pt x="6039139" y="211100"/>
                  <a:pt x="6046003" y="478344"/>
                </a:cubicBezTo>
                <a:cubicBezTo>
                  <a:pt x="6107239" y="637733"/>
                  <a:pt x="6012204" y="1464149"/>
                  <a:pt x="6046003" y="1674171"/>
                </a:cubicBezTo>
                <a:lnTo>
                  <a:pt x="6046003" y="1674171"/>
                </a:lnTo>
                <a:cubicBezTo>
                  <a:pt x="6017862" y="1996669"/>
                  <a:pt x="5984886" y="2293222"/>
                  <a:pt x="6046003" y="2391673"/>
                </a:cubicBezTo>
                <a:cubicBezTo>
                  <a:pt x="6046003" y="2391669"/>
                  <a:pt x="6046003" y="2391664"/>
                  <a:pt x="6046003" y="2391663"/>
                </a:cubicBezTo>
                <a:cubicBezTo>
                  <a:pt x="6055711" y="2689344"/>
                  <a:pt x="5828855" y="2916914"/>
                  <a:pt x="5567659" y="2870007"/>
                </a:cubicBezTo>
                <a:cubicBezTo>
                  <a:pt x="5228785" y="3010469"/>
                  <a:pt x="2998758" y="2783604"/>
                  <a:pt x="2519168" y="2870007"/>
                </a:cubicBezTo>
                <a:cubicBezTo>
                  <a:pt x="2259894" y="2950257"/>
                  <a:pt x="1721371" y="2927045"/>
                  <a:pt x="1007667" y="2870007"/>
                </a:cubicBezTo>
                <a:lnTo>
                  <a:pt x="1007667" y="2870007"/>
                </a:lnTo>
                <a:cubicBezTo>
                  <a:pt x="776906" y="2916869"/>
                  <a:pt x="682689" y="2833765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90196" y="2175501"/>
                  <a:pt x="-1061315" y="2100201"/>
                  <a:pt x="-2017733" y="2145502"/>
                </a:cubicBezTo>
                <a:cubicBezTo>
                  <a:pt x="-1067307" y="1942681"/>
                  <a:pt x="-685248" y="1912569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6046003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32304" y="46858"/>
                  <a:pt x="834847" y="38523"/>
                  <a:pt x="1007667" y="0"/>
                </a:cubicBezTo>
                <a:lnTo>
                  <a:pt x="1007667" y="0"/>
                </a:lnTo>
                <a:cubicBezTo>
                  <a:pt x="1636954" y="16259"/>
                  <a:pt x="2014580" y="63966"/>
                  <a:pt x="2519168" y="0"/>
                </a:cubicBezTo>
                <a:cubicBezTo>
                  <a:pt x="3254719" y="-148071"/>
                  <a:pt x="4700976" y="-82554"/>
                  <a:pt x="5567659" y="0"/>
                </a:cubicBezTo>
                <a:cubicBezTo>
                  <a:pt x="5816646" y="-14836"/>
                  <a:pt x="6064208" y="199952"/>
                  <a:pt x="6046003" y="478344"/>
                </a:cubicBezTo>
                <a:cubicBezTo>
                  <a:pt x="6074601" y="646287"/>
                  <a:pt x="6077371" y="1460310"/>
                  <a:pt x="6046003" y="1674171"/>
                </a:cubicBezTo>
                <a:lnTo>
                  <a:pt x="6046003" y="1674171"/>
                </a:lnTo>
                <a:cubicBezTo>
                  <a:pt x="6059990" y="2006852"/>
                  <a:pt x="6091343" y="2105486"/>
                  <a:pt x="6046003" y="2391673"/>
                </a:cubicBezTo>
                <a:cubicBezTo>
                  <a:pt x="6046003" y="2391670"/>
                  <a:pt x="6046003" y="2391666"/>
                  <a:pt x="6046003" y="2391663"/>
                </a:cubicBezTo>
                <a:cubicBezTo>
                  <a:pt x="6026083" y="2638011"/>
                  <a:pt x="5820594" y="2886472"/>
                  <a:pt x="5567659" y="2870007"/>
                </a:cubicBezTo>
                <a:cubicBezTo>
                  <a:pt x="4877481" y="2736194"/>
                  <a:pt x="3022248" y="2768338"/>
                  <a:pt x="2519168" y="2870007"/>
                </a:cubicBezTo>
                <a:cubicBezTo>
                  <a:pt x="1812692" y="2783298"/>
                  <a:pt x="1746656" y="2933785"/>
                  <a:pt x="1007667" y="2870007"/>
                </a:cubicBezTo>
                <a:lnTo>
                  <a:pt x="1007667" y="2870007"/>
                </a:lnTo>
                <a:cubicBezTo>
                  <a:pt x="745510" y="2831317"/>
                  <a:pt x="650941" y="2854295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789062" y="2244712"/>
                  <a:pt x="-1489501" y="2284558"/>
                  <a:pt x="-2017733" y="2145502"/>
                </a:cubicBezTo>
                <a:cubicBezTo>
                  <a:pt x="-1035803" y="2078602"/>
                  <a:pt x="-805551" y="176514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06775476">
                  <a:prstGeom prst="wedgeRoundRectCallout">
                    <a:avLst>
                      <a:gd name="adj1" fmla="val -83373"/>
                      <a:gd name="adj2" fmla="val 2475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các bài tập </a:t>
            </a:r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51-52</a:t>
            </a: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11007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43641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60524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43543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E47651-F96C-6F4B-DABF-9D108B29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8A732-65C5-4BDE-1C40-C50A827EA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0C12D3-15C8-66F9-0403-23E3F32025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5" y="274478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4DBAE-BDDB-A734-D20B-B92A43E5E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66" y="1807090"/>
            <a:ext cx="8680593" cy="43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6" y="389956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D069C5-2CE5-FAE9-29CF-DD8A9F91D326}"/>
              </a:ext>
            </a:extLst>
          </p:cNvPr>
          <p:cNvSpPr txBox="1"/>
          <p:nvPr/>
        </p:nvSpPr>
        <p:spPr>
          <a:xfrm>
            <a:off x="1171286" y="1976196"/>
            <a:ext cx="9987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8E52A3-515E-C312-9BB9-A65273FD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714" y="3545026"/>
            <a:ext cx="4005595" cy="219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  <a:endParaRPr lang="en-US" sz="26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52856-4973-E7FD-81E5-309BC6991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860" y="1202785"/>
            <a:ext cx="6325483" cy="3791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915676" y="2086837"/>
            <a:ext cx="413556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a) Lên ý tưởng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 yêu cầu của thử thách STEM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ghép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C40B11-AA0C-0C46-5CF6-F02A53A1A24C}"/>
              </a:ext>
            </a:extLst>
          </p:cNvPr>
          <p:cNvSpPr txBox="1"/>
          <p:nvPr/>
        </p:nvSpPr>
        <p:spPr>
          <a:xfrm>
            <a:off x="1569634" y="5144035"/>
            <a:ext cx="9461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</a:p>
          <a:p>
            <a:pPr lvl="1" algn="just"/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 phác thảo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phậnđể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xoay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đỉnh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vị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đục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lỗ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ghi chú thích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phù hợp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5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682793" y="2086837"/>
            <a:ext cx="861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L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ựa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chọn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thiết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chi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524F9A-6754-B89D-047E-A342F7A7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40" y="2988851"/>
            <a:ext cx="4466074" cy="244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905D29-8758-1DE4-2A2A-54A833C2CA0F}"/>
              </a:ext>
            </a:extLst>
          </p:cNvPr>
          <p:cNvSpPr txBox="1"/>
          <p:nvPr/>
        </p:nvSpPr>
        <p:spPr>
          <a:xfrm>
            <a:off x="936826" y="3057370"/>
            <a:ext cx="564440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Dựa trên ý tưởng thiết kế, hãy lựa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các vật liệu, dụng cụ phù hợp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 tin theo bảng bên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6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5" y="1906911"/>
            <a:ext cx="8739142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thiết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 cụ để tạo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 hình bình hành khác nhau;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lên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giấy không kẻ 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smtClean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STEM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05A67"/>
              </a:solidFill>
              <a:effectLst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800" b="1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21472" y="2437172"/>
            <a:ext cx="8077200" cy="11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altLang="vi-V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altLang="vi-V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altLang="vi-V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lang="en-US" altLang="vi-V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vi-V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lang="en-US" altLang="vi-V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lang="en-US" altLang="vi-V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đảm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vi-VN" alt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8003B-44BF-B706-F29E-CE05B7836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50" y="3208423"/>
            <a:ext cx="8697640" cy="33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7405-7229-B5A6-E4D0-5659FDC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414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e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diễn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Bình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F7CDD2-0C36-F764-CDA2-E895CBF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00B64B-AAF4-A71D-424B-4516BD245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8ED462-FF13-28E7-8739-E20A580DF7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1088389" y="1362672"/>
            <a:ext cx="10483249" cy="1298574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Điều chỉnh dụng cụ để tạo được hình bình hành biến hoá có bốn cạnh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 nhau và làm thêm móc treo gắn vào khung để trang trí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026" name="Picture 2" descr="Móc áo treo tường gỗ cao su (núm phi 21) | Shopee Việt Nam">
            <a:extLst>
              <a:ext uri="{FF2B5EF4-FFF2-40B4-BE49-F238E27FC236}">
                <a16:creationId xmlns:a16="http://schemas.microsoft.com/office/drawing/2014/main" id="{A6429B4A-AC34-D887-B578-5BE28E7A0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3860" y="3077217"/>
            <a:ext cx="6140716" cy="2692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895440" y="1274292"/>
            <a:ext cx="10860342" cy="2707959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Khi cần thay lốp ô tô, tài xế thường dùng một con đội để nâng gầm xe lên.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Kích chữ A là một loại con đội gồm bốn thanh cứng bằng nhau tạo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thành một hình bình hành linh hoạt, có các cạnh xoay khớp được.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Nhờ dùng tay quay, người tài xế có thể thay đổi chiều cao con đội để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nâng gầm xe lên (hình 12) và ngược lại, cũng có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 thu gọn để cất đi khi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không sử dụng.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47104-EFD2-3AC2-789D-52AE7BEB7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58839-A99B-F259-12F8-5310541C9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969" y="4218796"/>
            <a:ext cx="7079732" cy="237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6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  <a:endParaRPr lang="en-US" sz="26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5598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5696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18877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AE6CB30-0BEC-FD35-1EAE-ED8FBEF3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5" y="1591510"/>
            <a:ext cx="10705504" cy="2359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7B5A-344F-0AD2-303C-21439F2F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0CC05-14B9-1362-CA57-DEDAFBA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14D77-4C7C-5D1E-A30D-1DC4AB2B73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53602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70737"/>
            <a:ext cx="4318000" cy="708157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B13214-D2D7-F031-0F54-9B5F442B1193}"/>
              </a:ext>
            </a:extLst>
          </p:cNvPr>
          <p:cNvGrpSpPr/>
          <p:nvPr/>
        </p:nvGrpSpPr>
        <p:grpSpPr>
          <a:xfrm>
            <a:off x="1480757" y="433484"/>
            <a:ext cx="4998292" cy="590157"/>
            <a:chOff x="3453789" y="956938"/>
            <a:chExt cx="4998292" cy="59015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30BCD7B-FB71-DC1C-5F80-A8A7559BC5D1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107950" cmpd="sng">
                    <a:solidFill>
                      <a:prstClr val="white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Thử thách STEM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727C4B-83B0-A0F1-021D-02B06134FD3D}"/>
                </a:ext>
              </a:extLst>
            </p:cNvPr>
            <p:cNvSpPr txBox="1"/>
            <p:nvPr/>
          </p:nvSpPr>
          <p:spPr>
            <a:xfrm>
              <a:off x="3453789" y="956938"/>
              <a:ext cx="49969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 dirty="0" err="1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Thử</a:t>
              </a:r>
              <a:r>
                <a:rPr kumimoji="0" lang="en-US" sz="3200" b="1" i="0" u="none" strike="noStrike" kern="1200" cap="none" spc="50" normalizeH="0" baseline="0" noProof="0" dirty="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50" normalizeH="0" baseline="0" noProof="0" dirty="0" err="1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thách</a:t>
              </a:r>
              <a:r>
                <a:rPr kumimoji="0" lang="en-US" sz="3200" b="1" i="0" u="none" strike="noStrike" kern="1200" cap="none" spc="50" normalizeH="0" baseline="0" noProof="0" dirty="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 STEM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CAF72618-DD40-C4F4-4B96-C5110DC19679}"/>
              </a:ext>
            </a:extLst>
          </p:cNvPr>
          <p:cNvSpPr/>
          <p:nvPr/>
        </p:nvSpPr>
        <p:spPr>
          <a:xfrm>
            <a:off x="5212081" y="1274424"/>
            <a:ext cx="6423660" cy="2571949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ea typeface="#9Slide03 Open Sans" panose="020B0606030504020204" pitchFamily="34" charset="0"/>
              <a:cs typeface="#9Slide03 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52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 Bold" panose="020B0806030504020204" pitchFamily="34" charset="0"/>
                <a:ea typeface="#9Slide03 Open Sans Bold" panose="020B0806030504020204" pitchFamily="34" charset="0"/>
                <a:cs typeface="#9Slide03 Open Sans Bold" panose="020B0806030504020204" pitchFamily="34" charset="0"/>
              </a:rPr>
              <a:t>THỬ THÁCH 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ở 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50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ea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09D4E-FBCA-3F07-FB98-0AF5F1B2A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01CA2-FDD2-C2B1-6595-4EC69B7DE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76" y="2723948"/>
            <a:ext cx="2603629" cy="30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F1DE6-9717-228A-729C-F678ECDB2B12}"/>
              </a:ext>
            </a:extLst>
          </p:cNvPr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25CF90-F59A-8F1A-B2DA-AFFD1EB04AD5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54EC7E-0C43-A1EB-7A9D-CE30C5C13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>
                  <a:extLst>
                    <a:ext uri="{FF2B5EF4-FFF2-40B4-BE49-F238E27FC236}">
                      <a16:creationId xmlns:a16="http://schemas.microsoft.com/office/drawing/2014/main" id="{3EDC3AA4-85BF-01D6-794B-B2EDE744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ABA125-A778-84EB-95AF-9617E77F5C23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400914-E4F4-C9FA-14AC-B25B0737D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>
                  <a:extLst>
                    <a:ext uri="{FF2B5EF4-FFF2-40B4-BE49-F238E27FC236}">
                      <a16:creationId xmlns:a16="http://schemas.microsoft.com/office/drawing/2014/main" id="{E13AAD8D-E04F-0645-F81B-75C566CF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1F0BE4-2844-6AAC-3DA9-5C46BEFAD8EA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9658B4-BD6C-0CE7-0E88-3527D0BC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>
                  <a:extLst>
                    <a:ext uri="{FF2B5EF4-FFF2-40B4-BE49-F238E27FC236}">
                      <a16:creationId xmlns:a16="http://schemas.microsoft.com/office/drawing/2014/main" id="{6A787B58-D0A9-0B13-BD21-C229C16A1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A2DB4-FA0B-29AC-63BB-DBE65EA0B11C}"/>
              </a:ext>
            </a:extLst>
          </p:cNvPr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CCDAF3-98A2-FC8D-D084-B96E127CC36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CE02F40-74E1-FCBE-FDF3-4926E8528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>
                  <a:extLst>
                    <a:ext uri="{FF2B5EF4-FFF2-40B4-BE49-F238E27FC236}">
                      <a16:creationId xmlns:a16="http://schemas.microsoft.com/office/drawing/2014/main" id="{929B5448-0187-AE44-0213-8234860A9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53E50EE-F5F6-4551-83CE-6D73DC92E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>
                  <a:extLst>
                    <a:ext uri="{FF2B5EF4-FFF2-40B4-BE49-F238E27FC236}">
                      <a16:creationId xmlns:a16="http://schemas.microsoft.com/office/drawing/2014/main" id="{BF37EB04-2267-1505-ACFB-DF820563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68F37A-715D-3045-B772-46EEF87971B7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FA75-47D9-F196-30A5-E5954F00C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>
                  <a:extLst>
                    <a:ext uri="{FF2B5EF4-FFF2-40B4-BE49-F238E27FC236}">
                      <a16:creationId xmlns:a16="http://schemas.microsoft.com/office/drawing/2014/main" id="{1CCB5EFB-E1AE-5CE0-CBD2-144E6511E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A7F53A3-7DB8-8109-4A9A-FA9DCB73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>
                  <a:extLst>
                    <a:ext uri="{FF2B5EF4-FFF2-40B4-BE49-F238E27FC236}">
                      <a16:creationId xmlns:a16="http://schemas.microsoft.com/office/drawing/2014/main" id="{0E7ABCB8-D9CD-EA76-E094-AE383CFE4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AF7747-1187-EAD3-C18C-19BBDE9414B7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FE1B70-16D3-08D0-CCC8-F553D52E9213}"/>
              </a:ext>
            </a:extLst>
          </p:cNvPr>
          <p:cNvGrpSpPr/>
          <p:nvPr/>
        </p:nvGrpSpPr>
        <p:grpSpPr>
          <a:xfrm>
            <a:off x="815586" y="1584358"/>
            <a:ext cx="10390674" cy="3097018"/>
            <a:chOff x="778947" y="1595329"/>
            <a:chExt cx="10390674" cy="3097018"/>
          </a:xfrm>
        </p:grpSpPr>
        <p:pic>
          <p:nvPicPr>
            <p:cNvPr id="37" name="Picture 36" descr="A cartoon of a magnifying glass&#10;&#10;Description automatically generated">
              <a:extLst>
                <a:ext uri="{FF2B5EF4-FFF2-40B4-BE49-F238E27FC236}">
                  <a16:creationId xmlns:a16="http://schemas.microsoft.com/office/drawing/2014/main" id="{F589C736-AA8F-82B4-A03F-8A84C7113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05" b="91525" l="9605" r="95480">
                          <a14:foregroundMark x1="59322" y1="11864" x2="62147" y2="20339"/>
                          <a14:foregroundMark x1="53107" y1="23729" x2="63277" y2="19209"/>
                          <a14:foregroundMark x1="70056" y1="21469" x2="76836" y2="27684"/>
                          <a14:foregroundMark x1="88136" y1="29379" x2="88136" y2="29379"/>
                          <a14:foregroundMark x1="92655" y1="36158" x2="92655" y2="36158"/>
                          <a14:foregroundMark x1="96045" y1="42373" x2="96045" y2="42373"/>
                          <a14:foregroundMark x1="18644" y1="91525" x2="18644" y2="915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" y="1595329"/>
              <a:ext cx="3097018" cy="3097018"/>
            </a:xfrm>
            <a:prstGeom prst="rect">
              <a:avLst/>
            </a:prstGeom>
          </p:spPr>
        </p:pic>
        <p:pic>
          <p:nvPicPr>
            <p:cNvPr id="38" name="Picture 37" descr="A green and white sign&#10;&#10;Description automatically generated">
              <a:extLst>
                <a:ext uri="{FF2B5EF4-FFF2-40B4-BE49-F238E27FC236}">
                  <a16:creationId xmlns:a16="http://schemas.microsoft.com/office/drawing/2014/main" id="{91192F80-00D8-CB07-4D46-252B6C622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54" y="2357010"/>
              <a:ext cx="7272867" cy="1676400"/>
            </a:xfrm>
            <a:prstGeom prst="rect">
              <a:avLst/>
            </a:prstGeom>
          </p:spPr>
        </p:pic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971AE69-EC58-EFEF-B563-6732F30E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43C0E1-BF97-8DE7-25D4-F102F8D6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4" y="1962657"/>
            <a:ext cx="5729810" cy="2870007"/>
          </a:xfrm>
          <a:custGeom>
            <a:avLst/>
            <a:gdLst>
              <a:gd name="connsiteX0" fmla="*/ 0 w 5729810"/>
              <a:gd name="connsiteY0" fmla="*/ 478344 h 2870007"/>
              <a:gd name="connsiteX1" fmla="*/ 478344 w 5729810"/>
              <a:gd name="connsiteY1" fmla="*/ 0 h 2870007"/>
              <a:gd name="connsiteX2" fmla="*/ 954968 w 5729810"/>
              <a:gd name="connsiteY2" fmla="*/ 0 h 2870007"/>
              <a:gd name="connsiteX3" fmla="*/ 954968 w 5729810"/>
              <a:gd name="connsiteY3" fmla="*/ 0 h 2870007"/>
              <a:gd name="connsiteX4" fmla="*/ 2387421 w 5729810"/>
              <a:gd name="connsiteY4" fmla="*/ 0 h 2870007"/>
              <a:gd name="connsiteX5" fmla="*/ 5251466 w 5729810"/>
              <a:gd name="connsiteY5" fmla="*/ 0 h 2870007"/>
              <a:gd name="connsiteX6" fmla="*/ 5729810 w 5729810"/>
              <a:gd name="connsiteY6" fmla="*/ 478344 h 2870007"/>
              <a:gd name="connsiteX7" fmla="*/ 5729810 w 5729810"/>
              <a:gd name="connsiteY7" fmla="*/ 1674171 h 2870007"/>
              <a:gd name="connsiteX8" fmla="*/ 5729810 w 5729810"/>
              <a:gd name="connsiteY8" fmla="*/ 1674171 h 2870007"/>
              <a:gd name="connsiteX9" fmla="*/ 5729810 w 5729810"/>
              <a:gd name="connsiteY9" fmla="*/ 2391673 h 2870007"/>
              <a:gd name="connsiteX10" fmla="*/ 5729810 w 5729810"/>
              <a:gd name="connsiteY10" fmla="*/ 2391663 h 2870007"/>
              <a:gd name="connsiteX11" fmla="*/ 5251466 w 5729810"/>
              <a:gd name="connsiteY11" fmla="*/ 2870007 h 2870007"/>
              <a:gd name="connsiteX12" fmla="*/ 2387421 w 5729810"/>
              <a:gd name="connsiteY12" fmla="*/ 2870007 h 2870007"/>
              <a:gd name="connsiteX13" fmla="*/ 954968 w 5729810"/>
              <a:gd name="connsiteY13" fmla="*/ 2870007 h 2870007"/>
              <a:gd name="connsiteX14" fmla="*/ 954968 w 5729810"/>
              <a:gd name="connsiteY14" fmla="*/ 2870007 h 2870007"/>
              <a:gd name="connsiteX15" fmla="*/ 478344 w 5729810"/>
              <a:gd name="connsiteY15" fmla="*/ 2870007 h 2870007"/>
              <a:gd name="connsiteX16" fmla="*/ 0 w 5729810"/>
              <a:gd name="connsiteY16" fmla="*/ 2391663 h 2870007"/>
              <a:gd name="connsiteX17" fmla="*/ 0 w 5729810"/>
              <a:gd name="connsiteY17" fmla="*/ 2391673 h 2870007"/>
              <a:gd name="connsiteX18" fmla="*/ -2175265 w 5729810"/>
              <a:gd name="connsiteY18" fmla="*/ 2521072 h 2870007"/>
              <a:gd name="connsiteX19" fmla="*/ 0 w 5729810"/>
              <a:gd name="connsiteY19" fmla="*/ 1674171 h 2870007"/>
              <a:gd name="connsiteX20" fmla="*/ 0 w 5729810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29810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98598" y="-7910"/>
                  <a:pt x="867719" y="-9249"/>
                  <a:pt x="954968" y="0"/>
                </a:cubicBezTo>
                <a:lnTo>
                  <a:pt x="954968" y="0"/>
                </a:lnTo>
                <a:cubicBezTo>
                  <a:pt x="1209826" y="5084"/>
                  <a:pt x="2200467" y="16175"/>
                  <a:pt x="2387421" y="0"/>
                </a:cubicBezTo>
                <a:cubicBezTo>
                  <a:pt x="2920748" y="4072"/>
                  <a:pt x="4366087" y="101831"/>
                  <a:pt x="5251466" y="0"/>
                </a:cubicBezTo>
                <a:cubicBezTo>
                  <a:pt x="5521758" y="-3387"/>
                  <a:pt x="5722946" y="211100"/>
                  <a:pt x="5729810" y="478344"/>
                </a:cubicBezTo>
                <a:cubicBezTo>
                  <a:pt x="5791046" y="637733"/>
                  <a:pt x="5696011" y="1464149"/>
                  <a:pt x="5729810" y="1674171"/>
                </a:cubicBezTo>
                <a:lnTo>
                  <a:pt x="5729810" y="1674171"/>
                </a:lnTo>
                <a:cubicBezTo>
                  <a:pt x="5701669" y="1996669"/>
                  <a:pt x="5668693" y="2293222"/>
                  <a:pt x="5729810" y="2391673"/>
                </a:cubicBezTo>
                <a:cubicBezTo>
                  <a:pt x="5729810" y="2391669"/>
                  <a:pt x="5729810" y="2391664"/>
                  <a:pt x="5729810" y="2391663"/>
                </a:cubicBezTo>
                <a:cubicBezTo>
                  <a:pt x="5739518" y="2689344"/>
                  <a:pt x="5512662" y="2916914"/>
                  <a:pt x="5251466" y="2870007"/>
                </a:cubicBezTo>
                <a:cubicBezTo>
                  <a:pt x="4146253" y="3010469"/>
                  <a:pt x="3789440" y="2783604"/>
                  <a:pt x="2387421" y="2870007"/>
                </a:cubicBezTo>
                <a:cubicBezTo>
                  <a:pt x="1879524" y="2944865"/>
                  <a:pt x="1401984" y="2856421"/>
                  <a:pt x="954968" y="2870007"/>
                </a:cubicBezTo>
                <a:lnTo>
                  <a:pt x="954968" y="2870007"/>
                </a:lnTo>
                <a:cubicBezTo>
                  <a:pt x="723484" y="2858947"/>
                  <a:pt x="551127" y="2872463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1012168" y="2332789"/>
                  <a:pt x="-1214105" y="2302817"/>
                  <a:pt x="-2175265" y="2521072"/>
                </a:cubicBezTo>
                <a:cubicBezTo>
                  <a:pt x="-1826775" y="2405450"/>
                  <a:pt x="-298045" y="1872062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5729810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636464" y="21538"/>
                  <a:pt x="765736" y="36814"/>
                  <a:pt x="954968" y="0"/>
                </a:cubicBezTo>
                <a:lnTo>
                  <a:pt x="954968" y="0"/>
                </a:lnTo>
                <a:cubicBezTo>
                  <a:pt x="1402253" y="104323"/>
                  <a:pt x="1761894" y="45434"/>
                  <a:pt x="2387421" y="0"/>
                </a:cubicBezTo>
                <a:cubicBezTo>
                  <a:pt x="3104053" y="-148071"/>
                  <a:pt x="4281499" y="-82554"/>
                  <a:pt x="5251466" y="0"/>
                </a:cubicBezTo>
                <a:cubicBezTo>
                  <a:pt x="5500453" y="-14836"/>
                  <a:pt x="5748015" y="199952"/>
                  <a:pt x="5729810" y="478344"/>
                </a:cubicBezTo>
                <a:cubicBezTo>
                  <a:pt x="5758408" y="646287"/>
                  <a:pt x="5761178" y="1460310"/>
                  <a:pt x="5729810" y="1674171"/>
                </a:cubicBezTo>
                <a:lnTo>
                  <a:pt x="5729810" y="1674171"/>
                </a:lnTo>
                <a:cubicBezTo>
                  <a:pt x="5743797" y="2006852"/>
                  <a:pt x="5775150" y="2105486"/>
                  <a:pt x="5729810" y="2391673"/>
                </a:cubicBezTo>
                <a:cubicBezTo>
                  <a:pt x="5729810" y="2391670"/>
                  <a:pt x="5729810" y="2391666"/>
                  <a:pt x="5729810" y="2391663"/>
                </a:cubicBezTo>
                <a:cubicBezTo>
                  <a:pt x="5709890" y="2638011"/>
                  <a:pt x="5504401" y="2886472"/>
                  <a:pt x="5251466" y="2870007"/>
                </a:cubicBezTo>
                <a:cubicBezTo>
                  <a:pt x="4881246" y="2736194"/>
                  <a:pt x="2876165" y="2768338"/>
                  <a:pt x="2387421" y="2870007"/>
                </a:cubicBezTo>
                <a:cubicBezTo>
                  <a:pt x="1842837" y="2923713"/>
                  <a:pt x="1331747" y="2918835"/>
                  <a:pt x="954968" y="2870007"/>
                </a:cubicBezTo>
                <a:lnTo>
                  <a:pt x="954968" y="2870007"/>
                </a:lnTo>
                <a:cubicBezTo>
                  <a:pt x="884331" y="2870749"/>
                  <a:pt x="704785" y="2838059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936096" y="2396950"/>
                  <a:pt x="-1747974" y="2569846"/>
                  <a:pt x="-2175265" y="2521072"/>
                </a:cubicBezTo>
                <a:cubicBezTo>
                  <a:pt x="-1062582" y="2257651"/>
                  <a:pt x="-842937" y="1900787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06775476">
                  <a:prstGeom prst="wedgeRoundRectCallout">
                    <a:avLst>
                      <a:gd name="adj1" fmla="val -87964"/>
                      <a:gd name="adj2" fmla="val 3784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các bước 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ướng dẫn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B49793-132C-AE1F-8895-262F69A5AF5A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611-16DD-CCC0-5443-C1FBE408AAA7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8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67C6E8-F11D-C383-6578-D20372A76D23}"/>
              </a:ext>
            </a:extLst>
          </p:cNvPr>
          <p:cNvGrpSpPr/>
          <p:nvPr/>
        </p:nvGrpSpPr>
        <p:grpSpPr>
          <a:xfrm>
            <a:off x="731033" y="1088322"/>
            <a:ext cx="2015117" cy="634769"/>
            <a:chOff x="156912" y="1390885"/>
            <a:chExt cx="2732414" cy="8607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B7EE53-90F5-D537-CA1E-8CED1267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912" y="1390885"/>
              <a:ext cx="817060" cy="86072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DAD985-3A0C-32A9-EAC9-D87C6DA3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878" y="1570469"/>
              <a:ext cx="1833448" cy="501551"/>
            </a:xfrm>
            <a:prstGeom prst="rect">
              <a:avLst/>
            </a:prstGeom>
          </p:spPr>
        </p:pic>
      </p:grpSp>
      <p:sp>
        <p:nvSpPr>
          <p:cNvPr id="12" name="Google Shape;1135;p78">
            <a:extLst>
              <a:ext uri="{FF2B5EF4-FFF2-40B4-BE49-F238E27FC236}">
                <a16:creationId xmlns:a16="http://schemas.microsoft.com/office/drawing/2014/main" id="{0E3D5E71-DAD2-7A8F-9AA4-0D52305F585B}"/>
              </a:ext>
            </a:extLst>
          </p:cNvPr>
          <p:cNvSpPr/>
          <p:nvPr/>
        </p:nvSpPr>
        <p:spPr>
          <a:xfrm>
            <a:off x="1042528" y="2475996"/>
            <a:ext cx="10120888" cy="1983069"/>
          </a:xfrm>
          <a:custGeom>
            <a:avLst/>
            <a:gdLst>
              <a:gd name="connsiteX0" fmla="*/ 0 w 10120888"/>
              <a:gd name="connsiteY0" fmla="*/ 181530 h 1983069"/>
              <a:gd name="connsiteX1" fmla="*/ 181530 w 10120888"/>
              <a:gd name="connsiteY1" fmla="*/ 0 h 1983069"/>
              <a:gd name="connsiteX2" fmla="*/ 657942 w 10120888"/>
              <a:gd name="connsiteY2" fmla="*/ 0 h 1983069"/>
              <a:gd name="connsiteX3" fmla="*/ 1231931 w 10120888"/>
              <a:gd name="connsiteY3" fmla="*/ 0 h 1983069"/>
              <a:gd name="connsiteX4" fmla="*/ 2001078 w 10120888"/>
              <a:gd name="connsiteY4" fmla="*/ 0 h 1983069"/>
              <a:gd name="connsiteX5" fmla="*/ 2379911 w 10120888"/>
              <a:gd name="connsiteY5" fmla="*/ 0 h 1983069"/>
              <a:gd name="connsiteX6" fmla="*/ 3149058 w 10120888"/>
              <a:gd name="connsiteY6" fmla="*/ 0 h 1983069"/>
              <a:gd name="connsiteX7" fmla="*/ 3527891 w 10120888"/>
              <a:gd name="connsiteY7" fmla="*/ 0 h 1983069"/>
              <a:gd name="connsiteX8" fmla="*/ 4199459 w 10120888"/>
              <a:gd name="connsiteY8" fmla="*/ 0 h 1983069"/>
              <a:gd name="connsiteX9" fmla="*/ 4773449 w 10120888"/>
              <a:gd name="connsiteY9" fmla="*/ 0 h 1983069"/>
              <a:gd name="connsiteX10" fmla="*/ 5445017 w 10120888"/>
              <a:gd name="connsiteY10" fmla="*/ 0 h 1983069"/>
              <a:gd name="connsiteX11" fmla="*/ 6116585 w 10120888"/>
              <a:gd name="connsiteY11" fmla="*/ 0 h 1983069"/>
              <a:gd name="connsiteX12" fmla="*/ 6788154 w 10120888"/>
              <a:gd name="connsiteY12" fmla="*/ 0 h 1983069"/>
              <a:gd name="connsiteX13" fmla="*/ 7264565 w 10120888"/>
              <a:gd name="connsiteY13" fmla="*/ 0 h 1983069"/>
              <a:gd name="connsiteX14" fmla="*/ 7740977 w 10120888"/>
              <a:gd name="connsiteY14" fmla="*/ 0 h 1983069"/>
              <a:gd name="connsiteX15" fmla="*/ 8314967 w 10120888"/>
              <a:gd name="connsiteY15" fmla="*/ 0 h 1983069"/>
              <a:gd name="connsiteX16" fmla="*/ 8986535 w 10120888"/>
              <a:gd name="connsiteY16" fmla="*/ 0 h 1983069"/>
              <a:gd name="connsiteX17" fmla="*/ 9939358 w 10120888"/>
              <a:gd name="connsiteY17" fmla="*/ 0 h 1983069"/>
              <a:gd name="connsiteX18" fmla="*/ 10120888 w 10120888"/>
              <a:gd name="connsiteY18" fmla="*/ 181530 h 1983069"/>
              <a:gd name="connsiteX19" fmla="*/ 10120888 w 10120888"/>
              <a:gd name="connsiteY19" fmla="*/ 753933 h 1983069"/>
              <a:gd name="connsiteX20" fmla="*/ 10120888 w 10120888"/>
              <a:gd name="connsiteY20" fmla="*/ 1326336 h 1983069"/>
              <a:gd name="connsiteX21" fmla="*/ 10120888 w 10120888"/>
              <a:gd name="connsiteY21" fmla="*/ 1801539 h 1983069"/>
              <a:gd name="connsiteX22" fmla="*/ 9939358 w 10120888"/>
              <a:gd name="connsiteY22" fmla="*/ 1983069 h 1983069"/>
              <a:gd name="connsiteX23" fmla="*/ 9170212 w 10120888"/>
              <a:gd name="connsiteY23" fmla="*/ 1983069 h 1983069"/>
              <a:gd name="connsiteX24" fmla="*/ 8888957 w 10120888"/>
              <a:gd name="connsiteY24" fmla="*/ 1983069 h 1983069"/>
              <a:gd name="connsiteX25" fmla="*/ 8119810 w 10120888"/>
              <a:gd name="connsiteY25" fmla="*/ 1983069 h 1983069"/>
              <a:gd name="connsiteX26" fmla="*/ 7350664 w 10120888"/>
              <a:gd name="connsiteY26" fmla="*/ 1983069 h 1983069"/>
              <a:gd name="connsiteX27" fmla="*/ 6971830 w 10120888"/>
              <a:gd name="connsiteY27" fmla="*/ 1983069 h 1983069"/>
              <a:gd name="connsiteX28" fmla="*/ 6495419 w 10120888"/>
              <a:gd name="connsiteY28" fmla="*/ 1983069 h 1983069"/>
              <a:gd name="connsiteX29" fmla="*/ 5823851 w 10120888"/>
              <a:gd name="connsiteY29" fmla="*/ 1983069 h 1983069"/>
              <a:gd name="connsiteX30" fmla="*/ 5152282 w 10120888"/>
              <a:gd name="connsiteY30" fmla="*/ 1983069 h 1983069"/>
              <a:gd name="connsiteX31" fmla="*/ 4773449 w 10120888"/>
              <a:gd name="connsiteY31" fmla="*/ 1983069 h 1983069"/>
              <a:gd name="connsiteX32" fmla="*/ 4492194 w 10120888"/>
              <a:gd name="connsiteY32" fmla="*/ 1983069 h 1983069"/>
              <a:gd name="connsiteX33" fmla="*/ 3820626 w 10120888"/>
              <a:gd name="connsiteY33" fmla="*/ 1983069 h 1983069"/>
              <a:gd name="connsiteX34" fmla="*/ 3149058 w 10120888"/>
              <a:gd name="connsiteY34" fmla="*/ 1983069 h 1983069"/>
              <a:gd name="connsiteX35" fmla="*/ 2672646 w 10120888"/>
              <a:gd name="connsiteY35" fmla="*/ 1983069 h 1983069"/>
              <a:gd name="connsiteX36" fmla="*/ 2196234 w 10120888"/>
              <a:gd name="connsiteY36" fmla="*/ 1983069 h 1983069"/>
              <a:gd name="connsiteX37" fmla="*/ 1817401 w 10120888"/>
              <a:gd name="connsiteY37" fmla="*/ 1983069 h 1983069"/>
              <a:gd name="connsiteX38" fmla="*/ 1438568 w 10120888"/>
              <a:gd name="connsiteY38" fmla="*/ 1983069 h 1983069"/>
              <a:gd name="connsiteX39" fmla="*/ 962156 w 10120888"/>
              <a:gd name="connsiteY39" fmla="*/ 1983069 h 1983069"/>
              <a:gd name="connsiteX40" fmla="*/ 181530 w 10120888"/>
              <a:gd name="connsiteY40" fmla="*/ 1983069 h 1983069"/>
              <a:gd name="connsiteX41" fmla="*/ 0 w 10120888"/>
              <a:gd name="connsiteY41" fmla="*/ 1801539 h 1983069"/>
              <a:gd name="connsiteX42" fmla="*/ 0 w 10120888"/>
              <a:gd name="connsiteY42" fmla="*/ 1245336 h 1983069"/>
              <a:gd name="connsiteX43" fmla="*/ 0 w 10120888"/>
              <a:gd name="connsiteY43" fmla="*/ 689133 h 1983069"/>
              <a:gd name="connsiteX44" fmla="*/ 0 w 10120888"/>
              <a:gd name="connsiteY44" fmla="*/ 181530 h 19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20888" h="1983069" fill="none" extrusionOk="0">
                <a:moveTo>
                  <a:pt x="0" y="181530"/>
                </a:moveTo>
                <a:cubicBezTo>
                  <a:pt x="4921" y="103054"/>
                  <a:pt x="79021" y="1148"/>
                  <a:pt x="181530" y="0"/>
                </a:cubicBezTo>
                <a:cubicBezTo>
                  <a:pt x="285061" y="-20608"/>
                  <a:pt x="555370" y="29943"/>
                  <a:pt x="657942" y="0"/>
                </a:cubicBezTo>
                <a:cubicBezTo>
                  <a:pt x="760514" y="-29943"/>
                  <a:pt x="996858" y="17849"/>
                  <a:pt x="1231931" y="0"/>
                </a:cubicBezTo>
                <a:cubicBezTo>
                  <a:pt x="1467004" y="-17849"/>
                  <a:pt x="1735452" y="11331"/>
                  <a:pt x="2001078" y="0"/>
                </a:cubicBezTo>
                <a:cubicBezTo>
                  <a:pt x="2266704" y="-11331"/>
                  <a:pt x="2264754" y="20587"/>
                  <a:pt x="2379911" y="0"/>
                </a:cubicBezTo>
                <a:cubicBezTo>
                  <a:pt x="2495068" y="-20587"/>
                  <a:pt x="2849110" y="57910"/>
                  <a:pt x="3149058" y="0"/>
                </a:cubicBezTo>
                <a:cubicBezTo>
                  <a:pt x="3449006" y="-57910"/>
                  <a:pt x="3363832" y="4491"/>
                  <a:pt x="3527891" y="0"/>
                </a:cubicBezTo>
                <a:cubicBezTo>
                  <a:pt x="3691950" y="-4491"/>
                  <a:pt x="3941184" y="28377"/>
                  <a:pt x="4199459" y="0"/>
                </a:cubicBezTo>
                <a:cubicBezTo>
                  <a:pt x="4457734" y="-28377"/>
                  <a:pt x="4655041" y="60660"/>
                  <a:pt x="4773449" y="0"/>
                </a:cubicBezTo>
                <a:cubicBezTo>
                  <a:pt x="4891857" y="-60660"/>
                  <a:pt x="5293903" y="30573"/>
                  <a:pt x="5445017" y="0"/>
                </a:cubicBezTo>
                <a:cubicBezTo>
                  <a:pt x="5596131" y="-30573"/>
                  <a:pt x="5905596" y="30880"/>
                  <a:pt x="6116585" y="0"/>
                </a:cubicBezTo>
                <a:cubicBezTo>
                  <a:pt x="6327574" y="-30880"/>
                  <a:pt x="6652410" y="21407"/>
                  <a:pt x="6788154" y="0"/>
                </a:cubicBezTo>
                <a:cubicBezTo>
                  <a:pt x="6923898" y="-21407"/>
                  <a:pt x="7075752" y="11400"/>
                  <a:pt x="7264565" y="0"/>
                </a:cubicBezTo>
                <a:cubicBezTo>
                  <a:pt x="7453378" y="-11400"/>
                  <a:pt x="7506637" y="13544"/>
                  <a:pt x="7740977" y="0"/>
                </a:cubicBezTo>
                <a:cubicBezTo>
                  <a:pt x="7975317" y="-13544"/>
                  <a:pt x="8063071" y="55518"/>
                  <a:pt x="8314967" y="0"/>
                </a:cubicBezTo>
                <a:cubicBezTo>
                  <a:pt x="8566863" y="-55518"/>
                  <a:pt x="8711425" y="68550"/>
                  <a:pt x="8986535" y="0"/>
                </a:cubicBezTo>
                <a:cubicBezTo>
                  <a:pt x="9261645" y="-68550"/>
                  <a:pt x="9522090" y="97685"/>
                  <a:pt x="9939358" y="0"/>
                </a:cubicBezTo>
                <a:cubicBezTo>
                  <a:pt x="10057853" y="-5230"/>
                  <a:pt x="10118865" y="64932"/>
                  <a:pt x="10120888" y="181530"/>
                </a:cubicBezTo>
                <a:cubicBezTo>
                  <a:pt x="10185963" y="336612"/>
                  <a:pt x="10058114" y="478701"/>
                  <a:pt x="10120888" y="753933"/>
                </a:cubicBezTo>
                <a:cubicBezTo>
                  <a:pt x="10183662" y="1029165"/>
                  <a:pt x="10097768" y="1069851"/>
                  <a:pt x="10120888" y="1326336"/>
                </a:cubicBezTo>
                <a:cubicBezTo>
                  <a:pt x="10144008" y="1582821"/>
                  <a:pt x="10074021" y="1682631"/>
                  <a:pt x="10120888" y="1801539"/>
                </a:cubicBezTo>
                <a:cubicBezTo>
                  <a:pt x="10128404" y="1883177"/>
                  <a:pt x="10042430" y="2007185"/>
                  <a:pt x="9939358" y="1983069"/>
                </a:cubicBezTo>
                <a:cubicBezTo>
                  <a:pt x="9559405" y="2016129"/>
                  <a:pt x="9402544" y="1980195"/>
                  <a:pt x="9170212" y="1983069"/>
                </a:cubicBezTo>
                <a:cubicBezTo>
                  <a:pt x="8937880" y="1985943"/>
                  <a:pt x="9006038" y="1968073"/>
                  <a:pt x="8888957" y="1983069"/>
                </a:cubicBezTo>
                <a:cubicBezTo>
                  <a:pt x="8771876" y="1998065"/>
                  <a:pt x="8368165" y="1963586"/>
                  <a:pt x="8119810" y="1983069"/>
                </a:cubicBezTo>
                <a:cubicBezTo>
                  <a:pt x="7871455" y="2002552"/>
                  <a:pt x="7605982" y="1972699"/>
                  <a:pt x="7350664" y="1983069"/>
                </a:cubicBezTo>
                <a:cubicBezTo>
                  <a:pt x="7095346" y="1993439"/>
                  <a:pt x="7048963" y="1967100"/>
                  <a:pt x="6971830" y="1983069"/>
                </a:cubicBezTo>
                <a:cubicBezTo>
                  <a:pt x="6894697" y="1999038"/>
                  <a:pt x="6650880" y="1965046"/>
                  <a:pt x="6495419" y="1983069"/>
                </a:cubicBezTo>
                <a:cubicBezTo>
                  <a:pt x="6339958" y="2001092"/>
                  <a:pt x="5964707" y="1937012"/>
                  <a:pt x="5823851" y="1983069"/>
                </a:cubicBezTo>
                <a:cubicBezTo>
                  <a:pt x="5682995" y="2029126"/>
                  <a:pt x="5368945" y="1982436"/>
                  <a:pt x="5152282" y="1983069"/>
                </a:cubicBezTo>
                <a:cubicBezTo>
                  <a:pt x="4935619" y="1983702"/>
                  <a:pt x="4938120" y="1945191"/>
                  <a:pt x="4773449" y="1983069"/>
                </a:cubicBezTo>
                <a:cubicBezTo>
                  <a:pt x="4608778" y="2020947"/>
                  <a:pt x="4603366" y="1951420"/>
                  <a:pt x="4492194" y="1983069"/>
                </a:cubicBezTo>
                <a:cubicBezTo>
                  <a:pt x="4381022" y="2014718"/>
                  <a:pt x="4143621" y="1962959"/>
                  <a:pt x="3820626" y="1983069"/>
                </a:cubicBezTo>
                <a:cubicBezTo>
                  <a:pt x="3497631" y="2003179"/>
                  <a:pt x="3330576" y="1980713"/>
                  <a:pt x="3149058" y="1983069"/>
                </a:cubicBezTo>
                <a:cubicBezTo>
                  <a:pt x="2967540" y="1985425"/>
                  <a:pt x="2896450" y="1958720"/>
                  <a:pt x="2672646" y="1983069"/>
                </a:cubicBezTo>
                <a:cubicBezTo>
                  <a:pt x="2448842" y="2007418"/>
                  <a:pt x="2340022" y="1946264"/>
                  <a:pt x="2196234" y="1983069"/>
                </a:cubicBezTo>
                <a:cubicBezTo>
                  <a:pt x="2052446" y="2019874"/>
                  <a:pt x="1962299" y="1944803"/>
                  <a:pt x="1817401" y="1983069"/>
                </a:cubicBezTo>
                <a:cubicBezTo>
                  <a:pt x="1672503" y="2021335"/>
                  <a:pt x="1518124" y="1975623"/>
                  <a:pt x="1438568" y="1983069"/>
                </a:cubicBezTo>
                <a:cubicBezTo>
                  <a:pt x="1359012" y="1990515"/>
                  <a:pt x="1119611" y="1954005"/>
                  <a:pt x="962156" y="1983069"/>
                </a:cubicBezTo>
                <a:cubicBezTo>
                  <a:pt x="804701" y="2012133"/>
                  <a:pt x="457520" y="1979113"/>
                  <a:pt x="181530" y="1983069"/>
                </a:cubicBezTo>
                <a:cubicBezTo>
                  <a:pt x="78632" y="1981731"/>
                  <a:pt x="61" y="1897912"/>
                  <a:pt x="0" y="1801539"/>
                </a:cubicBezTo>
                <a:cubicBezTo>
                  <a:pt x="-59225" y="1573778"/>
                  <a:pt x="18603" y="1476230"/>
                  <a:pt x="0" y="1245336"/>
                </a:cubicBezTo>
                <a:cubicBezTo>
                  <a:pt x="-18603" y="1014442"/>
                  <a:pt x="23572" y="888719"/>
                  <a:pt x="0" y="689133"/>
                </a:cubicBezTo>
                <a:cubicBezTo>
                  <a:pt x="-23572" y="489547"/>
                  <a:pt x="49580" y="294181"/>
                  <a:pt x="0" y="181530"/>
                </a:cubicBezTo>
                <a:close/>
              </a:path>
              <a:path w="10120888" h="1983069" stroke="0" extrusionOk="0">
                <a:moveTo>
                  <a:pt x="0" y="181530"/>
                </a:moveTo>
                <a:cubicBezTo>
                  <a:pt x="8096" y="105817"/>
                  <a:pt x="76423" y="-16275"/>
                  <a:pt x="181530" y="0"/>
                </a:cubicBezTo>
                <a:cubicBezTo>
                  <a:pt x="264248" y="-20350"/>
                  <a:pt x="392114" y="833"/>
                  <a:pt x="462785" y="0"/>
                </a:cubicBezTo>
                <a:cubicBezTo>
                  <a:pt x="533457" y="-833"/>
                  <a:pt x="859895" y="36069"/>
                  <a:pt x="1231931" y="0"/>
                </a:cubicBezTo>
                <a:cubicBezTo>
                  <a:pt x="1603967" y="-36069"/>
                  <a:pt x="1416041" y="8723"/>
                  <a:pt x="1513187" y="0"/>
                </a:cubicBezTo>
                <a:cubicBezTo>
                  <a:pt x="1610333" y="-8723"/>
                  <a:pt x="1826642" y="37605"/>
                  <a:pt x="1989598" y="0"/>
                </a:cubicBezTo>
                <a:cubicBezTo>
                  <a:pt x="2152554" y="-37605"/>
                  <a:pt x="2354806" y="10542"/>
                  <a:pt x="2563588" y="0"/>
                </a:cubicBezTo>
                <a:cubicBezTo>
                  <a:pt x="2772370" y="-10542"/>
                  <a:pt x="2849673" y="43306"/>
                  <a:pt x="2942421" y="0"/>
                </a:cubicBezTo>
                <a:cubicBezTo>
                  <a:pt x="3035169" y="-43306"/>
                  <a:pt x="3477904" y="39066"/>
                  <a:pt x="3613989" y="0"/>
                </a:cubicBezTo>
                <a:cubicBezTo>
                  <a:pt x="3750074" y="-39066"/>
                  <a:pt x="3974347" y="27623"/>
                  <a:pt x="4285558" y="0"/>
                </a:cubicBezTo>
                <a:cubicBezTo>
                  <a:pt x="4596769" y="-27623"/>
                  <a:pt x="4741673" y="16191"/>
                  <a:pt x="4859548" y="0"/>
                </a:cubicBezTo>
                <a:cubicBezTo>
                  <a:pt x="4977423" y="-16191"/>
                  <a:pt x="5342263" y="12774"/>
                  <a:pt x="5628694" y="0"/>
                </a:cubicBezTo>
                <a:cubicBezTo>
                  <a:pt x="5915125" y="-12774"/>
                  <a:pt x="6080158" y="22127"/>
                  <a:pt x="6202684" y="0"/>
                </a:cubicBezTo>
                <a:cubicBezTo>
                  <a:pt x="6325210" y="-22127"/>
                  <a:pt x="6424442" y="6579"/>
                  <a:pt x="6581517" y="0"/>
                </a:cubicBezTo>
                <a:cubicBezTo>
                  <a:pt x="6738592" y="-6579"/>
                  <a:pt x="6796547" y="3155"/>
                  <a:pt x="6960351" y="0"/>
                </a:cubicBezTo>
                <a:cubicBezTo>
                  <a:pt x="7124155" y="-3155"/>
                  <a:pt x="7474490" y="5813"/>
                  <a:pt x="7729497" y="0"/>
                </a:cubicBezTo>
                <a:cubicBezTo>
                  <a:pt x="7984504" y="-5813"/>
                  <a:pt x="8155470" y="10155"/>
                  <a:pt x="8401065" y="0"/>
                </a:cubicBezTo>
                <a:cubicBezTo>
                  <a:pt x="8646660" y="-10155"/>
                  <a:pt x="8812312" y="68536"/>
                  <a:pt x="8975055" y="0"/>
                </a:cubicBezTo>
                <a:cubicBezTo>
                  <a:pt x="9137798" y="-68536"/>
                  <a:pt x="9726884" y="68515"/>
                  <a:pt x="9939358" y="0"/>
                </a:cubicBezTo>
                <a:cubicBezTo>
                  <a:pt x="10037968" y="12864"/>
                  <a:pt x="10121071" y="66255"/>
                  <a:pt x="10120888" y="181530"/>
                </a:cubicBezTo>
                <a:cubicBezTo>
                  <a:pt x="10170260" y="293588"/>
                  <a:pt x="10089294" y="590477"/>
                  <a:pt x="10120888" y="705333"/>
                </a:cubicBezTo>
                <a:cubicBezTo>
                  <a:pt x="10152482" y="820189"/>
                  <a:pt x="10079600" y="978726"/>
                  <a:pt x="10120888" y="1196736"/>
                </a:cubicBezTo>
                <a:cubicBezTo>
                  <a:pt x="10162176" y="1414746"/>
                  <a:pt x="10054420" y="1555479"/>
                  <a:pt x="10120888" y="1801539"/>
                </a:cubicBezTo>
                <a:cubicBezTo>
                  <a:pt x="10131141" y="1902030"/>
                  <a:pt x="10032406" y="1985609"/>
                  <a:pt x="9939358" y="1983069"/>
                </a:cubicBezTo>
                <a:cubicBezTo>
                  <a:pt x="9756498" y="1995794"/>
                  <a:pt x="9668215" y="1981353"/>
                  <a:pt x="9560525" y="1983069"/>
                </a:cubicBezTo>
                <a:cubicBezTo>
                  <a:pt x="9452835" y="1984785"/>
                  <a:pt x="9047599" y="1976641"/>
                  <a:pt x="8791378" y="1983069"/>
                </a:cubicBezTo>
                <a:cubicBezTo>
                  <a:pt x="8535157" y="1989497"/>
                  <a:pt x="8524232" y="1955295"/>
                  <a:pt x="8412545" y="1983069"/>
                </a:cubicBezTo>
                <a:cubicBezTo>
                  <a:pt x="8300858" y="2010843"/>
                  <a:pt x="8076860" y="1970834"/>
                  <a:pt x="7936133" y="1983069"/>
                </a:cubicBezTo>
                <a:cubicBezTo>
                  <a:pt x="7795406" y="1995304"/>
                  <a:pt x="7469610" y="1952512"/>
                  <a:pt x="7166987" y="1983069"/>
                </a:cubicBezTo>
                <a:cubicBezTo>
                  <a:pt x="6864364" y="2013626"/>
                  <a:pt x="6637687" y="1968708"/>
                  <a:pt x="6495419" y="1983069"/>
                </a:cubicBezTo>
                <a:cubicBezTo>
                  <a:pt x="6353151" y="1997430"/>
                  <a:pt x="6246340" y="1959454"/>
                  <a:pt x="6116585" y="1983069"/>
                </a:cubicBezTo>
                <a:cubicBezTo>
                  <a:pt x="5986830" y="2006684"/>
                  <a:pt x="5682631" y="1945046"/>
                  <a:pt x="5445017" y="1983069"/>
                </a:cubicBezTo>
                <a:cubicBezTo>
                  <a:pt x="5207403" y="2021092"/>
                  <a:pt x="5253625" y="1972931"/>
                  <a:pt x="5163762" y="1983069"/>
                </a:cubicBezTo>
                <a:cubicBezTo>
                  <a:pt x="5073900" y="1993207"/>
                  <a:pt x="4666615" y="1926223"/>
                  <a:pt x="4394616" y="1983069"/>
                </a:cubicBezTo>
                <a:cubicBezTo>
                  <a:pt x="4122617" y="2039915"/>
                  <a:pt x="3920472" y="1933369"/>
                  <a:pt x="3723048" y="1983069"/>
                </a:cubicBezTo>
                <a:cubicBezTo>
                  <a:pt x="3525624" y="2032769"/>
                  <a:pt x="3515876" y="1975160"/>
                  <a:pt x="3441793" y="1983069"/>
                </a:cubicBezTo>
                <a:cubicBezTo>
                  <a:pt x="3367710" y="1990978"/>
                  <a:pt x="3138583" y="1946523"/>
                  <a:pt x="2965381" y="1983069"/>
                </a:cubicBezTo>
                <a:cubicBezTo>
                  <a:pt x="2792179" y="2019615"/>
                  <a:pt x="2804519" y="1959698"/>
                  <a:pt x="2684126" y="1983069"/>
                </a:cubicBezTo>
                <a:cubicBezTo>
                  <a:pt x="2563733" y="2006440"/>
                  <a:pt x="2483581" y="1944473"/>
                  <a:pt x="2305293" y="1983069"/>
                </a:cubicBezTo>
                <a:cubicBezTo>
                  <a:pt x="2127005" y="2021665"/>
                  <a:pt x="1863261" y="1970066"/>
                  <a:pt x="1731303" y="1983069"/>
                </a:cubicBezTo>
                <a:cubicBezTo>
                  <a:pt x="1599345" y="1996072"/>
                  <a:pt x="1439195" y="1942441"/>
                  <a:pt x="1352469" y="1983069"/>
                </a:cubicBezTo>
                <a:cubicBezTo>
                  <a:pt x="1265743" y="2023697"/>
                  <a:pt x="1163864" y="1958671"/>
                  <a:pt x="1071214" y="1983069"/>
                </a:cubicBezTo>
                <a:cubicBezTo>
                  <a:pt x="978564" y="2007467"/>
                  <a:pt x="809013" y="1976083"/>
                  <a:pt x="692381" y="1983069"/>
                </a:cubicBezTo>
                <a:cubicBezTo>
                  <a:pt x="575749" y="1990055"/>
                  <a:pt x="400833" y="1971238"/>
                  <a:pt x="181530" y="1983069"/>
                </a:cubicBezTo>
                <a:cubicBezTo>
                  <a:pt x="90458" y="1993995"/>
                  <a:pt x="4556" y="1902791"/>
                  <a:pt x="0" y="1801539"/>
                </a:cubicBezTo>
                <a:cubicBezTo>
                  <a:pt x="-42878" y="1590912"/>
                  <a:pt x="5669" y="1454667"/>
                  <a:pt x="0" y="1261536"/>
                </a:cubicBezTo>
                <a:cubicBezTo>
                  <a:pt x="-5669" y="1068405"/>
                  <a:pt x="40542" y="967244"/>
                  <a:pt x="0" y="721533"/>
                </a:cubicBezTo>
                <a:cubicBezTo>
                  <a:pt x="-40542" y="475822"/>
                  <a:pt x="11653" y="337388"/>
                  <a:pt x="0" y="1815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4149592955">
                  <a:prstGeom prst="roundRect">
                    <a:avLst>
                      <a:gd name="adj" fmla="val 915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-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bình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hành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có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hai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cặp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cạnh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đối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diện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song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và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bằng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nhau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Gotham-Book"/>
              </a:rPr>
              <a:t>.</a:t>
            </a:r>
            <a:endParaRPr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7401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3" y="1962657"/>
            <a:ext cx="6046003" cy="2870007"/>
          </a:xfrm>
          <a:custGeom>
            <a:avLst/>
            <a:gdLst>
              <a:gd name="connsiteX0" fmla="*/ 0 w 6046003"/>
              <a:gd name="connsiteY0" fmla="*/ 478344 h 2870007"/>
              <a:gd name="connsiteX1" fmla="*/ 478344 w 6046003"/>
              <a:gd name="connsiteY1" fmla="*/ 0 h 2870007"/>
              <a:gd name="connsiteX2" fmla="*/ 1007667 w 6046003"/>
              <a:gd name="connsiteY2" fmla="*/ 0 h 2870007"/>
              <a:gd name="connsiteX3" fmla="*/ 1007667 w 6046003"/>
              <a:gd name="connsiteY3" fmla="*/ 0 h 2870007"/>
              <a:gd name="connsiteX4" fmla="*/ 2519168 w 6046003"/>
              <a:gd name="connsiteY4" fmla="*/ 0 h 2870007"/>
              <a:gd name="connsiteX5" fmla="*/ 5567659 w 6046003"/>
              <a:gd name="connsiteY5" fmla="*/ 0 h 2870007"/>
              <a:gd name="connsiteX6" fmla="*/ 6046003 w 6046003"/>
              <a:gd name="connsiteY6" fmla="*/ 478344 h 2870007"/>
              <a:gd name="connsiteX7" fmla="*/ 6046003 w 6046003"/>
              <a:gd name="connsiteY7" fmla="*/ 1674171 h 2870007"/>
              <a:gd name="connsiteX8" fmla="*/ 6046003 w 6046003"/>
              <a:gd name="connsiteY8" fmla="*/ 1674171 h 2870007"/>
              <a:gd name="connsiteX9" fmla="*/ 6046003 w 6046003"/>
              <a:gd name="connsiteY9" fmla="*/ 2391673 h 2870007"/>
              <a:gd name="connsiteX10" fmla="*/ 6046003 w 6046003"/>
              <a:gd name="connsiteY10" fmla="*/ 2391663 h 2870007"/>
              <a:gd name="connsiteX11" fmla="*/ 5567659 w 6046003"/>
              <a:gd name="connsiteY11" fmla="*/ 2870007 h 2870007"/>
              <a:gd name="connsiteX12" fmla="*/ 2519168 w 6046003"/>
              <a:gd name="connsiteY12" fmla="*/ 2870007 h 2870007"/>
              <a:gd name="connsiteX13" fmla="*/ 1007667 w 6046003"/>
              <a:gd name="connsiteY13" fmla="*/ 2870007 h 2870007"/>
              <a:gd name="connsiteX14" fmla="*/ 1007667 w 6046003"/>
              <a:gd name="connsiteY14" fmla="*/ 2870007 h 2870007"/>
              <a:gd name="connsiteX15" fmla="*/ 478344 w 6046003"/>
              <a:gd name="connsiteY15" fmla="*/ 2870007 h 2870007"/>
              <a:gd name="connsiteX16" fmla="*/ 0 w 6046003"/>
              <a:gd name="connsiteY16" fmla="*/ 2391663 h 2870007"/>
              <a:gd name="connsiteX17" fmla="*/ 0 w 6046003"/>
              <a:gd name="connsiteY17" fmla="*/ 2391673 h 2870007"/>
              <a:gd name="connsiteX18" fmla="*/ -2295305 w 6046003"/>
              <a:gd name="connsiteY18" fmla="*/ 2521072 h 2870007"/>
              <a:gd name="connsiteX19" fmla="*/ 0 w 6046003"/>
              <a:gd name="connsiteY19" fmla="*/ 1674171 h 2870007"/>
              <a:gd name="connsiteX20" fmla="*/ 0 w 6046003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6003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30639" y="44317"/>
                  <a:pt x="904383" y="-19363"/>
                  <a:pt x="1007667" y="0"/>
                </a:cubicBezTo>
                <a:lnTo>
                  <a:pt x="1007667" y="0"/>
                </a:lnTo>
                <a:cubicBezTo>
                  <a:pt x="1429049" y="-925"/>
                  <a:pt x="2218073" y="133883"/>
                  <a:pt x="2519168" y="0"/>
                </a:cubicBezTo>
                <a:cubicBezTo>
                  <a:pt x="3458870" y="4072"/>
                  <a:pt x="5026803" y="101831"/>
                  <a:pt x="5567659" y="0"/>
                </a:cubicBezTo>
                <a:cubicBezTo>
                  <a:pt x="5837951" y="-3387"/>
                  <a:pt x="6039139" y="211100"/>
                  <a:pt x="6046003" y="478344"/>
                </a:cubicBezTo>
                <a:cubicBezTo>
                  <a:pt x="6107239" y="637733"/>
                  <a:pt x="6012204" y="1464149"/>
                  <a:pt x="6046003" y="1674171"/>
                </a:cubicBezTo>
                <a:lnTo>
                  <a:pt x="6046003" y="1674171"/>
                </a:lnTo>
                <a:cubicBezTo>
                  <a:pt x="6017862" y="1996669"/>
                  <a:pt x="5984886" y="2293222"/>
                  <a:pt x="6046003" y="2391673"/>
                </a:cubicBezTo>
                <a:cubicBezTo>
                  <a:pt x="6046003" y="2391669"/>
                  <a:pt x="6046003" y="2391664"/>
                  <a:pt x="6046003" y="2391663"/>
                </a:cubicBezTo>
                <a:cubicBezTo>
                  <a:pt x="6055711" y="2689344"/>
                  <a:pt x="5828855" y="2916914"/>
                  <a:pt x="5567659" y="2870007"/>
                </a:cubicBezTo>
                <a:cubicBezTo>
                  <a:pt x="5228785" y="3010469"/>
                  <a:pt x="2998758" y="2783604"/>
                  <a:pt x="2519168" y="2870007"/>
                </a:cubicBezTo>
                <a:cubicBezTo>
                  <a:pt x="2259894" y="2950257"/>
                  <a:pt x="1721371" y="2927045"/>
                  <a:pt x="1007667" y="2870007"/>
                </a:cubicBezTo>
                <a:lnTo>
                  <a:pt x="1007667" y="2870007"/>
                </a:lnTo>
                <a:cubicBezTo>
                  <a:pt x="776906" y="2916869"/>
                  <a:pt x="682689" y="2833765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35394" y="2314058"/>
                  <a:pt x="-1356227" y="2307081"/>
                  <a:pt x="-2295305" y="2521072"/>
                </a:cubicBezTo>
                <a:cubicBezTo>
                  <a:pt x="-1689253" y="2317378"/>
                  <a:pt x="-345571" y="1882978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6046003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32304" y="46858"/>
                  <a:pt x="834847" y="38523"/>
                  <a:pt x="1007667" y="0"/>
                </a:cubicBezTo>
                <a:lnTo>
                  <a:pt x="1007667" y="0"/>
                </a:lnTo>
                <a:cubicBezTo>
                  <a:pt x="1636954" y="16259"/>
                  <a:pt x="2014580" y="63966"/>
                  <a:pt x="2519168" y="0"/>
                </a:cubicBezTo>
                <a:cubicBezTo>
                  <a:pt x="3254719" y="-148071"/>
                  <a:pt x="4700976" y="-82554"/>
                  <a:pt x="5567659" y="0"/>
                </a:cubicBezTo>
                <a:cubicBezTo>
                  <a:pt x="5816646" y="-14836"/>
                  <a:pt x="6064208" y="199952"/>
                  <a:pt x="6046003" y="478344"/>
                </a:cubicBezTo>
                <a:cubicBezTo>
                  <a:pt x="6074601" y="646287"/>
                  <a:pt x="6077371" y="1460310"/>
                  <a:pt x="6046003" y="1674171"/>
                </a:cubicBezTo>
                <a:lnTo>
                  <a:pt x="6046003" y="1674171"/>
                </a:lnTo>
                <a:cubicBezTo>
                  <a:pt x="6059990" y="2006852"/>
                  <a:pt x="6091343" y="2105486"/>
                  <a:pt x="6046003" y="2391673"/>
                </a:cubicBezTo>
                <a:cubicBezTo>
                  <a:pt x="6046003" y="2391670"/>
                  <a:pt x="6046003" y="2391666"/>
                  <a:pt x="6046003" y="2391663"/>
                </a:cubicBezTo>
                <a:cubicBezTo>
                  <a:pt x="6026083" y="2638011"/>
                  <a:pt x="5820594" y="2886472"/>
                  <a:pt x="5567659" y="2870007"/>
                </a:cubicBezTo>
                <a:cubicBezTo>
                  <a:pt x="4877481" y="2736194"/>
                  <a:pt x="3022248" y="2768338"/>
                  <a:pt x="2519168" y="2870007"/>
                </a:cubicBezTo>
                <a:cubicBezTo>
                  <a:pt x="1812692" y="2783298"/>
                  <a:pt x="1746656" y="2933785"/>
                  <a:pt x="1007667" y="2870007"/>
                </a:cubicBezTo>
                <a:lnTo>
                  <a:pt x="1007667" y="2870007"/>
                </a:lnTo>
                <a:cubicBezTo>
                  <a:pt x="745510" y="2831317"/>
                  <a:pt x="650941" y="2854295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39890" y="2366073"/>
                  <a:pt x="-1819045" y="2568401"/>
                  <a:pt x="-2295305" y="2521072"/>
                </a:cubicBezTo>
                <a:cubicBezTo>
                  <a:pt x="-1823496" y="2515628"/>
                  <a:pt x="-710361" y="1835390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06775476">
                  <a:prstGeom prst="wedgeRoundRectCallout">
                    <a:avLst>
                      <a:gd name="adj1" fmla="val -87964"/>
                      <a:gd name="adj2" fmla="val 3784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bước 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ướng dẫn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xoay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vỏ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3E1B6-5D4F-75B0-0CBD-91C976974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4" y="0"/>
            <a:ext cx="536786" cy="53807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B49793-132C-AE1F-8895-262F69A5AF5A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611-16DD-CCC0-5443-C1FBE408AAA7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845</Words>
  <Application>Microsoft Office PowerPoint</Application>
  <PresentationFormat>Widescreen</PresentationFormat>
  <Paragraphs>103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#9Slide03 Open Sans</vt:lpstr>
      <vt:lpstr>#9Slide03 Open Sans Bold</vt:lpstr>
      <vt:lpstr>Arial</vt:lpstr>
      <vt:lpstr>Calibri</vt:lpstr>
      <vt:lpstr>Calibri Light</vt:lpstr>
      <vt:lpstr>iCielGotham-Book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Thinkpad T450S</cp:lastModifiedBy>
  <cp:revision>59</cp:revision>
  <dcterms:created xsi:type="dcterms:W3CDTF">2023-09-04T08:16:17Z</dcterms:created>
  <dcterms:modified xsi:type="dcterms:W3CDTF">2024-04-13T01:28:29Z</dcterms:modified>
</cp:coreProperties>
</file>