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6" r:id="rId3"/>
    <p:sldId id="260" r:id="rId4"/>
    <p:sldId id="272" r:id="rId5"/>
    <p:sldId id="262" r:id="rId6"/>
    <p:sldId id="273" r:id="rId7"/>
    <p:sldId id="264" r:id="rId8"/>
    <p:sldId id="274" r:id="rId9"/>
    <p:sldId id="275" r:id="rId10"/>
    <p:sldId id="268" r:id="rId11"/>
    <p:sldId id="271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4E5"/>
    <a:srgbClr val="EA84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81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13432-A5E0-40FE-9C84-5DBD4614854B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6C63B-5D57-4295-84E8-6D63EB483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lt2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/>
          <p:nvPr/>
        </p:nvSpPr>
        <p:spPr>
          <a:xfrm rot="2523318">
            <a:off x="218694" y="-614320"/>
            <a:ext cx="5327395" cy="7272048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3"/>
          <p:cNvSpPr txBox="1">
            <a:spLocks noGrp="1"/>
          </p:cNvSpPr>
          <p:nvPr>
            <p:ph type="ctrTitle"/>
          </p:nvPr>
        </p:nvSpPr>
        <p:spPr>
          <a:xfrm>
            <a:off x="685800" y="2111133"/>
            <a:ext cx="44376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sz="586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subTitle" idx="1"/>
          </p:nvPr>
        </p:nvSpPr>
        <p:spPr>
          <a:xfrm>
            <a:off x="685800" y="3786735"/>
            <a:ext cx="44376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3"/>
          <p:cNvSpPr/>
          <p:nvPr/>
        </p:nvSpPr>
        <p:spPr>
          <a:xfrm rot="6668499">
            <a:off x="5144404" y="5138716"/>
            <a:ext cx="1189645" cy="662795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6" name="Google Shape;56;p3"/>
          <p:cNvSpPr/>
          <p:nvPr/>
        </p:nvSpPr>
        <p:spPr>
          <a:xfrm rot="-3835491">
            <a:off x="5158140" y="5338983"/>
            <a:ext cx="622720" cy="423284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" name="Google Shape;57;p3"/>
          <p:cNvSpPr/>
          <p:nvPr/>
        </p:nvSpPr>
        <p:spPr>
          <a:xfrm rot="-6648350">
            <a:off x="8297843" y="965907"/>
            <a:ext cx="1230440" cy="757732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8" name="Google Shape;58;p3"/>
          <p:cNvSpPr/>
          <p:nvPr/>
        </p:nvSpPr>
        <p:spPr>
          <a:xfrm rot="-2488733">
            <a:off x="8249054" y="5106890"/>
            <a:ext cx="993792" cy="984219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3"/>
          <p:cNvSpPr/>
          <p:nvPr/>
        </p:nvSpPr>
        <p:spPr>
          <a:xfrm rot="-10736906">
            <a:off x="8409587" y="3167616"/>
            <a:ext cx="825227" cy="997051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3"/>
          <p:cNvSpPr/>
          <p:nvPr/>
        </p:nvSpPr>
        <p:spPr>
          <a:xfrm rot="-9528265">
            <a:off x="8474419" y="3644047"/>
            <a:ext cx="419693" cy="566721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3"/>
          <p:cNvSpPr/>
          <p:nvPr/>
        </p:nvSpPr>
        <p:spPr>
          <a:xfrm rot="10491037">
            <a:off x="6391017" y="3162088"/>
            <a:ext cx="971233" cy="1349283"/>
          </a:xfrm>
          <a:custGeom>
            <a:avLst/>
            <a:gdLst/>
            <a:ahLst/>
            <a:cxnLst/>
            <a:rect l="l" t="t" r="r" b="b"/>
            <a:pathLst>
              <a:path w="19959" h="20796" extrusionOk="0">
                <a:moveTo>
                  <a:pt x="9801" y="1"/>
                </a:moveTo>
                <a:lnTo>
                  <a:pt x="8785" y="60"/>
                </a:lnTo>
                <a:lnTo>
                  <a:pt x="7769" y="240"/>
                </a:lnTo>
                <a:lnTo>
                  <a:pt x="6753" y="538"/>
                </a:lnTo>
                <a:lnTo>
                  <a:pt x="5797" y="957"/>
                </a:lnTo>
                <a:lnTo>
                  <a:pt x="4901" y="1495"/>
                </a:lnTo>
                <a:lnTo>
                  <a:pt x="4004" y="2152"/>
                </a:lnTo>
                <a:lnTo>
                  <a:pt x="3347" y="2809"/>
                </a:lnTo>
                <a:lnTo>
                  <a:pt x="2630" y="3586"/>
                </a:lnTo>
                <a:lnTo>
                  <a:pt x="2032" y="4482"/>
                </a:lnTo>
                <a:lnTo>
                  <a:pt x="1435" y="5379"/>
                </a:lnTo>
                <a:lnTo>
                  <a:pt x="957" y="6335"/>
                </a:lnTo>
                <a:lnTo>
                  <a:pt x="538" y="7351"/>
                </a:lnTo>
                <a:lnTo>
                  <a:pt x="240" y="8307"/>
                </a:lnTo>
                <a:lnTo>
                  <a:pt x="60" y="9263"/>
                </a:lnTo>
                <a:lnTo>
                  <a:pt x="1" y="9860"/>
                </a:lnTo>
                <a:lnTo>
                  <a:pt x="60" y="10458"/>
                </a:lnTo>
                <a:lnTo>
                  <a:pt x="120" y="10936"/>
                </a:lnTo>
                <a:lnTo>
                  <a:pt x="240" y="11474"/>
                </a:lnTo>
                <a:lnTo>
                  <a:pt x="598" y="12489"/>
                </a:lnTo>
                <a:lnTo>
                  <a:pt x="957" y="13565"/>
                </a:lnTo>
                <a:lnTo>
                  <a:pt x="1076" y="13924"/>
                </a:lnTo>
                <a:lnTo>
                  <a:pt x="1136" y="14342"/>
                </a:lnTo>
                <a:lnTo>
                  <a:pt x="1136" y="15059"/>
                </a:lnTo>
                <a:lnTo>
                  <a:pt x="1136" y="15836"/>
                </a:lnTo>
                <a:lnTo>
                  <a:pt x="1196" y="16613"/>
                </a:lnTo>
                <a:lnTo>
                  <a:pt x="1375" y="17270"/>
                </a:lnTo>
                <a:lnTo>
                  <a:pt x="1554" y="17808"/>
                </a:lnTo>
                <a:lnTo>
                  <a:pt x="1734" y="18286"/>
                </a:lnTo>
                <a:lnTo>
                  <a:pt x="2032" y="18764"/>
                </a:lnTo>
                <a:lnTo>
                  <a:pt x="2331" y="19122"/>
                </a:lnTo>
                <a:lnTo>
                  <a:pt x="2690" y="19481"/>
                </a:lnTo>
                <a:lnTo>
                  <a:pt x="3048" y="19780"/>
                </a:lnTo>
                <a:lnTo>
                  <a:pt x="3466" y="20019"/>
                </a:lnTo>
                <a:lnTo>
                  <a:pt x="3885" y="20258"/>
                </a:lnTo>
                <a:lnTo>
                  <a:pt x="4363" y="20437"/>
                </a:lnTo>
                <a:lnTo>
                  <a:pt x="4841" y="20556"/>
                </a:lnTo>
                <a:lnTo>
                  <a:pt x="5319" y="20676"/>
                </a:lnTo>
                <a:lnTo>
                  <a:pt x="6335" y="20795"/>
                </a:lnTo>
                <a:lnTo>
                  <a:pt x="7410" y="20736"/>
                </a:lnTo>
                <a:lnTo>
                  <a:pt x="8546" y="20616"/>
                </a:lnTo>
                <a:lnTo>
                  <a:pt x="9681" y="20317"/>
                </a:lnTo>
                <a:lnTo>
                  <a:pt x="10757" y="20019"/>
                </a:lnTo>
                <a:lnTo>
                  <a:pt x="11832" y="19600"/>
                </a:lnTo>
                <a:lnTo>
                  <a:pt x="12848" y="19122"/>
                </a:lnTo>
                <a:lnTo>
                  <a:pt x="13744" y="18585"/>
                </a:lnTo>
                <a:lnTo>
                  <a:pt x="14521" y="17987"/>
                </a:lnTo>
                <a:lnTo>
                  <a:pt x="15238" y="17389"/>
                </a:lnTo>
                <a:lnTo>
                  <a:pt x="15896" y="16792"/>
                </a:lnTo>
                <a:lnTo>
                  <a:pt x="16613" y="16194"/>
                </a:lnTo>
                <a:lnTo>
                  <a:pt x="17270" y="15597"/>
                </a:lnTo>
                <a:lnTo>
                  <a:pt x="17867" y="14999"/>
                </a:lnTo>
                <a:lnTo>
                  <a:pt x="18465" y="14402"/>
                </a:lnTo>
                <a:lnTo>
                  <a:pt x="18943" y="13685"/>
                </a:lnTo>
                <a:lnTo>
                  <a:pt x="19361" y="12908"/>
                </a:lnTo>
                <a:lnTo>
                  <a:pt x="19541" y="12430"/>
                </a:lnTo>
                <a:lnTo>
                  <a:pt x="19660" y="11952"/>
                </a:lnTo>
                <a:lnTo>
                  <a:pt x="19839" y="11055"/>
                </a:lnTo>
                <a:lnTo>
                  <a:pt x="19959" y="10099"/>
                </a:lnTo>
                <a:lnTo>
                  <a:pt x="19899" y="9203"/>
                </a:lnTo>
                <a:lnTo>
                  <a:pt x="19780" y="8247"/>
                </a:lnTo>
                <a:lnTo>
                  <a:pt x="19600" y="7351"/>
                </a:lnTo>
                <a:lnTo>
                  <a:pt x="19302" y="6454"/>
                </a:lnTo>
                <a:lnTo>
                  <a:pt x="18943" y="5618"/>
                </a:lnTo>
                <a:lnTo>
                  <a:pt x="18465" y="4781"/>
                </a:lnTo>
                <a:lnTo>
                  <a:pt x="17867" y="3945"/>
                </a:lnTo>
                <a:lnTo>
                  <a:pt x="17150" y="3108"/>
                </a:lnTo>
                <a:lnTo>
                  <a:pt x="16374" y="2391"/>
                </a:lnTo>
                <a:lnTo>
                  <a:pt x="15537" y="1793"/>
                </a:lnTo>
                <a:lnTo>
                  <a:pt x="14700" y="1256"/>
                </a:lnTo>
                <a:lnTo>
                  <a:pt x="13744" y="777"/>
                </a:lnTo>
                <a:lnTo>
                  <a:pt x="12788" y="419"/>
                </a:lnTo>
                <a:lnTo>
                  <a:pt x="11772" y="180"/>
                </a:lnTo>
                <a:lnTo>
                  <a:pt x="10816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3"/>
          <p:cNvSpPr/>
          <p:nvPr/>
        </p:nvSpPr>
        <p:spPr>
          <a:xfrm rot="-7367623">
            <a:off x="6760095" y="4165904"/>
            <a:ext cx="729807" cy="560366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3"/>
          <p:cNvSpPr/>
          <p:nvPr/>
        </p:nvSpPr>
        <p:spPr>
          <a:xfrm rot="-10076712">
            <a:off x="8276017" y="3267535"/>
            <a:ext cx="930331" cy="928907"/>
          </a:xfrm>
          <a:custGeom>
            <a:avLst/>
            <a:gdLst/>
            <a:ahLst/>
            <a:cxnLst/>
            <a:rect l="l" t="t" r="r" b="b"/>
            <a:pathLst>
              <a:path w="38304" h="28684" extrusionOk="0">
                <a:moveTo>
                  <a:pt x="33404" y="2690"/>
                </a:moveTo>
                <a:lnTo>
                  <a:pt x="34061" y="5200"/>
                </a:lnTo>
                <a:lnTo>
                  <a:pt x="34778" y="7769"/>
                </a:lnTo>
                <a:lnTo>
                  <a:pt x="35017" y="9084"/>
                </a:lnTo>
                <a:lnTo>
                  <a:pt x="35256" y="10398"/>
                </a:lnTo>
                <a:lnTo>
                  <a:pt x="35316" y="11713"/>
                </a:lnTo>
                <a:lnTo>
                  <a:pt x="35316" y="12370"/>
                </a:lnTo>
                <a:lnTo>
                  <a:pt x="35316" y="12968"/>
                </a:lnTo>
                <a:lnTo>
                  <a:pt x="33344" y="12251"/>
                </a:lnTo>
                <a:lnTo>
                  <a:pt x="31313" y="11593"/>
                </a:lnTo>
                <a:lnTo>
                  <a:pt x="29281" y="10996"/>
                </a:lnTo>
                <a:lnTo>
                  <a:pt x="27249" y="10458"/>
                </a:lnTo>
                <a:lnTo>
                  <a:pt x="25277" y="9861"/>
                </a:lnTo>
                <a:lnTo>
                  <a:pt x="23186" y="9323"/>
                </a:lnTo>
                <a:lnTo>
                  <a:pt x="22170" y="9084"/>
                </a:lnTo>
                <a:lnTo>
                  <a:pt x="21094" y="8904"/>
                </a:lnTo>
                <a:lnTo>
                  <a:pt x="20079" y="8785"/>
                </a:lnTo>
                <a:lnTo>
                  <a:pt x="19063" y="8665"/>
                </a:lnTo>
                <a:lnTo>
                  <a:pt x="26233" y="5678"/>
                </a:lnTo>
                <a:lnTo>
                  <a:pt x="33404" y="2690"/>
                </a:lnTo>
                <a:close/>
                <a:moveTo>
                  <a:pt x="17330" y="9442"/>
                </a:moveTo>
                <a:lnTo>
                  <a:pt x="17330" y="9502"/>
                </a:lnTo>
                <a:lnTo>
                  <a:pt x="17270" y="9622"/>
                </a:lnTo>
                <a:lnTo>
                  <a:pt x="17091" y="9980"/>
                </a:lnTo>
                <a:lnTo>
                  <a:pt x="16493" y="10936"/>
                </a:lnTo>
                <a:lnTo>
                  <a:pt x="15358" y="12490"/>
                </a:lnTo>
                <a:lnTo>
                  <a:pt x="14223" y="14342"/>
                </a:lnTo>
                <a:lnTo>
                  <a:pt x="13147" y="16195"/>
                </a:lnTo>
                <a:lnTo>
                  <a:pt x="10996" y="19959"/>
                </a:lnTo>
                <a:lnTo>
                  <a:pt x="10697" y="20676"/>
                </a:lnTo>
                <a:lnTo>
                  <a:pt x="10338" y="21513"/>
                </a:lnTo>
                <a:lnTo>
                  <a:pt x="9920" y="22349"/>
                </a:lnTo>
                <a:lnTo>
                  <a:pt x="9741" y="22708"/>
                </a:lnTo>
                <a:lnTo>
                  <a:pt x="9502" y="22947"/>
                </a:lnTo>
                <a:lnTo>
                  <a:pt x="9263" y="23126"/>
                </a:lnTo>
                <a:lnTo>
                  <a:pt x="8964" y="23186"/>
                </a:lnTo>
                <a:lnTo>
                  <a:pt x="8665" y="23186"/>
                </a:lnTo>
                <a:lnTo>
                  <a:pt x="8367" y="23126"/>
                </a:lnTo>
                <a:lnTo>
                  <a:pt x="8068" y="23007"/>
                </a:lnTo>
                <a:lnTo>
                  <a:pt x="7709" y="22827"/>
                </a:lnTo>
                <a:lnTo>
                  <a:pt x="6992" y="22349"/>
                </a:lnTo>
                <a:lnTo>
                  <a:pt x="6275" y="21812"/>
                </a:lnTo>
                <a:lnTo>
                  <a:pt x="5618" y="21274"/>
                </a:lnTo>
                <a:lnTo>
                  <a:pt x="4602" y="20318"/>
                </a:lnTo>
                <a:lnTo>
                  <a:pt x="3945" y="19660"/>
                </a:lnTo>
                <a:lnTo>
                  <a:pt x="3347" y="19003"/>
                </a:lnTo>
                <a:lnTo>
                  <a:pt x="2750" y="18286"/>
                </a:lnTo>
                <a:lnTo>
                  <a:pt x="2272" y="17509"/>
                </a:lnTo>
                <a:lnTo>
                  <a:pt x="2032" y="17031"/>
                </a:lnTo>
                <a:lnTo>
                  <a:pt x="1913" y="16673"/>
                </a:lnTo>
                <a:lnTo>
                  <a:pt x="1853" y="16493"/>
                </a:lnTo>
                <a:lnTo>
                  <a:pt x="1913" y="16314"/>
                </a:lnTo>
                <a:lnTo>
                  <a:pt x="1973" y="16195"/>
                </a:lnTo>
                <a:lnTo>
                  <a:pt x="2092" y="16015"/>
                </a:lnTo>
                <a:lnTo>
                  <a:pt x="2331" y="15836"/>
                </a:lnTo>
                <a:lnTo>
                  <a:pt x="2570" y="15657"/>
                </a:lnTo>
                <a:lnTo>
                  <a:pt x="3228" y="15418"/>
                </a:lnTo>
                <a:lnTo>
                  <a:pt x="4542" y="14999"/>
                </a:lnTo>
                <a:lnTo>
                  <a:pt x="17330" y="9442"/>
                </a:lnTo>
                <a:close/>
                <a:moveTo>
                  <a:pt x="18107" y="9263"/>
                </a:moveTo>
                <a:lnTo>
                  <a:pt x="18286" y="9323"/>
                </a:lnTo>
                <a:lnTo>
                  <a:pt x="18824" y="9382"/>
                </a:lnTo>
                <a:lnTo>
                  <a:pt x="20437" y="9622"/>
                </a:lnTo>
                <a:lnTo>
                  <a:pt x="21991" y="9920"/>
                </a:lnTo>
                <a:lnTo>
                  <a:pt x="23724" y="10219"/>
                </a:lnTo>
                <a:lnTo>
                  <a:pt x="25516" y="10637"/>
                </a:lnTo>
                <a:lnTo>
                  <a:pt x="27249" y="11115"/>
                </a:lnTo>
                <a:lnTo>
                  <a:pt x="28922" y="11593"/>
                </a:lnTo>
                <a:lnTo>
                  <a:pt x="32388" y="12669"/>
                </a:lnTo>
                <a:lnTo>
                  <a:pt x="33046" y="12908"/>
                </a:lnTo>
                <a:lnTo>
                  <a:pt x="33822" y="13267"/>
                </a:lnTo>
                <a:lnTo>
                  <a:pt x="34599" y="13446"/>
                </a:lnTo>
                <a:lnTo>
                  <a:pt x="34958" y="13506"/>
                </a:lnTo>
                <a:lnTo>
                  <a:pt x="35256" y="13506"/>
                </a:lnTo>
                <a:lnTo>
                  <a:pt x="35137" y="14043"/>
                </a:lnTo>
                <a:lnTo>
                  <a:pt x="34958" y="14641"/>
                </a:lnTo>
                <a:lnTo>
                  <a:pt x="34539" y="15776"/>
                </a:lnTo>
                <a:lnTo>
                  <a:pt x="34061" y="16852"/>
                </a:lnTo>
                <a:lnTo>
                  <a:pt x="33404" y="17868"/>
                </a:lnTo>
                <a:lnTo>
                  <a:pt x="32687" y="18884"/>
                </a:lnTo>
                <a:lnTo>
                  <a:pt x="31850" y="19780"/>
                </a:lnTo>
                <a:lnTo>
                  <a:pt x="30954" y="20676"/>
                </a:lnTo>
                <a:lnTo>
                  <a:pt x="29938" y="21453"/>
                </a:lnTo>
                <a:lnTo>
                  <a:pt x="28922" y="22230"/>
                </a:lnTo>
                <a:lnTo>
                  <a:pt x="27847" y="22887"/>
                </a:lnTo>
                <a:lnTo>
                  <a:pt x="26711" y="23544"/>
                </a:lnTo>
                <a:lnTo>
                  <a:pt x="25576" y="24082"/>
                </a:lnTo>
                <a:lnTo>
                  <a:pt x="24441" y="24501"/>
                </a:lnTo>
                <a:lnTo>
                  <a:pt x="23305" y="24919"/>
                </a:lnTo>
                <a:lnTo>
                  <a:pt x="22170" y="25218"/>
                </a:lnTo>
                <a:lnTo>
                  <a:pt x="21035" y="25457"/>
                </a:lnTo>
                <a:lnTo>
                  <a:pt x="21035" y="25457"/>
                </a:lnTo>
                <a:lnTo>
                  <a:pt x="21094" y="25277"/>
                </a:lnTo>
                <a:lnTo>
                  <a:pt x="21035" y="25098"/>
                </a:lnTo>
                <a:lnTo>
                  <a:pt x="20915" y="24979"/>
                </a:lnTo>
                <a:lnTo>
                  <a:pt x="20796" y="25038"/>
                </a:lnTo>
                <a:lnTo>
                  <a:pt x="20736" y="25038"/>
                </a:lnTo>
                <a:lnTo>
                  <a:pt x="20796" y="24919"/>
                </a:lnTo>
                <a:lnTo>
                  <a:pt x="20796" y="24680"/>
                </a:lnTo>
                <a:lnTo>
                  <a:pt x="20736" y="23963"/>
                </a:lnTo>
                <a:lnTo>
                  <a:pt x="20497" y="22887"/>
                </a:lnTo>
                <a:lnTo>
                  <a:pt x="20198" y="21752"/>
                </a:lnTo>
                <a:lnTo>
                  <a:pt x="19541" y="19421"/>
                </a:lnTo>
                <a:lnTo>
                  <a:pt x="19123" y="18107"/>
                </a:lnTo>
                <a:lnTo>
                  <a:pt x="18704" y="16195"/>
                </a:lnTo>
                <a:lnTo>
                  <a:pt x="18346" y="14282"/>
                </a:lnTo>
                <a:lnTo>
                  <a:pt x="18107" y="12370"/>
                </a:lnTo>
                <a:lnTo>
                  <a:pt x="17987" y="10458"/>
                </a:lnTo>
                <a:lnTo>
                  <a:pt x="19003" y="11713"/>
                </a:lnTo>
                <a:lnTo>
                  <a:pt x="20138" y="13028"/>
                </a:lnTo>
                <a:lnTo>
                  <a:pt x="21274" y="14223"/>
                </a:lnTo>
                <a:lnTo>
                  <a:pt x="22529" y="15418"/>
                </a:lnTo>
                <a:lnTo>
                  <a:pt x="23783" y="16613"/>
                </a:lnTo>
                <a:lnTo>
                  <a:pt x="25038" y="17688"/>
                </a:lnTo>
                <a:lnTo>
                  <a:pt x="26353" y="18764"/>
                </a:lnTo>
                <a:lnTo>
                  <a:pt x="27668" y="19840"/>
                </a:lnTo>
                <a:lnTo>
                  <a:pt x="28146" y="20198"/>
                </a:lnTo>
                <a:lnTo>
                  <a:pt x="28803" y="20736"/>
                </a:lnTo>
                <a:lnTo>
                  <a:pt x="29161" y="20915"/>
                </a:lnTo>
                <a:lnTo>
                  <a:pt x="29520" y="21095"/>
                </a:lnTo>
                <a:lnTo>
                  <a:pt x="29819" y="21095"/>
                </a:lnTo>
                <a:lnTo>
                  <a:pt x="29938" y="21035"/>
                </a:lnTo>
                <a:lnTo>
                  <a:pt x="29998" y="20975"/>
                </a:lnTo>
                <a:lnTo>
                  <a:pt x="30058" y="20855"/>
                </a:lnTo>
                <a:lnTo>
                  <a:pt x="30058" y="20736"/>
                </a:lnTo>
                <a:lnTo>
                  <a:pt x="29998" y="20437"/>
                </a:lnTo>
                <a:lnTo>
                  <a:pt x="29759" y="20198"/>
                </a:lnTo>
                <a:lnTo>
                  <a:pt x="29460" y="19899"/>
                </a:lnTo>
                <a:lnTo>
                  <a:pt x="28743" y="19421"/>
                </a:lnTo>
                <a:lnTo>
                  <a:pt x="28265" y="19123"/>
                </a:lnTo>
                <a:lnTo>
                  <a:pt x="26950" y="18107"/>
                </a:lnTo>
                <a:lnTo>
                  <a:pt x="25636" y="17091"/>
                </a:lnTo>
                <a:lnTo>
                  <a:pt x="24321" y="16015"/>
                </a:lnTo>
                <a:lnTo>
                  <a:pt x="23066" y="14880"/>
                </a:lnTo>
                <a:lnTo>
                  <a:pt x="21871" y="13745"/>
                </a:lnTo>
                <a:lnTo>
                  <a:pt x="20676" y="12550"/>
                </a:lnTo>
                <a:lnTo>
                  <a:pt x="19481" y="11295"/>
                </a:lnTo>
                <a:lnTo>
                  <a:pt x="18943" y="10697"/>
                </a:lnTo>
                <a:lnTo>
                  <a:pt x="18465" y="10040"/>
                </a:lnTo>
                <a:lnTo>
                  <a:pt x="18047" y="9502"/>
                </a:lnTo>
                <a:lnTo>
                  <a:pt x="17987" y="9382"/>
                </a:lnTo>
                <a:lnTo>
                  <a:pt x="17987" y="9263"/>
                </a:lnTo>
                <a:close/>
                <a:moveTo>
                  <a:pt x="17509" y="9861"/>
                </a:moveTo>
                <a:lnTo>
                  <a:pt x="17390" y="10876"/>
                </a:lnTo>
                <a:lnTo>
                  <a:pt x="17390" y="11832"/>
                </a:lnTo>
                <a:lnTo>
                  <a:pt x="17390" y="12848"/>
                </a:lnTo>
                <a:lnTo>
                  <a:pt x="17509" y="13804"/>
                </a:lnTo>
                <a:lnTo>
                  <a:pt x="17629" y="14820"/>
                </a:lnTo>
                <a:lnTo>
                  <a:pt x="17808" y="15776"/>
                </a:lnTo>
                <a:lnTo>
                  <a:pt x="18286" y="17748"/>
                </a:lnTo>
                <a:lnTo>
                  <a:pt x="19302" y="21692"/>
                </a:lnTo>
                <a:lnTo>
                  <a:pt x="19780" y="23604"/>
                </a:lnTo>
                <a:lnTo>
                  <a:pt x="19959" y="24620"/>
                </a:lnTo>
                <a:lnTo>
                  <a:pt x="20138" y="25576"/>
                </a:lnTo>
                <a:lnTo>
                  <a:pt x="18764" y="25696"/>
                </a:lnTo>
                <a:lnTo>
                  <a:pt x="17449" y="25696"/>
                </a:lnTo>
                <a:lnTo>
                  <a:pt x="16135" y="25576"/>
                </a:lnTo>
                <a:lnTo>
                  <a:pt x="14820" y="25457"/>
                </a:lnTo>
                <a:lnTo>
                  <a:pt x="13506" y="25158"/>
                </a:lnTo>
                <a:lnTo>
                  <a:pt x="12191" y="24799"/>
                </a:lnTo>
                <a:lnTo>
                  <a:pt x="10936" y="24321"/>
                </a:lnTo>
                <a:lnTo>
                  <a:pt x="9741" y="23843"/>
                </a:lnTo>
                <a:lnTo>
                  <a:pt x="9980" y="23544"/>
                </a:lnTo>
                <a:lnTo>
                  <a:pt x="10219" y="23186"/>
                </a:lnTo>
                <a:lnTo>
                  <a:pt x="10637" y="22409"/>
                </a:lnTo>
                <a:lnTo>
                  <a:pt x="10996" y="21573"/>
                </a:lnTo>
                <a:lnTo>
                  <a:pt x="11354" y="20855"/>
                </a:lnTo>
                <a:lnTo>
                  <a:pt x="13386" y="17031"/>
                </a:lnTo>
                <a:lnTo>
                  <a:pt x="15418" y="13446"/>
                </a:lnTo>
                <a:lnTo>
                  <a:pt x="17509" y="9861"/>
                </a:lnTo>
                <a:close/>
                <a:moveTo>
                  <a:pt x="35256" y="1973"/>
                </a:moveTo>
                <a:lnTo>
                  <a:pt x="35735" y="3228"/>
                </a:lnTo>
                <a:lnTo>
                  <a:pt x="36213" y="4542"/>
                </a:lnTo>
                <a:lnTo>
                  <a:pt x="36631" y="5857"/>
                </a:lnTo>
                <a:lnTo>
                  <a:pt x="36989" y="7231"/>
                </a:lnTo>
                <a:lnTo>
                  <a:pt x="37228" y="8546"/>
                </a:lnTo>
                <a:lnTo>
                  <a:pt x="37408" y="9920"/>
                </a:lnTo>
                <a:lnTo>
                  <a:pt x="37467" y="11295"/>
                </a:lnTo>
                <a:lnTo>
                  <a:pt x="37348" y="12729"/>
                </a:lnTo>
                <a:lnTo>
                  <a:pt x="37288" y="13386"/>
                </a:lnTo>
                <a:lnTo>
                  <a:pt x="37169" y="14043"/>
                </a:lnTo>
                <a:lnTo>
                  <a:pt x="36989" y="14760"/>
                </a:lnTo>
                <a:lnTo>
                  <a:pt x="36750" y="15418"/>
                </a:lnTo>
                <a:lnTo>
                  <a:pt x="36511" y="16075"/>
                </a:lnTo>
                <a:lnTo>
                  <a:pt x="36213" y="16732"/>
                </a:lnTo>
                <a:lnTo>
                  <a:pt x="35495" y="17987"/>
                </a:lnTo>
                <a:lnTo>
                  <a:pt x="34659" y="19182"/>
                </a:lnTo>
                <a:lnTo>
                  <a:pt x="33763" y="20377"/>
                </a:lnTo>
                <a:lnTo>
                  <a:pt x="32687" y="21453"/>
                </a:lnTo>
                <a:lnTo>
                  <a:pt x="31611" y="22469"/>
                </a:lnTo>
                <a:lnTo>
                  <a:pt x="30416" y="23425"/>
                </a:lnTo>
                <a:lnTo>
                  <a:pt x="29161" y="24321"/>
                </a:lnTo>
                <a:lnTo>
                  <a:pt x="27847" y="25098"/>
                </a:lnTo>
                <a:lnTo>
                  <a:pt x="26532" y="25815"/>
                </a:lnTo>
                <a:lnTo>
                  <a:pt x="25158" y="26413"/>
                </a:lnTo>
                <a:lnTo>
                  <a:pt x="23843" y="26891"/>
                </a:lnTo>
                <a:lnTo>
                  <a:pt x="22469" y="27309"/>
                </a:lnTo>
                <a:lnTo>
                  <a:pt x="21154" y="27548"/>
                </a:lnTo>
                <a:lnTo>
                  <a:pt x="20437" y="27668"/>
                </a:lnTo>
                <a:lnTo>
                  <a:pt x="19660" y="27727"/>
                </a:lnTo>
                <a:lnTo>
                  <a:pt x="18107" y="27727"/>
                </a:lnTo>
                <a:lnTo>
                  <a:pt x="16553" y="27548"/>
                </a:lnTo>
                <a:lnTo>
                  <a:pt x="14999" y="27309"/>
                </a:lnTo>
                <a:lnTo>
                  <a:pt x="13506" y="26951"/>
                </a:lnTo>
                <a:lnTo>
                  <a:pt x="12012" y="26472"/>
                </a:lnTo>
                <a:lnTo>
                  <a:pt x="10578" y="25994"/>
                </a:lnTo>
                <a:lnTo>
                  <a:pt x="9143" y="25397"/>
                </a:lnTo>
                <a:lnTo>
                  <a:pt x="8367" y="25038"/>
                </a:lnTo>
                <a:lnTo>
                  <a:pt x="7650" y="24680"/>
                </a:lnTo>
                <a:lnTo>
                  <a:pt x="6932" y="24262"/>
                </a:lnTo>
                <a:lnTo>
                  <a:pt x="6335" y="23843"/>
                </a:lnTo>
                <a:lnTo>
                  <a:pt x="5678" y="23365"/>
                </a:lnTo>
                <a:lnTo>
                  <a:pt x="5140" y="22827"/>
                </a:lnTo>
                <a:lnTo>
                  <a:pt x="4602" y="22290"/>
                </a:lnTo>
                <a:lnTo>
                  <a:pt x="4064" y="21752"/>
                </a:lnTo>
                <a:lnTo>
                  <a:pt x="3108" y="20557"/>
                </a:lnTo>
                <a:lnTo>
                  <a:pt x="2272" y="19302"/>
                </a:lnTo>
                <a:lnTo>
                  <a:pt x="1435" y="17927"/>
                </a:lnTo>
                <a:lnTo>
                  <a:pt x="658" y="16434"/>
                </a:lnTo>
                <a:lnTo>
                  <a:pt x="957" y="16374"/>
                </a:lnTo>
                <a:lnTo>
                  <a:pt x="1136" y="16434"/>
                </a:lnTo>
                <a:lnTo>
                  <a:pt x="1256" y="16434"/>
                </a:lnTo>
                <a:lnTo>
                  <a:pt x="1315" y="16553"/>
                </a:lnTo>
                <a:lnTo>
                  <a:pt x="1435" y="16912"/>
                </a:lnTo>
                <a:lnTo>
                  <a:pt x="1554" y="17449"/>
                </a:lnTo>
                <a:lnTo>
                  <a:pt x="1734" y="17808"/>
                </a:lnTo>
                <a:lnTo>
                  <a:pt x="1973" y="18226"/>
                </a:lnTo>
                <a:lnTo>
                  <a:pt x="2511" y="18943"/>
                </a:lnTo>
                <a:lnTo>
                  <a:pt x="3048" y="19660"/>
                </a:lnTo>
                <a:lnTo>
                  <a:pt x="3646" y="20377"/>
                </a:lnTo>
                <a:lnTo>
                  <a:pt x="4303" y="20975"/>
                </a:lnTo>
                <a:lnTo>
                  <a:pt x="4961" y="21632"/>
                </a:lnTo>
                <a:lnTo>
                  <a:pt x="5678" y="22230"/>
                </a:lnTo>
                <a:lnTo>
                  <a:pt x="6395" y="22827"/>
                </a:lnTo>
                <a:lnTo>
                  <a:pt x="7231" y="23365"/>
                </a:lnTo>
                <a:lnTo>
                  <a:pt x="8008" y="23903"/>
                </a:lnTo>
                <a:lnTo>
                  <a:pt x="8845" y="24381"/>
                </a:lnTo>
                <a:lnTo>
                  <a:pt x="9681" y="24799"/>
                </a:lnTo>
                <a:lnTo>
                  <a:pt x="10578" y="25158"/>
                </a:lnTo>
                <a:lnTo>
                  <a:pt x="11414" y="25516"/>
                </a:lnTo>
                <a:lnTo>
                  <a:pt x="12310" y="25815"/>
                </a:lnTo>
                <a:lnTo>
                  <a:pt x="13147" y="26054"/>
                </a:lnTo>
                <a:lnTo>
                  <a:pt x="13984" y="26233"/>
                </a:lnTo>
                <a:lnTo>
                  <a:pt x="14820" y="26413"/>
                </a:lnTo>
                <a:lnTo>
                  <a:pt x="15716" y="26532"/>
                </a:lnTo>
                <a:lnTo>
                  <a:pt x="16553" y="26592"/>
                </a:lnTo>
                <a:lnTo>
                  <a:pt x="17449" y="26652"/>
                </a:lnTo>
                <a:lnTo>
                  <a:pt x="18346" y="26652"/>
                </a:lnTo>
                <a:lnTo>
                  <a:pt x="19182" y="26592"/>
                </a:lnTo>
                <a:lnTo>
                  <a:pt x="20079" y="26532"/>
                </a:lnTo>
                <a:lnTo>
                  <a:pt x="20915" y="26413"/>
                </a:lnTo>
                <a:lnTo>
                  <a:pt x="21812" y="26233"/>
                </a:lnTo>
                <a:lnTo>
                  <a:pt x="22648" y="26054"/>
                </a:lnTo>
                <a:lnTo>
                  <a:pt x="23485" y="25815"/>
                </a:lnTo>
                <a:lnTo>
                  <a:pt x="24321" y="25516"/>
                </a:lnTo>
                <a:lnTo>
                  <a:pt x="25158" y="25218"/>
                </a:lnTo>
                <a:lnTo>
                  <a:pt x="26592" y="24620"/>
                </a:lnTo>
                <a:lnTo>
                  <a:pt x="28026" y="23843"/>
                </a:lnTo>
                <a:lnTo>
                  <a:pt x="29341" y="22947"/>
                </a:lnTo>
                <a:lnTo>
                  <a:pt x="30596" y="21991"/>
                </a:lnTo>
                <a:lnTo>
                  <a:pt x="31791" y="20975"/>
                </a:lnTo>
                <a:lnTo>
                  <a:pt x="32328" y="20377"/>
                </a:lnTo>
                <a:lnTo>
                  <a:pt x="32866" y="19780"/>
                </a:lnTo>
                <a:lnTo>
                  <a:pt x="33344" y="19182"/>
                </a:lnTo>
                <a:lnTo>
                  <a:pt x="33822" y="18525"/>
                </a:lnTo>
                <a:lnTo>
                  <a:pt x="34241" y="17868"/>
                </a:lnTo>
                <a:lnTo>
                  <a:pt x="34659" y="17151"/>
                </a:lnTo>
                <a:lnTo>
                  <a:pt x="35077" y="16314"/>
                </a:lnTo>
                <a:lnTo>
                  <a:pt x="35436" y="15478"/>
                </a:lnTo>
                <a:lnTo>
                  <a:pt x="35675" y="14581"/>
                </a:lnTo>
                <a:lnTo>
                  <a:pt x="35914" y="13745"/>
                </a:lnTo>
                <a:lnTo>
                  <a:pt x="36033" y="12848"/>
                </a:lnTo>
                <a:lnTo>
                  <a:pt x="36033" y="11892"/>
                </a:lnTo>
                <a:lnTo>
                  <a:pt x="36033" y="10996"/>
                </a:lnTo>
                <a:lnTo>
                  <a:pt x="35914" y="10040"/>
                </a:lnTo>
                <a:lnTo>
                  <a:pt x="35735" y="8904"/>
                </a:lnTo>
                <a:lnTo>
                  <a:pt x="35495" y="7769"/>
                </a:lnTo>
                <a:lnTo>
                  <a:pt x="34898" y="5439"/>
                </a:lnTo>
                <a:lnTo>
                  <a:pt x="34539" y="4303"/>
                </a:lnTo>
                <a:lnTo>
                  <a:pt x="34420" y="3706"/>
                </a:lnTo>
                <a:lnTo>
                  <a:pt x="34360" y="3168"/>
                </a:lnTo>
                <a:lnTo>
                  <a:pt x="34360" y="2630"/>
                </a:lnTo>
                <a:lnTo>
                  <a:pt x="34360" y="2451"/>
                </a:lnTo>
                <a:lnTo>
                  <a:pt x="34420" y="2331"/>
                </a:lnTo>
                <a:lnTo>
                  <a:pt x="34480" y="2272"/>
                </a:lnTo>
                <a:lnTo>
                  <a:pt x="34659" y="2212"/>
                </a:lnTo>
                <a:lnTo>
                  <a:pt x="35256" y="1973"/>
                </a:lnTo>
                <a:close/>
                <a:moveTo>
                  <a:pt x="35137" y="1"/>
                </a:moveTo>
                <a:lnTo>
                  <a:pt x="34958" y="120"/>
                </a:lnTo>
                <a:lnTo>
                  <a:pt x="34838" y="240"/>
                </a:lnTo>
                <a:lnTo>
                  <a:pt x="34778" y="479"/>
                </a:lnTo>
                <a:lnTo>
                  <a:pt x="34778" y="658"/>
                </a:lnTo>
                <a:lnTo>
                  <a:pt x="34838" y="897"/>
                </a:lnTo>
                <a:lnTo>
                  <a:pt x="34420" y="1017"/>
                </a:lnTo>
                <a:lnTo>
                  <a:pt x="34002" y="1077"/>
                </a:lnTo>
                <a:lnTo>
                  <a:pt x="33643" y="1136"/>
                </a:lnTo>
                <a:lnTo>
                  <a:pt x="33285" y="1256"/>
                </a:lnTo>
                <a:lnTo>
                  <a:pt x="32986" y="1435"/>
                </a:lnTo>
                <a:lnTo>
                  <a:pt x="32567" y="1674"/>
                </a:lnTo>
                <a:lnTo>
                  <a:pt x="32149" y="1973"/>
                </a:lnTo>
                <a:lnTo>
                  <a:pt x="31671" y="2152"/>
                </a:lnTo>
                <a:lnTo>
                  <a:pt x="26652" y="4244"/>
                </a:lnTo>
                <a:lnTo>
                  <a:pt x="21513" y="6395"/>
                </a:lnTo>
                <a:lnTo>
                  <a:pt x="16314" y="8606"/>
                </a:lnTo>
                <a:lnTo>
                  <a:pt x="11474" y="10757"/>
                </a:lnTo>
                <a:lnTo>
                  <a:pt x="6693" y="12968"/>
                </a:lnTo>
                <a:lnTo>
                  <a:pt x="5020" y="13685"/>
                </a:lnTo>
                <a:lnTo>
                  <a:pt x="3347" y="14402"/>
                </a:lnTo>
                <a:lnTo>
                  <a:pt x="2570" y="14760"/>
                </a:lnTo>
                <a:lnTo>
                  <a:pt x="1793" y="15179"/>
                </a:lnTo>
                <a:lnTo>
                  <a:pt x="1076" y="15657"/>
                </a:lnTo>
                <a:lnTo>
                  <a:pt x="479" y="16135"/>
                </a:lnTo>
                <a:lnTo>
                  <a:pt x="419" y="15956"/>
                </a:lnTo>
                <a:lnTo>
                  <a:pt x="359" y="15776"/>
                </a:lnTo>
                <a:lnTo>
                  <a:pt x="240" y="15717"/>
                </a:lnTo>
                <a:lnTo>
                  <a:pt x="61" y="15657"/>
                </a:lnTo>
                <a:lnTo>
                  <a:pt x="1" y="15836"/>
                </a:lnTo>
                <a:lnTo>
                  <a:pt x="1" y="16015"/>
                </a:lnTo>
                <a:lnTo>
                  <a:pt x="61" y="16374"/>
                </a:lnTo>
                <a:lnTo>
                  <a:pt x="180" y="16732"/>
                </a:lnTo>
                <a:lnTo>
                  <a:pt x="539" y="17629"/>
                </a:lnTo>
                <a:lnTo>
                  <a:pt x="1076" y="18704"/>
                </a:lnTo>
                <a:lnTo>
                  <a:pt x="2152" y="20676"/>
                </a:lnTo>
                <a:lnTo>
                  <a:pt x="2869" y="21812"/>
                </a:lnTo>
                <a:lnTo>
                  <a:pt x="3467" y="22648"/>
                </a:lnTo>
                <a:lnTo>
                  <a:pt x="4124" y="23365"/>
                </a:lnTo>
                <a:lnTo>
                  <a:pt x="4841" y="23963"/>
                </a:lnTo>
                <a:lnTo>
                  <a:pt x="5558" y="24560"/>
                </a:lnTo>
                <a:lnTo>
                  <a:pt x="6395" y="25098"/>
                </a:lnTo>
                <a:lnTo>
                  <a:pt x="7231" y="25576"/>
                </a:lnTo>
                <a:lnTo>
                  <a:pt x="8068" y="26054"/>
                </a:lnTo>
                <a:lnTo>
                  <a:pt x="8964" y="26472"/>
                </a:lnTo>
                <a:lnTo>
                  <a:pt x="10996" y="27249"/>
                </a:lnTo>
                <a:lnTo>
                  <a:pt x="12071" y="27548"/>
                </a:lnTo>
                <a:lnTo>
                  <a:pt x="13087" y="27847"/>
                </a:lnTo>
                <a:lnTo>
                  <a:pt x="14103" y="28146"/>
                </a:lnTo>
                <a:lnTo>
                  <a:pt x="15179" y="28325"/>
                </a:lnTo>
                <a:lnTo>
                  <a:pt x="16195" y="28504"/>
                </a:lnTo>
                <a:lnTo>
                  <a:pt x="17270" y="28624"/>
                </a:lnTo>
                <a:lnTo>
                  <a:pt x="18346" y="28683"/>
                </a:lnTo>
                <a:lnTo>
                  <a:pt x="19362" y="28683"/>
                </a:lnTo>
                <a:lnTo>
                  <a:pt x="20437" y="28624"/>
                </a:lnTo>
                <a:lnTo>
                  <a:pt x="21453" y="28504"/>
                </a:lnTo>
                <a:lnTo>
                  <a:pt x="22529" y="28265"/>
                </a:lnTo>
                <a:lnTo>
                  <a:pt x="23544" y="28026"/>
                </a:lnTo>
                <a:lnTo>
                  <a:pt x="24620" y="27668"/>
                </a:lnTo>
                <a:lnTo>
                  <a:pt x="25636" y="27249"/>
                </a:lnTo>
                <a:lnTo>
                  <a:pt x="27309" y="26413"/>
                </a:lnTo>
                <a:lnTo>
                  <a:pt x="28982" y="25457"/>
                </a:lnTo>
                <a:lnTo>
                  <a:pt x="30655" y="24321"/>
                </a:lnTo>
                <a:lnTo>
                  <a:pt x="31432" y="23724"/>
                </a:lnTo>
                <a:lnTo>
                  <a:pt x="32209" y="23126"/>
                </a:lnTo>
                <a:lnTo>
                  <a:pt x="32926" y="22469"/>
                </a:lnTo>
                <a:lnTo>
                  <a:pt x="33643" y="21812"/>
                </a:lnTo>
                <a:lnTo>
                  <a:pt x="34300" y="21095"/>
                </a:lnTo>
                <a:lnTo>
                  <a:pt x="34958" y="20377"/>
                </a:lnTo>
                <a:lnTo>
                  <a:pt x="35555" y="19601"/>
                </a:lnTo>
                <a:lnTo>
                  <a:pt x="36093" y="18824"/>
                </a:lnTo>
                <a:lnTo>
                  <a:pt x="36571" y="17987"/>
                </a:lnTo>
                <a:lnTo>
                  <a:pt x="37049" y="17151"/>
                </a:lnTo>
                <a:lnTo>
                  <a:pt x="37467" y="16135"/>
                </a:lnTo>
                <a:lnTo>
                  <a:pt x="37826" y="15059"/>
                </a:lnTo>
                <a:lnTo>
                  <a:pt x="38065" y="13984"/>
                </a:lnTo>
                <a:lnTo>
                  <a:pt x="38244" y="12968"/>
                </a:lnTo>
                <a:lnTo>
                  <a:pt x="38304" y="11892"/>
                </a:lnTo>
                <a:lnTo>
                  <a:pt x="38304" y="10757"/>
                </a:lnTo>
                <a:lnTo>
                  <a:pt x="38244" y="9681"/>
                </a:lnTo>
                <a:lnTo>
                  <a:pt x="38125" y="8606"/>
                </a:lnTo>
                <a:lnTo>
                  <a:pt x="37945" y="7530"/>
                </a:lnTo>
                <a:lnTo>
                  <a:pt x="37706" y="6454"/>
                </a:lnTo>
                <a:lnTo>
                  <a:pt x="37408" y="5379"/>
                </a:lnTo>
                <a:lnTo>
                  <a:pt x="37109" y="4363"/>
                </a:lnTo>
                <a:lnTo>
                  <a:pt x="36332" y="2272"/>
                </a:lnTo>
                <a:lnTo>
                  <a:pt x="35555" y="300"/>
                </a:lnTo>
                <a:lnTo>
                  <a:pt x="35436" y="61"/>
                </a:lnTo>
                <a:lnTo>
                  <a:pt x="3525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" name="Google Shape;64;p3"/>
          <p:cNvSpPr/>
          <p:nvPr/>
        </p:nvSpPr>
        <p:spPr>
          <a:xfrm rot="1200934">
            <a:off x="6601794" y="2995678"/>
            <a:ext cx="943967" cy="1384019"/>
          </a:xfrm>
          <a:custGeom>
            <a:avLst/>
            <a:gdLst/>
            <a:ahLst/>
            <a:cxnLst/>
            <a:rect l="l" t="t" r="r" b="b"/>
            <a:pathLst>
              <a:path w="34779" h="38244" extrusionOk="0">
                <a:moveTo>
                  <a:pt x="20975" y="9322"/>
                </a:moveTo>
                <a:lnTo>
                  <a:pt x="20855" y="9382"/>
                </a:lnTo>
                <a:lnTo>
                  <a:pt x="20258" y="9920"/>
                </a:lnTo>
                <a:lnTo>
                  <a:pt x="19839" y="10338"/>
                </a:lnTo>
                <a:lnTo>
                  <a:pt x="19421" y="10816"/>
                </a:lnTo>
                <a:lnTo>
                  <a:pt x="19122" y="11294"/>
                </a:lnTo>
                <a:lnTo>
                  <a:pt x="19003" y="11533"/>
                </a:lnTo>
                <a:lnTo>
                  <a:pt x="18943" y="11712"/>
                </a:lnTo>
                <a:lnTo>
                  <a:pt x="18943" y="11892"/>
                </a:lnTo>
                <a:lnTo>
                  <a:pt x="19003" y="12011"/>
                </a:lnTo>
                <a:lnTo>
                  <a:pt x="19182" y="12071"/>
                </a:lnTo>
                <a:lnTo>
                  <a:pt x="19421" y="12131"/>
                </a:lnTo>
                <a:lnTo>
                  <a:pt x="19541" y="12071"/>
                </a:lnTo>
                <a:lnTo>
                  <a:pt x="19720" y="11952"/>
                </a:lnTo>
                <a:lnTo>
                  <a:pt x="20019" y="11593"/>
                </a:lnTo>
                <a:lnTo>
                  <a:pt x="20497" y="10816"/>
                </a:lnTo>
                <a:lnTo>
                  <a:pt x="20676" y="10517"/>
                </a:lnTo>
                <a:lnTo>
                  <a:pt x="20915" y="9980"/>
                </a:lnTo>
                <a:lnTo>
                  <a:pt x="20975" y="9681"/>
                </a:lnTo>
                <a:lnTo>
                  <a:pt x="21034" y="9442"/>
                </a:lnTo>
                <a:lnTo>
                  <a:pt x="21034" y="9382"/>
                </a:lnTo>
                <a:lnTo>
                  <a:pt x="20975" y="9322"/>
                </a:lnTo>
                <a:close/>
                <a:moveTo>
                  <a:pt x="23245" y="15238"/>
                </a:moveTo>
                <a:lnTo>
                  <a:pt x="22827" y="15298"/>
                </a:lnTo>
                <a:lnTo>
                  <a:pt x="22708" y="15358"/>
                </a:lnTo>
                <a:lnTo>
                  <a:pt x="22588" y="15477"/>
                </a:lnTo>
                <a:lnTo>
                  <a:pt x="22588" y="15656"/>
                </a:lnTo>
                <a:lnTo>
                  <a:pt x="22708" y="15836"/>
                </a:lnTo>
                <a:lnTo>
                  <a:pt x="22827" y="15955"/>
                </a:lnTo>
                <a:lnTo>
                  <a:pt x="23126" y="16075"/>
                </a:lnTo>
                <a:lnTo>
                  <a:pt x="23843" y="16254"/>
                </a:lnTo>
                <a:lnTo>
                  <a:pt x="24560" y="16373"/>
                </a:lnTo>
                <a:lnTo>
                  <a:pt x="25277" y="16373"/>
                </a:lnTo>
                <a:lnTo>
                  <a:pt x="25755" y="16254"/>
                </a:lnTo>
                <a:lnTo>
                  <a:pt x="25934" y="16134"/>
                </a:lnTo>
                <a:lnTo>
                  <a:pt x="26054" y="16075"/>
                </a:lnTo>
                <a:lnTo>
                  <a:pt x="26054" y="16015"/>
                </a:lnTo>
                <a:lnTo>
                  <a:pt x="26054" y="15895"/>
                </a:lnTo>
                <a:lnTo>
                  <a:pt x="25815" y="15776"/>
                </a:lnTo>
                <a:lnTo>
                  <a:pt x="25038" y="15537"/>
                </a:lnTo>
                <a:lnTo>
                  <a:pt x="24440" y="15417"/>
                </a:lnTo>
                <a:lnTo>
                  <a:pt x="23843" y="15298"/>
                </a:lnTo>
                <a:lnTo>
                  <a:pt x="23245" y="15238"/>
                </a:lnTo>
                <a:close/>
                <a:moveTo>
                  <a:pt x="16792" y="18166"/>
                </a:moveTo>
                <a:lnTo>
                  <a:pt x="16553" y="18226"/>
                </a:lnTo>
                <a:lnTo>
                  <a:pt x="16075" y="18465"/>
                </a:lnTo>
                <a:lnTo>
                  <a:pt x="15776" y="18644"/>
                </a:lnTo>
                <a:lnTo>
                  <a:pt x="15358" y="19122"/>
                </a:lnTo>
                <a:lnTo>
                  <a:pt x="14939" y="19779"/>
                </a:lnTo>
                <a:lnTo>
                  <a:pt x="14760" y="20138"/>
                </a:lnTo>
                <a:lnTo>
                  <a:pt x="14641" y="20496"/>
                </a:lnTo>
                <a:lnTo>
                  <a:pt x="14641" y="20795"/>
                </a:lnTo>
                <a:lnTo>
                  <a:pt x="14641" y="20915"/>
                </a:lnTo>
                <a:lnTo>
                  <a:pt x="14700" y="21034"/>
                </a:lnTo>
                <a:lnTo>
                  <a:pt x="14820" y="21094"/>
                </a:lnTo>
                <a:lnTo>
                  <a:pt x="14939" y="21094"/>
                </a:lnTo>
                <a:lnTo>
                  <a:pt x="15059" y="21034"/>
                </a:lnTo>
                <a:lnTo>
                  <a:pt x="15238" y="20915"/>
                </a:lnTo>
                <a:lnTo>
                  <a:pt x="15537" y="20616"/>
                </a:lnTo>
                <a:lnTo>
                  <a:pt x="15895" y="20138"/>
                </a:lnTo>
                <a:lnTo>
                  <a:pt x="16553" y="19122"/>
                </a:lnTo>
                <a:lnTo>
                  <a:pt x="16971" y="18405"/>
                </a:lnTo>
                <a:lnTo>
                  <a:pt x="17031" y="18226"/>
                </a:lnTo>
                <a:lnTo>
                  <a:pt x="17031" y="18166"/>
                </a:lnTo>
                <a:close/>
                <a:moveTo>
                  <a:pt x="23365" y="22110"/>
                </a:moveTo>
                <a:lnTo>
                  <a:pt x="23245" y="22229"/>
                </a:lnTo>
                <a:lnTo>
                  <a:pt x="23245" y="22409"/>
                </a:lnTo>
                <a:lnTo>
                  <a:pt x="23245" y="22707"/>
                </a:lnTo>
                <a:lnTo>
                  <a:pt x="23245" y="22946"/>
                </a:lnTo>
                <a:lnTo>
                  <a:pt x="23305" y="23185"/>
                </a:lnTo>
                <a:lnTo>
                  <a:pt x="23425" y="23305"/>
                </a:lnTo>
                <a:lnTo>
                  <a:pt x="23544" y="23484"/>
                </a:lnTo>
                <a:lnTo>
                  <a:pt x="23783" y="23604"/>
                </a:lnTo>
                <a:lnTo>
                  <a:pt x="24261" y="23843"/>
                </a:lnTo>
                <a:lnTo>
                  <a:pt x="24560" y="23962"/>
                </a:lnTo>
                <a:lnTo>
                  <a:pt x="25098" y="23962"/>
                </a:lnTo>
                <a:lnTo>
                  <a:pt x="25337" y="23843"/>
                </a:lnTo>
                <a:lnTo>
                  <a:pt x="25516" y="23664"/>
                </a:lnTo>
                <a:lnTo>
                  <a:pt x="25695" y="23544"/>
                </a:lnTo>
                <a:lnTo>
                  <a:pt x="25755" y="23425"/>
                </a:lnTo>
                <a:lnTo>
                  <a:pt x="25695" y="23305"/>
                </a:lnTo>
                <a:lnTo>
                  <a:pt x="25636" y="23185"/>
                </a:lnTo>
                <a:lnTo>
                  <a:pt x="25516" y="23066"/>
                </a:lnTo>
                <a:lnTo>
                  <a:pt x="25217" y="22827"/>
                </a:lnTo>
                <a:lnTo>
                  <a:pt x="24321" y="22528"/>
                </a:lnTo>
                <a:lnTo>
                  <a:pt x="23962" y="22409"/>
                </a:lnTo>
                <a:lnTo>
                  <a:pt x="23723" y="22289"/>
                </a:lnTo>
                <a:lnTo>
                  <a:pt x="23484" y="22110"/>
                </a:lnTo>
                <a:close/>
                <a:moveTo>
                  <a:pt x="9024" y="23783"/>
                </a:moveTo>
                <a:lnTo>
                  <a:pt x="8486" y="24142"/>
                </a:lnTo>
                <a:lnTo>
                  <a:pt x="8068" y="24440"/>
                </a:lnTo>
                <a:lnTo>
                  <a:pt x="7709" y="24799"/>
                </a:lnTo>
                <a:lnTo>
                  <a:pt x="7410" y="25157"/>
                </a:lnTo>
                <a:lnTo>
                  <a:pt x="7291" y="25337"/>
                </a:lnTo>
                <a:lnTo>
                  <a:pt x="7291" y="25516"/>
                </a:lnTo>
                <a:lnTo>
                  <a:pt x="7291" y="25635"/>
                </a:lnTo>
                <a:lnTo>
                  <a:pt x="7350" y="25755"/>
                </a:lnTo>
                <a:lnTo>
                  <a:pt x="7470" y="25874"/>
                </a:lnTo>
                <a:lnTo>
                  <a:pt x="7709" y="25934"/>
                </a:lnTo>
                <a:lnTo>
                  <a:pt x="7888" y="25934"/>
                </a:lnTo>
                <a:lnTo>
                  <a:pt x="8068" y="25874"/>
                </a:lnTo>
                <a:lnTo>
                  <a:pt x="8247" y="25815"/>
                </a:lnTo>
                <a:lnTo>
                  <a:pt x="8426" y="25635"/>
                </a:lnTo>
                <a:lnTo>
                  <a:pt x="8725" y="25277"/>
                </a:lnTo>
                <a:lnTo>
                  <a:pt x="8964" y="24859"/>
                </a:lnTo>
                <a:lnTo>
                  <a:pt x="9083" y="24440"/>
                </a:lnTo>
                <a:lnTo>
                  <a:pt x="9203" y="24082"/>
                </a:lnTo>
                <a:lnTo>
                  <a:pt x="9143" y="23843"/>
                </a:lnTo>
                <a:lnTo>
                  <a:pt x="9143" y="23783"/>
                </a:lnTo>
                <a:close/>
                <a:moveTo>
                  <a:pt x="17330" y="27129"/>
                </a:moveTo>
                <a:lnTo>
                  <a:pt x="17210" y="27189"/>
                </a:lnTo>
                <a:lnTo>
                  <a:pt x="16852" y="27368"/>
                </a:lnTo>
                <a:lnTo>
                  <a:pt x="16553" y="27607"/>
                </a:lnTo>
                <a:lnTo>
                  <a:pt x="16314" y="27966"/>
                </a:lnTo>
                <a:lnTo>
                  <a:pt x="16134" y="28324"/>
                </a:lnTo>
                <a:lnTo>
                  <a:pt x="16075" y="28623"/>
                </a:lnTo>
                <a:lnTo>
                  <a:pt x="16075" y="28743"/>
                </a:lnTo>
                <a:lnTo>
                  <a:pt x="16134" y="28802"/>
                </a:lnTo>
                <a:lnTo>
                  <a:pt x="16314" y="28862"/>
                </a:lnTo>
                <a:lnTo>
                  <a:pt x="16493" y="28862"/>
                </a:lnTo>
                <a:lnTo>
                  <a:pt x="16672" y="28802"/>
                </a:lnTo>
                <a:lnTo>
                  <a:pt x="16911" y="28623"/>
                </a:lnTo>
                <a:lnTo>
                  <a:pt x="17150" y="28384"/>
                </a:lnTo>
                <a:lnTo>
                  <a:pt x="17389" y="28145"/>
                </a:lnTo>
                <a:lnTo>
                  <a:pt x="17569" y="27846"/>
                </a:lnTo>
                <a:lnTo>
                  <a:pt x="17688" y="27607"/>
                </a:lnTo>
                <a:lnTo>
                  <a:pt x="17688" y="27428"/>
                </a:lnTo>
                <a:lnTo>
                  <a:pt x="17688" y="27368"/>
                </a:lnTo>
                <a:lnTo>
                  <a:pt x="17628" y="27249"/>
                </a:lnTo>
                <a:lnTo>
                  <a:pt x="17509" y="27189"/>
                </a:lnTo>
                <a:lnTo>
                  <a:pt x="17330" y="27129"/>
                </a:lnTo>
                <a:close/>
                <a:moveTo>
                  <a:pt x="27548" y="27548"/>
                </a:moveTo>
                <a:lnTo>
                  <a:pt x="27368" y="27607"/>
                </a:lnTo>
                <a:lnTo>
                  <a:pt x="27249" y="27727"/>
                </a:lnTo>
                <a:lnTo>
                  <a:pt x="27189" y="27906"/>
                </a:lnTo>
                <a:lnTo>
                  <a:pt x="27189" y="28026"/>
                </a:lnTo>
                <a:lnTo>
                  <a:pt x="27189" y="28205"/>
                </a:lnTo>
                <a:lnTo>
                  <a:pt x="27309" y="28563"/>
                </a:lnTo>
                <a:lnTo>
                  <a:pt x="27607" y="28922"/>
                </a:lnTo>
                <a:lnTo>
                  <a:pt x="27787" y="29041"/>
                </a:lnTo>
                <a:lnTo>
                  <a:pt x="28026" y="29161"/>
                </a:lnTo>
                <a:lnTo>
                  <a:pt x="28205" y="29221"/>
                </a:lnTo>
                <a:lnTo>
                  <a:pt x="28444" y="29281"/>
                </a:lnTo>
                <a:lnTo>
                  <a:pt x="28683" y="29221"/>
                </a:lnTo>
                <a:lnTo>
                  <a:pt x="28922" y="29161"/>
                </a:lnTo>
                <a:lnTo>
                  <a:pt x="29101" y="29041"/>
                </a:lnTo>
                <a:lnTo>
                  <a:pt x="29221" y="28922"/>
                </a:lnTo>
                <a:lnTo>
                  <a:pt x="29281" y="28802"/>
                </a:lnTo>
                <a:lnTo>
                  <a:pt x="29281" y="28683"/>
                </a:lnTo>
                <a:lnTo>
                  <a:pt x="29161" y="28384"/>
                </a:lnTo>
                <a:lnTo>
                  <a:pt x="28982" y="28145"/>
                </a:lnTo>
                <a:lnTo>
                  <a:pt x="28803" y="28145"/>
                </a:lnTo>
                <a:lnTo>
                  <a:pt x="28325" y="27906"/>
                </a:lnTo>
                <a:lnTo>
                  <a:pt x="27847" y="27667"/>
                </a:lnTo>
                <a:lnTo>
                  <a:pt x="27727" y="27548"/>
                </a:lnTo>
                <a:close/>
                <a:moveTo>
                  <a:pt x="23058" y="974"/>
                </a:moveTo>
                <a:lnTo>
                  <a:pt x="23126" y="1196"/>
                </a:lnTo>
                <a:lnTo>
                  <a:pt x="23544" y="2211"/>
                </a:lnTo>
                <a:lnTo>
                  <a:pt x="24082" y="3347"/>
                </a:lnTo>
                <a:lnTo>
                  <a:pt x="25217" y="5558"/>
                </a:lnTo>
                <a:lnTo>
                  <a:pt x="25875" y="6932"/>
                </a:lnTo>
                <a:lnTo>
                  <a:pt x="27368" y="10697"/>
                </a:lnTo>
                <a:lnTo>
                  <a:pt x="28803" y="14521"/>
                </a:lnTo>
                <a:lnTo>
                  <a:pt x="30177" y="18345"/>
                </a:lnTo>
                <a:lnTo>
                  <a:pt x="30834" y="20257"/>
                </a:lnTo>
                <a:lnTo>
                  <a:pt x="31372" y="22229"/>
                </a:lnTo>
                <a:lnTo>
                  <a:pt x="31850" y="24440"/>
                </a:lnTo>
                <a:lnTo>
                  <a:pt x="32268" y="26651"/>
                </a:lnTo>
                <a:lnTo>
                  <a:pt x="32567" y="28504"/>
                </a:lnTo>
                <a:lnTo>
                  <a:pt x="32627" y="29101"/>
                </a:lnTo>
                <a:lnTo>
                  <a:pt x="32627" y="29340"/>
                </a:lnTo>
                <a:lnTo>
                  <a:pt x="32627" y="29460"/>
                </a:lnTo>
                <a:lnTo>
                  <a:pt x="32507" y="29639"/>
                </a:lnTo>
                <a:lnTo>
                  <a:pt x="32388" y="29759"/>
                </a:lnTo>
                <a:lnTo>
                  <a:pt x="31970" y="30117"/>
                </a:lnTo>
                <a:lnTo>
                  <a:pt x="31312" y="30535"/>
                </a:lnTo>
                <a:lnTo>
                  <a:pt x="30655" y="30954"/>
                </a:lnTo>
                <a:lnTo>
                  <a:pt x="29878" y="31252"/>
                </a:lnTo>
                <a:lnTo>
                  <a:pt x="29101" y="31432"/>
                </a:lnTo>
                <a:lnTo>
                  <a:pt x="28265" y="31611"/>
                </a:lnTo>
                <a:lnTo>
                  <a:pt x="27428" y="31730"/>
                </a:lnTo>
                <a:lnTo>
                  <a:pt x="26532" y="31790"/>
                </a:lnTo>
                <a:lnTo>
                  <a:pt x="25695" y="31850"/>
                </a:lnTo>
                <a:lnTo>
                  <a:pt x="23903" y="31790"/>
                </a:lnTo>
                <a:lnTo>
                  <a:pt x="22170" y="31611"/>
                </a:lnTo>
                <a:lnTo>
                  <a:pt x="19003" y="31252"/>
                </a:lnTo>
                <a:lnTo>
                  <a:pt x="16971" y="30954"/>
                </a:lnTo>
                <a:lnTo>
                  <a:pt x="14999" y="30655"/>
                </a:lnTo>
                <a:lnTo>
                  <a:pt x="13027" y="30237"/>
                </a:lnTo>
                <a:lnTo>
                  <a:pt x="11055" y="29759"/>
                </a:lnTo>
                <a:lnTo>
                  <a:pt x="10099" y="29460"/>
                </a:lnTo>
                <a:lnTo>
                  <a:pt x="9143" y="29161"/>
                </a:lnTo>
                <a:lnTo>
                  <a:pt x="7291" y="28384"/>
                </a:lnTo>
                <a:lnTo>
                  <a:pt x="6335" y="28026"/>
                </a:lnTo>
                <a:lnTo>
                  <a:pt x="5438" y="27727"/>
                </a:lnTo>
                <a:lnTo>
                  <a:pt x="4482" y="27428"/>
                </a:lnTo>
                <a:lnTo>
                  <a:pt x="3526" y="27249"/>
                </a:lnTo>
                <a:lnTo>
                  <a:pt x="8605" y="20616"/>
                </a:lnTo>
                <a:lnTo>
                  <a:pt x="13685" y="13983"/>
                </a:lnTo>
                <a:lnTo>
                  <a:pt x="15597" y="11473"/>
                </a:lnTo>
                <a:lnTo>
                  <a:pt x="18883" y="7171"/>
                </a:lnTo>
                <a:lnTo>
                  <a:pt x="20556" y="4900"/>
                </a:lnTo>
                <a:lnTo>
                  <a:pt x="21931" y="2928"/>
                </a:lnTo>
                <a:lnTo>
                  <a:pt x="22409" y="2152"/>
                </a:lnTo>
                <a:lnTo>
                  <a:pt x="22827" y="1494"/>
                </a:lnTo>
                <a:lnTo>
                  <a:pt x="23006" y="1076"/>
                </a:lnTo>
                <a:lnTo>
                  <a:pt x="23058" y="974"/>
                </a:lnTo>
                <a:close/>
                <a:moveTo>
                  <a:pt x="3168" y="27727"/>
                </a:moveTo>
                <a:lnTo>
                  <a:pt x="3825" y="28324"/>
                </a:lnTo>
                <a:lnTo>
                  <a:pt x="4602" y="28802"/>
                </a:lnTo>
                <a:lnTo>
                  <a:pt x="5438" y="29161"/>
                </a:lnTo>
                <a:lnTo>
                  <a:pt x="6335" y="29520"/>
                </a:lnTo>
                <a:lnTo>
                  <a:pt x="7291" y="29878"/>
                </a:lnTo>
                <a:lnTo>
                  <a:pt x="8187" y="30117"/>
                </a:lnTo>
                <a:lnTo>
                  <a:pt x="9920" y="30595"/>
                </a:lnTo>
                <a:lnTo>
                  <a:pt x="12071" y="31193"/>
                </a:lnTo>
                <a:lnTo>
                  <a:pt x="14222" y="31671"/>
                </a:lnTo>
                <a:lnTo>
                  <a:pt x="16373" y="32029"/>
                </a:lnTo>
                <a:lnTo>
                  <a:pt x="18584" y="32328"/>
                </a:lnTo>
                <a:lnTo>
                  <a:pt x="20377" y="32567"/>
                </a:lnTo>
                <a:lnTo>
                  <a:pt x="22230" y="32746"/>
                </a:lnTo>
                <a:lnTo>
                  <a:pt x="24082" y="32806"/>
                </a:lnTo>
                <a:lnTo>
                  <a:pt x="25934" y="32806"/>
                </a:lnTo>
                <a:lnTo>
                  <a:pt x="26831" y="32746"/>
                </a:lnTo>
                <a:lnTo>
                  <a:pt x="27787" y="32627"/>
                </a:lnTo>
                <a:lnTo>
                  <a:pt x="28683" y="32507"/>
                </a:lnTo>
                <a:lnTo>
                  <a:pt x="29579" y="32268"/>
                </a:lnTo>
                <a:lnTo>
                  <a:pt x="30416" y="32029"/>
                </a:lnTo>
                <a:lnTo>
                  <a:pt x="31253" y="31671"/>
                </a:lnTo>
                <a:lnTo>
                  <a:pt x="32089" y="31312"/>
                </a:lnTo>
                <a:lnTo>
                  <a:pt x="32866" y="30834"/>
                </a:lnTo>
                <a:lnTo>
                  <a:pt x="33045" y="32029"/>
                </a:lnTo>
                <a:lnTo>
                  <a:pt x="33165" y="32388"/>
                </a:lnTo>
                <a:lnTo>
                  <a:pt x="33165" y="32567"/>
                </a:lnTo>
                <a:lnTo>
                  <a:pt x="33105" y="32627"/>
                </a:lnTo>
                <a:lnTo>
                  <a:pt x="32985" y="32746"/>
                </a:lnTo>
                <a:lnTo>
                  <a:pt x="32866" y="32806"/>
                </a:lnTo>
                <a:lnTo>
                  <a:pt x="32448" y="32806"/>
                </a:lnTo>
                <a:lnTo>
                  <a:pt x="32209" y="32985"/>
                </a:lnTo>
                <a:lnTo>
                  <a:pt x="31850" y="33105"/>
                </a:lnTo>
                <a:lnTo>
                  <a:pt x="31133" y="33284"/>
                </a:lnTo>
                <a:lnTo>
                  <a:pt x="29759" y="33583"/>
                </a:lnTo>
                <a:lnTo>
                  <a:pt x="28026" y="33762"/>
                </a:lnTo>
                <a:lnTo>
                  <a:pt x="26233" y="33882"/>
                </a:lnTo>
                <a:lnTo>
                  <a:pt x="24500" y="33882"/>
                </a:lnTo>
                <a:lnTo>
                  <a:pt x="22708" y="33762"/>
                </a:lnTo>
                <a:lnTo>
                  <a:pt x="20915" y="33643"/>
                </a:lnTo>
                <a:lnTo>
                  <a:pt x="19182" y="33463"/>
                </a:lnTo>
                <a:lnTo>
                  <a:pt x="15716" y="33045"/>
                </a:lnTo>
                <a:lnTo>
                  <a:pt x="13924" y="32746"/>
                </a:lnTo>
                <a:lnTo>
                  <a:pt x="12191" y="32388"/>
                </a:lnTo>
                <a:lnTo>
                  <a:pt x="10517" y="31969"/>
                </a:lnTo>
                <a:lnTo>
                  <a:pt x="8844" y="31432"/>
                </a:lnTo>
                <a:lnTo>
                  <a:pt x="7231" y="30834"/>
                </a:lnTo>
                <a:lnTo>
                  <a:pt x="5618" y="30237"/>
                </a:lnTo>
                <a:lnTo>
                  <a:pt x="2331" y="28802"/>
                </a:lnTo>
                <a:lnTo>
                  <a:pt x="3168" y="27727"/>
                </a:lnTo>
                <a:close/>
                <a:moveTo>
                  <a:pt x="22887" y="0"/>
                </a:moveTo>
                <a:lnTo>
                  <a:pt x="22887" y="60"/>
                </a:lnTo>
                <a:lnTo>
                  <a:pt x="22827" y="180"/>
                </a:lnTo>
                <a:lnTo>
                  <a:pt x="22887" y="419"/>
                </a:lnTo>
                <a:lnTo>
                  <a:pt x="23030" y="885"/>
                </a:lnTo>
                <a:lnTo>
                  <a:pt x="23006" y="837"/>
                </a:lnTo>
                <a:lnTo>
                  <a:pt x="22827" y="1016"/>
                </a:lnTo>
                <a:lnTo>
                  <a:pt x="22349" y="1554"/>
                </a:lnTo>
                <a:lnTo>
                  <a:pt x="20676" y="3646"/>
                </a:lnTo>
                <a:lnTo>
                  <a:pt x="15597" y="10039"/>
                </a:lnTo>
                <a:lnTo>
                  <a:pt x="10278" y="16851"/>
                </a:lnTo>
                <a:lnTo>
                  <a:pt x="7291" y="20676"/>
                </a:lnTo>
                <a:lnTo>
                  <a:pt x="3526" y="25635"/>
                </a:lnTo>
                <a:lnTo>
                  <a:pt x="2690" y="26711"/>
                </a:lnTo>
                <a:lnTo>
                  <a:pt x="1435" y="28145"/>
                </a:lnTo>
                <a:lnTo>
                  <a:pt x="837" y="28922"/>
                </a:lnTo>
                <a:lnTo>
                  <a:pt x="359" y="29639"/>
                </a:lnTo>
                <a:lnTo>
                  <a:pt x="180" y="29998"/>
                </a:lnTo>
                <a:lnTo>
                  <a:pt x="60" y="30296"/>
                </a:lnTo>
                <a:lnTo>
                  <a:pt x="1" y="30595"/>
                </a:lnTo>
                <a:lnTo>
                  <a:pt x="1" y="30834"/>
                </a:lnTo>
                <a:lnTo>
                  <a:pt x="60" y="31013"/>
                </a:lnTo>
                <a:lnTo>
                  <a:pt x="180" y="31252"/>
                </a:lnTo>
                <a:lnTo>
                  <a:pt x="538" y="31671"/>
                </a:lnTo>
                <a:lnTo>
                  <a:pt x="1016" y="32089"/>
                </a:lnTo>
                <a:lnTo>
                  <a:pt x="1554" y="32507"/>
                </a:lnTo>
                <a:lnTo>
                  <a:pt x="2749" y="33284"/>
                </a:lnTo>
                <a:lnTo>
                  <a:pt x="3646" y="33822"/>
                </a:lnTo>
                <a:lnTo>
                  <a:pt x="4721" y="34479"/>
                </a:lnTo>
                <a:lnTo>
                  <a:pt x="5797" y="35077"/>
                </a:lnTo>
                <a:lnTo>
                  <a:pt x="6932" y="35615"/>
                </a:lnTo>
                <a:lnTo>
                  <a:pt x="8127" y="36093"/>
                </a:lnTo>
                <a:lnTo>
                  <a:pt x="9322" y="36511"/>
                </a:lnTo>
                <a:lnTo>
                  <a:pt x="10517" y="36869"/>
                </a:lnTo>
                <a:lnTo>
                  <a:pt x="11713" y="37168"/>
                </a:lnTo>
                <a:lnTo>
                  <a:pt x="12908" y="37467"/>
                </a:lnTo>
                <a:lnTo>
                  <a:pt x="14163" y="37706"/>
                </a:lnTo>
                <a:lnTo>
                  <a:pt x="15358" y="37885"/>
                </a:lnTo>
                <a:lnTo>
                  <a:pt x="16613" y="38005"/>
                </a:lnTo>
                <a:lnTo>
                  <a:pt x="17867" y="38124"/>
                </a:lnTo>
                <a:lnTo>
                  <a:pt x="20377" y="38244"/>
                </a:lnTo>
                <a:lnTo>
                  <a:pt x="22887" y="38184"/>
                </a:lnTo>
                <a:lnTo>
                  <a:pt x="25397" y="38124"/>
                </a:lnTo>
                <a:lnTo>
                  <a:pt x="27906" y="37945"/>
                </a:lnTo>
                <a:lnTo>
                  <a:pt x="30296" y="37945"/>
                </a:lnTo>
                <a:lnTo>
                  <a:pt x="30954" y="37885"/>
                </a:lnTo>
                <a:lnTo>
                  <a:pt x="31551" y="37826"/>
                </a:lnTo>
                <a:lnTo>
                  <a:pt x="32089" y="37706"/>
                </a:lnTo>
                <a:lnTo>
                  <a:pt x="32627" y="37586"/>
                </a:lnTo>
                <a:lnTo>
                  <a:pt x="32926" y="37467"/>
                </a:lnTo>
                <a:lnTo>
                  <a:pt x="33224" y="37288"/>
                </a:lnTo>
                <a:lnTo>
                  <a:pt x="33344" y="37228"/>
                </a:lnTo>
                <a:lnTo>
                  <a:pt x="33344" y="37049"/>
                </a:lnTo>
                <a:lnTo>
                  <a:pt x="33344" y="36929"/>
                </a:lnTo>
                <a:lnTo>
                  <a:pt x="33224" y="36690"/>
                </a:lnTo>
                <a:lnTo>
                  <a:pt x="33105" y="36571"/>
                </a:lnTo>
                <a:lnTo>
                  <a:pt x="32866" y="36511"/>
                </a:lnTo>
                <a:lnTo>
                  <a:pt x="32567" y="36451"/>
                </a:lnTo>
                <a:lnTo>
                  <a:pt x="32209" y="36511"/>
                </a:lnTo>
                <a:lnTo>
                  <a:pt x="31073" y="36630"/>
                </a:lnTo>
                <a:lnTo>
                  <a:pt x="28564" y="36869"/>
                </a:lnTo>
                <a:lnTo>
                  <a:pt x="25994" y="37049"/>
                </a:lnTo>
                <a:lnTo>
                  <a:pt x="23484" y="37168"/>
                </a:lnTo>
                <a:lnTo>
                  <a:pt x="20915" y="37168"/>
                </a:lnTo>
                <a:lnTo>
                  <a:pt x="19481" y="37108"/>
                </a:lnTo>
                <a:lnTo>
                  <a:pt x="18106" y="37049"/>
                </a:lnTo>
                <a:lnTo>
                  <a:pt x="16672" y="36929"/>
                </a:lnTo>
                <a:lnTo>
                  <a:pt x="15238" y="36750"/>
                </a:lnTo>
                <a:lnTo>
                  <a:pt x="13864" y="36571"/>
                </a:lnTo>
                <a:lnTo>
                  <a:pt x="12489" y="36272"/>
                </a:lnTo>
                <a:lnTo>
                  <a:pt x="11115" y="35913"/>
                </a:lnTo>
                <a:lnTo>
                  <a:pt x="9741" y="35555"/>
                </a:lnTo>
                <a:lnTo>
                  <a:pt x="8486" y="35077"/>
                </a:lnTo>
                <a:lnTo>
                  <a:pt x="7291" y="34599"/>
                </a:lnTo>
                <a:lnTo>
                  <a:pt x="6096" y="34061"/>
                </a:lnTo>
                <a:lnTo>
                  <a:pt x="4900" y="33404"/>
                </a:lnTo>
                <a:lnTo>
                  <a:pt x="3646" y="32567"/>
                </a:lnTo>
                <a:lnTo>
                  <a:pt x="2451" y="31730"/>
                </a:lnTo>
                <a:lnTo>
                  <a:pt x="1913" y="31312"/>
                </a:lnTo>
                <a:lnTo>
                  <a:pt x="1674" y="31133"/>
                </a:lnTo>
                <a:lnTo>
                  <a:pt x="1494" y="30954"/>
                </a:lnTo>
                <a:lnTo>
                  <a:pt x="1255" y="30476"/>
                </a:lnTo>
                <a:lnTo>
                  <a:pt x="1255" y="30296"/>
                </a:lnTo>
                <a:lnTo>
                  <a:pt x="1315" y="30177"/>
                </a:lnTo>
                <a:lnTo>
                  <a:pt x="1554" y="29818"/>
                </a:lnTo>
                <a:lnTo>
                  <a:pt x="1972" y="29281"/>
                </a:lnTo>
                <a:lnTo>
                  <a:pt x="2749" y="29878"/>
                </a:lnTo>
                <a:lnTo>
                  <a:pt x="3586" y="30416"/>
                </a:lnTo>
                <a:lnTo>
                  <a:pt x="4422" y="30954"/>
                </a:lnTo>
                <a:lnTo>
                  <a:pt x="5259" y="31372"/>
                </a:lnTo>
                <a:lnTo>
                  <a:pt x="6155" y="31790"/>
                </a:lnTo>
                <a:lnTo>
                  <a:pt x="7052" y="32149"/>
                </a:lnTo>
                <a:lnTo>
                  <a:pt x="8008" y="32448"/>
                </a:lnTo>
                <a:lnTo>
                  <a:pt x="8904" y="32746"/>
                </a:lnTo>
                <a:lnTo>
                  <a:pt x="10816" y="33224"/>
                </a:lnTo>
                <a:lnTo>
                  <a:pt x="12788" y="33643"/>
                </a:lnTo>
                <a:lnTo>
                  <a:pt x="14700" y="33941"/>
                </a:lnTo>
                <a:lnTo>
                  <a:pt x="16672" y="34121"/>
                </a:lnTo>
                <a:lnTo>
                  <a:pt x="20676" y="34599"/>
                </a:lnTo>
                <a:lnTo>
                  <a:pt x="22887" y="34838"/>
                </a:lnTo>
                <a:lnTo>
                  <a:pt x="25098" y="34957"/>
                </a:lnTo>
                <a:lnTo>
                  <a:pt x="27249" y="34957"/>
                </a:lnTo>
                <a:lnTo>
                  <a:pt x="28325" y="34838"/>
                </a:lnTo>
                <a:lnTo>
                  <a:pt x="29400" y="34718"/>
                </a:lnTo>
                <a:lnTo>
                  <a:pt x="30416" y="34479"/>
                </a:lnTo>
                <a:lnTo>
                  <a:pt x="31372" y="34240"/>
                </a:lnTo>
                <a:lnTo>
                  <a:pt x="32328" y="33882"/>
                </a:lnTo>
                <a:lnTo>
                  <a:pt x="33224" y="33404"/>
                </a:lnTo>
                <a:lnTo>
                  <a:pt x="33284" y="34300"/>
                </a:lnTo>
                <a:lnTo>
                  <a:pt x="33344" y="35435"/>
                </a:lnTo>
                <a:lnTo>
                  <a:pt x="33404" y="36033"/>
                </a:lnTo>
                <a:lnTo>
                  <a:pt x="33523" y="36571"/>
                </a:lnTo>
                <a:lnTo>
                  <a:pt x="33643" y="37049"/>
                </a:lnTo>
                <a:lnTo>
                  <a:pt x="33762" y="37347"/>
                </a:lnTo>
                <a:lnTo>
                  <a:pt x="34061" y="37586"/>
                </a:lnTo>
                <a:lnTo>
                  <a:pt x="34240" y="37646"/>
                </a:lnTo>
                <a:lnTo>
                  <a:pt x="34420" y="37706"/>
                </a:lnTo>
                <a:lnTo>
                  <a:pt x="34599" y="37706"/>
                </a:lnTo>
                <a:lnTo>
                  <a:pt x="34718" y="37646"/>
                </a:lnTo>
                <a:lnTo>
                  <a:pt x="34778" y="37467"/>
                </a:lnTo>
                <a:lnTo>
                  <a:pt x="34778" y="37228"/>
                </a:lnTo>
                <a:lnTo>
                  <a:pt x="34001" y="31730"/>
                </a:lnTo>
                <a:lnTo>
                  <a:pt x="33822" y="30535"/>
                </a:lnTo>
                <a:lnTo>
                  <a:pt x="33762" y="30296"/>
                </a:lnTo>
                <a:lnTo>
                  <a:pt x="33822" y="30117"/>
                </a:lnTo>
                <a:lnTo>
                  <a:pt x="33882" y="29998"/>
                </a:lnTo>
                <a:lnTo>
                  <a:pt x="34121" y="29878"/>
                </a:lnTo>
                <a:lnTo>
                  <a:pt x="34181" y="29579"/>
                </a:lnTo>
                <a:lnTo>
                  <a:pt x="34181" y="29101"/>
                </a:lnTo>
                <a:lnTo>
                  <a:pt x="34121" y="28922"/>
                </a:lnTo>
                <a:lnTo>
                  <a:pt x="34061" y="28802"/>
                </a:lnTo>
                <a:lnTo>
                  <a:pt x="34001" y="28743"/>
                </a:lnTo>
                <a:lnTo>
                  <a:pt x="33882" y="28743"/>
                </a:lnTo>
                <a:lnTo>
                  <a:pt x="33643" y="28922"/>
                </a:lnTo>
                <a:lnTo>
                  <a:pt x="33284" y="26831"/>
                </a:lnTo>
                <a:lnTo>
                  <a:pt x="32866" y="24799"/>
                </a:lnTo>
                <a:lnTo>
                  <a:pt x="32448" y="22767"/>
                </a:lnTo>
                <a:lnTo>
                  <a:pt x="31910" y="20795"/>
                </a:lnTo>
                <a:lnTo>
                  <a:pt x="31312" y="18823"/>
                </a:lnTo>
                <a:lnTo>
                  <a:pt x="30715" y="16851"/>
                </a:lnTo>
                <a:lnTo>
                  <a:pt x="29998" y="14880"/>
                </a:lnTo>
                <a:lnTo>
                  <a:pt x="29281" y="12908"/>
                </a:lnTo>
                <a:lnTo>
                  <a:pt x="27787" y="9143"/>
                </a:lnTo>
                <a:lnTo>
                  <a:pt x="26353" y="5378"/>
                </a:lnTo>
                <a:lnTo>
                  <a:pt x="25755" y="4243"/>
                </a:lnTo>
                <a:lnTo>
                  <a:pt x="24739" y="2331"/>
                </a:lnTo>
                <a:lnTo>
                  <a:pt x="24142" y="1375"/>
                </a:lnTo>
                <a:lnTo>
                  <a:pt x="23604" y="538"/>
                </a:lnTo>
                <a:lnTo>
                  <a:pt x="23365" y="299"/>
                </a:lnTo>
                <a:lnTo>
                  <a:pt x="23126" y="60"/>
                </a:lnTo>
                <a:lnTo>
                  <a:pt x="23006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5" name="Google Shape;65;p3"/>
          <p:cNvSpPr/>
          <p:nvPr/>
        </p:nvSpPr>
        <p:spPr>
          <a:xfrm rot="-2801891">
            <a:off x="8226185" y="718700"/>
            <a:ext cx="990460" cy="1166149"/>
          </a:xfrm>
          <a:custGeom>
            <a:avLst/>
            <a:gdLst/>
            <a:ahLst/>
            <a:cxnLst/>
            <a:rect l="l" t="t" r="r" b="b"/>
            <a:pathLst>
              <a:path w="27369" h="42965" extrusionOk="0">
                <a:moveTo>
                  <a:pt x="7709" y="23066"/>
                </a:moveTo>
                <a:lnTo>
                  <a:pt x="7530" y="23125"/>
                </a:lnTo>
                <a:lnTo>
                  <a:pt x="7350" y="23185"/>
                </a:lnTo>
                <a:lnTo>
                  <a:pt x="7291" y="23305"/>
                </a:lnTo>
                <a:lnTo>
                  <a:pt x="7231" y="23424"/>
                </a:lnTo>
                <a:lnTo>
                  <a:pt x="7231" y="23544"/>
                </a:lnTo>
                <a:lnTo>
                  <a:pt x="7231" y="23723"/>
                </a:lnTo>
                <a:lnTo>
                  <a:pt x="7350" y="24022"/>
                </a:lnTo>
                <a:lnTo>
                  <a:pt x="7589" y="24201"/>
                </a:lnTo>
                <a:lnTo>
                  <a:pt x="7709" y="24320"/>
                </a:lnTo>
                <a:lnTo>
                  <a:pt x="7948" y="24320"/>
                </a:lnTo>
                <a:lnTo>
                  <a:pt x="8067" y="24261"/>
                </a:lnTo>
                <a:lnTo>
                  <a:pt x="8187" y="24141"/>
                </a:lnTo>
                <a:lnTo>
                  <a:pt x="8306" y="23962"/>
                </a:lnTo>
                <a:lnTo>
                  <a:pt x="8366" y="23783"/>
                </a:lnTo>
                <a:lnTo>
                  <a:pt x="8366" y="23603"/>
                </a:lnTo>
                <a:lnTo>
                  <a:pt x="8306" y="23484"/>
                </a:lnTo>
                <a:lnTo>
                  <a:pt x="8247" y="23305"/>
                </a:lnTo>
                <a:lnTo>
                  <a:pt x="8187" y="23185"/>
                </a:lnTo>
                <a:lnTo>
                  <a:pt x="8067" y="23125"/>
                </a:lnTo>
                <a:lnTo>
                  <a:pt x="7888" y="23066"/>
                </a:lnTo>
                <a:close/>
                <a:moveTo>
                  <a:pt x="6633" y="25934"/>
                </a:moveTo>
                <a:lnTo>
                  <a:pt x="6514" y="25994"/>
                </a:lnTo>
                <a:lnTo>
                  <a:pt x="6335" y="26053"/>
                </a:lnTo>
                <a:lnTo>
                  <a:pt x="6215" y="26173"/>
                </a:lnTo>
                <a:lnTo>
                  <a:pt x="5976" y="26531"/>
                </a:lnTo>
                <a:lnTo>
                  <a:pt x="5856" y="26830"/>
                </a:lnTo>
                <a:lnTo>
                  <a:pt x="5856" y="27009"/>
                </a:lnTo>
                <a:lnTo>
                  <a:pt x="5916" y="27129"/>
                </a:lnTo>
                <a:lnTo>
                  <a:pt x="5976" y="27248"/>
                </a:lnTo>
                <a:lnTo>
                  <a:pt x="6096" y="27308"/>
                </a:lnTo>
                <a:lnTo>
                  <a:pt x="6215" y="27308"/>
                </a:lnTo>
                <a:lnTo>
                  <a:pt x="6454" y="27248"/>
                </a:lnTo>
                <a:lnTo>
                  <a:pt x="6813" y="27129"/>
                </a:lnTo>
                <a:lnTo>
                  <a:pt x="6932" y="27069"/>
                </a:lnTo>
                <a:lnTo>
                  <a:pt x="7052" y="26950"/>
                </a:lnTo>
                <a:lnTo>
                  <a:pt x="7111" y="26830"/>
                </a:lnTo>
                <a:lnTo>
                  <a:pt x="7171" y="26651"/>
                </a:lnTo>
                <a:lnTo>
                  <a:pt x="7171" y="26531"/>
                </a:lnTo>
                <a:lnTo>
                  <a:pt x="7111" y="26352"/>
                </a:lnTo>
                <a:lnTo>
                  <a:pt x="6932" y="26113"/>
                </a:lnTo>
                <a:lnTo>
                  <a:pt x="6813" y="25994"/>
                </a:lnTo>
                <a:lnTo>
                  <a:pt x="6633" y="25934"/>
                </a:lnTo>
                <a:close/>
                <a:moveTo>
                  <a:pt x="8545" y="28981"/>
                </a:moveTo>
                <a:lnTo>
                  <a:pt x="8366" y="29041"/>
                </a:lnTo>
                <a:lnTo>
                  <a:pt x="8247" y="29161"/>
                </a:lnTo>
                <a:lnTo>
                  <a:pt x="8127" y="29340"/>
                </a:lnTo>
                <a:lnTo>
                  <a:pt x="8127" y="29459"/>
                </a:lnTo>
                <a:lnTo>
                  <a:pt x="8127" y="29639"/>
                </a:lnTo>
                <a:lnTo>
                  <a:pt x="8306" y="29818"/>
                </a:lnTo>
                <a:lnTo>
                  <a:pt x="8486" y="29937"/>
                </a:lnTo>
                <a:lnTo>
                  <a:pt x="8665" y="29937"/>
                </a:lnTo>
                <a:lnTo>
                  <a:pt x="8844" y="29878"/>
                </a:lnTo>
                <a:lnTo>
                  <a:pt x="8964" y="29818"/>
                </a:lnTo>
                <a:lnTo>
                  <a:pt x="9083" y="29639"/>
                </a:lnTo>
                <a:lnTo>
                  <a:pt x="9083" y="29459"/>
                </a:lnTo>
                <a:lnTo>
                  <a:pt x="9024" y="29220"/>
                </a:lnTo>
                <a:lnTo>
                  <a:pt x="8844" y="29041"/>
                </a:lnTo>
                <a:lnTo>
                  <a:pt x="8725" y="28981"/>
                </a:lnTo>
                <a:close/>
                <a:moveTo>
                  <a:pt x="5976" y="29280"/>
                </a:moveTo>
                <a:lnTo>
                  <a:pt x="5797" y="29400"/>
                </a:lnTo>
                <a:lnTo>
                  <a:pt x="5617" y="29579"/>
                </a:lnTo>
                <a:lnTo>
                  <a:pt x="5558" y="29758"/>
                </a:lnTo>
                <a:lnTo>
                  <a:pt x="5558" y="29997"/>
                </a:lnTo>
                <a:lnTo>
                  <a:pt x="5617" y="30117"/>
                </a:lnTo>
                <a:lnTo>
                  <a:pt x="5677" y="30176"/>
                </a:lnTo>
                <a:lnTo>
                  <a:pt x="5797" y="30236"/>
                </a:lnTo>
                <a:lnTo>
                  <a:pt x="6096" y="30236"/>
                </a:lnTo>
                <a:lnTo>
                  <a:pt x="6215" y="30176"/>
                </a:lnTo>
                <a:lnTo>
                  <a:pt x="6394" y="29997"/>
                </a:lnTo>
                <a:lnTo>
                  <a:pt x="6394" y="29818"/>
                </a:lnTo>
                <a:lnTo>
                  <a:pt x="6335" y="29519"/>
                </a:lnTo>
                <a:lnTo>
                  <a:pt x="6275" y="29400"/>
                </a:lnTo>
                <a:lnTo>
                  <a:pt x="6155" y="29340"/>
                </a:lnTo>
                <a:lnTo>
                  <a:pt x="6096" y="29280"/>
                </a:lnTo>
                <a:close/>
                <a:moveTo>
                  <a:pt x="2869" y="29818"/>
                </a:moveTo>
                <a:lnTo>
                  <a:pt x="2749" y="29878"/>
                </a:lnTo>
                <a:lnTo>
                  <a:pt x="2570" y="30057"/>
                </a:lnTo>
                <a:lnTo>
                  <a:pt x="2510" y="30296"/>
                </a:lnTo>
                <a:lnTo>
                  <a:pt x="2510" y="30595"/>
                </a:lnTo>
                <a:lnTo>
                  <a:pt x="2570" y="30834"/>
                </a:lnTo>
                <a:lnTo>
                  <a:pt x="2630" y="30893"/>
                </a:lnTo>
                <a:lnTo>
                  <a:pt x="2749" y="30953"/>
                </a:lnTo>
                <a:lnTo>
                  <a:pt x="2869" y="31013"/>
                </a:lnTo>
                <a:lnTo>
                  <a:pt x="2988" y="31013"/>
                </a:lnTo>
                <a:lnTo>
                  <a:pt x="3227" y="30953"/>
                </a:lnTo>
                <a:lnTo>
                  <a:pt x="3407" y="30834"/>
                </a:lnTo>
                <a:lnTo>
                  <a:pt x="3526" y="30714"/>
                </a:lnTo>
                <a:lnTo>
                  <a:pt x="3646" y="30535"/>
                </a:lnTo>
                <a:lnTo>
                  <a:pt x="3705" y="30356"/>
                </a:lnTo>
                <a:lnTo>
                  <a:pt x="3646" y="30176"/>
                </a:lnTo>
                <a:lnTo>
                  <a:pt x="3526" y="30057"/>
                </a:lnTo>
                <a:lnTo>
                  <a:pt x="3347" y="29878"/>
                </a:lnTo>
                <a:lnTo>
                  <a:pt x="3167" y="29818"/>
                </a:lnTo>
                <a:close/>
                <a:moveTo>
                  <a:pt x="3227" y="32806"/>
                </a:moveTo>
                <a:lnTo>
                  <a:pt x="3048" y="32925"/>
                </a:lnTo>
                <a:lnTo>
                  <a:pt x="2928" y="33104"/>
                </a:lnTo>
                <a:lnTo>
                  <a:pt x="2869" y="33284"/>
                </a:lnTo>
                <a:lnTo>
                  <a:pt x="2809" y="33523"/>
                </a:lnTo>
                <a:lnTo>
                  <a:pt x="2869" y="33702"/>
                </a:lnTo>
                <a:lnTo>
                  <a:pt x="2988" y="33821"/>
                </a:lnTo>
                <a:lnTo>
                  <a:pt x="3227" y="33881"/>
                </a:lnTo>
                <a:lnTo>
                  <a:pt x="3466" y="33881"/>
                </a:lnTo>
                <a:lnTo>
                  <a:pt x="3646" y="33762"/>
                </a:lnTo>
                <a:lnTo>
                  <a:pt x="3765" y="33582"/>
                </a:lnTo>
                <a:lnTo>
                  <a:pt x="3825" y="33403"/>
                </a:lnTo>
                <a:lnTo>
                  <a:pt x="3885" y="33164"/>
                </a:lnTo>
                <a:lnTo>
                  <a:pt x="3825" y="32985"/>
                </a:lnTo>
                <a:lnTo>
                  <a:pt x="3646" y="32865"/>
                </a:lnTo>
                <a:lnTo>
                  <a:pt x="3466" y="32806"/>
                </a:lnTo>
                <a:close/>
                <a:moveTo>
                  <a:pt x="6932" y="32746"/>
                </a:moveTo>
                <a:lnTo>
                  <a:pt x="6633" y="32865"/>
                </a:lnTo>
                <a:lnTo>
                  <a:pt x="6454" y="33045"/>
                </a:lnTo>
                <a:lnTo>
                  <a:pt x="6335" y="33224"/>
                </a:lnTo>
                <a:lnTo>
                  <a:pt x="6335" y="33463"/>
                </a:lnTo>
                <a:lnTo>
                  <a:pt x="6335" y="33642"/>
                </a:lnTo>
                <a:lnTo>
                  <a:pt x="6454" y="33821"/>
                </a:lnTo>
                <a:lnTo>
                  <a:pt x="6633" y="33941"/>
                </a:lnTo>
                <a:lnTo>
                  <a:pt x="6872" y="33941"/>
                </a:lnTo>
                <a:lnTo>
                  <a:pt x="7111" y="33881"/>
                </a:lnTo>
                <a:lnTo>
                  <a:pt x="7350" y="33702"/>
                </a:lnTo>
                <a:lnTo>
                  <a:pt x="7470" y="33463"/>
                </a:lnTo>
                <a:lnTo>
                  <a:pt x="7470" y="33284"/>
                </a:lnTo>
                <a:lnTo>
                  <a:pt x="7410" y="33045"/>
                </a:lnTo>
                <a:lnTo>
                  <a:pt x="7291" y="32865"/>
                </a:lnTo>
                <a:lnTo>
                  <a:pt x="7171" y="32806"/>
                </a:lnTo>
                <a:lnTo>
                  <a:pt x="6932" y="32746"/>
                </a:lnTo>
                <a:close/>
                <a:moveTo>
                  <a:pt x="9263" y="34658"/>
                </a:moveTo>
                <a:lnTo>
                  <a:pt x="9024" y="34778"/>
                </a:lnTo>
                <a:lnTo>
                  <a:pt x="8904" y="34957"/>
                </a:lnTo>
                <a:lnTo>
                  <a:pt x="8844" y="35076"/>
                </a:lnTo>
                <a:lnTo>
                  <a:pt x="8844" y="35196"/>
                </a:lnTo>
                <a:lnTo>
                  <a:pt x="8904" y="35315"/>
                </a:lnTo>
                <a:lnTo>
                  <a:pt x="9024" y="35435"/>
                </a:lnTo>
                <a:lnTo>
                  <a:pt x="9203" y="35674"/>
                </a:lnTo>
                <a:lnTo>
                  <a:pt x="9382" y="35734"/>
                </a:lnTo>
                <a:lnTo>
                  <a:pt x="9442" y="35734"/>
                </a:lnTo>
                <a:lnTo>
                  <a:pt x="9502" y="35674"/>
                </a:lnTo>
                <a:lnTo>
                  <a:pt x="9681" y="35315"/>
                </a:lnTo>
                <a:lnTo>
                  <a:pt x="9741" y="35136"/>
                </a:lnTo>
                <a:lnTo>
                  <a:pt x="9741" y="34957"/>
                </a:lnTo>
                <a:lnTo>
                  <a:pt x="9741" y="34837"/>
                </a:lnTo>
                <a:lnTo>
                  <a:pt x="9681" y="34718"/>
                </a:lnTo>
                <a:lnTo>
                  <a:pt x="9561" y="34658"/>
                </a:lnTo>
                <a:close/>
                <a:moveTo>
                  <a:pt x="5558" y="35196"/>
                </a:moveTo>
                <a:lnTo>
                  <a:pt x="5199" y="35315"/>
                </a:lnTo>
                <a:lnTo>
                  <a:pt x="5020" y="35495"/>
                </a:lnTo>
                <a:lnTo>
                  <a:pt x="4841" y="35793"/>
                </a:lnTo>
                <a:lnTo>
                  <a:pt x="4781" y="36092"/>
                </a:lnTo>
                <a:lnTo>
                  <a:pt x="4781" y="36331"/>
                </a:lnTo>
                <a:lnTo>
                  <a:pt x="4841" y="36570"/>
                </a:lnTo>
                <a:lnTo>
                  <a:pt x="4960" y="36690"/>
                </a:lnTo>
                <a:lnTo>
                  <a:pt x="5020" y="36750"/>
                </a:lnTo>
                <a:lnTo>
                  <a:pt x="5139" y="36690"/>
                </a:lnTo>
                <a:lnTo>
                  <a:pt x="5378" y="36510"/>
                </a:lnTo>
                <a:lnTo>
                  <a:pt x="5617" y="36451"/>
                </a:lnTo>
                <a:lnTo>
                  <a:pt x="5916" y="36271"/>
                </a:lnTo>
                <a:lnTo>
                  <a:pt x="6155" y="36092"/>
                </a:lnTo>
                <a:lnTo>
                  <a:pt x="6275" y="35853"/>
                </a:lnTo>
                <a:lnTo>
                  <a:pt x="6275" y="35674"/>
                </a:lnTo>
                <a:lnTo>
                  <a:pt x="6215" y="35435"/>
                </a:lnTo>
                <a:lnTo>
                  <a:pt x="6036" y="35315"/>
                </a:lnTo>
                <a:lnTo>
                  <a:pt x="5797" y="35196"/>
                </a:lnTo>
                <a:close/>
                <a:moveTo>
                  <a:pt x="6574" y="38004"/>
                </a:moveTo>
                <a:lnTo>
                  <a:pt x="6155" y="38064"/>
                </a:lnTo>
                <a:lnTo>
                  <a:pt x="5916" y="38124"/>
                </a:lnTo>
                <a:lnTo>
                  <a:pt x="5737" y="38243"/>
                </a:lnTo>
                <a:lnTo>
                  <a:pt x="5617" y="38363"/>
                </a:lnTo>
                <a:lnTo>
                  <a:pt x="5498" y="38542"/>
                </a:lnTo>
                <a:lnTo>
                  <a:pt x="5378" y="38901"/>
                </a:lnTo>
                <a:lnTo>
                  <a:pt x="5378" y="39199"/>
                </a:lnTo>
                <a:lnTo>
                  <a:pt x="5378" y="39319"/>
                </a:lnTo>
                <a:lnTo>
                  <a:pt x="5498" y="39438"/>
                </a:lnTo>
                <a:lnTo>
                  <a:pt x="5558" y="39558"/>
                </a:lnTo>
                <a:lnTo>
                  <a:pt x="5737" y="39618"/>
                </a:lnTo>
                <a:lnTo>
                  <a:pt x="5856" y="39618"/>
                </a:lnTo>
                <a:lnTo>
                  <a:pt x="6036" y="39558"/>
                </a:lnTo>
                <a:lnTo>
                  <a:pt x="6275" y="39438"/>
                </a:lnTo>
                <a:lnTo>
                  <a:pt x="6514" y="39319"/>
                </a:lnTo>
                <a:lnTo>
                  <a:pt x="6753" y="39080"/>
                </a:lnTo>
                <a:lnTo>
                  <a:pt x="6872" y="38841"/>
                </a:lnTo>
                <a:lnTo>
                  <a:pt x="6992" y="38602"/>
                </a:lnTo>
                <a:lnTo>
                  <a:pt x="6992" y="38363"/>
                </a:lnTo>
                <a:lnTo>
                  <a:pt x="6992" y="38184"/>
                </a:lnTo>
                <a:lnTo>
                  <a:pt x="6813" y="38004"/>
                </a:lnTo>
                <a:close/>
                <a:moveTo>
                  <a:pt x="12370" y="38243"/>
                </a:moveTo>
                <a:lnTo>
                  <a:pt x="12250" y="38303"/>
                </a:lnTo>
                <a:lnTo>
                  <a:pt x="12131" y="38363"/>
                </a:lnTo>
                <a:lnTo>
                  <a:pt x="11892" y="38662"/>
                </a:lnTo>
                <a:lnTo>
                  <a:pt x="11772" y="39020"/>
                </a:lnTo>
                <a:lnTo>
                  <a:pt x="11713" y="39379"/>
                </a:lnTo>
                <a:lnTo>
                  <a:pt x="11772" y="39678"/>
                </a:lnTo>
                <a:lnTo>
                  <a:pt x="11832" y="39797"/>
                </a:lnTo>
                <a:lnTo>
                  <a:pt x="11952" y="39857"/>
                </a:lnTo>
                <a:lnTo>
                  <a:pt x="12191" y="39857"/>
                </a:lnTo>
                <a:lnTo>
                  <a:pt x="12370" y="39737"/>
                </a:lnTo>
                <a:lnTo>
                  <a:pt x="12549" y="39498"/>
                </a:lnTo>
                <a:lnTo>
                  <a:pt x="12788" y="39140"/>
                </a:lnTo>
                <a:lnTo>
                  <a:pt x="12848" y="38901"/>
                </a:lnTo>
                <a:lnTo>
                  <a:pt x="12908" y="38662"/>
                </a:lnTo>
                <a:lnTo>
                  <a:pt x="12908" y="38482"/>
                </a:lnTo>
                <a:lnTo>
                  <a:pt x="12848" y="38303"/>
                </a:lnTo>
                <a:lnTo>
                  <a:pt x="12669" y="38243"/>
                </a:lnTo>
                <a:close/>
                <a:moveTo>
                  <a:pt x="9442" y="38721"/>
                </a:moveTo>
                <a:lnTo>
                  <a:pt x="9203" y="38781"/>
                </a:lnTo>
                <a:lnTo>
                  <a:pt x="9024" y="38901"/>
                </a:lnTo>
                <a:lnTo>
                  <a:pt x="8844" y="39080"/>
                </a:lnTo>
                <a:lnTo>
                  <a:pt x="8784" y="39259"/>
                </a:lnTo>
                <a:lnTo>
                  <a:pt x="8784" y="39498"/>
                </a:lnTo>
                <a:lnTo>
                  <a:pt x="8844" y="39678"/>
                </a:lnTo>
                <a:lnTo>
                  <a:pt x="8964" y="39857"/>
                </a:lnTo>
                <a:lnTo>
                  <a:pt x="9203" y="39917"/>
                </a:lnTo>
                <a:lnTo>
                  <a:pt x="9442" y="39917"/>
                </a:lnTo>
                <a:lnTo>
                  <a:pt x="9621" y="39797"/>
                </a:lnTo>
                <a:lnTo>
                  <a:pt x="9800" y="39558"/>
                </a:lnTo>
                <a:lnTo>
                  <a:pt x="9860" y="39379"/>
                </a:lnTo>
                <a:lnTo>
                  <a:pt x="9860" y="39140"/>
                </a:lnTo>
                <a:lnTo>
                  <a:pt x="9800" y="38901"/>
                </a:lnTo>
                <a:lnTo>
                  <a:pt x="9681" y="38781"/>
                </a:lnTo>
                <a:lnTo>
                  <a:pt x="9442" y="38721"/>
                </a:lnTo>
                <a:close/>
                <a:moveTo>
                  <a:pt x="18465" y="5259"/>
                </a:moveTo>
                <a:lnTo>
                  <a:pt x="18764" y="5318"/>
                </a:lnTo>
                <a:lnTo>
                  <a:pt x="19062" y="5498"/>
                </a:lnTo>
                <a:lnTo>
                  <a:pt x="19421" y="5737"/>
                </a:lnTo>
                <a:lnTo>
                  <a:pt x="19660" y="5976"/>
                </a:lnTo>
                <a:lnTo>
                  <a:pt x="19899" y="6334"/>
                </a:lnTo>
                <a:lnTo>
                  <a:pt x="20078" y="6693"/>
                </a:lnTo>
                <a:lnTo>
                  <a:pt x="20198" y="7171"/>
                </a:lnTo>
                <a:lnTo>
                  <a:pt x="20317" y="7649"/>
                </a:lnTo>
                <a:lnTo>
                  <a:pt x="20437" y="8127"/>
                </a:lnTo>
                <a:lnTo>
                  <a:pt x="20437" y="8605"/>
                </a:lnTo>
                <a:lnTo>
                  <a:pt x="20497" y="9621"/>
                </a:lnTo>
                <a:lnTo>
                  <a:pt x="20437" y="10636"/>
                </a:lnTo>
                <a:lnTo>
                  <a:pt x="20258" y="13086"/>
                </a:lnTo>
                <a:lnTo>
                  <a:pt x="20138" y="14341"/>
                </a:lnTo>
                <a:lnTo>
                  <a:pt x="20138" y="15536"/>
                </a:lnTo>
                <a:lnTo>
                  <a:pt x="20138" y="16791"/>
                </a:lnTo>
                <a:lnTo>
                  <a:pt x="20258" y="17986"/>
                </a:lnTo>
                <a:lnTo>
                  <a:pt x="20377" y="18584"/>
                </a:lnTo>
                <a:lnTo>
                  <a:pt x="20497" y="19181"/>
                </a:lnTo>
                <a:lnTo>
                  <a:pt x="20676" y="19779"/>
                </a:lnTo>
                <a:lnTo>
                  <a:pt x="20915" y="20377"/>
                </a:lnTo>
                <a:lnTo>
                  <a:pt x="21273" y="21094"/>
                </a:lnTo>
                <a:lnTo>
                  <a:pt x="21632" y="21691"/>
                </a:lnTo>
                <a:lnTo>
                  <a:pt x="22110" y="22229"/>
                </a:lnTo>
                <a:lnTo>
                  <a:pt x="22588" y="22707"/>
                </a:lnTo>
                <a:lnTo>
                  <a:pt x="23604" y="23723"/>
                </a:lnTo>
                <a:lnTo>
                  <a:pt x="24142" y="24201"/>
                </a:lnTo>
                <a:lnTo>
                  <a:pt x="24679" y="24739"/>
                </a:lnTo>
                <a:lnTo>
                  <a:pt x="25157" y="25336"/>
                </a:lnTo>
                <a:lnTo>
                  <a:pt x="25516" y="25934"/>
                </a:lnTo>
                <a:lnTo>
                  <a:pt x="25875" y="26591"/>
                </a:lnTo>
                <a:lnTo>
                  <a:pt x="26114" y="27308"/>
                </a:lnTo>
                <a:lnTo>
                  <a:pt x="26293" y="27965"/>
                </a:lnTo>
                <a:lnTo>
                  <a:pt x="26412" y="28683"/>
                </a:lnTo>
                <a:lnTo>
                  <a:pt x="26472" y="29459"/>
                </a:lnTo>
                <a:lnTo>
                  <a:pt x="26412" y="30176"/>
                </a:lnTo>
                <a:lnTo>
                  <a:pt x="26353" y="30953"/>
                </a:lnTo>
                <a:lnTo>
                  <a:pt x="26173" y="31670"/>
                </a:lnTo>
                <a:lnTo>
                  <a:pt x="25934" y="32447"/>
                </a:lnTo>
                <a:lnTo>
                  <a:pt x="25695" y="33224"/>
                </a:lnTo>
                <a:lnTo>
                  <a:pt x="25337" y="34001"/>
                </a:lnTo>
                <a:lnTo>
                  <a:pt x="24978" y="34778"/>
                </a:lnTo>
                <a:lnTo>
                  <a:pt x="24560" y="35495"/>
                </a:lnTo>
                <a:lnTo>
                  <a:pt x="24142" y="36212"/>
                </a:lnTo>
                <a:lnTo>
                  <a:pt x="23604" y="36929"/>
                </a:lnTo>
                <a:lnTo>
                  <a:pt x="23126" y="37586"/>
                </a:lnTo>
                <a:lnTo>
                  <a:pt x="22528" y="38243"/>
                </a:lnTo>
                <a:lnTo>
                  <a:pt x="21931" y="38841"/>
                </a:lnTo>
                <a:lnTo>
                  <a:pt x="21333" y="39379"/>
                </a:lnTo>
                <a:lnTo>
                  <a:pt x="20736" y="39857"/>
                </a:lnTo>
                <a:lnTo>
                  <a:pt x="20078" y="40335"/>
                </a:lnTo>
                <a:lnTo>
                  <a:pt x="19421" y="40693"/>
                </a:lnTo>
                <a:lnTo>
                  <a:pt x="18943" y="40932"/>
                </a:lnTo>
                <a:lnTo>
                  <a:pt x="18405" y="41171"/>
                </a:lnTo>
                <a:lnTo>
                  <a:pt x="17867" y="41351"/>
                </a:lnTo>
                <a:lnTo>
                  <a:pt x="17270" y="41470"/>
                </a:lnTo>
                <a:lnTo>
                  <a:pt x="16075" y="41649"/>
                </a:lnTo>
                <a:lnTo>
                  <a:pt x="14880" y="41709"/>
                </a:lnTo>
                <a:lnTo>
                  <a:pt x="13684" y="41709"/>
                </a:lnTo>
                <a:lnTo>
                  <a:pt x="12489" y="41590"/>
                </a:lnTo>
                <a:lnTo>
                  <a:pt x="11354" y="41470"/>
                </a:lnTo>
                <a:lnTo>
                  <a:pt x="10219" y="41291"/>
                </a:lnTo>
                <a:lnTo>
                  <a:pt x="9024" y="40992"/>
                </a:lnTo>
                <a:lnTo>
                  <a:pt x="7888" y="40634"/>
                </a:lnTo>
                <a:lnTo>
                  <a:pt x="6753" y="40215"/>
                </a:lnTo>
                <a:lnTo>
                  <a:pt x="5737" y="39678"/>
                </a:lnTo>
                <a:lnTo>
                  <a:pt x="4721" y="39080"/>
                </a:lnTo>
                <a:lnTo>
                  <a:pt x="4243" y="38721"/>
                </a:lnTo>
                <a:lnTo>
                  <a:pt x="3765" y="38303"/>
                </a:lnTo>
                <a:lnTo>
                  <a:pt x="3347" y="37885"/>
                </a:lnTo>
                <a:lnTo>
                  <a:pt x="2988" y="37467"/>
                </a:lnTo>
                <a:lnTo>
                  <a:pt x="2570" y="36989"/>
                </a:lnTo>
                <a:lnTo>
                  <a:pt x="2271" y="36451"/>
                </a:lnTo>
                <a:lnTo>
                  <a:pt x="2510" y="36451"/>
                </a:lnTo>
                <a:lnTo>
                  <a:pt x="2689" y="36331"/>
                </a:lnTo>
                <a:lnTo>
                  <a:pt x="2809" y="36271"/>
                </a:lnTo>
                <a:lnTo>
                  <a:pt x="2869" y="36092"/>
                </a:lnTo>
                <a:lnTo>
                  <a:pt x="2928" y="35973"/>
                </a:lnTo>
                <a:lnTo>
                  <a:pt x="2928" y="35793"/>
                </a:lnTo>
                <a:lnTo>
                  <a:pt x="2809" y="35495"/>
                </a:lnTo>
                <a:lnTo>
                  <a:pt x="2570" y="35256"/>
                </a:lnTo>
                <a:lnTo>
                  <a:pt x="2450" y="35196"/>
                </a:lnTo>
                <a:lnTo>
                  <a:pt x="2331" y="35136"/>
                </a:lnTo>
                <a:lnTo>
                  <a:pt x="2152" y="35136"/>
                </a:lnTo>
                <a:lnTo>
                  <a:pt x="2032" y="35256"/>
                </a:lnTo>
                <a:lnTo>
                  <a:pt x="1913" y="35375"/>
                </a:lnTo>
                <a:lnTo>
                  <a:pt x="1793" y="35554"/>
                </a:lnTo>
                <a:lnTo>
                  <a:pt x="1494" y="34897"/>
                </a:lnTo>
                <a:lnTo>
                  <a:pt x="1255" y="34240"/>
                </a:lnTo>
                <a:lnTo>
                  <a:pt x="1136" y="33582"/>
                </a:lnTo>
                <a:lnTo>
                  <a:pt x="1076" y="32925"/>
                </a:lnTo>
                <a:lnTo>
                  <a:pt x="1076" y="32268"/>
                </a:lnTo>
                <a:lnTo>
                  <a:pt x="1136" y="31670"/>
                </a:lnTo>
                <a:lnTo>
                  <a:pt x="1255" y="31013"/>
                </a:lnTo>
                <a:lnTo>
                  <a:pt x="1375" y="30415"/>
                </a:lnTo>
                <a:lnTo>
                  <a:pt x="1614" y="29818"/>
                </a:lnTo>
                <a:lnTo>
                  <a:pt x="1853" y="29220"/>
                </a:lnTo>
                <a:lnTo>
                  <a:pt x="2450" y="28025"/>
                </a:lnTo>
                <a:lnTo>
                  <a:pt x="3227" y="26890"/>
                </a:lnTo>
                <a:lnTo>
                  <a:pt x="4064" y="25755"/>
                </a:lnTo>
                <a:lnTo>
                  <a:pt x="4960" y="24619"/>
                </a:lnTo>
                <a:lnTo>
                  <a:pt x="5916" y="23484"/>
                </a:lnTo>
                <a:lnTo>
                  <a:pt x="7769" y="21273"/>
                </a:lnTo>
                <a:lnTo>
                  <a:pt x="8605" y="20197"/>
                </a:lnTo>
                <a:lnTo>
                  <a:pt x="9382" y="19062"/>
                </a:lnTo>
                <a:lnTo>
                  <a:pt x="10039" y="17927"/>
                </a:lnTo>
                <a:lnTo>
                  <a:pt x="10278" y="17389"/>
                </a:lnTo>
                <a:lnTo>
                  <a:pt x="10517" y="16791"/>
                </a:lnTo>
                <a:lnTo>
                  <a:pt x="11115" y="14819"/>
                </a:lnTo>
                <a:lnTo>
                  <a:pt x="11772" y="12788"/>
                </a:lnTo>
                <a:lnTo>
                  <a:pt x="12131" y="11772"/>
                </a:lnTo>
                <a:lnTo>
                  <a:pt x="12549" y="10816"/>
                </a:lnTo>
                <a:lnTo>
                  <a:pt x="13087" y="9919"/>
                </a:lnTo>
                <a:lnTo>
                  <a:pt x="13684" y="9083"/>
                </a:lnTo>
                <a:lnTo>
                  <a:pt x="14342" y="8366"/>
                </a:lnTo>
                <a:lnTo>
                  <a:pt x="14700" y="8067"/>
                </a:lnTo>
                <a:lnTo>
                  <a:pt x="15059" y="7828"/>
                </a:lnTo>
                <a:lnTo>
                  <a:pt x="15477" y="7589"/>
                </a:lnTo>
                <a:lnTo>
                  <a:pt x="15895" y="7350"/>
                </a:lnTo>
                <a:lnTo>
                  <a:pt x="16373" y="7230"/>
                </a:lnTo>
                <a:lnTo>
                  <a:pt x="16851" y="7171"/>
                </a:lnTo>
                <a:lnTo>
                  <a:pt x="17270" y="7171"/>
                </a:lnTo>
                <a:lnTo>
                  <a:pt x="17808" y="7230"/>
                </a:lnTo>
                <a:lnTo>
                  <a:pt x="18345" y="7290"/>
                </a:lnTo>
                <a:lnTo>
                  <a:pt x="18525" y="7290"/>
                </a:lnTo>
                <a:lnTo>
                  <a:pt x="18644" y="7230"/>
                </a:lnTo>
                <a:lnTo>
                  <a:pt x="18823" y="7051"/>
                </a:lnTo>
                <a:lnTo>
                  <a:pt x="18823" y="6932"/>
                </a:lnTo>
                <a:lnTo>
                  <a:pt x="18764" y="6812"/>
                </a:lnTo>
                <a:lnTo>
                  <a:pt x="18584" y="6693"/>
                </a:lnTo>
                <a:lnTo>
                  <a:pt x="18166" y="6513"/>
                </a:lnTo>
                <a:lnTo>
                  <a:pt x="17808" y="6454"/>
                </a:lnTo>
                <a:lnTo>
                  <a:pt x="17927" y="5856"/>
                </a:lnTo>
                <a:lnTo>
                  <a:pt x="18047" y="5617"/>
                </a:lnTo>
                <a:lnTo>
                  <a:pt x="18166" y="5378"/>
                </a:lnTo>
                <a:lnTo>
                  <a:pt x="18286" y="5259"/>
                </a:lnTo>
                <a:close/>
                <a:moveTo>
                  <a:pt x="19899" y="0"/>
                </a:moveTo>
                <a:lnTo>
                  <a:pt x="19720" y="120"/>
                </a:lnTo>
                <a:lnTo>
                  <a:pt x="19540" y="299"/>
                </a:lnTo>
                <a:lnTo>
                  <a:pt x="19122" y="777"/>
                </a:lnTo>
                <a:lnTo>
                  <a:pt x="18704" y="1315"/>
                </a:lnTo>
                <a:lnTo>
                  <a:pt x="18345" y="1912"/>
                </a:lnTo>
                <a:lnTo>
                  <a:pt x="17927" y="2689"/>
                </a:lnTo>
                <a:lnTo>
                  <a:pt x="17449" y="3585"/>
                </a:lnTo>
                <a:lnTo>
                  <a:pt x="17210" y="4004"/>
                </a:lnTo>
                <a:lnTo>
                  <a:pt x="17031" y="4422"/>
                </a:lnTo>
                <a:lnTo>
                  <a:pt x="16911" y="4661"/>
                </a:lnTo>
                <a:lnTo>
                  <a:pt x="16732" y="4960"/>
                </a:lnTo>
                <a:lnTo>
                  <a:pt x="16134" y="5796"/>
                </a:lnTo>
                <a:lnTo>
                  <a:pt x="15477" y="6513"/>
                </a:lnTo>
                <a:lnTo>
                  <a:pt x="15238" y="6752"/>
                </a:lnTo>
                <a:lnTo>
                  <a:pt x="15059" y="6932"/>
                </a:lnTo>
                <a:lnTo>
                  <a:pt x="14521" y="7171"/>
                </a:lnTo>
                <a:lnTo>
                  <a:pt x="14043" y="7529"/>
                </a:lnTo>
                <a:lnTo>
                  <a:pt x="13625" y="7888"/>
                </a:lnTo>
                <a:lnTo>
                  <a:pt x="13206" y="8306"/>
                </a:lnTo>
                <a:lnTo>
                  <a:pt x="12728" y="8784"/>
                </a:lnTo>
                <a:lnTo>
                  <a:pt x="12370" y="9262"/>
                </a:lnTo>
                <a:lnTo>
                  <a:pt x="12011" y="9800"/>
                </a:lnTo>
                <a:lnTo>
                  <a:pt x="11713" y="10397"/>
                </a:lnTo>
                <a:lnTo>
                  <a:pt x="11175" y="11533"/>
                </a:lnTo>
                <a:lnTo>
                  <a:pt x="10756" y="12788"/>
                </a:lnTo>
                <a:lnTo>
                  <a:pt x="9980" y="15238"/>
                </a:lnTo>
                <a:lnTo>
                  <a:pt x="9621" y="16492"/>
                </a:lnTo>
                <a:lnTo>
                  <a:pt x="9143" y="17628"/>
                </a:lnTo>
                <a:lnTo>
                  <a:pt x="8545" y="18703"/>
                </a:lnTo>
                <a:lnTo>
                  <a:pt x="7948" y="19719"/>
                </a:lnTo>
                <a:lnTo>
                  <a:pt x="7231" y="20675"/>
                </a:lnTo>
                <a:lnTo>
                  <a:pt x="6454" y="21631"/>
                </a:lnTo>
                <a:lnTo>
                  <a:pt x="4900" y="23424"/>
                </a:lnTo>
                <a:lnTo>
                  <a:pt x="3287" y="25217"/>
                </a:lnTo>
                <a:lnTo>
                  <a:pt x="2510" y="26173"/>
                </a:lnTo>
                <a:lnTo>
                  <a:pt x="1853" y="27189"/>
                </a:lnTo>
                <a:lnTo>
                  <a:pt x="1196" y="28205"/>
                </a:lnTo>
                <a:lnTo>
                  <a:pt x="718" y="29280"/>
                </a:lnTo>
                <a:lnTo>
                  <a:pt x="299" y="30415"/>
                </a:lnTo>
                <a:lnTo>
                  <a:pt x="180" y="31013"/>
                </a:lnTo>
                <a:lnTo>
                  <a:pt x="60" y="31611"/>
                </a:lnTo>
                <a:lnTo>
                  <a:pt x="0" y="32208"/>
                </a:lnTo>
                <a:lnTo>
                  <a:pt x="0" y="32806"/>
                </a:lnTo>
                <a:lnTo>
                  <a:pt x="60" y="33403"/>
                </a:lnTo>
                <a:lnTo>
                  <a:pt x="120" y="34061"/>
                </a:lnTo>
                <a:lnTo>
                  <a:pt x="239" y="34658"/>
                </a:lnTo>
                <a:lnTo>
                  <a:pt x="419" y="35256"/>
                </a:lnTo>
                <a:lnTo>
                  <a:pt x="598" y="35793"/>
                </a:lnTo>
                <a:lnTo>
                  <a:pt x="837" y="36331"/>
                </a:lnTo>
                <a:lnTo>
                  <a:pt x="1136" y="36869"/>
                </a:lnTo>
                <a:lnTo>
                  <a:pt x="1435" y="37407"/>
                </a:lnTo>
                <a:lnTo>
                  <a:pt x="1793" y="37885"/>
                </a:lnTo>
                <a:lnTo>
                  <a:pt x="2152" y="38363"/>
                </a:lnTo>
                <a:lnTo>
                  <a:pt x="2988" y="39199"/>
                </a:lnTo>
                <a:lnTo>
                  <a:pt x="3944" y="39976"/>
                </a:lnTo>
                <a:lnTo>
                  <a:pt x="4960" y="40634"/>
                </a:lnTo>
                <a:lnTo>
                  <a:pt x="6036" y="41231"/>
                </a:lnTo>
                <a:lnTo>
                  <a:pt x="7052" y="41649"/>
                </a:lnTo>
                <a:lnTo>
                  <a:pt x="8127" y="42008"/>
                </a:lnTo>
                <a:lnTo>
                  <a:pt x="9203" y="42366"/>
                </a:lnTo>
                <a:lnTo>
                  <a:pt x="10338" y="42606"/>
                </a:lnTo>
                <a:lnTo>
                  <a:pt x="11473" y="42785"/>
                </a:lnTo>
                <a:lnTo>
                  <a:pt x="12609" y="42904"/>
                </a:lnTo>
                <a:lnTo>
                  <a:pt x="13744" y="42964"/>
                </a:lnTo>
                <a:lnTo>
                  <a:pt x="14880" y="42904"/>
                </a:lnTo>
                <a:lnTo>
                  <a:pt x="16015" y="42785"/>
                </a:lnTo>
                <a:lnTo>
                  <a:pt x="17090" y="42546"/>
                </a:lnTo>
                <a:lnTo>
                  <a:pt x="18166" y="42247"/>
                </a:lnTo>
                <a:lnTo>
                  <a:pt x="19242" y="41888"/>
                </a:lnTo>
                <a:lnTo>
                  <a:pt x="20258" y="41351"/>
                </a:lnTo>
                <a:lnTo>
                  <a:pt x="21214" y="40813"/>
                </a:lnTo>
                <a:lnTo>
                  <a:pt x="22110" y="40096"/>
                </a:lnTo>
                <a:lnTo>
                  <a:pt x="22887" y="39319"/>
                </a:lnTo>
                <a:lnTo>
                  <a:pt x="23664" y="38482"/>
                </a:lnTo>
                <a:lnTo>
                  <a:pt x="24321" y="37586"/>
                </a:lnTo>
                <a:lnTo>
                  <a:pt x="24978" y="36630"/>
                </a:lnTo>
                <a:lnTo>
                  <a:pt x="25576" y="35674"/>
                </a:lnTo>
                <a:lnTo>
                  <a:pt x="26114" y="34598"/>
                </a:lnTo>
                <a:lnTo>
                  <a:pt x="26532" y="33582"/>
                </a:lnTo>
                <a:lnTo>
                  <a:pt x="26890" y="32447"/>
                </a:lnTo>
                <a:lnTo>
                  <a:pt x="27189" y="31372"/>
                </a:lnTo>
                <a:lnTo>
                  <a:pt x="27309" y="30236"/>
                </a:lnTo>
                <a:lnTo>
                  <a:pt x="27368" y="29161"/>
                </a:lnTo>
                <a:lnTo>
                  <a:pt x="27309" y="28085"/>
                </a:lnTo>
                <a:lnTo>
                  <a:pt x="27189" y="27547"/>
                </a:lnTo>
                <a:lnTo>
                  <a:pt x="27070" y="27009"/>
                </a:lnTo>
                <a:lnTo>
                  <a:pt x="26890" y="26531"/>
                </a:lnTo>
                <a:lnTo>
                  <a:pt x="26711" y="25994"/>
                </a:lnTo>
                <a:lnTo>
                  <a:pt x="26472" y="25516"/>
                </a:lnTo>
                <a:lnTo>
                  <a:pt x="26173" y="25037"/>
                </a:lnTo>
                <a:lnTo>
                  <a:pt x="25875" y="24559"/>
                </a:lnTo>
                <a:lnTo>
                  <a:pt x="25516" y="24081"/>
                </a:lnTo>
                <a:lnTo>
                  <a:pt x="25098" y="23663"/>
                </a:lnTo>
                <a:lnTo>
                  <a:pt x="24620" y="23185"/>
                </a:lnTo>
                <a:lnTo>
                  <a:pt x="24082" y="22707"/>
                </a:lnTo>
                <a:lnTo>
                  <a:pt x="23604" y="22229"/>
                </a:lnTo>
                <a:lnTo>
                  <a:pt x="23186" y="21691"/>
                </a:lnTo>
                <a:lnTo>
                  <a:pt x="22827" y="21213"/>
                </a:lnTo>
                <a:lnTo>
                  <a:pt x="22468" y="20675"/>
                </a:lnTo>
                <a:lnTo>
                  <a:pt x="22170" y="20138"/>
                </a:lnTo>
                <a:lnTo>
                  <a:pt x="21931" y="19540"/>
                </a:lnTo>
                <a:lnTo>
                  <a:pt x="21692" y="19002"/>
                </a:lnTo>
                <a:lnTo>
                  <a:pt x="21512" y="18405"/>
                </a:lnTo>
                <a:lnTo>
                  <a:pt x="21393" y="17807"/>
                </a:lnTo>
                <a:lnTo>
                  <a:pt x="21214" y="16552"/>
                </a:lnTo>
                <a:lnTo>
                  <a:pt x="21154" y="15238"/>
                </a:lnTo>
                <a:lnTo>
                  <a:pt x="21154" y="13804"/>
                </a:lnTo>
                <a:lnTo>
                  <a:pt x="21273" y="12608"/>
                </a:lnTo>
                <a:lnTo>
                  <a:pt x="21393" y="11174"/>
                </a:lnTo>
                <a:lnTo>
                  <a:pt x="21512" y="9680"/>
                </a:lnTo>
                <a:lnTo>
                  <a:pt x="21512" y="8963"/>
                </a:lnTo>
                <a:lnTo>
                  <a:pt x="21453" y="8187"/>
                </a:lnTo>
                <a:lnTo>
                  <a:pt x="21393" y="7469"/>
                </a:lnTo>
                <a:lnTo>
                  <a:pt x="21214" y="6812"/>
                </a:lnTo>
                <a:lnTo>
                  <a:pt x="21034" y="6155"/>
                </a:lnTo>
                <a:lnTo>
                  <a:pt x="20736" y="5617"/>
                </a:lnTo>
                <a:lnTo>
                  <a:pt x="20317" y="5079"/>
                </a:lnTo>
                <a:lnTo>
                  <a:pt x="19839" y="4661"/>
                </a:lnTo>
                <a:lnTo>
                  <a:pt x="19540" y="4482"/>
                </a:lnTo>
                <a:lnTo>
                  <a:pt x="19242" y="4362"/>
                </a:lnTo>
                <a:lnTo>
                  <a:pt x="18883" y="4243"/>
                </a:lnTo>
                <a:lnTo>
                  <a:pt x="18465" y="4123"/>
                </a:lnTo>
                <a:lnTo>
                  <a:pt x="18644" y="3765"/>
                </a:lnTo>
                <a:lnTo>
                  <a:pt x="18943" y="3287"/>
                </a:lnTo>
                <a:lnTo>
                  <a:pt x="19660" y="2211"/>
                </a:lnTo>
                <a:lnTo>
                  <a:pt x="19959" y="1673"/>
                </a:lnTo>
                <a:lnTo>
                  <a:pt x="20258" y="1135"/>
                </a:lnTo>
                <a:lnTo>
                  <a:pt x="20437" y="717"/>
                </a:lnTo>
                <a:lnTo>
                  <a:pt x="20437" y="478"/>
                </a:lnTo>
                <a:lnTo>
                  <a:pt x="20437" y="359"/>
                </a:lnTo>
                <a:lnTo>
                  <a:pt x="20377" y="120"/>
                </a:lnTo>
                <a:lnTo>
                  <a:pt x="20258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A7D99"/>
              </a:solidFill>
            </a:endParaRPr>
          </a:p>
        </p:txBody>
      </p:sp>
      <p:sp>
        <p:nvSpPr>
          <p:cNvPr id="66" name="Google Shape;66;p3"/>
          <p:cNvSpPr/>
          <p:nvPr/>
        </p:nvSpPr>
        <p:spPr>
          <a:xfrm>
            <a:off x="8284491" y="4766678"/>
            <a:ext cx="872604" cy="1269436"/>
          </a:xfrm>
          <a:custGeom>
            <a:avLst/>
            <a:gdLst/>
            <a:ahLst/>
            <a:cxnLst/>
            <a:rect l="l" t="t" r="r" b="b"/>
            <a:pathLst>
              <a:path w="32149" h="35077" extrusionOk="0">
                <a:moveTo>
                  <a:pt x="15656" y="13266"/>
                </a:moveTo>
                <a:lnTo>
                  <a:pt x="16791" y="13385"/>
                </a:lnTo>
                <a:lnTo>
                  <a:pt x="17688" y="13565"/>
                </a:lnTo>
                <a:lnTo>
                  <a:pt x="18524" y="13864"/>
                </a:lnTo>
                <a:lnTo>
                  <a:pt x="19301" y="14282"/>
                </a:lnTo>
                <a:lnTo>
                  <a:pt x="19660" y="14521"/>
                </a:lnTo>
                <a:lnTo>
                  <a:pt x="19958" y="14760"/>
                </a:lnTo>
                <a:lnTo>
                  <a:pt x="20257" y="15059"/>
                </a:lnTo>
                <a:lnTo>
                  <a:pt x="20496" y="15417"/>
                </a:lnTo>
                <a:lnTo>
                  <a:pt x="20675" y="15776"/>
                </a:lnTo>
                <a:lnTo>
                  <a:pt x="20795" y="16134"/>
                </a:lnTo>
                <a:lnTo>
                  <a:pt x="20914" y="16553"/>
                </a:lnTo>
                <a:lnTo>
                  <a:pt x="20914" y="16971"/>
                </a:lnTo>
                <a:lnTo>
                  <a:pt x="20855" y="17449"/>
                </a:lnTo>
                <a:lnTo>
                  <a:pt x="20735" y="17927"/>
                </a:lnTo>
                <a:lnTo>
                  <a:pt x="20496" y="18524"/>
                </a:lnTo>
                <a:lnTo>
                  <a:pt x="20197" y="19002"/>
                </a:lnTo>
                <a:lnTo>
                  <a:pt x="19899" y="19481"/>
                </a:lnTo>
                <a:lnTo>
                  <a:pt x="19540" y="19899"/>
                </a:lnTo>
                <a:lnTo>
                  <a:pt x="19122" y="20317"/>
                </a:lnTo>
                <a:lnTo>
                  <a:pt x="18644" y="20676"/>
                </a:lnTo>
                <a:lnTo>
                  <a:pt x="18166" y="20974"/>
                </a:lnTo>
                <a:lnTo>
                  <a:pt x="17688" y="21213"/>
                </a:lnTo>
                <a:lnTo>
                  <a:pt x="17150" y="21452"/>
                </a:lnTo>
                <a:lnTo>
                  <a:pt x="16612" y="21691"/>
                </a:lnTo>
                <a:lnTo>
                  <a:pt x="16015" y="21811"/>
                </a:lnTo>
                <a:lnTo>
                  <a:pt x="15477" y="21930"/>
                </a:lnTo>
                <a:lnTo>
                  <a:pt x="14879" y="21990"/>
                </a:lnTo>
                <a:lnTo>
                  <a:pt x="14341" y="22050"/>
                </a:lnTo>
                <a:lnTo>
                  <a:pt x="13206" y="22050"/>
                </a:lnTo>
                <a:lnTo>
                  <a:pt x="12608" y="21930"/>
                </a:lnTo>
                <a:lnTo>
                  <a:pt x="12071" y="21811"/>
                </a:lnTo>
                <a:lnTo>
                  <a:pt x="11533" y="21691"/>
                </a:lnTo>
                <a:lnTo>
                  <a:pt x="10995" y="21452"/>
                </a:lnTo>
                <a:lnTo>
                  <a:pt x="10517" y="21213"/>
                </a:lnTo>
                <a:lnTo>
                  <a:pt x="10039" y="20915"/>
                </a:lnTo>
                <a:lnTo>
                  <a:pt x="9621" y="20616"/>
                </a:lnTo>
                <a:lnTo>
                  <a:pt x="9202" y="20257"/>
                </a:lnTo>
                <a:lnTo>
                  <a:pt x="8904" y="19839"/>
                </a:lnTo>
                <a:lnTo>
                  <a:pt x="8665" y="19421"/>
                </a:lnTo>
                <a:lnTo>
                  <a:pt x="8485" y="19002"/>
                </a:lnTo>
                <a:lnTo>
                  <a:pt x="8426" y="18524"/>
                </a:lnTo>
                <a:lnTo>
                  <a:pt x="8426" y="18046"/>
                </a:lnTo>
                <a:lnTo>
                  <a:pt x="8545" y="17509"/>
                </a:lnTo>
                <a:lnTo>
                  <a:pt x="8784" y="16971"/>
                </a:lnTo>
                <a:lnTo>
                  <a:pt x="9143" y="16373"/>
                </a:lnTo>
                <a:lnTo>
                  <a:pt x="9501" y="15955"/>
                </a:lnTo>
                <a:lnTo>
                  <a:pt x="9860" y="15537"/>
                </a:lnTo>
                <a:lnTo>
                  <a:pt x="10278" y="15118"/>
                </a:lnTo>
                <a:lnTo>
                  <a:pt x="10696" y="14820"/>
                </a:lnTo>
                <a:lnTo>
                  <a:pt x="11115" y="14461"/>
                </a:lnTo>
                <a:lnTo>
                  <a:pt x="11593" y="14222"/>
                </a:lnTo>
                <a:lnTo>
                  <a:pt x="12071" y="13983"/>
                </a:lnTo>
                <a:lnTo>
                  <a:pt x="12549" y="13744"/>
                </a:lnTo>
                <a:lnTo>
                  <a:pt x="13027" y="13565"/>
                </a:lnTo>
                <a:lnTo>
                  <a:pt x="13565" y="13445"/>
                </a:lnTo>
                <a:lnTo>
                  <a:pt x="14043" y="13326"/>
                </a:lnTo>
                <a:lnTo>
                  <a:pt x="14580" y="13266"/>
                </a:lnTo>
                <a:close/>
                <a:moveTo>
                  <a:pt x="15716" y="12190"/>
                </a:moveTo>
                <a:lnTo>
                  <a:pt x="14640" y="12310"/>
                </a:lnTo>
                <a:lnTo>
                  <a:pt x="13565" y="12549"/>
                </a:lnTo>
                <a:lnTo>
                  <a:pt x="12489" y="12907"/>
                </a:lnTo>
                <a:lnTo>
                  <a:pt x="11473" y="13326"/>
                </a:lnTo>
                <a:lnTo>
                  <a:pt x="10935" y="13625"/>
                </a:lnTo>
                <a:lnTo>
                  <a:pt x="10398" y="13983"/>
                </a:lnTo>
                <a:lnTo>
                  <a:pt x="9860" y="14401"/>
                </a:lnTo>
                <a:lnTo>
                  <a:pt x="9382" y="14879"/>
                </a:lnTo>
                <a:lnTo>
                  <a:pt x="8904" y="15357"/>
                </a:lnTo>
                <a:lnTo>
                  <a:pt x="8485" y="15895"/>
                </a:lnTo>
                <a:lnTo>
                  <a:pt x="8127" y="16433"/>
                </a:lnTo>
                <a:lnTo>
                  <a:pt x="7828" y="17031"/>
                </a:lnTo>
                <a:lnTo>
                  <a:pt x="7649" y="17628"/>
                </a:lnTo>
                <a:lnTo>
                  <a:pt x="7470" y="18226"/>
                </a:lnTo>
                <a:lnTo>
                  <a:pt x="7470" y="18823"/>
                </a:lnTo>
                <a:lnTo>
                  <a:pt x="7529" y="19421"/>
                </a:lnTo>
                <a:lnTo>
                  <a:pt x="7649" y="19959"/>
                </a:lnTo>
                <a:lnTo>
                  <a:pt x="7948" y="20556"/>
                </a:lnTo>
                <a:lnTo>
                  <a:pt x="8366" y="21094"/>
                </a:lnTo>
                <a:lnTo>
                  <a:pt x="8963" y="21572"/>
                </a:lnTo>
                <a:lnTo>
                  <a:pt x="9501" y="21990"/>
                </a:lnTo>
                <a:lnTo>
                  <a:pt x="10099" y="22289"/>
                </a:lnTo>
                <a:lnTo>
                  <a:pt x="10696" y="22588"/>
                </a:lnTo>
                <a:lnTo>
                  <a:pt x="11354" y="22827"/>
                </a:lnTo>
                <a:lnTo>
                  <a:pt x="12011" y="22946"/>
                </a:lnTo>
                <a:lnTo>
                  <a:pt x="12668" y="23066"/>
                </a:lnTo>
                <a:lnTo>
                  <a:pt x="13385" y="23126"/>
                </a:lnTo>
                <a:lnTo>
                  <a:pt x="14102" y="23185"/>
                </a:lnTo>
                <a:lnTo>
                  <a:pt x="14760" y="23126"/>
                </a:lnTo>
                <a:lnTo>
                  <a:pt x="15477" y="23006"/>
                </a:lnTo>
                <a:lnTo>
                  <a:pt x="16134" y="22887"/>
                </a:lnTo>
                <a:lnTo>
                  <a:pt x="16791" y="22707"/>
                </a:lnTo>
                <a:lnTo>
                  <a:pt x="17449" y="22468"/>
                </a:lnTo>
                <a:lnTo>
                  <a:pt x="18046" y="22169"/>
                </a:lnTo>
                <a:lnTo>
                  <a:pt x="18644" y="21871"/>
                </a:lnTo>
                <a:lnTo>
                  <a:pt x="19182" y="21512"/>
                </a:lnTo>
                <a:lnTo>
                  <a:pt x="19660" y="21094"/>
                </a:lnTo>
                <a:lnTo>
                  <a:pt x="20138" y="20676"/>
                </a:lnTo>
                <a:lnTo>
                  <a:pt x="20556" y="20198"/>
                </a:lnTo>
                <a:lnTo>
                  <a:pt x="20914" y="19660"/>
                </a:lnTo>
                <a:lnTo>
                  <a:pt x="21213" y="19122"/>
                </a:lnTo>
                <a:lnTo>
                  <a:pt x="21452" y="18584"/>
                </a:lnTo>
                <a:lnTo>
                  <a:pt x="21691" y="18046"/>
                </a:lnTo>
                <a:lnTo>
                  <a:pt x="21811" y="17449"/>
                </a:lnTo>
                <a:lnTo>
                  <a:pt x="21871" y="16851"/>
                </a:lnTo>
                <a:lnTo>
                  <a:pt x="21871" y="16313"/>
                </a:lnTo>
                <a:lnTo>
                  <a:pt x="21811" y="15776"/>
                </a:lnTo>
                <a:lnTo>
                  <a:pt x="21632" y="15238"/>
                </a:lnTo>
                <a:lnTo>
                  <a:pt x="21333" y="14700"/>
                </a:lnTo>
                <a:lnTo>
                  <a:pt x="20974" y="14222"/>
                </a:lnTo>
                <a:lnTo>
                  <a:pt x="20556" y="13744"/>
                </a:lnTo>
                <a:lnTo>
                  <a:pt x="19958" y="13326"/>
                </a:lnTo>
                <a:lnTo>
                  <a:pt x="19480" y="13027"/>
                </a:lnTo>
                <a:lnTo>
                  <a:pt x="18943" y="12788"/>
                </a:lnTo>
                <a:lnTo>
                  <a:pt x="18405" y="12549"/>
                </a:lnTo>
                <a:lnTo>
                  <a:pt x="17867" y="12429"/>
                </a:lnTo>
                <a:lnTo>
                  <a:pt x="17329" y="12310"/>
                </a:lnTo>
                <a:lnTo>
                  <a:pt x="16791" y="12190"/>
                </a:lnTo>
                <a:close/>
                <a:moveTo>
                  <a:pt x="26651" y="897"/>
                </a:moveTo>
                <a:lnTo>
                  <a:pt x="26950" y="956"/>
                </a:lnTo>
                <a:lnTo>
                  <a:pt x="27249" y="1076"/>
                </a:lnTo>
                <a:lnTo>
                  <a:pt x="27547" y="1195"/>
                </a:lnTo>
                <a:lnTo>
                  <a:pt x="27786" y="1375"/>
                </a:lnTo>
                <a:lnTo>
                  <a:pt x="28264" y="1853"/>
                </a:lnTo>
                <a:lnTo>
                  <a:pt x="28683" y="2391"/>
                </a:lnTo>
                <a:lnTo>
                  <a:pt x="28981" y="2988"/>
                </a:lnTo>
                <a:lnTo>
                  <a:pt x="29161" y="3586"/>
                </a:lnTo>
                <a:lnTo>
                  <a:pt x="29220" y="4123"/>
                </a:lnTo>
                <a:lnTo>
                  <a:pt x="29220" y="4601"/>
                </a:lnTo>
                <a:lnTo>
                  <a:pt x="29161" y="5139"/>
                </a:lnTo>
                <a:lnTo>
                  <a:pt x="29101" y="5617"/>
                </a:lnTo>
                <a:lnTo>
                  <a:pt x="28862" y="6693"/>
                </a:lnTo>
                <a:lnTo>
                  <a:pt x="28503" y="7709"/>
                </a:lnTo>
                <a:lnTo>
                  <a:pt x="27727" y="9740"/>
                </a:lnTo>
                <a:lnTo>
                  <a:pt x="27308" y="10696"/>
                </a:lnTo>
                <a:lnTo>
                  <a:pt x="27010" y="11653"/>
                </a:lnTo>
                <a:lnTo>
                  <a:pt x="26472" y="13505"/>
                </a:lnTo>
                <a:lnTo>
                  <a:pt x="25994" y="15477"/>
                </a:lnTo>
                <a:lnTo>
                  <a:pt x="25575" y="17389"/>
                </a:lnTo>
                <a:lnTo>
                  <a:pt x="25038" y="19361"/>
                </a:lnTo>
                <a:lnTo>
                  <a:pt x="24679" y="20257"/>
                </a:lnTo>
                <a:lnTo>
                  <a:pt x="24380" y="21213"/>
                </a:lnTo>
                <a:lnTo>
                  <a:pt x="23962" y="22110"/>
                </a:lnTo>
                <a:lnTo>
                  <a:pt x="23544" y="23006"/>
                </a:lnTo>
                <a:lnTo>
                  <a:pt x="23006" y="23843"/>
                </a:lnTo>
                <a:lnTo>
                  <a:pt x="22468" y="24619"/>
                </a:lnTo>
                <a:lnTo>
                  <a:pt x="21811" y="25337"/>
                </a:lnTo>
                <a:lnTo>
                  <a:pt x="21094" y="26054"/>
                </a:lnTo>
                <a:lnTo>
                  <a:pt x="20377" y="26591"/>
                </a:lnTo>
                <a:lnTo>
                  <a:pt x="19719" y="27069"/>
                </a:lnTo>
                <a:lnTo>
                  <a:pt x="18943" y="27488"/>
                </a:lnTo>
                <a:lnTo>
                  <a:pt x="18166" y="27846"/>
                </a:lnTo>
                <a:lnTo>
                  <a:pt x="17389" y="28205"/>
                </a:lnTo>
                <a:lnTo>
                  <a:pt x="16612" y="28444"/>
                </a:lnTo>
                <a:lnTo>
                  <a:pt x="15776" y="28623"/>
                </a:lnTo>
                <a:lnTo>
                  <a:pt x="14939" y="28802"/>
                </a:lnTo>
                <a:lnTo>
                  <a:pt x="14102" y="28862"/>
                </a:lnTo>
                <a:lnTo>
                  <a:pt x="13206" y="28922"/>
                </a:lnTo>
                <a:lnTo>
                  <a:pt x="12369" y="28922"/>
                </a:lnTo>
                <a:lnTo>
                  <a:pt x="11533" y="28862"/>
                </a:lnTo>
                <a:lnTo>
                  <a:pt x="10637" y="28743"/>
                </a:lnTo>
                <a:lnTo>
                  <a:pt x="9800" y="28563"/>
                </a:lnTo>
                <a:lnTo>
                  <a:pt x="9023" y="28384"/>
                </a:lnTo>
                <a:lnTo>
                  <a:pt x="8187" y="28085"/>
                </a:lnTo>
                <a:lnTo>
                  <a:pt x="7350" y="27786"/>
                </a:lnTo>
                <a:lnTo>
                  <a:pt x="6513" y="27428"/>
                </a:lnTo>
                <a:lnTo>
                  <a:pt x="5737" y="26950"/>
                </a:lnTo>
                <a:lnTo>
                  <a:pt x="4960" y="26472"/>
                </a:lnTo>
                <a:lnTo>
                  <a:pt x="4243" y="25934"/>
                </a:lnTo>
                <a:lnTo>
                  <a:pt x="3585" y="25337"/>
                </a:lnTo>
                <a:lnTo>
                  <a:pt x="2988" y="24679"/>
                </a:lnTo>
                <a:lnTo>
                  <a:pt x="2450" y="24022"/>
                </a:lnTo>
                <a:lnTo>
                  <a:pt x="2032" y="23245"/>
                </a:lnTo>
                <a:lnTo>
                  <a:pt x="1673" y="22528"/>
                </a:lnTo>
                <a:lnTo>
                  <a:pt x="1374" y="21691"/>
                </a:lnTo>
                <a:lnTo>
                  <a:pt x="1255" y="20855"/>
                </a:lnTo>
                <a:lnTo>
                  <a:pt x="1195" y="20018"/>
                </a:lnTo>
                <a:lnTo>
                  <a:pt x="1315" y="19122"/>
                </a:lnTo>
                <a:lnTo>
                  <a:pt x="1494" y="18226"/>
                </a:lnTo>
                <a:lnTo>
                  <a:pt x="1853" y="17270"/>
                </a:lnTo>
                <a:lnTo>
                  <a:pt x="2331" y="16433"/>
                </a:lnTo>
                <a:lnTo>
                  <a:pt x="2868" y="15596"/>
                </a:lnTo>
                <a:lnTo>
                  <a:pt x="3406" y="14879"/>
                </a:lnTo>
                <a:lnTo>
                  <a:pt x="4063" y="14222"/>
                </a:lnTo>
                <a:lnTo>
                  <a:pt x="4781" y="13565"/>
                </a:lnTo>
                <a:lnTo>
                  <a:pt x="5498" y="13027"/>
                </a:lnTo>
                <a:lnTo>
                  <a:pt x="6334" y="12489"/>
                </a:lnTo>
                <a:lnTo>
                  <a:pt x="7111" y="11951"/>
                </a:lnTo>
                <a:lnTo>
                  <a:pt x="8844" y="11055"/>
                </a:lnTo>
                <a:lnTo>
                  <a:pt x="10577" y="10218"/>
                </a:lnTo>
                <a:lnTo>
                  <a:pt x="12310" y="9382"/>
                </a:lnTo>
                <a:lnTo>
                  <a:pt x="13983" y="8605"/>
                </a:lnTo>
                <a:lnTo>
                  <a:pt x="14879" y="8127"/>
                </a:lnTo>
                <a:lnTo>
                  <a:pt x="15716" y="7649"/>
                </a:lnTo>
                <a:lnTo>
                  <a:pt x="16552" y="7171"/>
                </a:lnTo>
                <a:lnTo>
                  <a:pt x="17329" y="6573"/>
                </a:lnTo>
                <a:lnTo>
                  <a:pt x="18106" y="6036"/>
                </a:lnTo>
                <a:lnTo>
                  <a:pt x="18883" y="5378"/>
                </a:lnTo>
                <a:lnTo>
                  <a:pt x="19600" y="4721"/>
                </a:lnTo>
                <a:lnTo>
                  <a:pt x="20257" y="4004"/>
                </a:lnTo>
                <a:lnTo>
                  <a:pt x="21273" y="2869"/>
                </a:lnTo>
                <a:lnTo>
                  <a:pt x="21811" y="2331"/>
                </a:lnTo>
                <a:lnTo>
                  <a:pt x="22408" y="1912"/>
                </a:lnTo>
                <a:lnTo>
                  <a:pt x="22767" y="1673"/>
                </a:lnTo>
                <a:lnTo>
                  <a:pt x="23066" y="1554"/>
                </a:lnTo>
                <a:lnTo>
                  <a:pt x="23484" y="1434"/>
                </a:lnTo>
                <a:lnTo>
                  <a:pt x="23842" y="1375"/>
                </a:lnTo>
                <a:lnTo>
                  <a:pt x="24201" y="1375"/>
                </a:lnTo>
                <a:lnTo>
                  <a:pt x="24739" y="1494"/>
                </a:lnTo>
                <a:lnTo>
                  <a:pt x="25157" y="1554"/>
                </a:lnTo>
                <a:lnTo>
                  <a:pt x="25336" y="1554"/>
                </a:lnTo>
                <a:lnTo>
                  <a:pt x="25456" y="1494"/>
                </a:lnTo>
                <a:lnTo>
                  <a:pt x="25456" y="1315"/>
                </a:lnTo>
                <a:lnTo>
                  <a:pt x="25336" y="1195"/>
                </a:lnTo>
                <a:lnTo>
                  <a:pt x="25635" y="1016"/>
                </a:lnTo>
                <a:lnTo>
                  <a:pt x="25994" y="897"/>
                </a:lnTo>
                <a:close/>
                <a:moveTo>
                  <a:pt x="29878" y="3287"/>
                </a:moveTo>
                <a:lnTo>
                  <a:pt x="30356" y="3705"/>
                </a:lnTo>
                <a:lnTo>
                  <a:pt x="30655" y="4243"/>
                </a:lnTo>
                <a:lnTo>
                  <a:pt x="30953" y="4781"/>
                </a:lnTo>
                <a:lnTo>
                  <a:pt x="31133" y="5319"/>
                </a:lnTo>
                <a:lnTo>
                  <a:pt x="31252" y="5916"/>
                </a:lnTo>
                <a:lnTo>
                  <a:pt x="31252" y="6514"/>
                </a:lnTo>
                <a:lnTo>
                  <a:pt x="31252" y="7171"/>
                </a:lnTo>
                <a:lnTo>
                  <a:pt x="31192" y="7828"/>
                </a:lnTo>
                <a:lnTo>
                  <a:pt x="31133" y="8426"/>
                </a:lnTo>
                <a:lnTo>
                  <a:pt x="30953" y="9083"/>
                </a:lnTo>
                <a:lnTo>
                  <a:pt x="30595" y="10338"/>
                </a:lnTo>
                <a:lnTo>
                  <a:pt x="30177" y="11533"/>
                </a:lnTo>
                <a:lnTo>
                  <a:pt x="29758" y="12609"/>
                </a:lnTo>
                <a:lnTo>
                  <a:pt x="29220" y="14103"/>
                </a:lnTo>
                <a:lnTo>
                  <a:pt x="28802" y="15596"/>
                </a:lnTo>
                <a:lnTo>
                  <a:pt x="28444" y="17090"/>
                </a:lnTo>
                <a:lnTo>
                  <a:pt x="28085" y="18644"/>
                </a:lnTo>
                <a:lnTo>
                  <a:pt x="27786" y="20138"/>
                </a:lnTo>
                <a:lnTo>
                  <a:pt x="27368" y="21691"/>
                </a:lnTo>
                <a:lnTo>
                  <a:pt x="26950" y="23185"/>
                </a:lnTo>
                <a:lnTo>
                  <a:pt x="26412" y="24619"/>
                </a:lnTo>
                <a:lnTo>
                  <a:pt x="25814" y="25815"/>
                </a:lnTo>
                <a:lnTo>
                  <a:pt x="25217" y="27010"/>
                </a:lnTo>
                <a:lnTo>
                  <a:pt x="24500" y="28085"/>
                </a:lnTo>
                <a:lnTo>
                  <a:pt x="23723" y="29161"/>
                </a:lnTo>
                <a:lnTo>
                  <a:pt x="22827" y="30117"/>
                </a:lnTo>
                <a:lnTo>
                  <a:pt x="21871" y="31013"/>
                </a:lnTo>
                <a:lnTo>
                  <a:pt x="20855" y="31850"/>
                </a:lnTo>
                <a:lnTo>
                  <a:pt x="19779" y="32567"/>
                </a:lnTo>
                <a:lnTo>
                  <a:pt x="19062" y="32925"/>
                </a:lnTo>
                <a:lnTo>
                  <a:pt x="18345" y="33224"/>
                </a:lnTo>
                <a:lnTo>
                  <a:pt x="17628" y="33523"/>
                </a:lnTo>
                <a:lnTo>
                  <a:pt x="16971" y="33702"/>
                </a:lnTo>
                <a:lnTo>
                  <a:pt x="16254" y="33882"/>
                </a:lnTo>
                <a:lnTo>
                  <a:pt x="15537" y="34001"/>
                </a:lnTo>
                <a:lnTo>
                  <a:pt x="14879" y="34061"/>
                </a:lnTo>
                <a:lnTo>
                  <a:pt x="14222" y="34121"/>
                </a:lnTo>
                <a:lnTo>
                  <a:pt x="13565" y="34061"/>
                </a:lnTo>
                <a:lnTo>
                  <a:pt x="12848" y="34001"/>
                </a:lnTo>
                <a:lnTo>
                  <a:pt x="12190" y="33941"/>
                </a:lnTo>
                <a:lnTo>
                  <a:pt x="11593" y="33762"/>
                </a:lnTo>
                <a:lnTo>
                  <a:pt x="10935" y="33642"/>
                </a:lnTo>
                <a:lnTo>
                  <a:pt x="10338" y="33403"/>
                </a:lnTo>
                <a:lnTo>
                  <a:pt x="9680" y="33164"/>
                </a:lnTo>
                <a:lnTo>
                  <a:pt x="9083" y="32866"/>
                </a:lnTo>
                <a:lnTo>
                  <a:pt x="7948" y="32208"/>
                </a:lnTo>
                <a:lnTo>
                  <a:pt x="6812" y="31432"/>
                </a:lnTo>
                <a:lnTo>
                  <a:pt x="5737" y="30535"/>
                </a:lnTo>
                <a:lnTo>
                  <a:pt x="4781" y="29519"/>
                </a:lnTo>
                <a:lnTo>
                  <a:pt x="3824" y="28444"/>
                </a:lnTo>
                <a:lnTo>
                  <a:pt x="2988" y="27249"/>
                </a:lnTo>
                <a:lnTo>
                  <a:pt x="2211" y="26054"/>
                </a:lnTo>
                <a:lnTo>
                  <a:pt x="1554" y="24739"/>
                </a:lnTo>
                <a:lnTo>
                  <a:pt x="1972" y="25277"/>
                </a:lnTo>
                <a:lnTo>
                  <a:pt x="2390" y="25815"/>
                </a:lnTo>
                <a:lnTo>
                  <a:pt x="2868" y="26293"/>
                </a:lnTo>
                <a:lnTo>
                  <a:pt x="3346" y="26711"/>
                </a:lnTo>
                <a:lnTo>
                  <a:pt x="3884" y="27189"/>
                </a:lnTo>
                <a:lnTo>
                  <a:pt x="4422" y="27547"/>
                </a:lnTo>
                <a:lnTo>
                  <a:pt x="5617" y="28265"/>
                </a:lnTo>
                <a:lnTo>
                  <a:pt x="6812" y="28862"/>
                </a:lnTo>
                <a:lnTo>
                  <a:pt x="8127" y="29340"/>
                </a:lnTo>
                <a:lnTo>
                  <a:pt x="9441" y="29699"/>
                </a:lnTo>
                <a:lnTo>
                  <a:pt x="10816" y="29938"/>
                </a:lnTo>
                <a:lnTo>
                  <a:pt x="12190" y="29997"/>
                </a:lnTo>
                <a:lnTo>
                  <a:pt x="13624" y="29997"/>
                </a:lnTo>
                <a:lnTo>
                  <a:pt x="14939" y="29878"/>
                </a:lnTo>
                <a:lnTo>
                  <a:pt x="16313" y="29579"/>
                </a:lnTo>
                <a:lnTo>
                  <a:pt x="17628" y="29221"/>
                </a:lnTo>
                <a:lnTo>
                  <a:pt x="18225" y="28982"/>
                </a:lnTo>
                <a:lnTo>
                  <a:pt x="18883" y="28683"/>
                </a:lnTo>
                <a:lnTo>
                  <a:pt x="19480" y="28384"/>
                </a:lnTo>
                <a:lnTo>
                  <a:pt x="20018" y="28026"/>
                </a:lnTo>
                <a:lnTo>
                  <a:pt x="20616" y="27667"/>
                </a:lnTo>
                <a:lnTo>
                  <a:pt x="21094" y="27249"/>
                </a:lnTo>
                <a:lnTo>
                  <a:pt x="21691" y="26771"/>
                </a:lnTo>
                <a:lnTo>
                  <a:pt x="22229" y="26173"/>
                </a:lnTo>
                <a:lnTo>
                  <a:pt x="22767" y="25635"/>
                </a:lnTo>
                <a:lnTo>
                  <a:pt x="23185" y="24978"/>
                </a:lnTo>
                <a:lnTo>
                  <a:pt x="23603" y="24380"/>
                </a:lnTo>
                <a:lnTo>
                  <a:pt x="24022" y="23723"/>
                </a:lnTo>
                <a:lnTo>
                  <a:pt x="24380" y="23066"/>
                </a:lnTo>
                <a:lnTo>
                  <a:pt x="24679" y="22349"/>
                </a:lnTo>
                <a:lnTo>
                  <a:pt x="25217" y="20915"/>
                </a:lnTo>
                <a:lnTo>
                  <a:pt x="25695" y="19481"/>
                </a:lnTo>
                <a:lnTo>
                  <a:pt x="26113" y="17987"/>
                </a:lnTo>
                <a:lnTo>
                  <a:pt x="26472" y="16493"/>
                </a:lnTo>
                <a:lnTo>
                  <a:pt x="27308" y="13027"/>
                </a:lnTo>
                <a:lnTo>
                  <a:pt x="27846" y="11354"/>
                </a:lnTo>
                <a:lnTo>
                  <a:pt x="28444" y="9681"/>
                </a:lnTo>
                <a:lnTo>
                  <a:pt x="29041" y="8127"/>
                </a:lnTo>
                <a:lnTo>
                  <a:pt x="29340" y="7350"/>
                </a:lnTo>
                <a:lnTo>
                  <a:pt x="29639" y="6514"/>
                </a:lnTo>
                <a:lnTo>
                  <a:pt x="29818" y="5737"/>
                </a:lnTo>
                <a:lnTo>
                  <a:pt x="29938" y="4960"/>
                </a:lnTo>
                <a:lnTo>
                  <a:pt x="29997" y="4123"/>
                </a:lnTo>
                <a:lnTo>
                  <a:pt x="29878" y="3287"/>
                </a:lnTo>
                <a:close/>
                <a:moveTo>
                  <a:pt x="26292" y="0"/>
                </a:moveTo>
                <a:lnTo>
                  <a:pt x="25994" y="60"/>
                </a:lnTo>
                <a:lnTo>
                  <a:pt x="25755" y="120"/>
                </a:lnTo>
                <a:lnTo>
                  <a:pt x="25336" y="359"/>
                </a:lnTo>
                <a:lnTo>
                  <a:pt x="24918" y="598"/>
                </a:lnTo>
                <a:lnTo>
                  <a:pt x="24500" y="777"/>
                </a:lnTo>
                <a:lnTo>
                  <a:pt x="24082" y="837"/>
                </a:lnTo>
                <a:lnTo>
                  <a:pt x="23245" y="837"/>
                </a:lnTo>
                <a:lnTo>
                  <a:pt x="23006" y="897"/>
                </a:lnTo>
                <a:lnTo>
                  <a:pt x="22767" y="956"/>
                </a:lnTo>
                <a:lnTo>
                  <a:pt x="22289" y="1195"/>
                </a:lnTo>
                <a:lnTo>
                  <a:pt x="21811" y="1434"/>
                </a:lnTo>
                <a:lnTo>
                  <a:pt x="21393" y="1793"/>
                </a:lnTo>
                <a:lnTo>
                  <a:pt x="20974" y="2151"/>
                </a:lnTo>
                <a:lnTo>
                  <a:pt x="20257" y="2928"/>
                </a:lnTo>
                <a:lnTo>
                  <a:pt x="19480" y="3705"/>
                </a:lnTo>
                <a:lnTo>
                  <a:pt x="18584" y="4601"/>
                </a:lnTo>
                <a:lnTo>
                  <a:pt x="17568" y="5378"/>
                </a:lnTo>
                <a:lnTo>
                  <a:pt x="16552" y="6095"/>
                </a:lnTo>
                <a:lnTo>
                  <a:pt x="15417" y="6753"/>
                </a:lnTo>
                <a:lnTo>
                  <a:pt x="14341" y="7350"/>
                </a:lnTo>
                <a:lnTo>
                  <a:pt x="13146" y="7948"/>
                </a:lnTo>
                <a:lnTo>
                  <a:pt x="10816" y="8964"/>
                </a:lnTo>
                <a:lnTo>
                  <a:pt x="8485" y="10099"/>
                </a:lnTo>
                <a:lnTo>
                  <a:pt x="7410" y="10637"/>
                </a:lnTo>
                <a:lnTo>
                  <a:pt x="6274" y="11294"/>
                </a:lnTo>
                <a:lnTo>
                  <a:pt x="5259" y="12011"/>
                </a:lnTo>
                <a:lnTo>
                  <a:pt x="4243" y="12788"/>
                </a:lnTo>
                <a:lnTo>
                  <a:pt x="3287" y="13625"/>
                </a:lnTo>
                <a:lnTo>
                  <a:pt x="2450" y="14581"/>
                </a:lnTo>
                <a:lnTo>
                  <a:pt x="2032" y="15059"/>
                </a:lnTo>
                <a:lnTo>
                  <a:pt x="1733" y="15596"/>
                </a:lnTo>
                <a:lnTo>
                  <a:pt x="1374" y="16134"/>
                </a:lnTo>
                <a:lnTo>
                  <a:pt x="1076" y="16732"/>
                </a:lnTo>
                <a:lnTo>
                  <a:pt x="837" y="17329"/>
                </a:lnTo>
                <a:lnTo>
                  <a:pt x="598" y="17927"/>
                </a:lnTo>
                <a:lnTo>
                  <a:pt x="418" y="18524"/>
                </a:lnTo>
                <a:lnTo>
                  <a:pt x="239" y="19182"/>
                </a:lnTo>
                <a:lnTo>
                  <a:pt x="120" y="19839"/>
                </a:lnTo>
                <a:lnTo>
                  <a:pt x="60" y="20496"/>
                </a:lnTo>
                <a:lnTo>
                  <a:pt x="0" y="21154"/>
                </a:lnTo>
                <a:lnTo>
                  <a:pt x="0" y="21751"/>
                </a:lnTo>
                <a:lnTo>
                  <a:pt x="0" y="22409"/>
                </a:lnTo>
                <a:lnTo>
                  <a:pt x="120" y="23006"/>
                </a:lnTo>
                <a:lnTo>
                  <a:pt x="239" y="23663"/>
                </a:lnTo>
                <a:lnTo>
                  <a:pt x="418" y="24261"/>
                </a:lnTo>
                <a:lnTo>
                  <a:pt x="956" y="25456"/>
                </a:lnTo>
                <a:lnTo>
                  <a:pt x="1554" y="26651"/>
                </a:lnTo>
                <a:lnTo>
                  <a:pt x="2331" y="27846"/>
                </a:lnTo>
                <a:lnTo>
                  <a:pt x="3167" y="29041"/>
                </a:lnTo>
                <a:lnTo>
                  <a:pt x="4063" y="30177"/>
                </a:lnTo>
                <a:lnTo>
                  <a:pt x="5020" y="31193"/>
                </a:lnTo>
                <a:lnTo>
                  <a:pt x="6035" y="32089"/>
                </a:lnTo>
                <a:lnTo>
                  <a:pt x="7051" y="32925"/>
                </a:lnTo>
                <a:lnTo>
                  <a:pt x="7589" y="33284"/>
                </a:lnTo>
                <a:lnTo>
                  <a:pt x="8187" y="33642"/>
                </a:lnTo>
                <a:lnTo>
                  <a:pt x="8784" y="33941"/>
                </a:lnTo>
                <a:lnTo>
                  <a:pt x="9322" y="34180"/>
                </a:lnTo>
                <a:lnTo>
                  <a:pt x="10517" y="34599"/>
                </a:lnTo>
                <a:lnTo>
                  <a:pt x="11712" y="34897"/>
                </a:lnTo>
                <a:lnTo>
                  <a:pt x="12907" y="35017"/>
                </a:lnTo>
                <a:lnTo>
                  <a:pt x="14162" y="35077"/>
                </a:lnTo>
                <a:lnTo>
                  <a:pt x="15357" y="34957"/>
                </a:lnTo>
                <a:lnTo>
                  <a:pt x="16552" y="34718"/>
                </a:lnTo>
                <a:lnTo>
                  <a:pt x="17688" y="34419"/>
                </a:lnTo>
                <a:lnTo>
                  <a:pt x="18823" y="33941"/>
                </a:lnTo>
                <a:lnTo>
                  <a:pt x="19958" y="33403"/>
                </a:lnTo>
                <a:lnTo>
                  <a:pt x="21034" y="32746"/>
                </a:lnTo>
                <a:lnTo>
                  <a:pt x="22050" y="32029"/>
                </a:lnTo>
                <a:lnTo>
                  <a:pt x="23006" y="31193"/>
                </a:lnTo>
                <a:lnTo>
                  <a:pt x="23902" y="30296"/>
                </a:lnTo>
                <a:lnTo>
                  <a:pt x="24679" y="29280"/>
                </a:lnTo>
                <a:lnTo>
                  <a:pt x="25575" y="28085"/>
                </a:lnTo>
                <a:lnTo>
                  <a:pt x="26292" y="26830"/>
                </a:lnTo>
                <a:lnTo>
                  <a:pt x="26890" y="25516"/>
                </a:lnTo>
                <a:lnTo>
                  <a:pt x="27428" y="24141"/>
                </a:lnTo>
                <a:lnTo>
                  <a:pt x="27846" y="22767"/>
                </a:lnTo>
                <a:lnTo>
                  <a:pt x="28264" y="21393"/>
                </a:lnTo>
                <a:lnTo>
                  <a:pt x="28922" y="18524"/>
                </a:lnTo>
                <a:lnTo>
                  <a:pt x="29280" y="17031"/>
                </a:lnTo>
                <a:lnTo>
                  <a:pt x="29699" y="15537"/>
                </a:lnTo>
                <a:lnTo>
                  <a:pt x="30117" y="14043"/>
                </a:lnTo>
                <a:lnTo>
                  <a:pt x="30655" y="12609"/>
                </a:lnTo>
                <a:lnTo>
                  <a:pt x="31252" y="11055"/>
                </a:lnTo>
                <a:lnTo>
                  <a:pt x="31551" y="10218"/>
                </a:lnTo>
                <a:lnTo>
                  <a:pt x="31790" y="9442"/>
                </a:lnTo>
                <a:lnTo>
                  <a:pt x="31969" y="8605"/>
                </a:lnTo>
                <a:lnTo>
                  <a:pt x="32089" y="7768"/>
                </a:lnTo>
                <a:lnTo>
                  <a:pt x="32148" y="6932"/>
                </a:lnTo>
                <a:lnTo>
                  <a:pt x="32089" y="6036"/>
                </a:lnTo>
                <a:lnTo>
                  <a:pt x="31969" y="5438"/>
                </a:lnTo>
                <a:lnTo>
                  <a:pt x="31790" y="4900"/>
                </a:lnTo>
                <a:lnTo>
                  <a:pt x="31611" y="4362"/>
                </a:lnTo>
                <a:lnTo>
                  <a:pt x="31372" y="3884"/>
                </a:lnTo>
                <a:lnTo>
                  <a:pt x="31073" y="3406"/>
                </a:lnTo>
                <a:lnTo>
                  <a:pt x="30714" y="2928"/>
                </a:lnTo>
                <a:lnTo>
                  <a:pt x="30296" y="2510"/>
                </a:lnTo>
                <a:lnTo>
                  <a:pt x="29878" y="2092"/>
                </a:lnTo>
                <a:lnTo>
                  <a:pt x="29101" y="1315"/>
                </a:lnTo>
                <a:lnTo>
                  <a:pt x="28742" y="956"/>
                </a:lnTo>
                <a:lnTo>
                  <a:pt x="28324" y="658"/>
                </a:lnTo>
                <a:lnTo>
                  <a:pt x="27846" y="359"/>
                </a:lnTo>
                <a:lnTo>
                  <a:pt x="27368" y="180"/>
                </a:lnTo>
                <a:lnTo>
                  <a:pt x="26830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A7D99"/>
              </a:solidFill>
            </a:endParaRPr>
          </a:p>
        </p:txBody>
      </p:sp>
      <p:sp>
        <p:nvSpPr>
          <p:cNvPr id="67" name="Google Shape;67;p3"/>
          <p:cNvSpPr/>
          <p:nvPr/>
        </p:nvSpPr>
        <p:spPr>
          <a:xfrm rot="-3835551">
            <a:off x="4931145" y="5284862"/>
            <a:ext cx="1381909" cy="603375"/>
          </a:xfrm>
          <a:custGeom>
            <a:avLst/>
            <a:gdLst/>
            <a:ahLst/>
            <a:cxnLst/>
            <a:rect l="l" t="t" r="r" b="b"/>
            <a:pathLst>
              <a:path w="38185" h="22230" extrusionOk="0">
                <a:moveTo>
                  <a:pt x="19481" y="6633"/>
                </a:moveTo>
                <a:lnTo>
                  <a:pt x="19003" y="6693"/>
                </a:lnTo>
                <a:lnTo>
                  <a:pt x="18465" y="6813"/>
                </a:lnTo>
                <a:lnTo>
                  <a:pt x="17808" y="7052"/>
                </a:lnTo>
                <a:lnTo>
                  <a:pt x="17509" y="7231"/>
                </a:lnTo>
                <a:lnTo>
                  <a:pt x="17270" y="7410"/>
                </a:lnTo>
                <a:lnTo>
                  <a:pt x="17151" y="7649"/>
                </a:lnTo>
                <a:lnTo>
                  <a:pt x="17151" y="7709"/>
                </a:lnTo>
                <a:lnTo>
                  <a:pt x="17151" y="7829"/>
                </a:lnTo>
                <a:lnTo>
                  <a:pt x="17330" y="8187"/>
                </a:lnTo>
                <a:lnTo>
                  <a:pt x="17569" y="8486"/>
                </a:lnTo>
                <a:lnTo>
                  <a:pt x="17868" y="8665"/>
                </a:lnTo>
                <a:lnTo>
                  <a:pt x="18226" y="8844"/>
                </a:lnTo>
                <a:lnTo>
                  <a:pt x="18645" y="8904"/>
                </a:lnTo>
                <a:lnTo>
                  <a:pt x="19123" y="8964"/>
                </a:lnTo>
                <a:lnTo>
                  <a:pt x="19601" y="8964"/>
                </a:lnTo>
                <a:lnTo>
                  <a:pt x="20079" y="8904"/>
                </a:lnTo>
                <a:lnTo>
                  <a:pt x="20975" y="8785"/>
                </a:lnTo>
                <a:lnTo>
                  <a:pt x="21752" y="8546"/>
                </a:lnTo>
                <a:lnTo>
                  <a:pt x="22051" y="8366"/>
                </a:lnTo>
                <a:lnTo>
                  <a:pt x="22230" y="8247"/>
                </a:lnTo>
                <a:lnTo>
                  <a:pt x="22349" y="8127"/>
                </a:lnTo>
                <a:lnTo>
                  <a:pt x="22290" y="7948"/>
                </a:lnTo>
                <a:lnTo>
                  <a:pt x="22409" y="8008"/>
                </a:lnTo>
                <a:lnTo>
                  <a:pt x="22529" y="7948"/>
                </a:lnTo>
                <a:lnTo>
                  <a:pt x="22708" y="7888"/>
                </a:lnTo>
                <a:lnTo>
                  <a:pt x="22768" y="7769"/>
                </a:lnTo>
                <a:lnTo>
                  <a:pt x="22768" y="7709"/>
                </a:lnTo>
                <a:lnTo>
                  <a:pt x="22768" y="7590"/>
                </a:lnTo>
                <a:lnTo>
                  <a:pt x="22708" y="7470"/>
                </a:lnTo>
                <a:lnTo>
                  <a:pt x="22290" y="7231"/>
                </a:lnTo>
                <a:lnTo>
                  <a:pt x="21871" y="6992"/>
                </a:lnTo>
                <a:lnTo>
                  <a:pt x="21393" y="6813"/>
                </a:lnTo>
                <a:lnTo>
                  <a:pt x="20915" y="6693"/>
                </a:lnTo>
                <a:lnTo>
                  <a:pt x="20437" y="6633"/>
                </a:lnTo>
                <a:close/>
                <a:moveTo>
                  <a:pt x="36452" y="1136"/>
                </a:moveTo>
                <a:lnTo>
                  <a:pt x="36033" y="1255"/>
                </a:lnTo>
                <a:lnTo>
                  <a:pt x="35555" y="1375"/>
                </a:lnTo>
                <a:lnTo>
                  <a:pt x="31253" y="2331"/>
                </a:lnTo>
                <a:lnTo>
                  <a:pt x="26951" y="3287"/>
                </a:lnTo>
                <a:lnTo>
                  <a:pt x="22648" y="4124"/>
                </a:lnTo>
                <a:lnTo>
                  <a:pt x="20437" y="4482"/>
                </a:lnTo>
                <a:lnTo>
                  <a:pt x="18286" y="4781"/>
                </a:lnTo>
                <a:lnTo>
                  <a:pt x="13804" y="5319"/>
                </a:lnTo>
                <a:lnTo>
                  <a:pt x="11593" y="5498"/>
                </a:lnTo>
                <a:lnTo>
                  <a:pt x="9323" y="5677"/>
                </a:lnTo>
                <a:lnTo>
                  <a:pt x="6873" y="5797"/>
                </a:lnTo>
                <a:lnTo>
                  <a:pt x="4363" y="5916"/>
                </a:lnTo>
                <a:lnTo>
                  <a:pt x="2092" y="6096"/>
                </a:lnTo>
                <a:lnTo>
                  <a:pt x="1256" y="6275"/>
                </a:lnTo>
                <a:lnTo>
                  <a:pt x="897" y="6394"/>
                </a:lnTo>
                <a:lnTo>
                  <a:pt x="838" y="6454"/>
                </a:lnTo>
                <a:lnTo>
                  <a:pt x="957" y="6514"/>
                </a:lnTo>
                <a:lnTo>
                  <a:pt x="2033" y="6633"/>
                </a:lnTo>
                <a:lnTo>
                  <a:pt x="1853" y="6872"/>
                </a:lnTo>
                <a:lnTo>
                  <a:pt x="1794" y="7171"/>
                </a:lnTo>
                <a:lnTo>
                  <a:pt x="1794" y="7530"/>
                </a:lnTo>
                <a:lnTo>
                  <a:pt x="1794" y="7948"/>
                </a:lnTo>
                <a:lnTo>
                  <a:pt x="1913" y="8366"/>
                </a:lnTo>
                <a:lnTo>
                  <a:pt x="2033" y="8844"/>
                </a:lnTo>
                <a:lnTo>
                  <a:pt x="2391" y="9741"/>
                </a:lnTo>
                <a:lnTo>
                  <a:pt x="2869" y="10697"/>
                </a:lnTo>
                <a:lnTo>
                  <a:pt x="3288" y="11533"/>
                </a:lnTo>
                <a:lnTo>
                  <a:pt x="4064" y="12728"/>
                </a:lnTo>
                <a:lnTo>
                  <a:pt x="4602" y="13386"/>
                </a:lnTo>
                <a:lnTo>
                  <a:pt x="5140" y="14043"/>
                </a:lnTo>
                <a:lnTo>
                  <a:pt x="5737" y="14700"/>
                </a:lnTo>
                <a:lnTo>
                  <a:pt x="6395" y="15298"/>
                </a:lnTo>
                <a:lnTo>
                  <a:pt x="7112" y="15836"/>
                </a:lnTo>
                <a:lnTo>
                  <a:pt x="7769" y="16374"/>
                </a:lnTo>
                <a:lnTo>
                  <a:pt x="8546" y="16852"/>
                </a:lnTo>
                <a:lnTo>
                  <a:pt x="9323" y="17270"/>
                </a:lnTo>
                <a:lnTo>
                  <a:pt x="10996" y="18106"/>
                </a:lnTo>
                <a:lnTo>
                  <a:pt x="12729" y="18823"/>
                </a:lnTo>
                <a:lnTo>
                  <a:pt x="14581" y="19421"/>
                </a:lnTo>
                <a:lnTo>
                  <a:pt x="16374" y="19899"/>
                </a:lnTo>
                <a:lnTo>
                  <a:pt x="17390" y="20078"/>
                </a:lnTo>
                <a:lnTo>
                  <a:pt x="18406" y="20138"/>
                </a:lnTo>
                <a:lnTo>
                  <a:pt x="19421" y="20198"/>
                </a:lnTo>
                <a:lnTo>
                  <a:pt x="20437" y="20258"/>
                </a:lnTo>
                <a:lnTo>
                  <a:pt x="21035" y="20138"/>
                </a:lnTo>
                <a:lnTo>
                  <a:pt x="21931" y="20019"/>
                </a:lnTo>
                <a:lnTo>
                  <a:pt x="23186" y="19780"/>
                </a:lnTo>
                <a:lnTo>
                  <a:pt x="22827" y="19600"/>
                </a:lnTo>
                <a:lnTo>
                  <a:pt x="22469" y="19541"/>
                </a:lnTo>
                <a:lnTo>
                  <a:pt x="22051" y="19481"/>
                </a:lnTo>
                <a:lnTo>
                  <a:pt x="21632" y="19481"/>
                </a:lnTo>
                <a:lnTo>
                  <a:pt x="20856" y="19600"/>
                </a:lnTo>
                <a:lnTo>
                  <a:pt x="20079" y="19660"/>
                </a:lnTo>
                <a:lnTo>
                  <a:pt x="19123" y="19600"/>
                </a:lnTo>
                <a:lnTo>
                  <a:pt x="18226" y="19541"/>
                </a:lnTo>
                <a:lnTo>
                  <a:pt x="17330" y="19421"/>
                </a:lnTo>
                <a:lnTo>
                  <a:pt x="16434" y="19242"/>
                </a:lnTo>
                <a:lnTo>
                  <a:pt x="14522" y="18764"/>
                </a:lnTo>
                <a:lnTo>
                  <a:pt x="13565" y="18465"/>
                </a:lnTo>
                <a:lnTo>
                  <a:pt x="12669" y="18166"/>
                </a:lnTo>
                <a:lnTo>
                  <a:pt x="11713" y="17748"/>
                </a:lnTo>
                <a:lnTo>
                  <a:pt x="10817" y="17389"/>
                </a:lnTo>
                <a:lnTo>
                  <a:pt x="9920" y="16911"/>
                </a:lnTo>
                <a:lnTo>
                  <a:pt x="9084" y="16493"/>
                </a:lnTo>
                <a:lnTo>
                  <a:pt x="8426" y="16075"/>
                </a:lnTo>
                <a:lnTo>
                  <a:pt x="7769" y="15597"/>
                </a:lnTo>
                <a:lnTo>
                  <a:pt x="7112" y="15119"/>
                </a:lnTo>
                <a:lnTo>
                  <a:pt x="6574" y="14581"/>
                </a:lnTo>
                <a:lnTo>
                  <a:pt x="5976" y="13983"/>
                </a:lnTo>
                <a:lnTo>
                  <a:pt x="5498" y="13446"/>
                </a:lnTo>
                <a:lnTo>
                  <a:pt x="4961" y="12788"/>
                </a:lnTo>
                <a:lnTo>
                  <a:pt x="4542" y="12131"/>
                </a:lnTo>
                <a:lnTo>
                  <a:pt x="4184" y="11533"/>
                </a:lnTo>
                <a:lnTo>
                  <a:pt x="3825" y="10876"/>
                </a:lnTo>
                <a:lnTo>
                  <a:pt x="3527" y="10278"/>
                </a:lnTo>
                <a:lnTo>
                  <a:pt x="3288" y="9621"/>
                </a:lnTo>
                <a:lnTo>
                  <a:pt x="3048" y="8844"/>
                </a:lnTo>
                <a:lnTo>
                  <a:pt x="2929" y="8068"/>
                </a:lnTo>
                <a:lnTo>
                  <a:pt x="2750" y="7350"/>
                </a:lnTo>
                <a:lnTo>
                  <a:pt x="2630" y="6992"/>
                </a:lnTo>
                <a:lnTo>
                  <a:pt x="2511" y="6633"/>
                </a:lnTo>
                <a:lnTo>
                  <a:pt x="4483" y="6633"/>
                </a:lnTo>
                <a:lnTo>
                  <a:pt x="6514" y="6454"/>
                </a:lnTo>
                <a:lnTo>
                  <a:pt x="7530" y="6335"/>
                </a:lnTo>
                <a:lnTo>
                  <a:pt x="8546" y="6275"/>
                </a:lnTo>
                <a:lnTo>
                  <a:pt x="9502" y="6275"/>
                </a:lnTo>
                <a:lnTo>
                  <a:pt x="10458" y="6394"/>
                </a:lnTo>
                <a:lnTo>
                  <a:pt x="10996" y="6454"/>
                </a:lnTo>
                <a:lnTo>
                  <a:pt x="11115" y="6454"/>
                </a:lnTo>
                <a:lnTo>
                  <a:pt x="11235" y="6514"/>
                </a:lnTo>
                <a:lnTo>
                  <a:pt x="11354" y="6753"/>
                </a:lnTo>
                <a:lnTo>
                  <a:pt x="11593" y="7291"/>
                </a:lnTo>
                <a:lnTo>
                  <a:pt x="11773" y="7530"/>
                </a:lnTo>
                <a:lnTo>
                  <a:pt x="12012" y="7769"/>
                </a:lnTo>
                <a:lnTo>
                  <a:pt x="12490" y="8187"/>
                </a:lnTo>
                <a:lnTo>
                  <a:pt x="13147" y="8665"/>
                </a:lnTo>
                <a:lnTo>
                  <a:pt x="13864" y="9024"/>
                </a:lnTo>
                <a:lnTo>
                  <a:pt x="15358" y="9681"/>
                </a:lnTo>
                <a:lnTo>
                  <a:pt x="16135" y="9980"/>
                </a:lnTo>
                <a:lnTo>
                  <a:pt x="16912" y="10278"/>
                </a:lnTo>
                <a:lnTo>
                  <a:pt x="17689" y="10518"/>
                </a:lnTo>
                <a:lnTo>
                  <a:pt x="18465" y="10697"/>
                </a:lnTo>
                <a:lnTo>
                  <a:pt x="19302" y="10876"/>
                </a:lnTo>
                <a:lnTo>
                  <a:pt x="20079" y="10936"/>
                </a:lnTo>
                <a:lnTo>
                  <a:pt x="20856" y="10996"/>
                </a:lnTo>
                <a:lnTo>
                  <a:pt x="21632" y="10936"/>
                </a:lnTo>
                <a:lnTo>
                  <a:pt x="22409" y="10816"/>
                </a:lnTo>
                <a:lnTo>
                  <a:pt x="23126" y="10637"/>
                </a:lnTo>
                <a:lnTo>
                  <a:pt x="23843" y="10398"/>
                </a:lnTo>
                <a:lnTo>
                  <a:pt x="24501" y="10039"/>
                </a:lnTo>
                <a:lnTo>
                  <a:pt x="25158" y="9621"/>
                </a:lnTo>
                <a:lnTo>
                  <a:pt x="25815" y="9083"/>
                </a:lnTo>
                <a:lnTo>
                  <a:pt x="26413" y="8486"/>
                </a:lnTo>
                <a:lnTo>
                  <a:pt x="26951" y="7769"/>
                </a:lnTo>
                <a:lnTo>
                  <a:pt x="27309" y="7171"/>
                </a:lnTo>
                <a:lnTo>
                  <a:pt x="27727" y="6454"/>
                </a:lnTo>
                <a:lnTo>
                  <a:pt x="28026" y="5737"/>
                </a:lnTo>
                <a:lnTo>
                  <a:pt x="28146" y="5379"/>
                </a:lnTo>
                <a:lnTo>
                  <a:pt x="28205" y="5080"/>
                </a:lnTo>
                <a:lnTo>
                  <a:pt x="28205" y="4482"/>
                </a:lnTo>
                <a:lnTo>
                  <a:pt x="28205" y="4363"/>
                </a:lnTo>
                <a:lnTo>
                  <a:pt x="28146" y="4303"/>
                </a:lnTo>
                <a:lnTo>
                  <a:pt x="28086" y="4363"/>
                </a:lnTo>
                <a:lnTo>
                  <a:pt x="27966" y="4482"/>
                </a:lnTo>
                <a:lnTo>
                  <a:pt x="27668" y="4960"/>
                </a:lnTo>
                <a:lnTo>
                  <a:pt x="26831" y="6514"/>
                </a:lnTo>
                <a:lnTo>
                  <a:pt x="26413" y="7231"/>
                </a:lnTo>
                <a:lnTo>
                  <a:pt x="25995" y="7888"/>
                </a:lnTo>
                <a:lnTo>
                  <a:pt x="25516" y="8546"/>
                </a:lnTo>
                <a:lnTo>
                  <a:pt x="24919" y="9143"/>
                </a:lnTo>
                <a:lnTo>
                  <a:pt x="24620" y="9382"/>
                </a:lnTo>
                <a:lnTo>
                  <a:pt x="24262" y="9621"/>
                </a:lnTo>
                <a:lnTo>
                  <a:pt x="23843" y="9800"/>
                </a:lnTo>
                <a:lnTo>
                  <a:pt x="23425" y="10039"/>
                </a:lnTo>
                <a:lnTo>
                  <a:pt x="22588" y="10278"/>
                </a:lnTo>
                <a:lnTo>
                  <a:pt x="21692" y="10398"/>
                </a:lnTo>
                <a:lnTo>
                  <a:pt x="20856" y="10458"/>
                </a:lnTo>
                <a:lnTo>
                  <a:pt x="19959" y="10398"/>
                </a:lnTo>
                <a:lnTo>
                  <a:pt x="19123" y="10278"/>
                </a:lnTo>
                <a:lnTo>
                  <a:pt x="18226" y="10099"/>
                </a:lnTo>
                <a:lnTo>
                  <a:pt x="17390" y="9800"/>
                </a:lnTo>
                <a:lnTo>
                  <a:pt x="16553" y="9561"/>
                </a:lnTo>
                <a:lnTo>
                  <a:pt x="15179" y="9024"/>
                </a:lnTo>
                <a:lnTo>
                  <a:pt x="14402" y="8725"/>
                </a:lnTo>
                <a:lnTo>
                  <a:pt x="13685" y="8366"/>
                </a:lnTo>
                <a:lnTo>
                  <a:pt x="12968" y="8008"/>
                </a:lnTo>
                <a:lnTo>
                  <a:pt x="12370" y="7530"/>
                </a:lnTo>
                <a:lnTo>
                  <a:pt x="12131" y="7231"/>
                </a:lnTo>
                <a:lnTo>
                  <a:pt x="11892" y="6932"/>
                </a:lnTo>
                <a:lnTo>
                  <a:pt x="11713" y="6633"/>
                </a:lnTo>
                <a:lnTo>
                  <a:pt x="11534" y="6275"/>
                </a:lnTo>
                <a:lnTo>
                  <a:pt x="14641" y="6036"/>
                </a:lnTo>
                <a:lnTo>
                  <a:pt x="17748" y="5737"/>
                </a:lnTo>
                <a:lnTo>
                  <a:pt x="20856" y="5379"/>
                </a:lnTo>
                <a:lnTo>
                  <a:pt x="24023" y="4901"/>
                </a:lnTo>
                <a:lnTo>
                  <a:pt x="27130" y="4363"/>
                </a:lnTo>
                <a:lnTo>
                  <a:pt x="30237" y="3705"/>
                </a:lnTo>
                <a:lnTo>
                  <a:pt x="31791" y="3347"/>
                </a:lnTo>
                <a:lnTo>
                  <a:pt x="33285" y="2929"/>
                </a:lnTo>
                <a:lnTo>
                  <a:pt x="34779" y="2510"/>
                </a:lnTo>
                <a:lnTo>
                  <a:pt x="36213" y="2032"/>
                </a:lnTo>
                <a:lnTo>
                  <a:pt x="36213" y="3526"/>
                </a:lnTo>
                <a:lnTo>
                  <a:pt x="36153" y="5140"/>
                </a:lnTo>
                <a:lnTo>
                  <a:pt x="36033" y="6693"/>
                </a:lnTo>
                <a:lnTo>
                  <a:pt x="35794" y="8187"/>
                </a:lnTo>
                <a:lnTo>
                  <a:pt x="35615" y="8964"/>
                </a:lnTo>
                <a:lnTo>
                  <a:pt x="35436" y="9741"/>
                </a:lnTo>
                <a:lnTo>
                  <a:pt x="35197" y="10458"/>
                </a:lnTo>
                <a:lnTo>
                  <a:pt x="34898" y="11175"/>
                </a:lnTo>
                <a:lnTo>
                  <a:pt x="34540" y="11832"/>
                </a:lnTo>
                <a:lnTo>
                  <a:pt x="34181" y="12549"/>
                </a:lnTo>
                <a:lnTo>
                  <a:pt x="33703" y="13147"/>
                </a:lnTo>
                <a:lnTo>
                  <a:pt x="33225" y="13804"/>
                </a:lnTo>
                <a:lnTo>
                  <a:pt x="32747" y="14342"/>
                </a:lnTo>
                <a:lnTo>
                  <a:pt x="32209" y="14880"/>
                </a:lnTo>
                <a:lnTo>
                  <a:pt x="31014" y="15836"/>
                </a:lnTo>
                <a:lnTo>
                  <a:pt x="29819" y="16732"/>
                </a:lnTo>
                <a:lnTo>
                  <a:pt x="28564" y="17569"/>
                </a:lnTo>
                <a:lnTo>
                  <a:pt x="27249" y="18405"/>
                </a:lnTo>
                <a:lnTo>
                  <a:pt x="26532" y="18764"/>
                </a:lnTo>
                <a:lnTo>
                  <a:pt x="25815" y="19063"/>
                </a:lnTo>
                <a:lnTo>
                  <a:pt x="24501" y="19720"/>
                </a:lnTo>
                <a:lnTo>
                  <a:pt x="23664" y="20019"/>
                </a:lnTo>
                <a:lnTo>
                  <a:pt x="23365" y="20138"/>
                </a:lnTo>
                <a:lnTo>
                  <a:pt x="23186" y="20138"/>
                </a:lnTo>
                <a:lnTo>
                  <a:pt x="23664" y="20198"/>
                </a:lnTo>
                <a:lnTo>
                  <a:pt x="24142" y="20198"/>
                </a:lnTo>
                <a:lnTo>
                  <a:pt x="24560" y="20138"/>
                </a:lnTo>
                <a:lnTo>
                  <a:pt x="25038" y="20019"/>
                </a:lnTo>
                <a:lnTo>
                  <a:pt x="25935" y="19720"/>
                </a:lnTo>
                <a:lnTo>
                  <a:pt x="26831" y="19302"/>
                </a:lnTo>
                <a:lnTo>
                  <a:pt x="27727" y="18823"/>
                </a:lnTo>
                <a:lnTo>
                  <a:pt x="28504" y="18226"/>
                </a:lnTo>
                <a:lnTo>
                  <a:pt x="30058" y="17150"/>
                </a:lnTo>
                <a:lnTo>
                  <a:pt x="31552" y="16015"/>
                </a:lnTo>
                <a:lnTo>
                  <a:pt x="32269" y="15417"/>
                </a:lnTo>
                <a:lnTo>
                  <a:pt x="32926" y="14820"/>
                </a:lnTo>
                <a:lnTo>
                  <a:pt x="33583" y="14103"/>
                </a:lnTo>
                <a:lnTo>
                  <a:pt x="34181" y="13386"/>
                </a:lnTo>
                <a:lnTo>
                  <a:pt x="34659" y="12609"/>
                </a:lnTo>
                <a:lnTo>
                  <a:pt x="35137" y="11772"/>
                </a:lnTo>
                <a:lnTo>
                  <a:pt x="35496" y="10936"/>
                </a:lnTo>
                <a:lnTo>
                  <a:pt x="35854" y="9980"/>
                </a:lnTo>
                <a:lnTo>
                  <a:pt x="36093" y="9083"/>
                </a:lnTo>
                <a:lnTo>
                  <a:pt x="36272" y="8127"/>
                </a:lnTo>
                <a:lnTo>
                  <a:pt x="36452" y="7171"/>
                </a:lnTo>
                <a:lnTo>
                  <a:pt x="36571" y="6215"/>
                </a:lnTo>
                <a:lnTo>
                  <a:pt x="36691" y="4303"/>
                </a:lnTo>
                <a:lnTo>
                  <a:pt x="36631" y="3347"/>
                </a:lnTo>
                <a:lnTo>
                  <a:pt x="36631" y="2929"/>
                </a:lnTo>
                <a:lnTo>
                  <a:pt x="36691" y="2451"/>
                </a:lnTo>
                <a:lnTo>
                  <a:pt x="36870" y="1913"/>
                </a:lnTo>
                <a:lnTo>
                  <a:pt x="36990" y="1614"/>
                </a:lnTo>
                <a:lnTo>
                  <a:pt x="37049" y="1554"/>
                </a:lnTo>
                <a:lnTo>
                  <a:pt x="36990" y="1315"/>
                </a:lnTo>
                <a:lnTo>
                  <a:pt x="36810" y="1196"/>
                </a:lnTo>
                <a:lnTo>
                  <a:pt x="36631" y="1136"/>
                </a:lnTo>
                <a:close/>
                <a:moveTo>
                  <a:pt x="37587" y="1"/>
                </a:moveTo>
                <a:lnTo>
                  <a:pt x="37408" y="60"/>
                </a:lnTo>
                <a:lnTo>
                  <a:pt x="37288" y="120"/>
                </a:lnTo>
                <a:lnTo>
                  <a:pt x="37169" y="240"/>
                </a:lnTo>
                <a:lnTo>
                  <a:pt x="37109" y="359"/>
                </a:lnTo>
                <a:lnTo>
                  <a:pt x="37109" y="718"/>
                </a:lnTo>
                <a:lnTo>
                  <a:pt x="37229" y="1255"/>
                </a:lnTo>
                <a:lnTo>
                  <a:pt x="37348" y="2690"/>
                </a:lnTo>
                <a:lnTo>
                  <a:pt x="37408" y="3347"/>
                </a:lnTo>
                <a:lnTo>
                  <a:pt x="37468" y="4064"/>
                </a:lnTo>
                <a:lnTo>
                  <a:pt x="37408" y="4960"/>
                </a:lnTo>
                <a:lnTo>
                  <a:pt x="37408" y="5797"/>
                </a:lnTo>
                <a:lnTo>
                  <a:pt x="37288" y="6693"/>
                </a:lnTo>
                <a:lnTo>
                  <a:pt x="37169" y="7530"/>
                </a:lnTo>
                <a:lnTo>
                  <a:pt x="36990" y="8426"/>
                </a:lnTo>
                <a:lnTo>
                  <a:pt x="36810" y="9263"/>
                </a:lnTo>
                <a:lnTo>
                  <a:pt x="36571" y="10099"/>
                </a:lnTo>
                <a:lnTo>
                  <a:pt x="36272" y="10936"/>
                </a:lnTo>
                <a:lnTo>
                  <a:pt x="35675" y="12250"/>
                </a:lnTo>
                <a:lnTo>
                  <a:pt x="34958" y="13505"/>
                </a:lnTo>
                <a:lnTo>
                  <a:pt x="34121" y="14760"/>
                </a:lnTo>
                <a:lnTo>
                  <a:pt x="33165" y="15836"/>
                </a:lnTo>
                <a:lnTo>
                  <a:pt x="32149" y="16911"/>
                </a:lnTo>
                <a:lnTo>
                  <a:pt x="31014" y="17867"/>
                </a:lnTo>
                <a:lnTo>
                  <a:pt x="29819" y="18704"/>
                </a:lnTo>
                <a:lnTo>
                  <a:pt x="28564" y="19421"/>
                </a:lnTo>
                <a:lnTo>
                  <a:pt x="27309" y="19959"/>
                </a:lnTo>
                <a:lnTo>
                  <a:pt x="25995" y="20437"/>
                </a:lnTo>
                <a:lnTo>
                  <a:pt x="24680" y="20795"/>
                </a:lnTo>
                <a:lnTo>
                  <a:pt x="23365" y="21034"/>
                </a:lnTo>
                <a:lnTo>
                  <a:pt x="21991" y="21214"/>
                </a:lnTo>
                <a:lnTo>
                  <a:pt x="20617" y="21273"/>
                </a:lnTo>
                <a:lnTo>
                  <a:pt x="19242" y="21273"/>
                </a:lnTo>
                <a:lnTo>
                  <a:pt x="17808" y="21154"/>
                </a:lnTo>
                <a:lnTo>
                  <a:pt x="16434" y="20975"/>
                </a:lnTo>
                <a:lnTo>
                  <a:pt x="15119" y="20676"/>
                </a:lnTo>
                <a:lnTo>
                  <a:pt x="13745" y="20317"/>
                </a:lnTo>
                <a:lnTo>
                  <a:pt x="12430" y="19839"/>
                </a:lnTo>
                <a:lnTo>
                  <a:pt x="11175" y="19361"/>
                </a:lnTo>
                <a:lnTo>
                  <a:pt x="9920" y="18764"/>
                </a:lnTo>
                <a:lnTo>
                  <a:pt x="8785" y="18047"/>
                </a:lnTo>
                <a:lnTo>
                  <a:pt x="7650" y="17330"/>
                </a:lnTo>
                <a:lnTo>
                  <a:pt x="6514" y="16433"/>
                </a:lnTo>
                <a:lnTo>
                  <a:pt x="5439" y="15477"/>
                </a:lnTo>
                <a:lnTo>
                  <a:pt x="4483" y="14402"/>
                </a:lnTo>
                <a:lnTo>
                  <a:pt x="3646" y="13266"/>
                </a:lnTo>
                <a:lnTo>
                  <a:pt x="2869" y="12071"/>
                </a:lnTo>
                <a:lnTo>
                  <a:pt x="2212" y="10816"/>
                </a:lnTo>
                <a:lnTo>
                  <a:pt x="1674" y="9502"/>
                </a:lnTo>
                <a:lnTo>
                  <a:pt x="1136" y="8187"/>
                </a:lnTo>
                <a:lnTo>
                  <a:pt x="838" y="6813"/>
                </a:lnTo>
                <a:lnTo>
                  <a:pt x="599" y="5976"/>
                </a:lnTo>
                <a:lnTo>
                  <a:pt x="479" y="5737"/>
                </a:lnTo>
                <a:lnTo>
                  <a:pt x="359" y="5618"/>
                </a:lnTo>
                <a:lnTo>
                  <a:pt x="180" y="5677"/>
                </a:lnTo>
                <a:lnTo>
                  <a:pt x="120" y="5797"/>
                </a:lnTo>
                <a:lnTo>
                  <a:pt x="61" y="6036"/>
                </a:lnTo>
                <a:lnTo>
                  <a:pt x="1" y="6275"/>
                </a:lnTo>
                <a:lnTo>
                  <a:pt x="61" y="6813"/>
                </a:lnTo>
                <a:lnTo>
                  <a:pt x="120" y="7231"/>
                </a:lnTo>
                <a:lnTo>
                  <a:pt x="240" y="8068"/>
                </a:lnTo>
                <a:lnTo>
                  <a:pt x="419" y="8844"/>
                </a:lnTo>
                <a:lnTo>
                  <a:pt x="658" y="9681"/>
                </a:lnTo>
                <a:lnTo>
                  <a:pt x="957" y="10458"/>
                </a:lnTo>
                <a:lnTo>
                  <a:pt x="1316" y="11175"/>
                </a:lnTo>
                <a:lnTo>
                  <a:pt x="1674" y="11952"/>
                </a:lnTo>
                <a:lnTo>
                  <a:pt x="2092" y="12669"/>
                </a:lnTo>
                <a:lnTo>
                  <a:pt x="2570" y="13386"/>
                </a:lnTo>
                <a:lnTo>
                  <a:pt x="3467" y="14581"/>
                </a:lnTo>
                <a:lnTo>
                  <a:pt x="4483" y="15776"/>
                </a:lnTo>
                <a:lnTo>
                  <a:pt x="5618" y="16852"/>
                </a:lnTo>
                <a:lnTo>
                  <a:pt x="6813" y="17808"/>
                </a:lnTo>
                <a:lnTo>
                  <a:pt x="8068" y="18704"/>
                </a:lnTo>
                <a:lnTo>
                  <a:pt x="9442" y="19481"/>
                </a:lnTo>
                <a:lnTo>
                  <a:pt x="10817" y="20198"/>
                </a:lnTo>
                <a:lnTo>
                  <a:pt x="12311" y="20795"/>
                </a:lnTo>
                <a:lnTo>
                  <a:pt x="13804" y="21273"/>
                </a:lnTo>
                <a:lnTo>
                  <a:pt x="15298" y="21692"/>
                </a:lnTo>
                <a:lnTo>
                  <a:pt x="16852" y="21991"/>
                </a:lnTo>
                <a:lnTo>
                  <a:pt x="18406" y="22170"/>
                </a:lnTo>
                <a:lnTo>
                  <a:pt x="19959" y="22230"/>
                </a:lnTo>
                <a:lnTo>
                  <a:pt x="21513" y="22170"/>
                </a:lnTo>
                <a:lnTo>
                  <a:pt x="23067" y="22050"/>
                </a:lnTo>
                <a:lnTo>
                  <a:pt x="24560" y="21751"/>
                </a:lnTo>
                <a:lnTo>
                  <a:pt x="25457" y="21572"/>
                </a:lnTo>
                <a:lnTo>
                  <a:pt x="26293" y="21333"/>
                </a:lnTo>
                <a:lnTo>
                  <a:pt x="27130" y="20975"/>
                </a:lnTo>
                <a:lnTo>
                  <a:pt x="27966" y="20676"/>
                </a:lnTo>
                <a:lnTo>
                  <a:pt x="28743" y="20258"/>
                </a:lnTo>
                <a:lnTo>
                  <a:pt x="29460" y="19839"/>
                </a:lnTo>
                <a:lnTo>
                  <a:pt x="30237" y="19361"/>
                </a:lnTo>
                <a:lnTo>
                  <a:pt x="30894" y="18823"/>
                </a:lnTo>
                <a:lnTo>
                  <a:pt x="31612" y="18286"/>
                </a:lnTo>
                <a:lnTo>
                  <a:pt x="32209" y="17748"/>
                </a:lnTo>
                <a:lnTo>
                  <a:pt x="32866" y="17150"/>
                </a:lnTo>
                <a:lnTo>
                  <a:pt x="33404" y="16493"/>
                </a:lnTo>
                <a:lnTo>
                  <a:pt x="34002" y="15836"/>
                </a:lnTo>
                <a:lnTo>
                  <a:pt x="34480" y="15178"/>
                </a:lnTo>
                <a:lnTo>
                  <a:pt x="35018" y="14461"/>
                </a:lnTo>
                <a:lnTo>
                  <a:pt x="35436" y="13744"/>
                </a:lnTo>
                <a:lnTo>
                  <a:pt x="35914" y="12967"/>
                </a:lnTo>
                <a:lnTo>
                  <a:pt x="36272" y="12191"/>
                </a:lnTo>
                <a:lnTo>
                  <a:pt x="36631" y="11414"/>
                </a:lnTo>
                <a:lnTo>
                  <a:pt x="36930" y="10577"/>
                </a:lnTo>
                <a:lnTo>
                  <a:pt x="37229" y="9741"/>
                </a:lnTo>
                <a:lnTo>
                  <a:pt x="37468" y="8904"/>
                </a:lnTo>
                <a:lnTo>
                  <a:pt x="37707" y="8068"/>
                </a:lnTo>
                <a:lnTo>
                  <a:pt x="37886" y="7231"/>
                </a:lnTo>
                <a:lnTo>
                  <a:pt x="38005" y="6394"/>
                </a:lnTo>
                <a:lnTo>
                  <a:pt x="38125" y="5498"/>
                </a:lnTo>
                <a:lnTo>
                  <a:pt x="38185" y="4602"/>
                </a:lnTo>
                <a:lnTo>
                  <a:pt x="38185" y="3765"/>
                </a:lnTo>
                <a:lnTo>
                  <a:pt x="38125" y="2869"/>
                </a:lnTo>
                <a:lnTo>
                  <a:pt x="38065" y="1973"/>
                </a:lnTo>
                <a:lnTo>
                  <a:pt x="37946" y="1136"/>
                </a:lnTo>
                <a:lnTo>
                  <a:pt x="37826" y="240"/>
                </a:lnTo>
                <a:lnTo>
                  <a:pt x="37707" y="60"/>
                </a:lnTo>
                <a:lnTo>
                  <a:pt x="37587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A7D99"/>
              </a:solidFill>
            </a:endParaRPr>
          </a:p>
        </p:txBody>
      </p:sp>
      <p:sp>
        <p:nvSpPr>
          <p:cNvPr id="68" name="Google Shape;68;p3"/>
          <p:cNvSpPr/>
          <p:nvPr/>
        </p:nvSpPr>
        <p:spPr>
          <a:xfrm>
            <a:off x="6582644" y="5615026"/>
            <a:ext cx="971249" cy="1311500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A10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3"/>
          <p:cNvSpPr/>
          <p:nvPr/>
        </p:nvSpPr>
        <p:spPr>
          <a:xfrm>
            <a:off x="6713131" y="5987446"/>
            <a:ext cx="419672" cy="566692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" name="Google Shape;70;p3"/>
          <p:cNvSpPr/>
          <p:nvPr/>
        </p:nvSpPr>
        <p:spPr>
          <a:xfrm>
            <a:off x="6414487" y="5577669"/>
            <a:ext cx="1016948" cy="1386221"/>
          </a:xfrm>
          <a:custGeom>
            <a:avLst/>
            <a:gdLst/>
            <a:ahLst/>
            <a:cxnLst/>
            <a:rect l="l" t="t" r="r" b="b"/>
            <a:pathLst>
              <a:path w="37467" h="38304" extrusionOk="0">
                <a:moveTo>
                  <a:pt x="20676" y="6753"/>
                </a:moveTo>
                <a:lnTo>
                  <a:pt x="21333" y="6812"/>
                </a:lnTo>
                <a:lnTo>
                  <a:pt x="21990" y="6872"/>
                </a:lnTo>
                <a:lnTo>
                  <a:pt x="22528" y="6992"/>
                </a:lnTo>
                <a:lnTo>
                  <a:pt x="23126" y="7171"/>
                </a:lnTo>
                <a:lnTo>
                  <a:pt x="23544" y="7470"/>
                </a:lnTo>
                <a:lnTo>
                  <a:pt x="23903" y="7768"/>
                </a:lnTo>
                <a:lnTo>
                  <a:pt x="24082" y="8187"/>
                </a:lnTo>
                <a:lnTo>
                  <a:pt x="24142" y="8605"/>
                </a:lnTo>
                <a:lnTo>
                  <a:pt x="24142" y="9083"/>
                </a:lnTo>
                <a:lnTo>
                  <a:pt x="24022" y="9621"/>
                </a:lnTo>
                <a:lnTo>
                  <a:pt x="23843" y="10159"/>
                </a:lnTo>
                <a:lnTo>
                  <a:pt x="23425" y="11115"/>
                </a:lnTo>
                <a:lnTo>
                  <a:pt x="22887" y="12011"/>
                </a:lnTo>
                <a:lnTo>
                  <a:pt x="22349" y="12907"/>
                </a:lnTo>
                <a:lnTo>
                  <a:pt x="21751" y="13744"/>
                </a:lnTo>
                <a:lnTo>
                  <a:pt x="20496" y="15477"/>
                </a:lnTo>
                <a:lnTo>
                  <a:pt x="19301" y="17090"/>
                </a:lnTo>
                <a:lnTo>
                  <a:pt x="19062" y="16493"/>
                </a:lnTo>
                <a:lnTo>
                  <a:pt x="18823" y="15895"/>
                </a:lnTo>
                <a:lnTo>
                  <a:pt x="18345" y="14581"/>
                </a:lnTo>
                <a:lnTo>
                  <a:pt x="17927" y="13505"/>
                </a:lnTo>
                <a:lnTo>
                  <a:pt x="17688" y="12609"/>
                </a:lnTo>
                <a:lnTo>
                  <a:pt x="17150" y="9800"/>
                </a:lnTo>
                <a:lnTo>
                  <a:pt x="16911" y="8366"/>
                </a:lnTo>
                <a:lnTo>
                  <a:pt x="16792" y="7828"/>
                </a:lnTo>
                <a:lnTo>
                  <a:pt x="16792" y="7649"/>
                </a:lnTo>
                <a:lnTo>
                  <a:pt x="16792" y="7529"/>
                </a:lnTo>
                <a:lnTo>
                  <a:pt x="16851" y="7470"/>
                </a:lnTo>
                <a:lnTo>
                  <a:pt x="16971" y="7350"/>
                </a:lnTo>
                <a:lnTo>
                  <a:pt x="17449" y="7171"/>
                </a:lnTo>
                <a:lnTo>
                  <a:pt x="17987" y="6992"/>
                </a:lnTo>
                <a:lnTo>
                  <a:pt x="18584" y="6872"/>
                </a:lnTo>
                <a:lnTo>
                  <a:pt x="19242" y="6753"/>
                </a:lnTo>
                <a:close/>
                <a:moveTo>
                  <a:pt x="19660" y="6215"/>
                </a:moveTo>
                <a:lnTo>
                  <a:pt x="18345" y="6334"/>
                </a:lnTo>
                <a:lnTo>
                  <a:pt x="17688" y="6454"/>
                </a:lnTo>
                <a:lnTo>
                  <a:pt x="17090" y="6573"/>
                </a:lnTo>
                <a:lnTo>
                  <a:pt x="16851" y="6693"/>
                </a:lnTo>
                <a:lnTo>
                  <a:pt x="16612" y="6812"/>
                </a:lnTo>
                <a:lnTo>
                  <a:pt x="16433" y="6932"/>
                </a:lnTo>
                <a:lnTo>
                  <a:pt x="16314" y="7111"/>
                </a:lnTo>
                <a:lnTo>
                  <a:pt x="16194" y="7231"/>
                </a:lnTo>
                <a:lnTo>
                  <a:pt x="16134" y="7410"/>
                </a:lnTo>
                <a:lnTo>
                  <a:pt x="16134" y="7828"/>
                </a:lnTo>
                <a:lnTo>
                  <a:pt x="16194" y="8247"/>
                </a:lnTo>
                <a:lnTo>
                  <a:pt x="16314" y="8725"/>
                </a:lnTo>
                <a:lnTo>
                  <a:pt x="16493" y="9262"/>
                </a:lnTo>
                <a:lnTo>
                  <a:pt x="16612" y="9800"/>
                </a:lnTo>
                <a:lnTo>
                  <a:pt x="16971" y="11772"/>
                </a:lnTo>
                <a:lnTo>
                  <a:pt x="17150" y="12728"/>
                </a:lnTo>
                <a:lnTo>
                  <a:pt x="17449" y="13744"/>
                </a:lnTo>
                <a:lnTo>
                  <a:pt x="17808" y="14999"/>
                </a:lnTo>
                <a:lnTo>
                  <a:pt x="18286" y="16254"/>
                </a:lnTo>
                <a:lnTo>
                  <a:pt x="18584" y="17090"/>
                </a:lnTo>
                <a:lnTo>
                  <a:pt x="18764" y="17628"/>
                </a:lnTo>
                <a:lnTo>
                  <a:pt x="18823" y="17748"/>
                </a:lnTo>
                <a:lnTo>
                  <a:pt x="18883" y="17867"/>
                </a:lnTo>
                <a:lnTo>
                  <a:pt x="19062" y="17927"/>
                </a:lnTo>
                <a:lnTo>
                  <a:pt x="19242" y="17927"/>
                </a:lnTo>
                <a:lnTo>
                  <a:pt x="19421" y="17867"/>
                </a:lnTo>
                <a:lnTo>
                  <a:pt x="19540" y="17748"/>
                </a:lnTo>
                <a:lnTo>
                  <a:pt x="19959" y="17389"/>
                </a:lnTo>
                <a:lnTo>
                  <a:pt x="20317" y="16911"/>
                </a:lnTo>
                <a:lnTo>
                  <a:pt x="20975" y="15835"/>
                </a:lnTo>
                <a:lnTo>
                  <a:pt x="21453" y="15059"/>
                </a:lnTo>
                <a:lnTo>
                  <a:pt x="22767" y="13206"/>
                </a:lnTo>
                <a:lnTo>
                  <a:pt x="23425" y="12310"/>
                </a:lnTo>
                <a:lnTo>
                  <a:pt x="24022" y="11294"/>
                </a:lnTo>
                <a:lnTo>
                  <a:pt x="24440" y="10457"/>
                </a:lnTo>
                <a:lnTo>
                  <a:pt x="24620" y="10039"/>
                </a:lnTo>
                <a:lnTo>
                  <a:pt x="24739" y="9621"/>
                </a:lnTo>
                <a:lnTo>
                  <a:pt x="24799" y="9203"/>
                </a:lnTo>
                <a:lnTo>
                  <a:pt x="24799" y="8784"/>
                </a:lnTo>
                <a:lnTo>
                  <a:pt x="24799" y="8426"/>
                </a:lnTo>
                <a:lnTo>
                  <a:pt x="24739" y="8067"/>
                </a:lnTo>
                <a:lnTo>
                  <a:pt x="24620" y="7709"/>
                </a:lnTo>
                <a:lnTo>
                  <a:pt x="24440" y="7410"/>
                </a:lnTo>
                <a:lnTo>
                  <a:pt x="24201" y="7171"/>
                </a:lnTo>
                <a:lnTo>
                  <a:pt x="23962" y="6932"/>
                </a:lnTo>
                <a:lnTo>
                  <a:pt x="23604" y="6693"/>
                </a:lnTo>
                <a:lnTo>
                  <a:pt x="23185" y="6514"/>
                </a:lnTo>
                <a:lnTo>
                  <a:pt x="22767" y="6394"/>
                </a:lnTo>
                <a:lnTo>
                  <a:pt x="22229" y="6334"/>
                </a:lnTo>
                <a:lnTo>
                  <a:pt x="20975" y="6215"/>
                </a:lnTo>
                <a:close/>
                <a:moveTo>
                  <a:pt x="11414" y="9023"/>
                </a:moveTo>
                <a:lnTo>
                  <a:pt x="11055" y="9083"/>
                </a:lnTo>
                <a:lnTo>
                  <a:pt x="10637" y="9143"/>
                </a:lnTo>
                <a:lnTo>
                  <a:pt x="10278" y="9262"/>
                </a:lnTo>
                <a:lnTo>
                  <a:pt x="9920" y="9442"/>
                </a:lnTo>
                <a:lnTo>
                  <a:pt x="9561" y="9681"/>
                </a:lnTo>
                <a:lnTo>
                  <a:pt x="8844" y="10218"/>
                </a:lnTo>
                <a:lnTo>
                  <a:pt x="8247" y="10876"/>
                </a:lnTo>
                <a:lnTo>
                  <a:pt x="7709" y="11533"/>
                </a:lnTo>
                <a:lnTo>
                  <a:pt x="7410" y="12071"/>
                </a:lnTo>
                <a:lnTo>
                  <a:pt x="7111" y="12728"/>
                </a:lnTo>
                <a:lnTo>
                  <a:pt x="6872" y="13385"/>
                </a:lnTo>
                <a:lnTo>
                  <a:pt x="6633" y="14162"/>
                </a:lnTo>
                <a:lnTo>
                  <a:pt x="6514" y="14879"/>
                </a:lnTo>
                <a:lnTo>
                  <a:pt x="6394" y="15596"/>
                </a:lnTo>
                <a:lnTo>
                  <a:pt x="6454" y="16313"/>
                </a:lnTo>
                <a:lnTo>
                  <a:pt x="6573" y="16911"/>
                </a:lnTo>
                <a:lnTo>
                  <a:pt x="6693" y="17210"/>
                </a:lnTo>
                <a:lnTo>
                  <a:pt x="6872" y="17509"/>
                </a:lnTo>
                <a:lnTo>
                  <a:pt x="7052" y="17688"/>
                </a:lnTo>
                <a:lnTo>
                  <a:pt x="7350" y="17867"/>
                </a:lnTo>
                <a:lnTo>
                  <a:pt x="7589" y="17987"/>
                </a:lnTo>
                <a:lnTo>
                  <a:pt x="7948" y="18106"/>
                </a:lnTo>
                <a:lnTo>
                  <a:pt x="8605" y="18285"/>
                </a:lnTo>
                <a:lnTo>
                  <a:pt x="9322" y="18405"/>
                </a:lnTo>
                <a:lnTo>
                  <a:pt x="10099" y="18465"/>
                </a:lnTo>
                <a:lnTo>
                  <a:pt x="11354" y="18524"/>
                </a:lnTo>
                <a:lnTo>
                  <a:pt x="12669" y="18704"/>
                </a:lnTo>
                <a:lnTo>
                  <a:pt x="14640" y="18883"/>
                </a:lnTo>
                <a:lnTo>
                  <a:pt x="15656" y="18943"/>
                </a:lnTo>
                <a:lnTo>
                  <a:pt x="16553" y="18943"/>
                </a:lnTo>
                <a:lnTo>
                  <a:pt x="16911" y="18883"/>
                </a:lnTo>
                <a:lnTo>
                  <a:pt x="17210" y="18823"/>
                </a:lnTo>
                <a:lnTo>
                  <a:pt x="17509" y="18704"/>
                </a:lnTo>
                <a:lnTo>
                  <a:pt x="17628" y="18584"/>
                </a:lnTo>
                <a:lnTo>
                  <a:pt x="17688" y="18465"/>
                </a:lnTo>
                <a:lnTo>
                  <a:pt x="17688" y="18405"/>
                </a:lnTo>
                <a:lnTo>
                  <a:pt x="17628" y="18345"/>
                </a:lnTo>
                <a:lnTo>
                  <a:pt x="17509" y="18285"/>
                </a:lnTo>
                <a:lnTo>
                  <a:pt x="17150" y="18166"/>
                </a:lnTo>
                <a:lnTo>
                  <a:pt x="16672" y="18106"/>
                </a:lnTo>
                <a:lnTo>
                  <a:pt x="15178" y="18106"/>
                </a:lnTo>
                <a:lnTo>
                  <a:pt x="13326" y="17987"/>
                </a:lnTo>
                <a:lnTo>
                  <a:pt x="11414" y="17807"/>
                </a:lnTo>
                <a:lnTo>
                  <a:pt x="10039" y="17688"/>
                </a:lnTo>
                <a:lnTo>
                  <a:pt x="9382" y="17628"/>
                </a:lnTo>
                <a:lnTo>
                  <a:pt x="8725" y="17449"/>
                </a:lnTo>
                <a:lnTo>
                  <a:pt x="8426" y="17389"/>
                </a:lnTo>
                <a:lnTo>
                  <a:pt x="8127" y="17270"/>
                </a:lnTo>
                <a:lnTo>
                  <a:pt x="7948" y="17090"/>
                </a:lnTo>
                <a:lnTo>
                  <a:pt x="7709" y="16911"/>
                </a:lnTo>
                <a:lnTo>
                  <a:pt x="7530" y="16672"/>
                </a:lnTo>
                <a:lnTo>
                  <a:pt x="7410" y="16373"/>
                </a:lnTo>
                <a:lnTo>
                  <a:pt x="7350" y="16015"/>
                </a:lnTo>
                <a:lnTo>
                  <a:pt x="7350" y="15656"/>
                </a:lnTo>
                <a:lnTo>
                  <a:pt x="7410" y="14939"/>
                </a:lnTo>
                <a:lnTo>
                  <a:pt x="7530" y="14222"/>
                </a:lnTo>
                <a:lnTo>
                  <a:pt x="7709" y="13505"/>
                </a:lnTo>
                <a:lnTo>
                  <a:pt x="8008" y="12848"/>
                </a:lnTo>
                <a:lnTo>
                  <a:pt x="8306" y="12190"/>
                </a:lnTo>
                <a:lnTo>
                  <a:pt x="8725" y="11593"/>
                </a:lnTo>
                <a:lnTo>
                  <a:pt x="9203" y="11055"/>
                </a:lnTo>
                <a:lnTo>
                  <a:pt x="9741" y="10577"/>
                </a:lnTo>
                <a:lnTo>
                  <a:pt x="10159" y="10338"/>
                </a:lnTo>
                <a:lnTo>
                  <a:pt x="10517" y="10159"/>
                </a:lnTo>
                <a:lnTo>
                  <a:pt x="10816" y="10039"/>
                </a:lnTo>
                <a:lnTo>
                  <a:pt x="11175" y="9979"/>
                </a:lnTo>
                <a:lnTo>
                  <a:pt x="11473" y="9979"/>
                </a:lnTo>
                <a:lnTo>
                  <a:pt x="11772" y="10039"/>
                </a:lnTo>
                <a:lnTo>
                  <a:pt x="12011" y="10099"/>
                </a:lnTo>
                <a:lnTo>
                  <a:pt x="12250" y="10278"/>
                </a:lnTo>
                <a:lnTo>
                  <a:pt x="12788" y="10637"/>
                </a:lnTo>
                <a:lnTo>
                  <a:pt x="13206" y="11115"/>
                </a:lnTo>
                <a:lnTo>
                  <a:pt x="13625" y="11712"/>
                </a:lnTo>
                <a:lnTo>
                  <a:pt x="14043" y="12370"/>
                </a:lnTo>
                <a:lnTo>
                  <a:pt x="15656" y="15298"/>
                </a:lnTo>
                <a:lnTo>
                  <a:pt x="17090" y="17867"/>
                </a:lnTo>
                <a:lnTo>
                  <a:pt x="17150" y="17748"/>
                </a:lnTo>
                <a:lnTo>
                  <a:pt x="17210" y="17628"/>
                </a:lnTo>
                <a:lnTo>
                  <a:pt x="17150" y="17150"/>
                </a:lnTo>
                <a:lnTo>
                  <a:pt x="17031" y="16612"/>
                </a:lnTo>
                <a:lnTo>
                  <a:pt x="16792" y="15955"/>
                </a:lnTo>
                <a:lnTo>
                  <a:pt x="16314" y="14760"/>
                </a:lnTo>
                <a:lnTo>
                  <a:pt x="15955" y="13983"/>
                </a:lnTo>
                <a:lnTo>
                  <a:pt x="15417" y="12848"/>
                </a:lnTo>
                <a:lnTo>
                  <a:pt x="14820" y="11772"/>
                </a:lnTo>
                <a:lnTo>
                  <a:pt x="14103" y="10756"/>
                </a:lnTo>
                <a:lnTo>
                  <a:pt x="13744" y="10278"/>
                </a:lnTo>
                <a:lnTo>
                  <a:pt x="13326" y="9800"/>
                </a:lnTo>
                <a:lnTo>
                  <a:pt x="12967" y="9501"/>
                </a:lnTo>
                <a:lnTo>
                  <a:pt x="12609" y="9262"/>
                </a:lnTo>
                <a:lnTo>
                  <a:pt x="12191" y="9143"/>
                </a:lnTo>
                <a:lnTo>
                  <a:pt x="11832" y="9023"/>
                </a:lnTo>
                <a:close/>
                <a:moveTo>
                  <a:pt x="27906" y="12370"/>
                </a:moveTo>
                <a:lnTo>
                  <a:pt x="28205" y="12429"/>
                </a:lnTo>
                <a:lnTo>
                  <a:pt x="28444" y="12609"/>
                </a:lnTo>
                <a:lnTo>
                  <a:pt x="28743" y="12788"/>
                </a:lnTo>
                <a:lnTo>
                  <a:pt x="29042" y="13087"/>
                </a:lnTo>
                <a:lnTo>
                  <a:pt x="29340" y="13445"/>
                </a:lnTo>
                <a:lnTo>
                  <a:pt x="29699" y="13864"/>
                </a:lnTo>
                <a:lnTo>
                  <a:pt x="30296" y="14820"/>
                </a:lnTo>
                <a:lnTo>
                  <a:pt x="30655" y="15417"/>
                </a:lnTo>
                <a:lnTo>
                  <a:pt x="30954" y="16015"/>
                </a:lnTo>
                <a:lnTo>
                  <a:pt x="31252" y="16672"/>
                </a:lnTo>
                <a:lnTo>
                  <a:pt x="31491" y="17270"/>
                </a:lnTo>
                <a:lnTo>
                  <a:pt x="31551" y="17867"/>
                </a:lnTo>
                <a:lnTo>
                  <a:pt x="31611" y="18166"/>
                </a:lnTo>
                <a:lnTo>
                  <a:pt x="31551" y="18465"/>
                </a:lnTo>
                <a:lnTo>
                  <a:pt x="31491" y="18704"/>
                </a:lnTo>
                <a:lnTo>
                  <a:pt x="31372" y="18943"/>
                </a:lnTo>
                <a:lnTo>
                  <a:pt x="31193" y="19122"/>
                </a:lnTo>
                <a:lnTo>
                  <a:pt x="31013" y="19301"/>
                </a:lnTo>
                <a:lnTo>
                  <a:pt x="30774" y="19421"/>
                </a:lnTo>
                <a:lnTo>
                  <a:pt x="30535" y="19540"/>
                </a:lnTo>
                <a:lnTo>
                  <a:pt x="29998" y="19660"/>
                </a:lnTo>
                <a:lnTo>
                  <a:pt x="29400" y="19720"/>
                </a:lnTo>
                <a:lnTo>
                  <a:pt x="28743" y="19779"/>
                </a:lnTo>
                <a:lnTo>
                  <a:pt x="27667" y="19779"/>
                </a:lnTo>
                <a:lnTo>
                  <a:pt x="26771" y="19839"/>
                </a:lnTo>
                <a:lnTo>
                  <a:pt x="25815" y="19779"/>
                </a:lnTo>
                <a:lnTo>
                  <a:pt x="24918" y="19779"/>
                </a:lnTo>
                <a:lnTo>
                  <a:pt x="23962" y="19660"/>
                </a:lnTo>
                <a:lnTo>
                  <a:pt x="22170" y="19421"/>
                </a:lnTo>
                <a:lnTo>
                  <a:pt x="20317" y="19002"/>
                </a:lnTo>
                <a:lnTo>
                  <a:pt x="20975" y="18584"/>
                </a:lnTo>
                <a:lnTo>
                  <a:pt x="21632" y="18106"/>
                </a:lnTo>
                <a:lnTo>
                  <a:pt x="22229" y="17509"/>
                </a:lnTo>
                <a:lnTo>
                  <a:pt x="22827" y="16851"/>
                </a:lnTo>
                <a:lnTo>
                  <a:pt x="23962" y="15477"/>
                </a:lnTo>
                <a:lnTo>
                  <a:pt x="25038" y="14282"/>
                </a:lnTo>
                <a:lnTo>
                  <a:pt x="25635" y="13625"/>
                </a:lnTo>
                <a:lnTo>
                  <a:pt x="26233" y="13087"/>
                </a:lnTo>
                <a:lnTo>
                  <a:pt x="26831" y="12668"/>
                </a:lnTo>
                <a:lnTo>
                  <a:pt x="27070" y="12549"/>
                </a:lnTo>
                <a:lnTo>
                  <a:pt x="27368" y="12429"/>
                </a:lnTo>
                <a:lnTo>
                  <a:pt x="27607" y="12370"/>
                </a:lnTo>
                <a:close/>
                <a:moveTo>
                  <a:pt x="27428" y="11533"/>
                </a:moveTo>
                <a:lnTo>
                  <a:pt x="26950" y="11653"/>
                </a:lnTo>
                <a:lnTo>
                  <a:pt x="26412" y="11951"/>
                </a:lnTo>
                <a:lnTo>
                  <a:pt x="25994" y="12250"/>
                </a:lnTo>
                <a:lnTo>
                  <a:pt x="25635" y="12549"/>
                </a:lnTo>
                <a:lnTo>
                  <a:pt x="24918" y="13326"/>
                </a:lnTo>
                <a:lnTo>
                  <a:pt x="23544" y="14879"/>
                </a:lnTo>
                <a:lnTo>
                  <a:pt x="22648" y="15776"/>
                </a:lnTo>
                <a:lnTo>
                  <a:pt x="21632" y="16732"/>
                </a:lnTo>
                <a:lnTo>
                  <a:pt x="21154" y="17210"/>
                </a:lnTo>
                <a:lnTo>
                  <a:pt x="20676" y="17748"/>
                </a:lnTo>
                <a:lnTo>
                  <a:pt x="20317" y="18285"/>
                </a:lnTo>
                <a:lnTo>
                  <a:pt x="20018" y="18823"/>
                </a:lnTo>
                <a:lnTo>
                  <a:pt x="19959" y="18883"/>
                </a:lnTo>
                <a:lnTo>
                  <a:pt x="19481" y="18883"/>
                </a:lnTo>
                <a:lnTo>
                  <a:pt x="19361" y="18943"/>
                </a:lnTo>
                <a:lnTo>
                  <a:pt x="19301" y="19062"/>
                </a:lnTo>
                <a:lnTo>
                  <a:pt x="19361" y="19241"/>
                </a:lnTo>
                <a:lnTo>
                  <a:pt x="19361" y="19361"/>
                </a:lnTo>
                <a:lnTo>
                  <a:pt x="19421" y="19481"/>
                </a:lnTo>
                <a:lnTo>
                  <a:pt x="19720" y="19600"/>
                </a:lnTo>
                <a:lnTo>
                  <a:pt x="20018" y="19720"/>
                </a:lnTo>
                <a:lnTo>
                  <a:pt x="20437" y="19839"/>
                </a:lnTo>
                <a:lnTo>
                  <a:pt x="21214" y="19959"/>
                </a:lnTo>
                <a:lnTo>
                  <a:pt x="21751" y="20078"/>
                </a:lnTo>
                <a:lnTo>
                  <a:pt x="23066" y="20317"/>
                </a:lnTo>
                <a:lnTo>
                  <a:pt x="24381" y="20437"/>
                </a:lnTo>
                <a:lnTo>
                  <a:pt x="25695" y="20556"/>
                </a:lnTo>
                <a:lnTo>
                  <a:pt x="27070" y="20556"/>
                </a:lnTo>
                <a:lnTo>
                  <a:pt x="28026" y="20496"/>
                </a:lnTo>
                <a:lnTo>
                  <a:pt x="29101" y="20496"/>
                </a:lnTo>
                <a:lnTo>
                  <a:pt x="30237" y="20377"/>
                </a:lnTo>
                <a:lnTo>
                  <a:pt x="30715" y="20257"/>
                </a:lnTo>
                <a:lnTo>
                  <a:pt x="31193" y="20078"/>
                </a:lnTo>
                <a:lnTo>
                  <a:pt x="31611" y="19839"/>
                </a:lnTo>
                <a:lnTo>
                  <a:pt x="31910" y="19481"/>
                </a:lnTo>
                <a:lnTo>
                  <a:pt x="32149" y="19122"/>
                </a:lnTo>
                <a:lnTo>
                  <a:pt x="32209" y="18763"/>
                </a:lnTo>
                <a:lnTo>
                  <a:pt x="32268" y="18345"/>
                </a:lnTo>
                <a:lnTo>
                  <a:pt x="32209" y="17867"/>
                </a:lnTo>
                <a:lnTo>
                  <a:pt x="32089" y="17389"/>
                </a:lnTo>
                <a:lnTo>
                  <a:pt x="31970" y="16971"/>
                </a:lnTo>
                <a:lnTo>
                  <a:pt x="31671" y="16015"/>
                </a:lnTo>
                <a:lnTo>
                  <a:pt x="31193" y="14999"/>
                </a:lnTo>
                <a:lnTo>
                  <a:pt x="30655" y="13923"/>
                </a:lnTo>
                <a:lnTo>
                  <a:pt x="30296" y="13445"/>
                </a:lnTo>
                <a:lnTo>
                  <a:pt x="29998" y="12967"/>
                </a:lnTo>
                <a:lnTo>
                  <a:pt x="29579" y="12489"/>
                </a:lnTo>
                <a:lnTo>
                  <a:pt x="29221" y="12131"/>
                </a:lnTo>
                <a:lnTo>
                  <a:pt x="28802" y="11832"/>
                </a:lnTo>
                <a:lnTo>
                  <a:pt x="28324" y="11653"/>
                </a:lnTo>
                <a:lnTo>
                  <a:pt x="27906" y="11533"/>
                </a:lnTo>
                <a:close/>
                <a:moveTo>
                  <a:pt x="9920" y="20317"/>
                </a:moveTo>
                <a:lnTo>
                  <a:pt x="10995" y="20377"/>
                </a:lnTo>
                <a:lnTo>
                  <a:pt x="12549" y="20437"/>
                </a:lnTo>
                <a:lnTo>
                  <a:pt x="14043" y="20616"/>
                </a:lnTo>
                <a:lnTo>
                  <a:pt x="15537" y="20855"/>
                </a:lnTo>
                <a:lnTo>
                  <a:pt x="16971" y="21154"/>
                </a:lnTo>
                <a:lnTo>
                  <a:pt x="16433" y="21512"/>
                </a:lnTo>
                <a:lnTo>
                  <a:pt x="15955" y="21871"/>
                </a:lnTo>
                <a:lnTo>
                  <a:pt x="15477" y="22349"/>
                </a:lnTo>
                <a:lnTo>
                  <a:pt x="14999" y="22827"/>
                </a:lnTo>
                <a:lnTo>
                  <a:pt x="14103" y="23902"/>
                </a:lnTo>
                <a:lnTo>
                  <a:pt x="13266" y="24799"/>
                </a:lnTo>
                <a:lnTo>
                  <a:pt x="12489" y="25755"/>
                </a:lnTo>
                <a:lnTo>
                  <a:pt x="12011" y="26352"/>
                </a:lnTo>
                <a:lnTo>
                  <a:pt x="11473" y="26890"/>
                </a:lnTo>
                <a:lnTo>
                  <a:pt x="10936" y="27368"/>
                </a:lnTo>
                <a:lnTo>
                  <a:pt x="10338" y="27727"/>
                </a:lnTo>
                <a:lnTo>
                  <a:pt x="10099" y="27846"/>
                </a:lnTo>
                <a:lnTo>
                  <a:pt x="9800" y="27906"/>
                </a:lnTo>
                <a:lnTo>
                  <a:pt x="9502" y="27966"/>
                </a:lnTo>
                <a:lnTo>
                  <a:pt x="9203" y="27906"/>
                </a:lnTo>
                <a:lnTo>
                  <a:pt x="8964" y="27786"/>
                </a:lnTo>
                <a:lnTo>
                  <a:pt x="8605" y="27547"/>
                </a:lnTo>
                <a:lnTo>
                  <a:pt x="8306" y="27189"/>
                </a:lnTo>
                <a:lnTo>
                  <a:pt x="7948" y="26771"/>
                </a:lnTo>
                <a:lnTo>
                  <a:pt x="7231" y="25755"/>
                </a:lnTo>
                <a:lnTo>
                  <a:pt x="6514" y="24619"/>
                </a:lnTo>
                <a:lnTo>
                  <a:pt x="6275" y="24022"/>
                </a:lnTo>
                <a:lnTo>
                  <a:pt x="6036" y="23424"/>
                </a:lnTo>
                <a:lnTo>
                  <a:pt x="5856" y="22887"/>
                </a:lnTo>
                <a:lnTo>
                  <a:pt x="5737" y="22349"/>
                </a:lnTo>
                <a:lnTo>
                  <a:pt x="5677" y="21871"/>
                </a:lnTo>
                <a:lnTo>
                  <a:pt x="5797" y="21452"/>
                </a:lnTo>
                <a:lnTo>
                  <a:pt x="5976" y="21094"/>
                </a:lnTo>
                <a:lnTo>
                  <a:pt x="6095" y="20915"/>
                </a:lnTo>
                <a:lnTo>
                  <a:pt x="6275" y="20855"/>
                </a:lnTo>
                <a:lnTo>
                  <a:pt x="6753" y="20616"/>
                </a:lnTo>
                <a:lnTo>
                  <a:pt x="7291" y="20496"/>
                </a:lnTo>
                <a:lnTo>
                  <a:pt x="7948" y="20377"/>
                </a:lnTo>
                <a:lnTo>
                  <a:pt x="8605" y="20317"/>
                </a:lnTo>
                <a:close/>
                <a:moveTo>
                  <a:pt x="10039" y="19660"/>
                </a:moveTo>
                <a:lnTo>
                  <a:pt x="8725" y="19720"/>
                </a:lnTo>
                <a:lnTo>
                  <a:pt x="7828" y="19779"/>
                </a:lnTo>
                <a:lnTo>
                  <a:pt x="7291" y="19839"/>
                </a:lnTo>
                <a:lnTo>
                  <a:pt x="6753" y="19899"/>
                </a:lnTo>
                <a:lnTo>
                  <a:pt x="6215" y="20078"/>
                </a:lnTo>
                <a:lnTo>
                  <a:pt x="5737" y="20257"/>
                </a:lnTo>
                <a:lnTo>
                  <a:pt x="5558" y="20377"/>
                </a:lnTo>
                <a:lnTo>
                  <a:pt x="5378" y="20556"/>
                </a:lnTo>
                <a:lnTo>
                  <a:pt x="5259" y="20735"/>
                </a:lnTo>
                <a:lnTo>
                  <a:pt x="5139" y="20974"/>
                </a:lnTo>
                <a:lnTo>
                  <a:pt x="5080" y="21333"/>
                </a:lnTo>
                <a:lnTo>
                  <a:pt x="5020" y="21811"/>
                </a:lnTo>
                <a:lnTo>
                  <a:pt x="5080" y="22349"/>
                </a:lnTo>
                <a:lnTo>
                  <a:pt x="5199" y="22887"/>
                </a:lnTo>
                <a:lnTo>
                  <a:pt x="5319" y="23484"/>
                </a:lnTo>
                <a:lnTo>
                  <a:pt x="5558" y="24082"/>
                </a:lnTo>
                <a:lnTo>
                  <a:pt x="6095" y="25277"/>
                </a:lnTo>
                <a:lnTo>
                  <a:pt x="6753" y="26472"/>
                </a:lnTo>
                <a:lnTo>
                  <a:pt x="7111" y="26950"/>
                </a:lnTo>
                <a:lnTo>
                  <a:pt x="7470" y="27428"/>
                </a:lnTo>
                <a:lnTo>
                  <a:pt x="7828" y="27906"/>
                </a:lnTo>
                <a:lnTo>
                  <a:pt x="8247" y="28205"/>
                </a:lnTo>
                <a:lnTo>
                  <a:pt x="8605" y="28504"/>
                </a:lnTo>
                <a:lnTo>
                  <a:pt x="8964" y="28683"/>
                </a:lnTo>
                <a:lnTo>
                  <a:pt x="9382" y="28802"/>
                </a:lnTo>
                <a:lnTo>
                  <a:pt x="9800" y="28743"/>
                </a:lnTo>
                <a:lnTo>
                  <a:pt x="10278" y="28623"/>
                </a:lnTo>
                <a:lnTo>
                  <a:pt x="10756" y="28444"/>
                </a:lnTo>
                <a:lnTo>
                  <a:pt x="11234" y="28145"/>
                </a:lnTo>
                <a:lnTo>
                  <a:pt x="11653" y="27786"/>
                </a:lnTo>
                <a:lnTo>
                  <a:pt x="12609" y="26890"/>
                </a:lnTo>
                <a:lnTo>
                  <a:pt x="13445" y="25934"/>
                </a:lnTo>
                <a:lnTo>
                  <a:pt x="14222" y="24978"/>
                </a:lnTo>
                <a:lnTo>
                  <a:pt x="14939" y="24141"/>
                </a:lnTo>
                <a:lnTo>
                  <a:pt x="15477" y="23484"/>
                </a:lnTo>
                <a:lnTo>
                  <a:pt x="16612" y="22349"/>
                </a:lnTo>
                <a:lnTo>
                  <a:pt x="17270" y="21691"/>
                </a:lnTo>
                <a:lnTo>
                  <a:pt x="17867" y="21213"/>
                </a:lnTo>
                <a:lnTo>
                  <a:pt x="17748" y="21034"/>
                </a:lnTo>
                <a:lnTo>
                  <a:pt x="17628" y="20795"/>
                </a:lnTo>
                <a:lnTo>
                  <a:pt x="17449" y="20616"/>
                </a:lnTo>
                <a:lnTo>
                  <a:pt x="17210" y="20496"/>
                </a:lnTo>
                <a:lnTo>
                  <a:pt x="16732" y="20257"/>
                </a:lnTo>
                <a:lnTo>
                  <a:pt x="16134" y="20138"/>
                </a:lnTo>
                <a:lnTo>
                  <a:pt x="15537" y="20018"/>
                </a:lnTo>
                <a:lnTo>
                  <a:pt x="14999" y="19959"/>
                </a:lnTo>
                <a:lnTo>
                  <a:pt x="14043" y="19839"/>
                </a:lnTo>
                <a:lnTo>
                  <a:pt x="12728" y="19720"/>
                </a:lnTo>
                <a:lnTo>
                  <a:pt x="11414" y="19660"/>
                </a:lnTo>
                <a:close/>
                <a:moveTo>
                  <a:pt x="20556" y="20855"/>
                </a:moveTo>
                <a:lnTo>
                  <a:pt x="20257" y="20915"/>
                </a:lnTo>
                <a:lnTo>
                  <a:pt x="20078" y="20974"/>
                </a:lnTo>
                <a:lnTo>
                  <a:pt x="20018" y="21094"/>
                </a:lnTo>
                <a:lnTo>
                  <a:pt x="20018" y="21154"/>
                </a:lnTo>
                <a:lnTo>
                  <a:pt x="20078" y="21273"/>
                </a:lnTo>
                <a:lnTo>
                  <a:pt x="20138" y="21333"/>
                </a:lnTo>
                <a:lnTo>
                  <a:pt x="20496" y="21512"/>
                </a:lnTo>
                <a:lnTo>
                  <a:pt x="20915" y="21632"/>
                </a:lnTo>
                <a:lnTo>
                  <a:pt x="21871" y="21871"/>
                </a:lnTo>
                <a:lnTo>
                  <a:pt x="22409" y="21990"/>
                </a:lnTo>
                <a:lnTo>
                  <a:pt x="24201" y="22468"/>
                </a:lnTo>
                <a:lnTo>
                  <a:pt x="26054" y="23006"/>
                </a:lnTo>
                <a:lnTo>
                  <a:pt x="27368" y="23424"/>
                </a:lnTo>
                <a:lnTo>
                  <a:pt x="28026" y="23604"/>
                </a:lnTo>
                <a:lnTo>
                  <a:pt x="28623" y="23843"/>
                </a:lnTo>
                <a:lnTo>
                  <a:pt x="28922" y="24022"/>
                </a:lnTo>
                <a:lnTo>
                  <a:pt x="29101" y="24201"/>
                </a:lnTo>
                <a:lnTo>
                  <a:pt x="29340" y="24380"/>
                </a:lnTo>
                <a:lnTo>
                  <a:pt x="29460" y="24619"/>
                </a:lnTo>
                <a:lnTo>
                  <a:pt x="29579" y="24918"/>
                </a:lnTo>
                <a:lnTo>
                  <a:pt x="29639" y="25217"/>
                </a:lnTo>
                <a:lnTo>
                  <a:pt x="29639" y="25516"/>
                </a:lnTo>
                <a:lnTo>
                  <a:pt x="29579" y="25934"/>
                </a:lnTo>
                <a:lnTo>
                  <a:pt x="29400" y="26591"/>
                </a:lnTo>
                <a:lnTo>
                  <a:pt x="29161" y="27308"/>
                </a:lnTo>
                <a:lnTo>
                  <a:pt x="28802" y="27966"/>
                </a:lnTo>
                <a:lnTo>
                  <a:pt x="28444" y="28563"/>
                </a:lnTo>
                <a:lnTo>
                  <a:pt x="27966" y="29101"/>
                </a:lnTo>
                <a:lnTo>
                  <a:pt x="27428" y="29639"/>
                </a:lnTo>
                <a:lnTo>
                  <a:pt x="26890" y="30057"/>
                </a:lnTo>
                <a:lnTo>
                  <a:pt x="26233" y="30416"/>
                </a:lnTo>
                <a:lnTo>
                  <a:pt x="25516" y="30655"/>
                </a:lnTo>
                <a:lnTo>
                  <a:pt x="25217" y="30714"/>
                </a:lnTo>
                <a:lnTo>
                  <a:pt x="24620" y="30714"/>
                </a:lnTo>
                <a:lnTo>
                  <a:pt x="24381" y="30655"/>
                </a:lnTo>
                <a:lnTo>
                  <a:pt x="24142" y="30595"/>
                </a:lnTo>
                <a:lnTo>
                  <a:pt x="23962" y="30475"/>
                </a:lnTo>
                <a:lnTo>
                  <a:pt x="23544" y="30117"/>
                </a:lnTo>
                <a:lnTo>
                  <a:pt x="23245" y="29639"/>
                </a:lnTo>
                <a:lnTo>
                  <a:pt x="22887" y="29101"/>
                </a:lnTo>
                <a:lnTo>
                  <a:pt x="22648" y="28444"/>
                </a:lnTo>
                <a:lnTo>
                  <a:pt x="21453" y="24918"/>
                </a:lnTo>
                <a:lnTo>
                  <a:pt x="20795" y="22767"/>
                </a:lnTo>
                <a:lnTo>
                  <a:pt x="20496" y="21811"/>
                </a:lnTo>
                <a:lnTo>
                  <a:pt x="20437" y="21930"/>
                </a:lnTo>
                <a:lnTo>
                  <a:pt x="20317" y="22110"/>
                </a:lnTo>
                <a:lnTo>
                  <a:pt x="20317" y="22289"/>
                </a:lnTo>
                <a:lnTo>
                  <a:pt x="20257" y="22588"/>
                </a:lnTo>
                <a:lnTo>
                  <a:pt x="20317" y="23305"/>
                </a:lnTo>
                <a:lnTo>
                  <a:pt x="20437" y="24082"/>
                </a:lnTo>
                <a:lnTo>
                  <a:pt x="20795" y="25576"/>
                </a:lnTo>
                <a:lnTo>
                  <a:pt x="21034" y="26532"/>
                </a:lnTo>
                <a:lnTo>
                  <a:pt x="21333" y="27607"/>
                </a:lnTo>
                <a:lnTo>
                  <a:pt x="21692" y="28683"/>
                </a:lnTo>
                <a:lnTo>
                  <a:pt x="21931" y="29280"/>
                </a:lnTo>
                <a:lnTo>
                  <a:pt x="22170" y="29758"/>
                </a:lnTo>
                <a:lnTo>
                  <a:pt x="22409" y="30296"/>
                </a:lnTo>
                <a:lnTo>
                  <a:pt x="22767" y="30714"/>
                </a:lnTo>
                <a:lnTo>
                  <a:pt x="23066" y="31013"/>
                </a:lnTo>
                <a:lnTo>
                  <a:pt x="23365" y="31312"/>
                </a:lnTo>
                <a:lnTo>
                  <a:pt x="23723" y="31491"/>
                </a:lnTo>
                <a:lnTo>
                  <a:pt x="24082" y="31611"/>
                </a:lnTo>
                <a:lnTo>
                  <a:pt x="24440" y="31671"/>
                </a:lnTo>
                <a:lnTo>
                  <a:pt x="24799" y="31671"/>
                </a:lnTo>
                <a:lnTo>
                  <a:pt x="25217" y="31611"/>
                </a:lnTo>
                <a:lnTo>
                  <a:pt x="25635" y="31551"/>
                </a:lnTo>
                <a:lnTo>
                  <a:pt x="26412" y="31252"/>
                </a:lnTo>
                <a:lnTo>
                  <a:pt x="27129" y="30894"/>
                </a:lnTo>
                <a:lnTo>
                  <a:pt x="27846" y="30416"/>
                </a:lnTo>
                <a:lnTo>
                  <a:pt x="28384" y="29878"/>
                </a:lnTo>
                <a:lnTo>
                  <a:pt x="28802" y="29400"/>
                </a:lnTo>
                <a:lnTo>
                  <a:pt x="29221" y="28862"/>
                </a:lnTo>
                <a:lnTo>
                  <a:pt x="29639" y="28205"/>
                </a:lnTo>
                <a:lnTo>
                  <a:pt x="29998" y="27547"/>
                </a:lnTo>
                <a:lnTo>
                  <a:pt x="30296" y="26830"/>
                </a:lnTo>
                <a:lnTo>
                  <a:pt x="30535" y="26173"/>
                </a:lnTo>
                <a:lnTo>
                  <a:pt x="30655" y="25456"/>
                </a:lnTo>
                <a:lnTo>
                  <a:pt x="30655" y="24799"/>
                </a:lnTo>
                <a:lnTo>
                  <a:pt x="30595" y="24500"/>
                </a:lnTo>
                <a:lnTo>
                  <a:pt x="30476" y="24201"/>
                </a:lnTo>
                <a:lnTo>
                  <a:pt x="30296" y="23962"/>
                </a:lnTo>
                <a:lnTo>
                  <a:pt x="30057" y="23783"/>
                </a:lnTo>
                <a:lnTo>
                  <a:pt x="29818" y="23544"/>
                </a:lnTo>
                <a:lnTo>
                  <a:pt x="29520" y="23365"/>
                </a:lnTo>
                <a:lnTo>
                  <a:pt x="28862" y="23066"/>
                </a:lnTo>
                <a:lnTo>
                  <a:pt x="28205" y="22827"/>
                </a:lnTo>
                <a:lnTo>
                  <a:pt x="27488" y="22648"/>
                </a:lnTo>
                <a:lnTo>
                  <a:pt x="26233" y="22289"/>
                </a:lnTo>
                <a:lnTo>
                  <a:pt x="24978" y="21871"/>
                </a:lnTo>
                <a:lnTo>
                  <a:pt x="23066" y="21273"/>
                </a:lnTo>
                <a:lnTo>
                  <a:pt x="22110" y="21034"/>
                </a:lnTo>
                <a:lnTo>
                  <a:pt x="21273" y="20855"/>
                </a:lnTo>
                <a:close/>
                <a:moveTo>
                  <a:pt x="18047" y="22409"/>
                </a:moveTo>
                <a:lnTo>
                  <a:pt x="18823" y="24440"/>
                </a:lnTo>
                <a:lnTo>
                  <a:pt x="19301" y="25874"/>
                </a:lnTo>
                <a:lnTo>
                  <a:pt x="19600" y="26950"/>
                </a:lnTo>
                <a:lnTo>
                  <a:pt x="20138" y="29758"/>
                </a:lnTo>
                <a:lnTo>
                  <a:pt x="20377" y="31193"/>
                </a:lnTo>
                <a:lnTo>
                  <a:pt x="20496" y="31730"/>
                </a:lnTo>
                <a:lnTo>
                  <a:pt x="20556" y="31850"/>
                </a:lnTo>
                <a:lnTo>
                  <a:pt x="20556" y="32029"/>
                </a:lnTo>
                <a:lnTo>
                  <a:pt x="20496" y="32089"/>
                </a:lnTo>
                <a:lnTo>
                  <a:pt x="20377" y="32208"/>
                </a:lnTo>
                <a:lnTo>
                  <a:pt x="19899" y="32388"/>
                </a:lnTo>
                <a:lnTo>
                  <a:pt x="19361" y="32567"/>
                </a:lnTo>
                <a:lnTo>
                  <a:pt x="18704" y="32686"/>
                </a:lnTo>
                <a:lnTo>
                  <a:pt x="18047" y="32746"/>
                </a:lnTo>
                <a:lnTo>
                  <a:pt x="17329" y="32806"/>
                </a:lnTo>
                <a:lnTo>
                  <a:pt x="16672" y="32806"/>
                </a:lnTo>
                <a:lnTo>
                  <a:pt x="15955" y="32746"/>
                </a:lnTo>
                <a:lnTo>
                  <a:pt x="15358" y="32627"/>
                </a:lnTo>
                <a:lnTo>
                  <a:pt x="14760" y="32567"/>
                </a:lnTo>
                <a:lnTo>
                  <a:pt x="14222" y="32388"/>
                </a:lnTo>
                <a:lnTo>
                  <a:pt x="13744" y="32089"/>
                </a:lnTo>
                <a:lnTo>
                  <a:pt x="13445" y="31790"/>
                </a:lnTo>
                <a:lnTo>
                  <a:pt x="13206" y="31372"/>
                </a:lnTo>
                <a:lnTo>
                  <a:pt x="13147" y="30954"/>
                </a:lnTo>
                <a:lnTo>
                  <a:pt x="13147" y="30416"/>
                </a:lnTo>
                <a:lnTo>
                  <a:pt x="13266" y="29938"/>
                </a:lnTo>
                <a:lnTo>
                  <a:pt x="13445" y="29340"/>
                </a:lnTo>
                <a:lnTo>
                  <a:pt x="13923" y="28444"/>
                </a:lnTo>
                <a:lnTo>
                  <a:pt x="14401" y="27547"/>
                </a:lnTo>
                <a:lnTo>
                  <a:pt x="14999" y="26651"/>
                </a:lnTo>
                <a:lnTo>
                  <a:pt x="15597" y="25815"/>
                </a:lnTo>
                <a:lnTo>
                  <a:pt x="16851" y="24082"/>
                </a:lnTo>
                <a:lnTo>
                  <a:pt x="18047" y="22409"/>
                </a:lnTo>
                <a:close/>
                <a:moveTo>
                  <a:pt x="18106" y="21632"/>
                </a:moveTo>
                <a:lnTo>
                  <a:pt x="17927" y="21691"/>
                </a:lnTo>
                <a:lnTo>
                  <a:pt x="17748" y="21811"/>
                </a:lnTo>
                <a:lnTo>
                  <a:pt x="17389" y="22170"/>
                </a:lnTo>
                <a:lnTo>
                  <a:pt x="17031" y="22648"/>
                </a:lnTo>
                <a:lnTo>
                  <a:pt x="16314" y="23723"/>
                </a:lnTo>
                <a:lnTo>
                  <a:pt x="15895" y="24500"/>
                </a:lnTo>
                <a:lnTo>
                  <a:pt x="14521" y="26352"/>
                </a:lnTo>
                <a:lnTo>
                  <a:pt x="13923" y="27249"/>
                </a:lnTo>
                <a:lnTo>
                  <a:pt x="13326" y="28205"/>
                </a:lnTo>
                <a:lnTo>
                  <a:pt x="12848" y="29101"/>
                </a:lnTo>
                <a:lnTo>
                  <a:pt x="12728" y="29519"/>
                </a:lnTo>
                <a:lnTo>
                  <a:pt x="12609" y="29938"/>
                </a:lnTo>
                <a:lnTo>
                  <a:pt x="12489" y="30356"/>
                </a:lnTo>
                <a:lnTo>
                  <a:pt x="12489" y="30774"/>
                </a:lnTo>
                <a:lnTo>
                  <a:pt x="12489" y="31133"/>
                </a:lnTo>
                <a:lnTo>
                  <a:pt x="12549" y="31491"/>
                </a:lnTo>
                <a:lnTo>
                  <a:pt x="12669" y="31790"/>
                </a:lnTo>
                <a:lnTo>
                  <a:pt x="12848" y="32089"/>
                </a:lnTo>
                <a:lnTo>
                  <a:pt x="13087" y="32388"/>
                </a:lnTo>
                <a:lnTo>
                  <a:pt x="13386" y="32627"/>
                </a:lnTo>
                <a:lnTo>
                  <a:pt x="13684" y="32866"/>
                </a:lnTo>
                <a:lnTo>
                  <a:pt x="14103" y="33045"/>
                </a:lnTo>
                <a:lnTo>
                  <a:pt x="14581" y="33164"/>
                </a:lnTo>
                <a:lnTo>
                  <a:pt x="15119" y="33224"/>
                </a:lnTo>
                <a:lnTo>
                  <a:pt x="16373" y="33344"/>
                </a:lnTo>
                <a:lnTo>
                  <a:pt x="17688" y="33344"/>
                </a:lnTo>
                <a:lnTo>
                  <a:pt x="18943" y="33224"/>
                </a:lnTo>
                <a:lnTo>
                  <a:pt x="19600" y="33105"/>
                </a:lnTo>
                <a:lnTo>
                  <a:pt x="20198" y="32925"/>
                </a:lnTo>
                <a:lnTo>
                  <a:pt x="20496" y="32866"/>
                </a:lnTo>
                <a:lnTo>
                  <a:pt x="20736" y="32746"/>
                </a:lnTo>
                <a:lnTo>
                  <a:pt x="20915" y="32627"/>
                </a:lnTo>
                <a:lnTo>
                  <a:pt x="21034" y="32447"/>
                </a:lnTo>
                <a:lnTo>
                  <a:pt x="21094" y="32268"/>
                </a:lnTo>
                <a:lnTo>
                  <a:pt x="21154" y="32089"/>
                </a:lnTo>
                <a:lnTo>
                  <a:pt x="21154" y="31730"/>
                </a:lnTo>
                <a:lnTo>
                  <a:pt x="21094" y="31312"/>
                </a:lnTo>
                <a:lnTo>
                  <a:pt x="20975" y="30834"/>
                </a:lnTo>
                <a:lnTo>
                  <a:pt x="20855" y="30296"/>
                </a:lnTo>
                <a:lnTo>
                  <a:pt x="20736" y="29758"/>
                </a:lnTo>
                <a:lnTo>
                  <a:pt x="20377" y="27786"/>
                </a:lnTo>
                <a:lnTo>
                  <a:pt x="20138" y="26771"/>
                </a:lnTo>
                <a:lnTo>
                  <a:pt x="19899" y="25815"/>
                </a:lnTo>
                <a:lnTo>
                  <a:pt x="19481" y="24560"/>
                </a:lnTo>
                <a:lnTo>
                  <a:pt x="19003" y="23305"/>
                </a:lnTo>
                <a:lnTo>
                  <a:pt x="18764" y="22409"/>
                </a:lnTo>
                <a:lnTo>
                  <a:pt x="18584" y="21930"/>
                </a:lnTo>
                <a:lnTo>
                  <a:pt x="18465" y="21751"/>
                </a:lnTo>
                <a:lnTo>
                  <a:pt x="18405" y="21691"/>
                </a:lnTo>
                <a:lnTo>
                  <a:pt x="18226" y="21632"/>
                </a:lnTo>
                <a:close/>
                <a:moveTo>
                  <a:pt x="20138" y="2630"/>
                </a:moveTo>
                <a:lnTo>
                  <a:pt x="18823" y="2749"/>
                </a:lnTo>
                <a:lnTo>
                  <a:pt x="17509" y="2988"/>
                </a:lnTo>
                <a:lnTo>
                  <a:pt x="16254" y="3347"/>
                </a:lnTo>
                <a:lnTo>
                  <a:pt x="14939" y="3765"/>
                </a:lnTo>
                <a:lnTo>
                  <a:pt x="13684" y="4303"/>
                </a:lnTo>
                <a:lnTo>
                  <a:pt x="12430" y="4900"/>
                </a:lnTo>
                <a:lnTo>
                  <a:pt x="11234" y="5617"/>
                </a:lnTo>
                <a:lnTo>
                  <a:pt x="10039" y="6394"/>
                </a:lnTo>
                <a:lnTo>
                  <a:pt x="8904" y="7231"/>
                </a:lnTo>
                <a:lnTo>
                  <a:pt x="7888" y="8127"/>
                </a:lnTo>
                <a:lnTo>
                  <a:pt x="6872" y="9083"/>
                </a:lnTo>
                <a:lnTo>
                  <a:pt x="5976" y="10159"/>
                </a:lnTo>
                <a:lnTo>
                  <a:pt x="5139" y="11175"/>
                </a:lnTo>
                <a:lnTo>
                  <a:pt x="4363" y="12310"/>
                </a:lnTo>
                <a:lnTo>
                  <a:pt x="3705" y="13445"/>
                </a:lnTo>
                <a:lnTo>
                  <a:pt x="3227" y="14640"/>
                </a:lnTo>
                <a:lnTo>
                  <a:pt x="2809" y="15835"/>
                </a:lnTo>
                <a:lnTo>
                  <a:pt x="2510" y="16971"/>
                </a:lnTo>
                <a:lnTo>
                  <a:pt x="2331" y="18226"/>
                </a:lnTo>
                <a:lnTo>
                  <a:pt x="2271" y="19421"/>
                </a:lnTo>
                <a:lnTo>
                  <a:pt x="2331" y="20616"/>
                </a:lnTo>
                <a:lnTo>
                  <a:pt x="2450" y="21871"/>
                </a:lnTo>
                <a:lnTo>
                  <a:pt x="2630" y="23066"/>
                </a:lnTo>
                <a:lnTo>
                  <a:pt x="2988" y="24261"/>
                </a:lnTo>
                <a:lnTo>
                  <a:pt x="3347" y="25396"/>
                </a:lnTo>
                <a:lnTo>
                  <a:pt x="3825" y="26532"/>
                </a:lnTo>
                <a:lnTo>
                  <a:pt x="4363" y="27667"/>
                </a:lnTo>
                <a:lnTo>
                  <a:pt x="5020" y="28683"/>
                </a:lnTo>
                <a:lnTo>
                  <a:pt x="5737" y="29699"/>
                </a:lnTo>
                <a:lnTo>
                  <a:pt x="6454" y="30655"/>
                </a:lnTo>
                <a:lnTo>
                  <a:pt x="7291" y="31551"/>
                </a:lnTo>
                <a:lnTo>
                  <a:pt x="8187" y="32388"/>
                </a:lnTo>
                <a:lnTo>
                  <a:pt x="9262" y="33224"/>
                </a:lnTo>
                <a:lnTo>
                  <a:pt x="10398" y="33941"/>
                </a:lnTo>
                <a:lnTo>
                  <a:pt x="11533" y="34539"/>
                </a:lnTo>
                <a:lnTo>
                  <a:pt x="12728" y="35077"/>
                </a:lnTo>
                <a:lnTo>
                  <a:pt x="13983" y="35495"/>
                </a:lnTo>
                <a:lnTo>
                  <a:pt x="15238" y="35794"/>
                </a:lnTo>
                <a:lnTo>
                  <a:pt x="16493" y="36033"/>
                </a:lnTo>
                <a:lnTo>
                  <a:pt x="17748" y="36152"/>
                </a:lnTo>
                <a:lnTo>
                  <a:pt x="19062" y="36152"/>
                </a:lnTo>
                <a:lnTo>
                  <a:pt x="20377" y="36092"/>
                </a:lnTo>
                <a:lnTo>
                  <a:pt x="21692" y="35913"/>
                </a:lnTo>
                <a:lnTo>
                  <a:pt x="22946" y="35674"/>
                </a:lnTo>
                <a:lnTo>
                  <a:pt x="24261" y="35375"/>
                </a:lnTo>
                <a:lnTo>
                  <a:pt x="25516" y="34957"/>
                </a:lnTo>
                <a:lnTo>
                  <a:pt x="26711" y="34479"/>
                </a:lnTo>
                <a:lnTo>
                  <a:pt x="27966" y="33882"/>
                </a:lnTo>
                <a:lnTo>
                  <a:pt x="28444" y="33583"/>
                </a:lnTo>
                <a:lnTo>
                  <a:pt x="28862" y="33284"/>
                </a:lnTo>
                <a:lnTo>
                  <a:pt x="29221" y="32925"/>
                </a:lnTo>
                <a:lnTo>
                  <a:pt x="29520" y="32567"/>
                </a:lnTo>
                <a:lnTo>
                  <a:pt x="29699" y="32268"/>
                </a:lnTo>
                <a:lnTo>
                  <a:pt x="29818" y="32029"/>
                </a:lnTo>
                <a:lnTo>
                  <a:pt x="29818" y="31969"/>
                </a:lnTo>
                <a:lnTo>
                  <a:pt x="29699" y="31969"/>
                </a:lnTo>
                <a:lnTo>
                  <a:pt x="28444" y="32686"/>
                </a:lnTo>
                <a:lnTo>
                  <a:pt x="27129" y="33344"/>
                </a:lnTo>
                <a:lnTo>
                  <a:pt x="25815" y="33941"/>
                </a:lnTo>
                <a:lnTo>
                  <a:pt x="24500" y="34479"/>
                </a:lnTo>
                <a:lnTo>
                  <a:pt x="23126" y="34897"/>
                </a:lnTo>
                <a:lnTo>
                  <a:pt x="21751" y="35196"/>
                </a:lnTo>
                <a:lnTo>
                  <a:pt x="20317" y="35435"/>
                </a:lnTo>
                <a:lnTo>
                  <a:pt x="19600" y="35495"/>
                </a:lnTo>
                <a:lnTo>
                  <a:pt x="18883" y="35495"/>
                </a:lnTo>
                <a:lnTo>
                  <a:pt x="17688" y="35435"/>
                </a:lnTo>
                <a:lnTo>
                  <a:pt x="16493" y="35316"/>
                </a:lnTo>
                <a:lnTo>
                  <a:pt x="15298" y="35077"/>
                </a:lnTo>
                <a:lnTo>
                  <a:pt x="14103" y="34778"/>
                </a:lnTo>
                <a:lnTo>
                  <a:pt x="13027" y="34360"/>
                </a:lnTo>
                <a:lnTo>
                  <a:pt x="11892" y="33882"/>
                </a:lnTo>
                <a:lnTo>
                  <a:pt x="10876" y="33284"/>
                </a:lnTo>
                <a:lnTo>
                  <a:pt x="9860" y="32627"/>
                </a:lnTo>
                <a:lnTo>
                  <a:pt x="8904" y="31969"/>
                </a:lnTo>
                <a:lnTo>
                  <a:pt x="8008" y="31133"/>
                </a:lnTo>
                <a:lnTo>
                  <a:pt x="7171" y="30296"/>
                </a:lnTo>
                <a:lnTo>
                  <a:pt x="6394" y="29400"/>
                </a:lnTo>
                <a:lnTo>
                  <a:pt x="5677" y="28444"/>
                </a:lnTo>
                <a:lnTo>
                  <a:pt x="5080" y="27428"/>
                </a:lnTo>
                <a:lnTo>
                  <a:pt x="4542" y="26352"/>
                </a:lnTo>
                <a:lnTo>
                  <a:pt x="4064" y="25217"/>
                </a:lnTo>
                <a:lnTo>
                  <a:pt x="3645" y="23843"/>
                </a:lnTo>
                <a:lnTo>
                  <a:pt x="3347" y="22528"/>
                </a:lnTo>
                <a:lnTo>
                  <a:pt x="3167" y="21154"/>
                </a:lnTo>
                <a:lnTo>
                  <a:pt x="3108" y="19839"/>
                </a:lnTo>
                <a:lnTo>
                  <a:pt x="3167" y="18584"/>
                </a:lnTo>
                <a:lnTo>
                  <a:pt x="3287" y="17270"/>
                </a:lnTo>
                <a:lnTo>
                  <a:pt x="3586" y="16074"/>
                </a:lnTo>
                <a:lnTo>
                  <a:pt x="4004" y="14820"/>
                </a:lnTo>
                <a:lnTo>
                  <a:pt x="4482" y="13684"/>
                </a:lnTo>
                <a:lnTo>
                  <a:pt x="5080" y="12549"/>
                </a:lnTo>
                <a:lnTo>
                  <a:pt x="5737" y="11473"/>
                </a:lnTo>
                <a:lnTo>
                  <a:pt x="6573" y="10398"/>
                </a:lnTo>
                <a:lnTo>
                  <a:pt x="7410" y="9442"/>
                </a:lnTo>
                <a:lnTo>
                  <a:pt x="8366" y="8486"/>
                </a:lnTo>
                <a:lnTo>
                  <a:pt x="9382" y="7649"/>
                </a:lnTo>
                <a:lnTo>
                  <a:pt x="10517" y="6812"/>
                </a:lnTo>
                <a:lnTo>
                  <a:pt x="11892" y="5976"/>
                </a:lnTo>
                <a:lnTo>
                  <a:pt x="13386" y="5199"/>
                </a:lnTo>
                <a:lnTo>
                  <a:pt x="14162" y="4840"/>
                </a:lnTo>
                <a:lnTo>
                  <a:pt x="14999" y="4542"/>
                </a:lnTo>
                <a:lnTo>
                  <a:pt x="15836" y="4303"/>
                </a:lnTo>
                <a:lnTo>
                  <a:pt x="16672" y="4064"/>
                </a:lnTo>
                <a:lnTo>
                  <a:pt x="17509" y="3884"/>
                </a:lnTo>
                <a:lnTo>
                  <a:pt x="18345" y="3705"/>
                </a:lnTo>
                <a:lnTo>
                  <a:pt x="19242" y="3586"/>
                </a:lnTo>
                <a:lnTo>
                  <a:pt x="20078" y="3526"/>
                </a:lnTo>
                <a:lnTo>
                  <a:pt x="20915" y="3526"/>
                </a:lnTo>
                <a:lnTo>
                  <a:pt x="21751" y="3586"/>
                </a:lnTo>
                <a:lnTo>
                  <a:pt x="22588" y="3705"/>
                </a:lnTo>
                <a:lnTo>
                  <a:pt x="23365" y="3884"/>
                </a:lnTo>
                <a:lnTo>
                  <a:pt x="24082" y="4064"/>
                </a:lnTo>
                <a:lnTo>
                  <a:pt x="24739" y="4303"/>
                </a:lnTo>
                <a:lnTo>
                  <a:pt x="25396" y="4601"/>
                </a:lnTo>
                <a:lnTo>
                  <a:pt x="26054" y="4900"/>
                </a:lnTo>
                <a:lnTo>
                  <a:pt x="26651" y="5259"/>
                </a:lnTo>
                <a:lnTo>
                  <a:pt x="27249" y="5677"/>
                </a:lnTo>
                <a:lnTo>
                  <a:pt x="27846" y="6095"/>
                </a:lnTo>
                <a:lnTo>
                  <a:pt x="28384" y="6514"/>
                </a:lnTo>
                <a:lnTo>
                  <a:pt x="29460" y="7529"/>
                </a:lnTo>
                <a:lnTo>
                  <a:pt x="30416" y="8605"/>
                </a:lnTo>
                <a:lnTo>
                  <a:pt x="31252" y="9740"/>
                </a:lnTo>
                <a:lnTo>
                  <a:pt x="32029" y="10936"/>
                </a:lnTo>
                <a:lnTo>
                  <a:pt x="32806" y="12370"/>
                </a:lnTo>
                <a:lnTo>
                  <a:pt x="33463" y="13804"/>
                </a:lnTo>
                <a:lnTo>
                  <a:pt x="34001" y="15357"/>
                </a:lnTo>
                <a:lnTo>
                  <a:pt x="34240" y="16134"/>
                </a:lnTo>
                <a:lnTo>
                  <a:pt x="34419" y="16911"/>
                </a:lnTo>
                <a:lnTo>
                  <a:pt x="34599" y="17688"/>
                </a:lnTo>
                <a:lnTo>
                  <a:pt x="34659" y="18465"/>
                </a:lnTo>
                <a:lnTo>
                  <a:pt x="34778" y="19241"/>
                </a:lnTo>
                <a:lnTo>
                  <a:pt x="34778" y="20078"/>
                </a:lnTo>
                <a:lnTo>
                  <a:pt x="34718" y="20855"/>
                </a:lnTo>
                <a:lnTo>
                  <a:pt x="34659" y="21691"/>
                </a:lnTo>
                <a:lnTo>
                  <a:pt x="34539" y="22468"/>
                </a:lnTo>
                <a:lnTo>
                  <a:pt x="34419" y="23245"/>
                </a:lnTo>
                <a:lnTo>
                  <a:pt x="34180" y="23962"/>
                </a:lnTo>
                <a:lnTo>
                  <a:pt x="33941" y="24619"/>
                </a:lnTo>
                <a:lnTo>
                  <a:pt x="33702" y="25277"/>
                </a:lnTo>
                <a:lnTo>
                  <a:pt x="33404" y="25934"/>
                </a:lnTo>
                <a:lnTo>
                  <a:pt x="33045" y="26532"/>
                </a:lnTo>
                <a:lnTo>
                  <a:pt x="32687" y="27189"/>
                </a:lnTo>
                <a:lnTo>
                  <a:pt x="31850" y="28324"/>
                </a:lnTo>
                <a:lnTo>
                  <a:pt x="30894" y="29519"/>
                </a:lnTo>
                <a:lnTo>
                  <a:pt x="29878" y="30595"/>
                </a:lnTo>
                <a:lnTo>
                  <a:pt x="29400" y="31013"/>
                </a:lnTo>
                <a:lnTo>
                  <a:pt x="29161" y="31252"/>
                </a:lnTo>
                <a:lnTo>
                  <a:pt x="28982" y="31491"/>
                </a:lnTo>
                <a:lnTo>
                  <a:pt x="28683" y="31910"/>
                </a:lnTo>
                <a:lnTo>
                  <a:pt x="28563" y="32149"/>
                </a:lnTo>
                <a:lnTo>
                  <a:pt x="28623" y="32208"/>
                </a:lnTo>
                <a:lnTo>
                  <a:pt x="28683" y="32149"/>
                </a:lnTo>
                <a:lnTo>
                  <a:pt x="29639" y="31312"/>
                </a:lnTo>
                <a:lnTo>
                  <a:pt x="30535" y="30416"/>
                </a:lnTo>
                <a:lnTo>
                  <a:pt x="31372" y="29519"/>
                </a:lnTo>
                <a:lnTo>
                  <a:pt x="32149" y="28623"/>
                </a:lnTo>
                <a:lnTo>
                  <a:pt x="32806" y="27607"/>
                </a:lnTo>
                <a:lnTo>
                  <a:pt x="33404" y="26651"/>
                </a:lnTo>
                <a:lnTo>
                  <a:pt x="33941" y="25576"/>
                </a:lnTo>
                <a:lnTo>
                  <a:pt x="34360" y="24560"/>
                </a:lnTo>
                <a:lnTo>
                  <a:pt x="34718" y="23424"/>
                </a:lnTo>
                <a:lnTo>
                  <a:pt x="35017" y="22349"/>
                </a:lnTo>
                <a:lnTo>
                  <a:pt x="35196" y="21213"/>
                </a:lnTo>
                <a:lnTo>
                  <a:pt x="35256" y="20018"/>
                </a:lnTo>
                <a:lnTo>
                  <a:pt x="35256" y="18823"/>
                </a:lnTo>
                <a:lnTo>
                  <a:pt x="35137" y="17628"/>
                </a:lnTo>
                <a:lnTo>
                  <a:pt x="34957" y="16433"/>
                </a:lnTo>
                <a:lnTo>
                  <a:pt x="34599" y="15178"/>
                </a:lnTo>
                <a:lnTo>
                  <a:pt x="34240" y="13983"/>
                </a:lnTo>
                <a:lnTo>
                  <a:pt x="33762" y="12788"/>
                </a:lnTo>
                <a:lnTo>
                  <a:pt x="33224" y="11593"/>
                </a:lnTo>
                <a:lnTo>
                  <a:pt x="32567" y="10457"/>
                </a:lnTo>
                <a:lnTo>
                  <a:pt x="31850" y="9322"/>
                </a:lnTo>
                <a:lnTo>
                  <a:pt x="31133" y="8306"/>
                </a:lnTo>
                <a:lnTo>
                  <a:pt x="30296" y="7290"/>
                </a:lnTo>
                <a:lnTo>
                  <a:pt x="29400" y="6334"/>
                </a:lnTo>
                <a:lnTo>
                  <a:pt x="28444" y="5498"/>
                </a:lnTo>
                <a:lnTo>
                  <a:pt x="27368" y="4781"/>
                </a:lnTo>
                <a:lnTo>
                  <a:pt x="26293" y="4123"/>
                </a:lnTo>
                <a:lnTo>
                  <a:pt x="25157" y="3526"/>
                </a:lnTo>
                <a:lnTo>
                  <a:pt x="23962" y="3108"/>
                </a:lnTo>
                <a:lnTo>
                  <a:pt x="23365" y="2928"/>
                </a:lnTo>
                <a:lnTo>
                  <a:pt x="22767" y="2809"/>
                </a:lnTo>
                <a:lnTo>
                  <a:pt x="22110" y="2749"/>
                </a:lnTo>
                <a:lnTo>
                  <a:pt x="21453" y="2689"/>
                </a:lnTo>
                <a:lnTo>
                  <a:pt x="20795" y="2630"/>
                </a:lnTo>
                <a:close/>
                <a:moveTo>
                  <a:pt x="21094" y="0"/>
                </a:moveTo>
                <a:lnTo>
                  <a:pt x="20915" y="60"/>
                </a:lnTo>
                <a:lnTo>
                  <a:pt x="20855" y="239"/>
                </a:lnTo>
                <a:lnTo>
                  <a:pt x="20855" y="419"/>
                </a:lnTo>
                <a:lnTo>
                  <a:pt x="20915" y="598"/>
                </a:lnTo>
                <a:lnTo>
                  <a:pt x="21034" y="777"/>
                </a:lnTo>
                <a:lnTo>
                  <a:pt x="21273" y="897"/>
                </a:lnTo>
                <a:lnTo>
                  <a:pt x="21453" y="1016"/>
                </a:lnTo>
                <a:lnTo>
                  <a:pt x="22349" y="1255"/>
                </a:lnTo>
                <a:lnTo>
                  <a:pt x="23185" y="1494"/>
                </a:lnTo>
                <a:lnTo>
                  <a:pt x="24022" y="1853"/>
                </a:lnTo>
                <a:lnTo>
                  <a:pt x="24859" y="2152"/>
                </a:lnTo>
                <a:lnTo>
                  <a:pt x="25635" y="2570"/>
                </a:lnTo>
                <a:lnTo>
                  <a:pt x="26412" y="2988"/>
                </a:lnTo>
                <a:lnTo>
                  <a:pt x="27189" y="3406"/>
                </a:lnTo>
                <a:lnTo>
                  <a:pt x="27966" y="3884"/>
                </a:lnTo>
                <a:lnTo>
                  <a:pt x="28683" y="4422"/>
                </a:lnTo>
                <a:lnTo>
                  <a:pt x="29340" y="4900"/>
                </a:lnTo>
                <a:lnTo>
                  <a:pt x="29998" y="5498"/>
                </a:lnTo>
                <a:lnTo>
                  <a:pt x="30655" y="6036"/>
                </a:lnTo>
                <a:lnTo>
                  <a:pt x="31252" y="6633"/>
                </a:lnTo>
                <a:lnTo>
                  <a:pt x="31790" y="7290"/>
                </a:lnTo>
                <a:lnTo>
                  <a:pt x="32328" y="7948"/>
                </a:lnTo>
                <a:lnTo>
                  <a:pt x="32866" y="8605"/>
                </a:lnTo>
                <a:lnTo>
                  <a:pt x="33344" y="9322"/>
                </a:lnTo>
                <a:lnTo>
                  <a:pt x="33822" y="10039"/>
                </a:lnTo>
                <a:lnTo>
                  <a:pt x="34240" y="10756"/>
                </a:lnTo>
                <a:lnTo>
                  <a:pt x="34599" y="11533"/>
                </a:lnTo>
                <a:lnTo>
                  <a:pt x="34957" y="12310"/>
                </a:lnTo>
                <a:lnTo>
                  <a:pt x="35316" y="13087"/>
                </a:lnTo>
                <a:lnTo>
                  <a:pt x="35555" y="13923"/>
                </a:lnTo>
                <a:lnTo>
                  <a:pt x="35794" y="14760"/>
                </a:lnTo>
                <a:lnTo>
                  <a:pt x="35973" y="15596"/>
                </a:lnTo>
                <a:lnTo>
                  <a:pt x="36152" y="16373"/>
                </a:lnTo>
                <a:lnTo>
                  <a:pt x="36272" y="17210"/>
                </a:lnTo>
                <a:lnTo>
                  <a:pt x="36332" y="18106"/>
                </a:lnTo>
                <a:lnTo>
                  <a:pt x="36391" y="18943"/>
                </a:lnTo>
                <a:lnTo>
                  <a:pt x="36391" y="19779"/>
                </a:lnTo>
                <a:lnTo>
                  <a:pt x="36332" y="20676"/>
                </a:lnTo>
                <a:lnTo>
                  <a:pt x="36272" y="21512"/>
                </a:lnTo>
                <a:lnTo>
                  <a:pt x="36152" y="22349"/>
                </a:lnTo>
                <a:lnTo>
                  <a:pt x="36033" y="23185"/>
                </a:lnTo>
                <a:lnTo>
                  <a:pt x="35854" y="24022"/>
                </a:lnTo>
                <a:lnTo>
                  <a:pt x="35615" y="24858"/>
                </a:lnTo>
                <a:lnTo>
                  <a:pt x="35376" y="25695"/>
                </a:lnTo>
                <a:lnTo>
                  <a:pt x="35077" y="26532"/>
                </a:lnTo>
                <a:lnTo>
                  <a:pt x="34778" y="27308"/>
                </a:lnTo>
                <a:lnTo>
                  <a:pt x="34419" y="28085"/>
                </a:lnTo>
                <a:lnTo>
                  <a:pt x="34061" y="28862"/>
                </a:lnTo>
                <a:lnTo>
                  <a:pt x="33583" y="29579"/>
                </a:lnTo>
                <a:lnTo>
                  <a:pt x="33165" y="30296"/>
                </a:lnTo>
                <a:lnTo>
                  <a:pt x="32687" y="31013"/>
                </a:lnTo>
                <a:lnTo>
                  <a:pt x="32149" y="31671"/>
                </a:lnTo>
                <a:lnTo>
                  <a:pt x="31611" y="32268"/>
                </a:lnTo>
                <a:lnTo>
                  <a:pt x="31013" y="32866"/>
                </a:lnTo>
                <a:lnTo>
                  <a:pt x="30416" y="33463"/>
                </a:lnTo>
                <a:lnTo>
                  <a:pt x="29759" y="34001"/>
                </a:lnTo>
                <a:lnTo>
                  <a:pt x="29101" y="34479"/>
                </a:lnTo>
                <a:lnTo>
                  <a:pt x="28384" y="34957"/>
                </a:lnTo>
                <a:lnTo>
                  <a:pt x="27667" y="35375"/>
                </a:lnTo>
                <a:lnTo>
                  <a:pt x="26890" y="35734"/>
                </a:lnTo>
                <a:lnTo>
                  <a:pt x="26054" y="36092"/>
                </a:lnTo>
                <a:lnTo>
                  <a:pt x="25277" y="36331"/>
                </a:lnTo>
                <a:lnTo>
                  <a:pt x="24381" y="36571"/>
                </a:lnTo>
                <a:lnTo>
                  <a:pt x="23484" y="36810"/>
                </a:lnTo>
                <a:lnTo>
                  <a:pt x="22588" y="36929"/>
                </a:lnTo>
                <a:lnTo>
                  <a:pt x="21632" y="37049"/>
                </a:lnTo>
                <a:lnTo>
                  <a:pt x="20676" y="37108"/>
                </a:lnTo>
                <a:lnTo>
                  <a:pt x="19720" y="37168"/>
                </a:lnTo>
                <a:lnTo>
                  <a:pt x="18704" y="37108"/>
                </a:lnTo>
                <a:lnTo>
                  <a:pt x="17748" y="37049"/>
                </a:lnTo>
                <a:lnTo>
                  <a:pt x="16732" y="36989"/>
                </a:lnTo>
                <a:lnTo>
                  <a:pt x="15776" y="36869"/>
                </a:lnTo>
                <a:lnTo>
                  <a:pt x="14760" y="36690"/>
                </a:lnTo>
                <a:lnTo>
                  <a:pt x="13804" y="36451"/>
                </a:lnTo>
                <a:lnTo>
                  <a:pt x="12848" y="36212"/>
                </a:lnTo>
                <a:lnTo>
                  <a:pt x="11892" y="35913"/>
                </a:lnTo>
                <a:lnTo>
                  <a:pt x="10995" y="35555"/>
                </a:lnTo>
                <a:lnTo>
                  <a:pt x="10039" y="35136"/>
                </a:lnTo>
                <a:lnTo>
                  <a:pt x="9143" y="34718"/>
                </a:lnTo>
                <a:lnTo>
                  <a:pt x="8306" y="34300"/>
                </a:lnTo>
                <a:lnTo>
                  <a:pt x="7470" y="33762"/>
                </a:lnTo>
                <a:lnTo>
                  <a:pt x="6693" y="33224"/>
                </a:lnTo>
                <a:lnTo>
                  <a:pt x="5916" y="32686"/>
                </a:lnTo>
                <a:lnTo>
                  <a:pt x="5199" y="32089"/>
                </a:lnTo>
                <a:lnTo>
                  <a:pt x="4542" y="31432"/>
                </a:lnTo>
                <a:lnTo>
                  <a:pt x="3885" y="30714"/>
                </a:lnTo>
                <a:lnTo>
                  <a:pt x="3347" y="29997"/>
                </a:lnTo>
                <a:lnTo>
                  <a:pt x="2809" y="29221"/>
                </a:lnTo>
                <a:lnTo>
                  <a:pt x="2331" y="28384"/>
                </a:lnTo>
                <a:lnTo>
                  <a:pt x="1913" y="27547"/>
                </a:lnTo>
                <a:lnTo>
                  <a:pt x="1554" y="26711"/>
                </a:lnTo>
                <a:lnTo>
                  <a:pt x="1255" y="25755"/>
                </a:lnTo>
                <a:lnTo>
                  <a:pt x="1076" y="24799"/>
                </a:lnTo>
                <a:lnTo>
                  <a:pt x="956" y="23843"/>
                </a:lnTo>
                <a:lnTo>
                  <a:pt x="837" y="22767"/>
                </a:lnTo>
                <a:lnTo>
                  <a:pt x="837" y="21751"/>
                </a:lnTo>
                <a:lnTo>
                  <a:pt x="897" y="20735"/>
                </a:lnTo>
                <a:lnTo>
                  <a:pt x="1016" y="19660"/>
                </a:lnTo>
                <a:lnTo>
                  <a:pt x="1196" y="18644"/>
                </a:lnTo>
                <a:lnTo>
                  <a:pt x="1375" y="17628"/>
                </a:lnTo>
                <a:lnTo>
                  <a:pt x="1674" y="16553"/>
                </a:lnTo>
                <a:lnTo>
                  <a:pt x="1972" y="15596"/>
                </a:lnTo>
                <a:lnTo>
                  <a:pt x="2331" y="14581"/>
                </a:lnTo>
                <a:lnTo>
                  <a:pt x="2749" y="13625"/>
                </a:lnTo>
                <a:lnTo>
                  <a:pt x="3167" y="12668"/>
                </a:lnTo>
                <a:lnTo>
                  <a:pt x="3705" y="11712"/>
                </a:lnTo>
                <a:lnTo>
                  <a:pt x="4243" y="10816"/>
                </a:lnTo>
                <a:lnTo>
                  <a:pt x="4781" y="9920"/>
                </a:lnTo>
                <a:lnTo>
                  <a:pt x="5438" y="9083"/>
                </a:lnTo>
                <a:lnTo>
                  <a:pt x="6095" y="8306"/>
                </a:lnTo>
                <a:lnTo>
                  <a:pt x="6813" y="7529"/>
                </a:lnTo>
                <a:lnTo>
                  <a:pt x="7530" y="6812"/>
                </a:lnTo>
                <a:lnTo>
                  <a:pt x="8306" y="6155"/>
                </a:lnTo>
                <a:lnTo>
                  <a:pt x="9143" y="5558"/>
                </a:lnTo>
                <a:lnTo>
                  <a:pt x="9980" y="4960"/>
                </a:lnTo>
                <a:lnTo>
                  <a:pt x="10816" y="4422"/>
                </a:lnTo>
                <a:lnTo>
                  <a:pt x="11712" y="3944"/>
                </a:lnTo>
                <a:lnTo>
                  <a:pt x="12669" y="3526"/>
                </a:lnTo>
                <a:lnTo>
                  <a:pt x="13625" y="3108"/>
                </a:lnTo>
                <a:lnTo>
                  <a:pt x="14640" y="2809"/>
                </a:lnTo>
                <a:lnTo>
                  <a:pt x="15656" y="2510"/>
                </a:lnTo>
                <a:lnTo>
                  <a:pt x="16672" y="2271"/>
                </a:lnTo>
                <a:lnTo>
                  <a:pt x="17748" y="2092"/>
                </a:lnTo>
                <a:lnTo>
                  <a:pt x="19959" y="1972"/>
                </a:lnTo>
                <a:lnTo>
                  <a:pt x="21273" y="1912"/>
                </a:lnTo>
                <a:lnTo>
                  <a:pt x="21751" y="1853"/>
                </a:lnTo>
                <a:lnTo>
                  <a:pt x="21871" y="1793"/>
                </a:lnTo>
                <a:lnTo>
                  <a:pt x="21871" y="1673"/>
                </a:lnTo>
                <a:lnTo>
                  <a:pt x="21811" y="1614"/>
                </a:lnTo>
                <a:lnTo>
                  <a:pt x="21453" y="1554"/>
                </a:lnTo>
                <a:lnTo>
                  <a:pt x="20915" y="1494"/>
                </a:lnTo>
                <a:lnTo>
                  <a:pt x="20198" y="1494"/>
                </a:lnTo>
                <a:lnTo>
                  <a:pt x="19301" y="1554"/>
                </a:lnTo>
                <a:lnTo>
                  <a:pt x="18286" y="1614"/>
                </a:lnTo>
                <a:lnTo>
                  <a:pt x="17150" y="1793"/>
                </a:lnTo>
                <a:lnTo>
                  <a:pt x="15955" y="2032"/>
                </a:lnTo>
                <a:lnTo>
                  <a:pt x="14700" y="2331"/>
                </a:lnTo>
                <a:lnTo>
                  <a:pt x="13386" y="2689"/>
                </a:lnTo>
                <a:lnTo>
                  <a:pt x="12071" y="3167"/>
                </a:lnTo>
                <a:lnTo>
                  <a:pt x="10816" y="3705"/>
                </a:lnTo>
                <a:lnTo>
                  <a:pt x="9561" y="4303"/>
                </a:lnTo>
                <a:lnTo>
                  <a:pt x="8426" y="5080"/>
                </a:lnTo>
                <a:lnTo>
                  <a:pt x="7888" y="5438"/>
                </a:lnTo>
                <a:lnTo>
                  <a:pt x="7350" y="5856"/>
                </a:lnTo>
                <a:lnTo>
                  <a:pt x="6872" y="6334"/>
                </a:lnTo>
                <a:lnTo>
                  <a:pt x="6454" y="6812"/>
                </a:lnTo>
                <a:lnTo>
                  <a:pt x="5677" y="7768"/>
                </a:lnTo>
                <a:lnTo>
                  <a:pt x="4900" y="8725"/>
                </a:lnTo>
                <a:lnTo>
                  <a:pt x="4243" y="9800"/>
                </a:lnTo>
                <a:lnTo>
                  <a:pt x="3526" y="10816"/>
                </a:lnTo>
                <a:lnTo>
                  <a:pt x="2928" y="11951"/>
                </a:lnTo>
                <a:lnTo>
                  <a:pt x="2331" y="13087"/>
                </a:lnTo>
                <a:lnTo>
                  <a:pt x="1793" y="14222"/>
                </a:lnTo>
                <a:lnTo>
                  <a:pt x="1315" y="15417"/>
                </a:lnTo>
                <a:lnTo>
                  <a:pt x="956" y="16612"/>
                </a:lnTo>
                <a:lnTo>
                  <a:pt x="598" y="17867"/>
                </a:lnTo>
                <a:lnTo>
                  <a:pt x="299" y="19062"/>
                </a:lnTo>
                <a:lnTo>
                  <a:pt x="120" y="20317"/>
                </a:lnTo>
                <a:lnTo>
                  <a:pt x="0" y="21512"/>
                </a:lnTo>
                <a:lnTo>
                  <a:pt x="0" y="22767"/>
                </a:lnTo>
                <a:lnTo>
                  <a:pt x="0" y="23962"/>
                </a:lnTo>
                <a:lnTo>
                  <a:pt x="180" y="25217"/>
                </a:lnTo>
                <a:lnTo>
                  <a:pt x="419" y="26412"/>
                </a:lnTo>
                <a:lnTo>
                  <a:pt x="777" y="27607"/>
                </a:lnTo>
                <a:lnTo>
                  <a:pt x="1255" y="28743"/>
                </a:lnTo>
                <a:lnTo>
                  <a:pt x="1853" y="29758"/>
                </a:lnTo>
                <a:lnTo>
                  <a:pt x="2510" y="30774"/>
                </a:lnTo>
                <a:lnTo>
                  <a:pt x="3227" y="31730"/>
                </a:lnTo>
                <a:lnTo>
                  <a:pt x="4064" y="32627"/>
                </a:lnTo>
                <a:lnTo>
                  <a:pt x="4900" y="33403"/>
                </a:lnTo>
                <a:lnTo>
                  <a:pt x="5856" y="34180"/>
                </a:lnTo>
                <a:lnTo>
                  <a:pt x="6872" y="34897"/>
                </a:lnTo>
                <a:lnTo>
                  <a:pt x="7948" y="35555"/>
                </a:lnTo>
                <a:lnTo>
                  <a:pt x="9083" y="36092"/>
                </a:lnTo>
                <a:lnTo>
                  <a:pt x="10219" y="36630"/>
                </a:lnTo>
                <a:lnTo>
                  <a:pt x="11414" y="37049"/>
                </a:lnTo>
                <a:lnTo>
                  <a:pt x="12609" y="37407"/>
                </a:lnTo>
                <a:lnTo>
                  <a:pt x="13864" y="37766"/>
                </a:lnTo>
                <a:lnTo>
                  <a:pt x="15119" y="38005"/>
                </a:lnTo>
                <a:lnTo>
                  <a:pt x="16433" y="38184"/>
                </a:lnTo>
                <a:lnTo>
                  <a:pt x="17688" y="38303"/>
                </a:lnTo>
                <a:lnTo>
                  <a:pt x="20257" y="38303"/>
                </a:lnTo>
                <a:lnTo>
                  <a:pt x="21512" y="38184"/>
                </a:lnTo>
                <a:lnTo>
                  <a:pt x="22767" y="38064"/>
                </a:lnTo>
                <a:lnTo>
                  <a:pt x="24022" y="37825"/>
                </a:lnTo>
                <a:lnTo>
                  <a:pt x="25217" y="37467"/>
                </a:lnTo>
                <a:lnTo>
                  <a:pt x="26353" y="37108"/>
                </a:lnTo>
                <a:lnTo>
                  <a:pt x="27488" y="36630"/>
                </a:lnTo>
                <a:lnTo>
                  <a:pt x="28563" y="36092"/>
                </a:lnTo>
                <a:lnTo>
                  <a:pt x="29579" y="35495"/>
                </a:lnTo>
                <a:lnTo>
                  <a:pt x="30595" y="34838"/>
                </a:lnTo>
                <a:lnTo>
                  <a:pt x="31491" y="34061"/>
                </a:lnTo>
                <a:lnTo>
                  <a:pt x="32328" y="33224"/>
                </a:lnTo>
                <a:lnTo>
                  <a:pt x="33165" y="32268"/>
                </a:lnTo>
                <a:lnTo>
                  <a:pt x="33882" y="31252"/>
                </a:lnTo>
                <a:lnTo>
                  <a:pt x="34599" y="30177"/>
                </a:lnTo>
                <a:lnTo>
                  <a:pt x="35196" y="29041"/>
                </a:lnTo>
                <a:lnTo>
                  <a:pt x="35734" y="27906"/>
                </a:lnTo>
                <a:lnTo>
                  <a:pt x="36212" y="26711"/>
                </a:lnTo>
                <a:lnTo>
                  <a:pt x="36630" y="25516"/>
                </a:lnTo>
                <a:lnTo>
                  <a:pt x="36929" y="24261"/>
                </a:lnTo>
                <a:lnTo>
                  <a:pt x="37168" y="23006"/>
                </a:lnTo>
                <a:lnTo>
                  <a:pt x="37347" y="21751"/>
                </a:lnTo>
                <a:lnTo>
                  <a:pt x="37467" y="20496"/>
                </a:lnTo>
                <a:lnTo>
                  <a:pt x="37467" y="19241"/>
                </a:lnTo>
                <a:lnTo>
                  <a:pt x="37407" y="17927"/>
                </a:lnTo>
                <a:lnTo>
                  <a:pt x="37288" y="16672"/>
                </a:lnTo>
                <a:lnTo>
                  <a:pt x="37108" y="15417"/>
                </a:lnTo>
                <a:lnTo>
                  <a:pt x="36810" y="14162"/>
                </a:lnTo>
                <a:lnTo>
                  <a:pt x="36571" y="13385"/>
                </a:lnTo>
                <a:lnTo>
                  <a:pt x="36272" y="12609"/>
                </a:lnTo>
                <a:lnTo>
                  <a:pt x="35973" y="11832"/>
                </a:lnTo>
                <a:lnTo>
                  <a:pt x="35615" y="11055"/>
                </a:lnTo>
                <a:lnTo>
                  <a:pt x="35256" y="10338"/>
                </a:lnTo>
                <a:lnTo>
                  <a:pt x="34898" y="9621"/>
                </a:lnTo>
                <a:lnTo>
                  <a:pt x="34001" y="8187"/>
                </a:lnTo>
                <a:lnTo>
                  <a:pt x="32985" y="6872"/>
                </a:lnTo>
                <a:lnTo>
                  <a:pt x="31850" y="5677"/>
                </a:lnTo>
                <a:lnTo>
                  <a:pt x="30655" y="4542"/>
                </a:lnTo>
                <a:lnTo>
                  <a:pt x="29340" y="3526"/>
                </a:lnTo>
                <a:lnTo>
                  <a:pt x="28085" y="2630"/>
                </a:lnTo>
                <a:lnTo>
                  <a:pt x="26771" y="1912"/>
                </a:lnTo>
                <a:lnTo>
                  <a:pt x="25396" y="1255"/>
                </a:lnTo>
                <a:lnTo>
                  <a:pt x="23962" y="717"/>
                </a:lnTo>
                <a:lnTo>
                  <a:pt x="22648" y="299"/>
                </a:lnTo>
                <a:lnTo>
                  <a:pt x="2133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1" name="Google Shape;71;p3"/>
          <p:cNvSpPr/>
          <p:nvPr/>
        </p:nvSpPr>
        <p:spPr>
          <a:xfrm>
            <a:off x="7377098" y="1562035"/>
            <a:ext cx="467067" cy="637560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96B5F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3"/>
          <p:cNvSpPr/>
          <p:nvPr/>
        </p:nvSpPr>
        <p:spPr>
          <a:xfrm>
            <a:off x="7237914" y="1632990"/>
            <a:ext cx="556340" cy="566627"/>
          </a:xfrm>
          <a:custGeom>
            <a:avLst/>
            <a:gdLst/>
            <a:ahLst/>
            <a:cxnLst/>
            <a:rect l="l" t="t" r="r" b="b"/>
            <a:pathLst>
              <a:path w="20497" h="15657" extrusionOk="0">
                <a:moveTo>
                  <a:pt x="5199" y="1793"/>
                </a:moveTo>
                <a:lnTo>
                  <a:pt x="3944" y="1853"/>
                </a:lnTo>
                <a:lnTo>
                  <a:pt x="3347" y="1912"/>
                </a:lnTo>
                <a:lnTo>
                  <a:pt x="2809" y="2032"/>
                </a:lnTo>
                <a:lnTo>
                  <a:pt x="2451" y="2152"/>
                </a:lnTo>
                <a:lnTo>
                  <a:pt x="2331" y="2271"/>
                </a:lnTo>
                <a:lnTo>
                  <a:pt x="2271" y="2391"/>
                </a:lnTo>
                <a:lnTo>
                  <a:pt x="2331" y="2510"/>
                </a:lnTo>
                <a:lnTo>
                  <a:pt x="2510" y="2630"/>
                </a:lnTo>
                <a:lnTo>
                  <a:pt x="2690" y="2689"/>
                </a:lnTo>
                <a:lnTo>
                  <a:pt x="2929" y="2749"/>
                </a:lnTo>
                <a:lnTo>
                  <a:pt x="3586" y="2689"/>
                </a:lnTo>
                <a:lnTo>
                  <a:pt x="4303" y="2570"/>
                </a:lnTo>
                <a:lnTo>
                  <a:pt x="5020" y="2391"/>
                </a:lnTo>
                <a:lnTo>
                  <a:pt x="5558" y="2152"/>
                </a:lnTo>
                <a:lnTo>
                  <a:pt x="5916" y="1972"/>
                </a:lnTo>
                <a:lnTo>
                  <a:pt x="5916" y="1912"/>
                </a:lnTo>
                <a:lnTo>
                  <a:pt x="5916" y="1853"/>
                </a:lnTo>
                <a:lnTo>
                  <a:pt x="5618" y="1793"/>
                </a:lnTo>
                <a:close/>
                <a:moveTo>
                  <a:pt x="5618" y="777"/>
                </a:moveTo>
                <a:lnTo>
                  <a:pt x="6275" y="837"/>
                </a:lnTo>
                <a:lnTo>
                  <a:pt x="6872" y="1076"/>
                </a:lnTo>
                <a:lnTo>
                  <a:pt x="7111" y="1195"/>
                </a:lnTo>
                <a:lnTo>
                  <a:pt x="7350" y="1375"/>
                </a:lnTo>
                <a:lnTo>
                  <a:pt x="7590" y="1554"/>
                </a:lnTo>
                <a:lnTo>
                  <a:pt x="7769" y="1793"/>
                </a:lnTo>
                <a:lnTo>
                  <a:pt x="7888" y="2032"/>
                </a:lnTo>
                <a:lnTo>
                  <a:pt x="8008" y="2331"/>
                </a:lnTo>
                <a:lnTo>
                  <a:pt x="8127" y="2630"/>
                </a:lnTo>
                <a:lnTo>
                  <a:pt x="8127" y="2988"/>
                </a:lnTo>
                <a:lnTo>
                  <a:pt x="8127" y="3347"/>
                </a:lnTo>
                <a:lnTo>
                  <a:pt x="8068" y="3705"/>
                </a:lnTo>
                <a:lnTo>
                  <a:pt x="8008" y="4004"/>
                </a:lnTo>
                <a:lnTo>
                  <a:pt x="7888" y="4303"/>
                </a:lnTo>
                <a:lnTo>
                  <a:pt x="7590" y="4900"/>
                </a:lnTo>
                <a:lnTo>
                  <a:pt x="7171" y="5378"/>
                </a:lnTo>
                <a:lnTo>
                  <a:pt x="6633" y="5737"/>
                </a:lnTo>
                <a:lnTo>
                  <a:pt x="6096" y="6095"/>
                </a:lnTo>
                <a:lnTo>
                  <a:pt x="5438" y="6334"/>
                </a:lnTo>
                <a:lnTo>
                  <a:pt x="4841" y="6514"/>
                </a:lnTo>
                <a:lnTo>
                  <a:pt x="4183" y="6573"/>
                </a:lnTo>
                <a:lnTo>
                  <a:pt x="3526" y="6514"/>
                </a:lnTo>
                <a:lnTo>
                  <a:pt x="2869" y="6394"/>
                </a:lnTo>
                <a:lnTo>
                  <a:pt x="2331" y="6215"/>
                </a:lnTo>
                <a:lnTo>
                  <a:pt x="1853" y="5856"/>
                </a:lnTo>
                <a:lnTo>
                  <a:pt x="1614" y="5677"/>
                </a:lnTo>
                <a:lnTo>
                  <a:pt x="1435" y="5438"/>
                </a:lnTo>
                <a:lnTo>
                  <a:pt x="1255" y="5199"/>
                </a:lnTo>
                <a:lnTo>
                  <a:pt x="1076" y="4900"/>
                </a:lnTo>
                <a:lnTo>
                  <a:pt x="1016" y="4601"/>
                </a:lnTo>
                <a:lnTo>
                  <a:pt x="897" y="4243"/>
                </a:lnTo>
                <a:lnTo>
                  <a:pt x="897" y="3944"/>
                </a:lnTo>
                <a:lnTo>
                  <a:pt x="897" y="3645"/>
                </a:lnTo>
                <a:lnTo>
                  <a:pt x="957" y="3347"/>
                </a:lnTo>
                <a:lnTo>
                  <a:pt x="1016" y="3048"/>
                </a:lnTo>
                <a:lnTo>
                  <a:pt x="1196" y="2749"/>
                </a:lnTo>
                <a:lnTo>
                  <a:pt x="1375" y="2510"/>
                </a:lnTo>
                <a:lnTo>
                  <a:pt x="1793" y="2032"/>
                </a:lnTo>
                <a:lnTo>
                  <a:pt x="2271" y="1614"/>
                </a:lnTo>
                <a:lnTo>
                  <a:pt x="2929" y="1315"/>
                </a:lnTo>
                <a:lnTo>
                  <a:pt x="3586" y="1016"/>
                </a:lnTo>
                <a:lnTo>
                  <a:pt x="4243" y="837"/>
                </a:lnTo>
                <a:lnTo>
                  <a:pt x="4960" y="777"/>
                </a:lnTo>
                <a:close/>
                <a:moveTo>
                  <a:pt x="4721" y="0"/>
                </a:moveTo>
                <a:lnTo>
                  <a:pt x="4243" y="60"/>
                </a:lnTo>
                <a:lnTo>
                  <a:pt x="3885" y="120"/>
                </a:lnTo>
                <a:lnTo>
                  <a:pt x="3765" y="180"/>
                </a:lnTo>
                <a:lnTo>
                  <a:pt x="3705" y="299"/>
                </a:lnTo>
                <a:lnTo>
                  <a:pt x="3765" y="359"/>
                </a:lnTo>
                <a:lnTo>
                  <a:pt x="3825" y="478"/>
                </a:lnTo>
                <a:lnTo>
                  <a:pt x="3227" y="598"/>
                </a:lnTo>
                <a:lnTo>
                  <a:pt x="2570" y="777"/>
                </a:lnTo>
                <a:lnTo>
                  <a:pt x="2032" y="1016"/>
                </a:lnTo>
                <a:lnTo>
                  <a:pt x="1554" y="1315"/>
                </a:lnTo>
                <a:lnTo>
                  <a:pt x="1076" y="1733"/>
                </a:lnTo>
                <a:lnTo>
                  <a:pt x="718" y="2152"/>
                </a:lnTo>
                <a:lnTo>
                  <a:pt x="419" y="2630"/>
                </a:lnTo>
                <a:lnTo>
                  <a:pt x="180" y="3108"/>
                </a:lnTo>
                <a:lnTo>
                  <a:pt x="60" y="3645"/>
                </a:lnTo>
                <a:lnTo>
                  <a:pt x="1" y="4123"/>
                </a:lnTo>
                <a:lnTo>
                  <a:pt x="60" y="4661"/>
                </a:lnTo>
                <a:lnTo>
                  <a:pt x="180" y="5139"/>
                </a:lnTo>
                <a:lnTo>
                  <a:pt x="479" y="5617"/>
                </a:lnTo>
                <a:lnTo>
                  <a:pt x="837" y="6095"/>
                </a:lnTo>
                <a:lnTo>
                  <a:pt x="1375" y="6454"/>
                </a:lnTo>
                <a:lnTo>
                  <a:pt x="1973" y="6812"/>
                </a:lnTo>
                <a:lnTo>
                  <a:pt x="2570" y="7051"/>
                </a:lnTo>
                <a:lnTo>
                  <a:pt x="3168" y="7171"/>
                </a:lnTo>
                <a:lnTo>
                  <a:pt x="3765" y="7290"/>
                </a:lnTo>
                <a:lnTo>
                  <a:pt x="4901" y="7290"/>
                </a:lnTo>
                <a:lnTo>
                  <a:pt x="5438" y="7171"/>
                </a:lnTo>
                <a:lnTo>
                  <a:pt x="5976" y="6992"/>
                </a:lnTo>
                <a:lnTo>
                  <a:pt x="6514" y="6753"/>
                </a:lnTo>
                <a:lnTo>
                  <a:pt x="6992" y="6514"/>
                </a:lnTo>
                <a:lnTo>
                  <a:pt x="7410" y="6155"/>
                </a:lnTo>
                <a:lnTo>
                  <a:pt x="7829" y="5797"/>
                </a:lnTo>
                <a:lnTo>
                  <a:pt x="8127" y="5319"/>
                </a:lnTo>
                <a:lnTo>
                  <a:pt x="8426" y="4840"/>
                </a:lnTo>
                <a:lnTo>
                  <a:pt x="8605" y="4303"/>
                </a:lnTo>
                <a:lnTo>
                  <a:pt x="8725" y="3645"/>
                </a:lnTo>
                <a:lnTo>
                  <a:pt x="8785" y="3048"/>
                </a:lnTo>
                <a:lnTo>
                  <a:pt x="8785" y="2450"/>
                </a:lnTo>
                <a:lnTo>
                  <a:pt x="8665" y="1912"/>
                </a:lnTo>
                <a:lnTo>
                  <a:pt x="8426" y="1434"/>
                </a:lnTo>
                <a:lnTo>
                  <a:pt x="8127" y="1016"/>
                </a:lnTo>
                <a:lnTo>
                  <a:pt x="7769" y="717"/>
                </a:lnTo>
                <a:lnTo>
                  <a:pt x="7350" y="419"/>
                </a:lnTo>
                <a:lnTo>
                  <a:pt x="6872" y="180"/>
                </a:lnTo>
                <a:lnTo>
                  <a:pt x="6335" y="60"/>
                </a:lnTo>
                <a:lnTo>
                  <a:pt x="5737" y="0"/>
                </a:lnTo>
                <a:close/>
                <a:moveTo>
                  <a:pt x="16553" y="7290"/>
                </a:moveTo>
                <a:lnTo>
                  <a:pt x="16254" y="7410"/>
                </a:lnTo>
                <a:lnTo>
                  <a:pt x="16075" y="7470"/>
                </a:lnTo>
                <a:lnTo>
                  <a:pt x="15895" y="7649"/>
                </a:lnTo>
                <a:lnTo>
                  <a:pt x="15776" y="7768"/>
                </a:lnTo>
                <a:lnTo>
                  <a:pt x="15716" y="7948"/>
                </a:lnTo>
                <a:lnTo>
                  <a:pt x="15716" y="8127"/>
                </a:lnTo>
                <a:lnTo>
                  <a:pt x="15776" y="8366"/>
                </a:lnTo>
                <a:lnTo>
                  <a:pt x="15836" y="8545"/>
                </a:lnTo>
                <a:lnTo>
                  <a:pt x="16015" y="8904"/>
                </a:lnTo>
                <a:lnTo>
                  <a:pt x="16374" y="9203"/>
                </a:lnTo>
                <a:lnTo>
                  <a:pt x="16613" y="9322"/>
                </a:lnTo>
                <a:lnTo>
                  <a:pt x="16792" y="9442"/>
                </a:lnTo>
                <a:lnTo>
                  <a:pt x="17031" y="9442"/>
                </a:lnTo>
                <a:lnTo>
                  <a:pt x="17270" y="9501"/>
                </a:lnTo>
                <a:lnTo>
                  <a:pt x="17628" y="9442"/>
                </a:lnTo>
                <a:lnTo>
                  <a:pt x="17867" y="9322"/>
                </a:lnTo>
                <a:lnTo>
                  <a:pt x="18047" y="9203"/>
                </a:lnTo>
                <a:lnTo>
                  <a:pt x="18166" y="9083"/>
                </a:lnTo>
                <a:lnTo>
                  <a:pt x="18226" y="8904"/>
                </a:lnTo>
                <a:lnTo>
                  <a:pt x="18226" y="8665"/>
                </a:lnTo>
                <a:lnTo>
                  <a:pt x="18166" y="8486"/>
                </a:lnTo>
                <a:lnTo>
                  <a:pt x="18106" y="8247"/>
                </a:lnTo>
                <a:lnTo>
                  <a:pt x="17808" y="7888"/>
                </a:lnTo>
                <a:lnTo>
                  <a:pt x="17449" y="7529"/>
                </a:lnTo>
                <a:lnTo>
                  <a:pt x="17210" y="7410"/>
                </a:lnTo>
                <a:lnTo>
                  <a:pt x="17031" y="7350"/>
                </a:lnTo>
                <a:lnTo>
                  <a:pt x="16792" y="7290"/>
                </a:lnTo>
                <a:close/>
                <a:moveTo>
                  <a:pt x="16374" y="6215"/>
                </a:moveTo>
                <a:lnTo>
                  <a:pt x="16732" y="6275"/>
                </a:lnTo>
                <a:lnTo>
                  <a:pt x="17031" y="6334"/>
                </a:lnTo>
                <a:lnTo>
                  <a:pt x="17748" y="6633"/>
                </a:lnTo>
                <a:lnTo>
                  <a:pt x="18345" y="6992"/>
                </a:lnTo>
                <a:lnTo>
                  <a:pt x="18943" y="7470"/>
                </a:lnTo>
                <a:lnTo>
                  <a:pt x="19421" y="8008"/>
                </a:lnTo>
                <a:lnTo>
                  <a:pt x="19600" y="8306"/>
                </a:lnTo>
                <a:lnTo>
                  <a:pt x="19720" y="8605"/>
                </a:lnTo>
                <a:lnTo>
                  <a:pt x="19839" y="8904"/>
                </a:lnTo>
                <a:lnTo>
                  <a:pt x="19899" y="9262"/>
                </a:lnTo>
                <a:lnTo>
                  <a:pt x="19959" y="9621"/>
                </a:lnTo>
                <a:lnTo>
                  <a:pt x="19899" y="9979"/>
                </a:lnTo>
                <a:lnTo>
                  <a:pt x="19839" y="10398"/>
                </a:lnTo>
                <a:lnTo>
                  <a:pt x="19720" y="10756"/>
                </a:lnTo>
                <a:lnTo>
                  <a:pt x="19541" y="11115"/>
                </a:lnTo>
                <a:lnTo>
                  <a:pt x="19361" y="11473"/>
                </a:lnTo>
                <a:lnTo>
                  <a:pt x="19122" y="11772"/>
                </a:lnTo>
                <a:lnTo>
                  <a:pt x="18883" y="12071"/>
                </a:lnTo>
                <a:lnTo>
                  <a:pt x="18584" y="12310"/>
                </a:lnTo>
                <a:lnTo>
                  <a:pt x="18286" y="12549"/>
                </a:lnTo>
                <a:lnTo>
                  <a:pt x="17628" y="12848"/>
                </a:lnTo>
                <a:lnTo>
                  <a:pt x="16911" y="13087"/>
                </a:lnTo>
                <a:lnTo>
                  <a:pt x="16194" y="13206"/>
                </a:lnTo>
                <a:lnTo>
                  <a:pt x="15417" y="13206"/>
                </a:lnTo>
                <a:lnTo>
                  <a:pt x="14700" y="13146"/>
                </a:lnTo>
                <a:lnTo>
                  <a:pt x="13983" y="12907"/>
                </a:lnTo>
                <a:lnTo>
                  <a:pt x="13386" y="12609"/>
                </a:lnTo>
                <a:lnTo>
                  <a:pt x="12848" y="12190"/>
                </a:lnTo>
                <a:lnTo>
                  <a:pt x="12609" y="11951"/>
                </a:lnTo>
                <a:lnTo>
                  <a:pt x="12430" y="11712"/>
                </a:lnTo>
                <a:lnTo>
                  <a:pt x="12250" y="11414"/>
                </a:lnTo>
                <a:lnTo>
                  <a:pt x="12131" y="11115"/>
                </a:lnTo>
                <a:lnTo>
                  <a:pt x="12011" y="10816"/>
                </a:lnTo>
                <a:lnTo>
                  <a:pt x="12011" y="10457"/>
                </a:lnTo>
                <a:lnTo>
                  <a:pt x="12011" y="10099"/>
                </a:lnTo>
                <a:lnTo>
                  <a:pt x="12011" y="9681"/>
                </a:lnTo>
                <a:lnTo>
                  <a:pt x="12131" y="9262"/>
                </a:lnTo>
                <a:lnTo>
                  <a:pt x="12250" y="8844"/>
                </a:lnTo>
                <a:lnTo>
                  <a:pt x="12430" y="8486"/>
                </a:lnTo>
                <a:lnTo>
                  <a:pt x="12609" y="8187"/>
                </a:lnTo>
                <a:lnTo>
                  <a:pt x="13087" y="7529"/>
                </a:lnTo>
                <a:lnTo>
                  <a:pt x="13625" y="7051"/>
                </a:lnTo>
                <a:lnTo>
                  <a:pt x="14282" y="6633"/>
                </a:lnTo>
                <a:lnTo>
                  <a:pt x="14939" y="6334"/>
                </a:lnTo>
                <a:lnTo>
                  <a:pt x="15656" y="6215"/>
                </a:lnTo>
                <a:close/>
                <a:moveTo>
                  <a:pt x="16433" y="5797"/>
                </a:moveTo>
                <a:lnTo>
                  <a:pt x="15477" y="5856"/>
                </a:lnTo>
                <a:lnTo>
                  <a:pt x="14641" y="6036"/>
                </a:lnTo>
                <a:lnTo>
                  <a:pt x="14222" y="6155"/>
                </a:lnTo>
                <a:lnTo>
                  <a:pt x="13804" y="6334"/>
                </a:lnTo>
                <a:lnTo>
                  <a:pt x="13446" y="6514"/>
                </a:lnTo>
                <a:lnTo>
                  <a:pt x="13087" y="6753"/>
                </a:lnTo>
                <a:lnTo>
                  <a:pt x="12728" y="7051"/>
                </a:lnTo>
                <a:lnTo>
                  <a:pt x="12430" y="7350"/>
                </a:lnTo>
                <a:lnTo>
                  <a:pt x="12131" y="7709"/>
                </a:lnTo>
                <a:lnTo>
                  <a:pt x="11892" y="8127"/>
                </a:lnTo>
                <a:lnTo>
                  <a:pt x="11713" y="8605"/>
                </a:lnTo>
                <a:lnTo>
                  <a:pt x="11533" y="9143"/>
                </a:lnTo>
                <a:lnTo>
                  <a:pt x="11414" y="9561"/>
                </a:lnTo>
                <a:lnTo>
                  <a:pt x="11354" y="9979"/>
                </a:lnTo>
                <a:lnTo>
                  <a:pt x="11354" y="10398"/>
                </a:lnTo>
                <a:lnTo>
                  <a:pt x="11414" y="10816"/>
                </a:lnTo>
                <a:lnTo>
                  <a:pt x="11533" y="11175"/>
                </a:lnTo>
                <a:lnTo>
                  <a:pt x="11653" y="11533"/>
                </a:lnTo>
                <a:lnTo>
                  <a:pt x="11832" y="11892"/>
                </a:lnTo>
                <a:lnTo>
                  <a:pt x="12011" y="12250"/>
                </a:lnTo>
                <a:lnTo>
                  <a:pt x="12250" y="12549"/>
                </a:lnTo>
                <a:lnTo>
                  <a:pt x="12549" y="12848"/>
                </a:lnTo>
                <a:lnTo>
                  <a:pt x="12848" y="13087"/>
                </a:lnTo>
                <a:lnTo>
                  <a:pt x="13147" y="13326"/>
                </a:lnTo>
                <a:lnTo>
                  <a:pt x="13505" y="13565"/>
                </a:lnTo>
                <a:lnTo>
                  <a:pt x="13924" y="13684"/>
                </a:lnTo>
                <a:lnTo>
                  <a:pt x="14282" y="13864"/>
                </a:lnTo>
                <a:lnTo>
                  <a:pt x="14700" y="13923"/>
                </a:lnTo>
                <a:lnTo>
                  <a:pt x="15537" y="13983"/>
                </a:lnTo>
                <a:lnTo>
                  <a:pt x="16374" y="13923"/>
                </a:lnTo>
                <a:lnTo>
                  <a:pt x="17210" y="13744"/>
                </a:lnTo>
                <a:lnTo>
                  <a:pt x="17987" y="13445"/>
                </a:lnTo>
                <a:lnTo>
                  <a:pt x="18704" y="13027"/>
                </a:lnTo>
                <a:lnTo>
                  <a:pt x="19302" y="12489"/>
                </a:lnTo>
                <a:lnTo>
                  <a:pt x="19600" y="12190"/>
                </a:lnTo>
                <a:lnTo>
                  <a:pt x="19839" y="11832"/>
                </a:lnTo>
                <a:lnTo>
                  <a:pt x="20078" y="11473"/>
                </a:lnTo>
                <a:lnTo>
                  <a:pt x="20258" y="11115"/>
                </a:lnTo>
                <a:lnTo>
                  <a:pt x="20377" y="10697"/>
                </a:lnTo>
                <a:lnTo>
                  <a:pt x="20497" y="10278"/>
                </a:lnTo>
                <a:lnTo>
                  <a:pt x="20497" y="9860"/>
                </a:lnTo>
                <a:lnTo>
                  <a:pt x="20497" y="9442"/>
                </a:lnTo>
                <a:lnTo>
                  <a:pt x="20497" y="8964"/>
                </a:lnTo>
                <a:lnTo>
                  <a:pt x="20377" y="8545"/>
                </a:lnTo>
                <a:lnTo>
                  <a:pt x="20258" y="8127"/>
                </a:lnTo>
                <a:lnTo>
                  <a:pt x="20078" y="7709"/>
                </a:lnTo>
                <a:lnTo>
                  <a:pt x="19839" y="7350"/>
                </a:lnTo>
                <a:lnTo>
                  <a:pt x="19600" y="6992"/>
                </a:lnTo>
                <a:lnTo>
                  <a:pt x="19302" y="6693"/>
                </a:lnTo>
                <a:lnTo>
                  <a:pt x="19003" y="6394"/>
                </a:lnTo>
                <a:lnTo>
                  <a:pt x="18644" y="6155"/>
                </a:lnTo>
                <a:lnTo>
                  <a:pt x="18226" y="5976"/>
                </a:lnTo>
                <a:lnTo>
                  <a:pt x="17808" y="5856"/>
                </a:lnTo>
                <a:lnTo>
                  <a:pt x="17389" y="5797"/>
                </a:lnTo>
                <a:close/>
                <a:moveTo>
                  <a:pt x="6693" y="10697"/>
                </a:moveTo>
                <a:lnTo>
                  <a:pt x="7111" y="10816"/>
                </a:lnTo>
                <a:lnTo>
                  <a:pt x="7410" y="11055"/>
                </a:lnTo>
                <a:lnTo>
                  <a:pt x="7709" y="11294"/>
                </a:lnTo>
                <a:lnTo>
                  <a:pt x="7888" y="11593"/>
                </a:lnTo>
                <a:lnTo>
                  <a:pt x="8068" y="11951"/>
                </a:lnTo>
                <a:lnTo>
                  <a:pt x="8187" y="12370"/>
                </a:lnTo>
                <a:lnTo>
                  <a:pt x="8187" y="12788"/>
                </a:lnTo>
                <a:lnTo>
                  <a:pt x="8187" y="13146"/>
                </a:lnTo>
                <a:lnTo>
                  <a:pt x="8127" y="13565"/>
                </a:lnTo>
                <a:lnTo>
                  <a:pt x="7948" y="13923"/>
                </a:lnTo>
                <a:lnTo>
                  <a:pt x="7769" y="14222"/>
                </a:lnTo>
                <a:lnTo>
                  <a:pt x="7470" y="14521"/>
                </a:lnTo>
                <a:lnTo>
                  <a:pt x="7111" y="14700"/>
                </a:lnTo>
                <a:lnTo>
                  <a:pt x="6633" y="14820"/>
                </a:lnTo>
                <a:lnTo>
                  <a:pt x="6155" y="14820"/>
                </a:lnTo>
                <a:lnTo>
                  <a:pt x="5677" y="14760"/>
                </a:lnTo>
                <a:lnTo>
                  <a:pt x="5259" y="14581"/>
                </a:lnTo>
                <a:lnTo>
                  <a:pt x="4901" y="14401"/>
                </a:lnTo>
                <a:lnTo>
                  <a:pt x="4602" y="14162"/>
                </a:lnTo>
                <a:lnTo>
                  <a:pt x="4422" y="13804"/>
                </a:lnTo>
                <a:lnTo>
                  <a:pt x="4243" y="13505"/>
                </a:lnTo>
                <a:lnTo>
                  <a:pt x="4183" y="13146"/>
                </a:lnTo>
                <a:lnTo>
                  <a:pt x="4183" y="12728"/>
                </a:lnTo>
                <a:lnTo>
                  <a:pt x="4243" y="12370"/>
                </a:lnTo>
                <a:lnTo>
                  <a:pt x="4363" y="12011"/>
                </a:lnTo>
                <a:lnTo>
                  <a:pt x="4542" y="11653"/>
                </a:lnTo>
                <a:lnTo>
                  <a:pt x="4781" y="11354"/>
                </a:lnTo>
                <a:lnTo>
                  <a:pt x="5080" y="11115"/>
                </a:lnTo>
                <a:lnTo>
                  <a:pt x="5438" y="10876"/>
                </a:lnTo>
                <a:lnTo>
                  <a:pt x="5797" y="10756"/>
                </a:lnTo>
                <a:lnTo>
                  <a:pt x="6275" y="10697"/>
                </a:lnTo>
                <a:close/>
                <a:moveTo>
                  <a:pt x="5916" y="9979"/>
                </a:moveTo>
                <a:lnTo>
                  <a:pt x="5618" y="10099"/>
                </a:lnTo>
                <a:lnTo>
                  <a:pt x="5020" y="10398"/>
                </a:lnTo>
                <a:lnTo>
                  <a:pt x="4602" y="10637"/>
                </a:lnTo>
                <a:lnTo>
                  <a:pt x="4183" y="11115"/>
                </a:lnTo>
                <a:lnTo>
                  <a:pt x="3825" y="11593"/>
                </a:lnTo>
                <a:lnTo>
                  <a:pt x="3586" y="12190"/>
                </a:lnTo>
                <a:lnTo>
                  <a:pt x="3466" y="12788"/>
                </a:lnTo>
                <a:lnTo>
                  <a:pt x="3466" y="13326"/>
                </a:lnTo>
                <a:lnTo>
                  <a:pt x="3586" y="13864"/>
                </a:lnTo>
                <a:lnTo>
                  <a:pt x="3825" y="14342"/>
                </a:lnTo>
                <a:lnTo>
                  <a:pt x="4124" y="14760"/>
                </a:lnTo>
                <a:lnTo>
                  <a:pt x="4542" y="15118"/>
                </a:lnTo>
                <a:lnTo>
                  <a:pt x="5020" y="15417"/>
                </a:lnTo>
                <a:lnTo>
                  <a:pt x="5498" y="15596"/>
                </a:lnTo>
                <a:lnTo>
                  <a:pt x="6096" y="15656"/>
                </a:lnTo>
                <a:lnTo>
                  <a:pt x="6693" y="15656"/>
                </a:lnTo>
                <a:lnTo>
                  <a:pt x="7231" y="15477"/>
                </a:lnTo>
                <a:lnTo>
                  <a:pt x="7709" y="15238"/>
                </a:lnTo>
                <a:lnTo>
                  <a:pt x="8127" y="14939"/>
                </a:lnTo>
                <a:lnTo>
                  <a:pt x="8486" y="14521"/>
                </a:lnTo>
                <a:lnTo>
                  <a:pt x="8725" y="14103"/>
                </a:lnTo>
                <a:lnTo>
                  <a:pt x="8844" y="13625"/>
                </a:lnTo>
                <a:lnTo>
                  <a:pt x="8964" y="13146"/>
                </a:lnTo>
                <a:lnTo>
                  <a:pt x="8964" y="12609"/>
                </a:lnTo>
                <a:lnTo>
                  <a:pt x="8904" y="12131"/>
                </a:lnTo>
                <a:lnTo>
                  <a:pt x="8725" y="11653"/>
                </a:lnTo>
                <a:lnTo>
                  <a:pt x="8486" y="11234"/>
                </a:lnTo>
                <a:lnTo>
                  <a:pt x="8127" y="10816"/>
                </a:lnTo>
                <a:lnTo>
                  <a:pt x="7709" y="10517"/>
                </a:lnTo>
                <a:lnTo>
                  <a:pt x="7171" y="10278"/>
                </a:lnTo>
                <a:lnTo>
                  <a:pt x="6574" y="10159"/>
                </a:lnTo>
                <a:lnTo>
                  <a:pt x="6514" y="10099"/>
                </a:lnTo>
                <a:lnTo>
                  <a:pt x="6454" y="9979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3"/>
          <p:cNvSpPr/>
          <p:nvPr/>
        </p:nvSpPr>
        <p:spPr>
          <a:xfrm rot="-7924870">
            <a:off x="7037023" y="-84877"/>
            <a:ext cx="1121632" cy="624898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3"/>
          <p:cNvSpPr/>
          <p:nvPr/>
        </p:nvSpPr>
        <p:spPr>
          <a:xfrm rot="-1232320">
            <a:off x="7745361" y="-349957"/>
            <a:ext cx="341366" cy="465975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3"/>
          <p:cNvSpPr/>
          <p:nvPr/>
        </p:nvSpPr>
        <p:spPr>
          <a:xfrm rot="-1232584">
            <a:off x="7793456" y="-129512"/>
            <a:ext cx="267636" cy="385005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3"/>
          <p:cNvSpPr/>
          <p:nvPr/>
        </p:nvSpPr>
        <p:spPr>
          <a:xfrm rot="-2062504">
            <a:off x="7336650" y="-456001"/>
            <a:ext cx="348730" cy="1191639"/>
          </a:xfrm>
          <a:custGeom>
            <a:avLst/>
            <a:gdLst/>
            <a:ahLst/>
            <a:cxnLst/>
            <a:rect l="l" t="t" r="r" b="b"/>
            <a:pathLst>
              <a:path w="12848" h="32927" extrusionOk="0">
                <a:moveTo>
                  <a:pt x="3825" y="1017"/>
                </a:moveTo>
                <a:lnTo>
                  <a:pt x="3944" y="1256"/>
                </a:lnTo>
                <a:lnTo>
                  <a:pt x="4004" y="1495"/>
                </a:lnTo>
                <a:lnTo>
                  <a:pt x="4004" y="2152"/>
                </a:lnTo>
                <a:lnTo>
                  <a:pt x="4004" y="2750"/>
                </a:lnTo>
                <a:lnTo>
                  <a:pt x="4004" y="3347"/>
                </a:lnTo>
                <a:lnTo>
                  <a:pt x="4183" y="4961"/>
                </a:lnTo>
                <a:lnTo>
                  <a:pt x="4362" y="6574"/>
                </a:lnTo>
                <a:lnTo>
                  <a:pt x="4840" y="9681"/>
                </a:lnTo>
                <a:lnTo>
                  <a:pt x="5319" y="12729"/>
                </a:lnTo>
                <a:lnTo>
                  <a:pt x="4123" y="11653"/>
                </a:lnTo>
                <a:lnTo>
                  <a:pt x="2869" y="10578"/>
                </a:lnTo>
                <a:lnTo>
                  <a:pt x="2151" y="10100"/>
                </a:lnTo>
                <a:lnTo>
                  <a:pt x="1733" y="9801"/>
                </a:lnTo>
                <a:lnTo>
                  <a:pt x="1554" y="9622"/>
                </a:lnTo>
                <a:lnTo>
                  <a:pt x="1494" y="9502"/>
                </a:lnTo>
                <a:lnTo>
                  <a:pt x="1434" y="9323"/>
                </a:lnTo>
                <a:lnTo>
                  <a:pt x="1494" y="9084"/>
                </a:lnTo>
                <a:lnTo>
                  <a:pt x="1614" y="8606"/>
                </a:lnTo>
                <a:lnTo>
                  <a:pt x="1853" y="7709"/>
                </a:lnTo>
                <a:lnTo>
                  <a:pt x="2271" y="5976"/>
                </a:lnTo>
                <a:lnTo>
                  <a:pt x="2749" y="4303"/>
                </a:lnTo>
                <a:lnTo>
                  <a:pt x="3825" y="1017"/>
                </a:lnTo>
                <a:close/>
                <a:moveTo>
                  <a:pt x="4542" y="1973"/>
                </a:moveTo>
                <a:lnTo>
                  <a:pt x="5079" y="2690"/>
                </a:lnTo>
                <a:lnTo>
                  <a:pt x="5617" y="3467"/>
                </a:lnTo>
                <a:lnTo>
                  <a:pt x="6693" y="5020"/>
                </a:lnTo>
                <a:lnTo>
                  <a:pt x="7589" y="6574"/>
                </a:lnTo>
                <a:lnTo>
                  <a:pt x="8486" y="8247"/>
                </a:lnTo>
                <a:lnTo>
                  <a:pt x="9203" y="9920"/>
                </a:lnTo>
                <a:lnTo>
                  <a:pt x="9621" y="10757"/>
                </a:lnTo>
                <a:lnTo>
                  <a:pt x="9800" y="11175"/>
                </a:lnTo>
                <a:lnTo>
                  <a:pt x="9860" y="11534"/>
                </a:lnTo>
                <a:lnTo>
                  <a:pt x="9800" y="11952"/>
                </a:lnTo>
                <a:lnTo>
                  <a:pt x="9621" y="12251"/>
                </a:lnTo>
                <a:lnTo>
                  <a:pt x="9083" y="12968"/>
                </a:lnTo>
                <a:lnTo>
                  <a:pt x="7888" y="14581"/>
                </a:lnTo>
                <a:lnTo>
                  <a:pt x="6633" y="16254"/>
                </a:lnTo>
                <a:lnTo>
                  <a:pt x="6334" y="14521"/>
                </a:lnTo>
                <a:lnTo>
                  <a:pt x="6095" y="12789"/>
                </a:lnTo>
                <a:lnTo>
                  <a:pt x="5617" y="9203"/>
                </a:lnTo>
                <a:lnTo>
                  <a:pt x="5139" y="5558"/>
                </a:lnTo>
                <a:lnTo>
                  <a:pt x="4840" y="3766"/>
                </a:lnTo>
                <a:lnTo>
                  <a:pt x="4542" y="1973"/>
                </a:lnTo>
                <a:close/>
                <a:moveTo>
                  <a:pt x="1375" y="9980"/>
                </a:moveTo>
                <a:lnTo>
                  <a:pt x="2630" y="11354"/>
                </a:lnTo>
                <a:lnTo>
                  <a:pt x="3944" y="12609"/>
                </a:lnTo>
                <a:lnTo>
                  <a:pt x="4601" y="13267"/>
                </a:lnTo>
                <a:lnTo>
                  <a:pt x="5139" y="13864"/>
                </a:lnTo>
                <a:lnTo>
                  <a:pt x="5319" y="14163"/>
                </a:lnTo>
                <a:lnTo>
                  <a:pt x="5498" y="14521"/>
                </a:lnTo>
                <a:lnTo>
                  <a:pt x="5677" y="14940"/>
                </a:lnTo>
                <a:lnTo>
                  <a:pt x="5737" y="15418"/>
                </a:lnTo>
                <a:lnTo>
                  <a:pt x="6394" y="18884"/>
                </a:lnTo>
                <a:lnTo>
                  <a:pt x="7111" y="22290"/>
                </a:lnTo>
                <a:lnTo>
                  <a:pt x="3406" y="20198"/>
                </a:lnTo>
                <a:lnTo>
                  <a:pt x="2570" y="19780"/>
                </a:lnTo>
                <a:lnTo>
                  <a:pt x="2151" y="19541"/>
                </a:lnTo>
                <a:lnTo>
                  <a:pt x="1793" y="19302"/>
                </a:lnTo>
                <a:lnTo>
                  <a:pt x="1375" y="19003"/>
                </a:lnTo>
                <a:lnTo>
                  <a:pt x="1195" y="18824"/>
                </a:lnTo>
                <a:lnTo>
                  <a:pt x="1136" y="18704"/>
                </a:lnTo>
                <a:lnTo>
                  <a:pt x="1016" y="18346"/>
                </a:lnTo>
                <a:lnTo>
                  <a:pt x="956" y="17689"/>
                </a:lnTo>
                <a:lnTo>
                  <a:pt x="897" y="16732"/>
                </a:lnTo>
                <a:lnTo>
                  <a:pt x="837" y="15776"/>
                </a:lnTo>
                <a:lnTo>
                  <a:pt x="897" y="13864"/>
                </a:lnTo>
                <a:lnTo>
                  <a:pt x="1076" y="11892"/>
                </a:lnTo>
                <a:lnTo>
                  <a:pt x="1375" y="9980"/>
                </a:lnTo>
                <a:close/>
                <a:moveTo>
                  <a:pt x="10218" y="12669"/>
                </a:moveTo>
                <a:lnTo>
                  <a:pt x="10577" y="13864"/>
                </a:lnTo>
                <a:lnTo>
                  <a:pt x="10936" y="15059"/>
                </a:lnTo>
                <a:lnTo>
                  <a:pt x="11294" y="16613"/>
                </a:lnTo>
                <a:lnTo>
                  <a:pt x="11593" y="18286"/>
                </a:lnTo>
                <a:lnTo>
                  <a:pt x="11712" y="19123"/>
                </a:lnTo>
                <a:lnTo>
                  <a:pt x="11832" y="19959"/>
                </a:lnTo>
                <a:lnTo>
                  <a:pt x="11832" y="20796"/>
                </a:lnTo>
                <a:lnTo>
                  <a:pt x="11772" y="21573"/>
                </a:lnTo>
                <a:lnTo>
                  <a:pt x="11712" y="22110"/>
                </a:lnTo>
                <a:lnTo>
                  <a:pt x="11593" y="22349"/>
                </a:lnTo>
                <a:lnTo>
                  <a:pt x="11473" y="22469"/>
                </a:lnTo>
                <a:lnTo>
                  <a:pt x="11175" y="22827"/>
                </a:lnTo>
                <a:lnTo>
                  <a:pt x="10696" y="23246"/>
                </a:lnTo>
                <a:lnTo>
                  <a:pt x="9621" y="24321"/>
                </a:lnTo>
                <a:lnTo>
                  <a:pt x="9143" y="24859"/>
                </a:lnTo>
                <a:lnTo>
                  <a:pt x="8665" y="25457"/>
                </a:lnTo>
                <a:lnTo>
                  <a:pt x="7828" y="21871"/>
                </a:lnTo>
                <a:lnTo>
                  <a:pt x="7051" y="18286"/>
                </a:lnTo>
                <a:lnTo>
                  <a:pt x="6872" y="17449"/>
                </a:lnTo>
                <a:lnTo>
                  <a:pt x="6812" y="17210"/>
                </a:lnTo>
                <a:lnTo>
                  <a:pt x="6812" y="16912"/>
                </a:lnTo>
                <a:lnTo>
                  <a:pt x="6872" y="16673"/>
                </a:lnTo>
                <a:lnTo>
                  <a:pt x="6992" y="16434"/>
                </a:lnTo>
                <a:lnTo>
                  <a:pt x="7231" y="16135"/>
                </a:lnTo>
                <a:lnTo>
                  <a:pt x="7470" y="15836"/>
                </a:lnTo>
                <a:lnTo>
                  <a:pt x="8904" y="14282"/>
                </a:lnTo>
                <a:lnTo>
                  <a:pt x="10218" y="12669"/>
                </a:lnTo>
                <a:close/>
                <a:moveTo>
                  <a:pt x="1375" y="19959"/>
                </a:moveTo>
                <a:lnTo>
                  <a:pt x="1972" y="20437"/>
                </a:lnTo>
                <a:lnTo>
                  <a:pt x="2689" y="20915"/>
                </a:lnTo>
                <a:lnTo>
                  <a:pt x="4064" y="21692"/>
                </a:lnTo>
                <a:lnTo>
                  <a:pt x="5498" y="22469"/>
                </a:lnTo>
                <a:lnTo>
                  <a:pt x="6215" y="22887"/>
                </a:lnTo>
                <a:lnTo>
                  <a:pt x="6812" y="23365"/>
                </a:lnTo>
                <a:lnTo>
                  <a:pt x="7111" y="23604"/>
                </a:lnTo>
                <a:lnTo>
                  <a:pt x="7290" y="23903"/>
                </a:lnTo>
                <a:lnTo>
                  <a:pt x="7529" y="24202"/>
                </a:lnTo>
                <a:lnTo>
                  <a:pt x="7709" y="24620"/>
                </a:lnTo>
                <a:lnTo>
                  <a:pt x="8007" y="25516"/>
                </a:lnTo>
                <a:lnTo>
                  <a:pt x="8247" y="26473"/>
                </a:lnTo>
                <a:lnTo>
                  <a:pt x="8665" y="28504"/>
                </a:lnTo>
                <a:lnTo>
                  <a:pt x="8844" y="29401"/>
                </a:lnTo>
                <a:lnTo>
                  <a:pt x="9023" y="30177"/>
                </a:lnTo>
                <a:lnTo>
                  <a:pt x="9023" y="30177"/>
                </a:lnTo>
                <a:lnTo>
                  <a:pt x="6633" y="27847"/>
                </a:lnTo>
                <a:lnTo>
                  <a:pt x="5498" y="26652"/>
                </a:lnTo>
                <a:lnTo>
                  <a:pt x="4362" y="25397"/>
                </a:lnTo>
                <a:lnTo>
                  <a:pt x="3466" y="24142"/>
                </a:lnTo>
                <a:lnTo>
                  <a:pt x="2988" y="23485"/>
                </a:lnTo>
                <a:lnTo>
                  <a:pt x="2570" y="22827"/>
                </a:lnTo>
                <a:lnTo>
                  <a:pt x="2211" y="22110"/>
                </a:lnTo>
                <a:lnTo>
                  <a:pt x="1912" y="21453"/>
                </a:lnTo>
                <a:lnTo>
                  <a:pt x="1614" y="20676"/>
                </a:lnTo>
                <a:lnTo>
                  <a:pt x="1375" y="19959"/>
                </a:lnTo>
                <a:close/>
                <a:moveTo>
                  <a:pt x="11832" y="23485"/>
                </a:moveTo>
                <a:lnTo>
                  <a:pt x="11712" y="25636"/>
                </a:lnTo>
                <a:lnTo>
                  <a:pt x="11473" y="27727"/>
                </a:lnTo>
                <a:lnTo>
                  <a:pt x="11055" y="29759"/>
                </a:lnTo>
                <a:lnTo>
                  <a:pt x="10577" y="31850"/>
                </a:lnTo>
                <a:lnTo>
                  <a:pt x="10278" y="31432"/>
                </a:lnTo>
                <a:lnTo>
                  <a:pt x="9979" y="30835"/>
                </a:lnTo>
                <a:lnTo>
                  <a:pt x="9740" y="30237"/>
                </a:lnTo>
                <a:lnTo>
                  <a:pt x="9501" y="29520"/>
                </a:lnTo>
                <a:lnTo>
                  <a:pt x="9203" y="28086"/>
                </a:lnTo>
                <a:lnTo>
                  <a:pt x="9083" y="27429"/>
                </a:lnTo>
                <a:lnTo>
                  <a:pt x="9023" y="26891"/>
                </a:lnTo>
                <a:lnTo>
                  <a:pt x="9023" y="26293"/>
                </a:lnTo>
                <a:lnTo>
                  <a:pt x="9023" y="26114"/>
                </a:lnTo>
                <a:lnTo>
                  <a:pt x="9083" y="25994"/>
                </a:lnTo>
                <a:lnTo>
                  <a:pt x="9382" y="25755"/>
                </a:lnTo>
                <a:lnTo>
                  <a:pt x="9920" y="25337"/>
                </a:lnTo>
                <a:lnTo>
                  <a:pt x="10876" y="24441"/>
                </a:lnTo>
                <a:lnTo>
                  <a:pt x="11832" y="23485"/>
                </a:lnTo>
                <a:close/>
                <a:moveTo>
                  <a:pt x="3526" y="1"/>
                </a:moveTo>
                <a:lnTo>
                  <a:pt x="3586" y="61"/>
                </a:lnTo>
                <a:lnTo>
                  <a:pt x="3586" y="120"/>
                </a:lnTo>
                <a:lnTo>
                  <a:pt x="3586" y="479"/>
                </a:lnTo>
                <a:lnTo>
                  <a:pt x="3466" y="897"/>
                </a:lnTo>
                <a:lnTo>
                  <a:pt x="3287" y="1375"/>
                </a:lnTo>
                <a:lnTo>
                  <a:pt x="2809" y="2391"/>
                </a:lnTo>
                <a:lnTo>
                  <a:pt x="2570" y="2989"/>
                </a:lnTo>
                <a:lnTo>
                  <a:pt x="1853" y="4841"/>
                </a:lnTo>
                <a:lnTo>
                  <a:pt x="1315" y="6813"/>
                </a:lnTo>
                <a:lnTo>
                  <a:pt x="956" y="8247"/>
                </a:lnTo>
                <a:lnTo>
                  <a:pt x="658" y="9681"/>
                </a:lnTo>
                <a:lnTo>
                  <a:pt x="419" y="11115"/>
                </a:lnTo>
                <a:lnTo>
                  <a:pt x="239" y="12609"/>
                </a:lnTo>
                <a:lnTo>
                  <a:pt x="60" y="14521"/>
                </a:lnTo>
                <a:lnTo>
                  <a:pt x="0" y="15478"/>
                </a:lnTo>
                <a:lnTo>
                  <a:pt x="60" y="16434"/>
                </a:lnTo>
                <a:lnTo>
                  <a:pt x="120" y="17330"/>
                </a:lnTo>
                <a:lnTo>
                  <a:pt x="180" y="18226"/>
                </a:lnTo>
                <a:lnTo>
                  <a:pt x="359" y="19063"/>
                </a:lnTo>
                <a:lnTo>
                  <a:pt x="538" y="19899"/>
                </a:lnTo>
                <a:lnTo>
                  <a:pt x="777" y="20736"/>
                </a:lnTo>
                <a:lnTo>
                  <a:pt x="1076" y="21573"/>
                </a:lnTo>
                <a:lnTo>
                  <a:pt x="1375" y="22409"/>
                </a:lnTo>
                <a:lnTo>
                  <a:pt x="1793" y="23246"/>
                </a:lnTo>
                <a:lnTo>
                  <a:pt x="2211" y="24023"/>
                </a:lnTo>
                <a:lnTo>
                  <a:pt x="2689" y="24799"/>
                </a:lnTo>
                <a:lnTo>
                  <a:pt x="3227" y="25636"/>
                </a:lnTo>
                <a:lnTo>
                  <a:pt x="3825" y="26413"/>
                </a:lnTo>
                <a:lnTo>
                  <a:pt x="5020" y="27847"/>
                </a:lnTo>
                <a:lnTo>
                  <a:pt x="6215" y="29221"/>
                </a:lnTo>
                <a:lnTo>
                  <a:pt x="7529" y="30596"/>
                </a:lnTo>
                <a:lnTo>
                  <a:pt x="8187" y="31193"/>
                </a:lnTo>
                <a:lnTo>
                  <a:pt x="8904" y="31850"/>
                </a:lnTo>
                <a:lnTo>
                  <a:pt x="9083" y="32030"/>
                </a:lnTo>
                <a:lnTo>
                  <a:pt x="9382" y="32329"/>
                </a:lnTo>
                <a:lnTo>
                  <a:pt x="9621" y="32627"/>
                </a:lnTo>
                <a:lnTo>
                  <a:pt x="9800" y="32807"/>
                </a:lnTo>
                <a:lnTo>
                  <a:pt x="10099" y="32926"/>
                </a:lnTo>
                <a:lnTo>
                  <a:pt x="10159" y="32926"/>
                </a:lnTo>
                <a:lnTo>
                  <a:pt x="10278" y="32807"/>
                </a:lnTo>
                <a:lnTo>
                  <a:pt x="10577" y="32687"/>
                </a:lnTo>
                <a:lnTo>
                  <a:pt x="10876" y="32627"/>
                </a:lnTo>
                <a:lnTo>
                  <a:pt x="11115" y="32508"/>
                </a:lnTo>
                <a:lnTo>
                  <a:pt x="11294" y="32329"/>
                </a:lnTo>
                <a:lnTo>
                  <a:pt x="11414" y="32149"/>
                </a:lnTo>
                <a:lnTo>
                  <a:pt x="11593" y="31671"/>
                </a:lnTo>
                <a:lnTo>
                  <a:pt x="11772" y="30954"/>
                </a:lnTo>
                <a:lnTo>
                  <a:pt x="12190" y="28982"/>
                </a:lnTo>
                <a:lnTo>
                  <a:pt x="12549" y="26951"/>
                </a:lnTo>
                <a:lnTo>
                  <a:pt x="12728" y="24919"/>
                </a:lnTo>
                <a:lnTo>
                  <a:pt x="12848" y="22887"/>
                </a:lnTo>
                <a:lnTo>
                  <a:pt x="12788" y="20856"/>
                </a:lnTo>
                <a:lnTo>
                  <a:pt x="12609" y="18824"/>
                </a:lnTo>
                <a:lnTo>
                  <a:pt x="12310" y="16792"/>
                </a:lnTo>
                <a:lnTo>
                  <a:pt x="11892" y="14820"/>
                </a:lnTo>
                <a:lnTo>
                  <a:pt x="11354" y="12669"/>
                </a:lnTo>
                <a:lnTo>
                  <a:pt x="10995" y="11593"/>
                </a:lnTo>
                <a:lnTo>
                  <a:pt x="10637" y="10578"/>
                </a:lnTo>
                <a:lnTo>
                  <a:pt x="10218" y="9562"/>
                </a:lnTo>
                <a:lnTo>
                  <a:pt x="9800" y="8546"/>
                </a:lnTo>
                <a:lnTo>
                  <a:pt x="9322" y="7530"/>
                </a:lnTo>
                <a:lnTo>
                  <a:pt x="8784" y="6514"/>
                </a:lnTo>
                <a:lnTo>
                  <a:pt x="7828" y="4781"/>
                </a:lnTo>
                <a:lnTo>
                  <a:pt x="7231" y="3766"/>
                </a:lnTo>
                <a:lnTo>
                  <a:pt x="6633" y="2809"/>
                </a:lnTo>
                <a:lnTo>
                  <a:pt x="5916" y="1853"/>
                </a:lnTo>
                <a:lnTo>
                  <a:pt x="5139" y="1077"/>
                </a:lnTo>
                <a:lnTo>
                  <a:pt x="4781" y="718"/>
                </a:lnTo>
                <a:lnTo>
                  <a:pt x="4362" y="419"/>
                </a:lnTo>
                <a:lnTo>
                  <a:pt x="3944" y="180"/>
                </a:lnTo>
                <a:lnTo>
                  <a:pt x="352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3"/>
          <p:cNvSpPr/>
          <p:nvPr/>
        </p:nvSpPr>
        <p:spPr>
          <a:xfrm>
            <a:off x="5668110" y="527117"/>
            <a:ext cx="1131662" cy="1367289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3"/>
          <p:cNvSpPr/>
          <p:nvPr/>
        </p:nvSpPr>
        <p:spPr>
          <a:xfrm>
            <a:off x="6267195" y="1441362"/>
            <a:ext cx="419672" cy="566692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3"/>
          <p:cNvSpPr/>
          <p:nvPr/>
        </p:nvSpPr>
        <p:spPr>
          <a:xfrm rot="1319022">
            <a:off x="5820795" y="564145"/>
            <a:ext cx="747678" cy="1561289"/>
          </a:xfrm>
          <a:custGeom>
            <a:avLst/>
            <a:gdLst/>
            <a:ahLst/>
            <a:cxnLst/>
            <a:rect l="l" t="t" r="r" b="b"/>
            <a:pathLst>
              <a:path w="27548" h="43144" extrusionOk="0">
                <a:moveTo>
                  <a:pt x="16075" y="657"/>
                </a:moveTo>
                <a:lnTo>
                  <a:pt x="16135" y="896"/>
                </a:lnTo>
                <a:lnTo>
                  <a:pt x="15477" y="777"/>
                </a:lnTo>
                <a:lnTo>
                  <a:pt x="16075" y="657"/>
                </a:lnTo>
                <a:close/>
                <a:moveTo>
                  <a:pt x="8068" y="9322"/>
                </a:moveTo>
                <a:lnTo>
                  <a:pt x="7829" y="9382"/>
                </a:lnTo>
                <a:lnTo>
                  <a:pt x="7649" y="9441"/>
                </a:lnTo>
                <a:lnTo>
                  <a:pt x="7590" y="9621"/>
                </a:lnTo>
                <a:lnTo>
                  <a:pt x="7590" y="9740"/>
                </a:lnTo>
                <a:lnTo>
                  <a:pt x="7590" y="9919"/>
                </a:lnTo>
                <a:lnTo>
                  <a:pt x="7709" y="10039"/>
                </a:lnTo>
                <a:lnTo>
                  <a:pt x="7829" y="10099"/>
                </a:lnTo>
                <a:lnTo>
                  <a:pt x="8008" y="10039"/>
                </a:lnTo>
                <a:lnTo>
                  <a:pt x="8127" y="9979"/>
                </a:lnTo>
                <a:lnTo>
                  <a:pt x="8247" y="9860"/>
                </a:lnTo>
                <a:lnTo>
                  <a:pt x="8366" y="9621"/>
                </a:lnTo>
                <a:lnTo>
                  <a:pt x="8366" y="9501"/>
                </a:lnTo>
                <a:lnTo>
                  <a:pt x="8366" y="9382"/>
                </a:lnTo>
                <a:lnTo>
                  <a:pt x="8247" y="9322"/>
                </a:lnTo>
                <a:close/>
                <a:moveTo>
                  <a:pt x="6992" y="12369"/>
                </a:moveTo>
                <a:lnTo>
                  <a:pt x="6872" y="12429"/>
                </a:lnTo>
                <a:lnTo>
                  <a:pt x="6693" y="12489"/>
                </a:lnTo>
                <a:lnTo>
                  <a:pt x="6633" y="12608"/>
                </a:lnTo>
                <a:lnTo>
                  <a:pt x="6574" y="12788"/>
                </a:lnTo>
                <a:lnTo>
                  <a:pt x="6574" y="12967"/>
                </a:lnTo>
                <a:lnTo>
                  <a:pt x="6574" y="13086"/>
                </a:lnTo>
                <a:lnTo>
                  <a:pt x="6693" y="13146"/>
                </a:lnTo>
                <a:lnTo>
                  <a:pt x="6872" y="13206"/>
                </a:lnTo>
                <a:lnTo>
                  <a:pt x="6992" y="13146"/>
                </a:lnTo>
                <a:lnTo>
                  <a:pt x="7171" y="13086"/>
                </a:lnTo>
                <a:lnTo>
                  <a:pt x="7231" y="12967"/>
                </a:lnTo>
                <a:lnTo>
                  <a:pt x="7291" y="12788"/>
                </a:lnTo>
                <a:lnTo>
                  <a:pt x="7291" y="12608"/>
                </a:lnTo>
                <a:lnTo>
                  <a:pt x="7291" y="12489"/>
                </a:lnTo>
                <a:lnTo>
                  <a:pt x="7171" y="12429"/>
                </a:lnTo>
                <a:lnTo>
                  <a:pt x="6992" y="12369"/>
                </a:lnTo>
                <a:close/>
                <a:moveTo>
                  <a:pt x="4124" y="12847"/>
                </a:moveTo>
                <a:lnTo>
                  <a:pt x="3944" y="12967"/>
                </a:lnTo>
                <a:lnTo>
                  <a:pt x="3885" y="13086"/>
                </a:lnTo>
                <a:lnTo>
                  <a:pt x="3765" y="13266"/>
                </a:lnTo>
                <a:lnTo>
                  <a:pt x="3705" y="13445"/>
                </a:lnTo>
                <a:lnTo>
                  <a:pt x="3705" y="13624"/>
                </a:lnTo>
                <a:lnTo>
                  <a:pt x="3765" y="13744"/>
                </a:lnTo>
                <a:lnTo>
                  <a:pt x="3885" y="13863"/>
                </a:lnTo>
                <a:lnTo>
                  <a:pt x="4303" y="13863"/>
                </a:lnTo>
                <a:lnTo>
                  <a:pt x="4482" y="13744"/>
                </a:lnTo>
                <a:lnTo>
                  <a:pt x="4602" y="13564"/>
                </a:lnTo>
                <a:lnTo>
                  <a:pt x="4662" y="13385"/>
                </a:lnTo>
                <a:lnTo>
                  <a:pt x="4662" y="13146"/>
                </a:lnTo>
                <a:lnTo>
                  <a:pt x="4542" y="12967"/>
                </a:lnTo>
                <a:lnTo>
                  <a:pt x="4363" y="12847"/>
                </a:lnTo>
                <a:close/>
                <a:moveTo>
                  <a:pt x="8127" y="14819"/>
                </a:moveTo>
                <a:lnTo>
                  <a:pt x="7948" y="14999"/>
                </a:lnTo>
                <a:lnTo>
                  <a:pt x="7948" y="15178"/>
                </a:lnTo>
                <a:lnTo>
                  <a:pt x="7948" y="15596"/>
                </a:lnTo>
                <a:lnTo>
                  <a:pt x="7948" y="15835"/>
                </a:lnTo>
                <a:lnTo>
                  <a:pt x="8008" y="15955"/>
                </a:lnTo>
                <a:lnTo>
                  <a:pt x="8068" y="16074"/>
                </a:lnTo>
                <a:lnTo>
                  <a:pt x="8187" y="16014"/>
                </a:lnTo>
                <a:lnTo>
                  <a:pt x="8366" y="15835"/>
                </a:lnTo>
                <a:lnTo>
                  <a:pt x="8486" y="15596"/>
                </a:lnTo>
                <a:lnTo>
                  <a:pt x="8546" y="15357"/>
                </a:lnTo>
                <a:lnTo>
                  <a:pt x="8486" y="15118"/>
                </a:lnTo>
                <a:lnTo>
                  <a:pt x="8426" y="14939"/>
                </a:lnTo>
                <a:lnTo>
                  <a:pt x="8307" y="14819"/>
                </a:lnTo>
                <a:close/>
                <a:moveTo>
                  <a:pt x="5259" y="15417"/>
                </a:moveTo>
                <a:lnTo>
                  <a:pt x="5020" y="15477"/>
                </a:lnTo>
                <a:lnTo>
                  <a:pt x="4841" y="15656"/>
                </a:lnTo>
                <a:lnTo>
                  <a:pt x="4662" y="15895"/>
                </a:lnTo>
                <a:lnTo>
                  <a:pt x="4602" y="16194"/>
                </a:lnTo>
                <a:lnTo>
                  <a:pt x="4542" y="16433"/>
                </a:lnTo>
                <a:lnTo>
                  <a:pt x="4662" y="16672"/>
                </a:lnTo>
                <a:lnTo>
                  <a:pt x="4841" y="16791"/>
                </a:lnTo>
                <a:lnTo>
                  <a:pt x="4901" y="16851"/>
                </a:lnTo>
                <a:lnTo>
                  <a:pt x="5020" y="16851"/>
                </a:lnTo>
                <a:lnTo>
                  <a:pt x="5259" y="16731"/>
                </a:lnTo>
                <a:lnTo>
                  <a:pt x="5438" y="16552"/>
                </a:lnTo>
                <a:lnTo>
                  <a:pt x="5618" y="16313"/>
                </a:lnTo>
                <a:lnTo>
                  <a:pt x="5737" y="16074"/>
                </a:lnTo>
                <a:lnTo>
                  <a:pt x="5737" y="15775"/>
                </a:lnTo>
                <a:lnTo>
                  <a:pt x="5677" y="15596"/>
                </a:lnTo>
                <a:lnTo>
                  <a:pt x="5558" y="15477"/>
                </a:lnTo>
                <a:lnTo>
                  <a:pt x="5498" y="15417"/>
                </a:lnTo>
                <a:close/>
                <a:moveTo>
                  <a:pt x="7171" y="18166"/>
                </a:moveTo>
                <a:lnTo>
                  <a:pt x="6992" y="18225"/>
                </a:lnTo>
                <a:lnTo>
                  <a:pt x="6872" y="18345"/>
                </a:lnTo>
                <a:lnTo>
                  <a:pt x="6813" y="18524"/>
                </a:lnTo>
                <a:lnTo>
                  <a:pt x="6813" y="18703"/>
                </a:lnTo>
                <a:lnTo>
                  <a:pt x="6813" y="18883"/>
                </a:lnTo>
                <a:lnTo>
                  <a:pt x="6872" y="19002"/>
                </a:lnTo>
                <a:lnTo>
                  <a:pt x="6992" y="19122"/>
                </a:lnTo>
                <a:lnTo>
                  <a:pt x="7171" y="19122"/>
                </a:lnTo>
                <a:lnTo>
                  <a:pt x="7351" y="19062"/>
                </a:lnTo>
                <a:lnTo>
                  <a:pt x="7470" y="18942"/>
                </a:lnTo>
                <a:lnTo>
                  <a:pt x="7530" y="18763"/>
                </a:lnTo>
                <a:lnTo>
                  <a:pt x="7530" y="18584"/>
                </a:lnTo>
                <a:lnTo>
                  <a:pt x="7530" y="18405"/>
                </a:lnTo>
                <a:lnTo>
                  <a:pt x="7470" y="18285"/>
                </a:lnTo>
                <a:lnTo>
                  <a:pt x="7351" y="18166"/>
                </a:lnTo>
                <a:close/>
                <a:moveTo>
                  <a:pt x="4064" y="18763"/>
                </a:moveTo>
                <a:lnTo>
                  <a:pt x="3885" y="18883"/>
                </a:lnTo>
                <a:lnTo>
                  <a:pt x="3705" y="19002"/>
                </a:lnTo>
                <a:lnTo>
                  <a:pt x="3586" y="19181"/>
                </a:lnTo>
                <a:lnTo>
                  <a:pt x="3586" y="19420"/>
                </a:lnTo>
                <a:lnTo>
                  <a:pt x="3705" y="19659"/>
                </a:lnTo>
                <a:lnTo>
                  <a:pt x="3825" y="19779"/>
                </a:lnTo>
                <a:lnTo>
                  <a:pt x="4004" y="19839"/>
                </a:lnTo>
                <a:lnTo>
                  <a:pt x="4183" y="19839"/>
                </a:lnTo>
                <a:lnTo>
                  <a:pt x="4303" y="19719"/>
                </a:lnTo>
                <a:lnTo>
                  <a:pt x="4423" y="19600"/>
                </a:lnTo>
                <a:lnTo>
                  <a:pt x="4542" y="19420"/>
                </a:lnTo>
                <a:lnTo>
                  <a:pt x="4542" y="19241"/>
                </a:lnTo>
                <a:lnTo>
                  <a:pt x="4542" y="19062"/>
                </a:lnTo>
                <a:lnTo>
                  <a:pt x="4423" y="18823"/>
                </a:lnTo>
                <a:lnTo>
                  <a:pt x="4243" y="18763"/>
                </a:lnTo>
                <a:close/>
                <a:moveTo>
                  <a:pt x="7590" y="20855"/>
                </a:moveTo>
                <a:lnTo>
                  <a:pt x="7351" y="20914"/>
                </a:lnTo>
                <a:lnTo>
                  <a:pt x="7052" y="21094"/>
                </a:lnTo>
                <a:lnTo>
                  <a:pt x="6813" y="21333"/>
                </a:lnTo>
                <a:lnTo>
                  <a:pt x="6693" y="21572"/>
                </a:lnTo>
                <a:lnTo>
                  <a:pt x="6693" y="21751"/>
                </a:lnTo>
                <a:lnTo>
                  <a:pt x="6753" y="21930"/>
                </a:lnTo>
                <a:lnTo>
                  <a:pt x="6932" y="22050"/>
                </a:lnTo>
                <a:lnTo>
                  <a:pt x="7171" y="22109"/>
                </a:lnTo>
                <a:lnTo>
                  <a:pt x="7410" y="22050"/>
                </a:lnTo>
                <a:lnTo>
                  <a:pt x="7649" y="21930"/>
                </a:lnTo>
                <a:lnTo>
                  <a:pt x="7888" y="21691"/>
                </a:lnTo>
                <a:lnTo>
                  <a:pt x="8068" y="21333"/>
                </a:lnTo>
                <a:lnTo>
                  <a:pt x="8068" y="21094"/>
                </a:lnTo>
                <a:lnTo>
                  <a:pt x="8008" y="20914"/>
                </a:lnTo>
                <a:lnTo>
                  <a:pt x="7829" y="20855"/>
                </a:lnTo>
                <a:close/>
                <a:moveTo>
                  <a:pt x="3466" y="22169"/>
                </a:moveTo>
                <a:lnTo>
                  <a:pt x="3347" y="22229"/>
                </a:lnTo>
                <a:lnTo>
                  <a:pt x="3287" y="22348"/>
                </a:lnTo>
                <a:lnTo>
                  <a:pt x="3227" y="22528"/>
                </a:lnTo>
                <a:lnTo>
                  <a:pt x="3227" y="22707"/>
                </a:lnTo>
                <a:lnTo>
                  <a:pt x="3287" y="22826"/>
                </a:lnTo>
                <a:lnTo>
                  <a:pt x="3407" y="22946"/>
                </a:lnTo>
                <a:lnTo>
                  <a:pt x="3586" y="23006"/>
                </a:lnTo>
                <a:lnTo>
                  <a:pt x="3825" y="23006"/>
                </a:lnTo>
                <a:lnTo>
                  <a:pt x="3944" y="22886"/>
                </a:lnTo>
                <a:lnTo>
                  <a:pt x="4064" y="22767"/>
                </a:lnTo>
                <a:lnTo>
                  <a:pt x="4064" y="22647"/>
                </a:lnTo>
                <a:lnTo>
                  <a:pt x="4064" y="22528"/>
                </a:lnTo>
                <a:lnTo>
                  <a:pt x="4004" y="22348"/>
                </a:lnTo>
                <a:lnTo>
                  <a:pt x="3825" y="22229"/>
                </a:lnTo>
                <a:lnTo>
                  <a:pt x="3646" y="22169"/>
                </a:lnTo>
                <a:close/>
                <a:moveTo>
                  <a:pt x="5080" y="23424"/>
                </a:moveTo>
                <a:lnTo>
                  <a:pt x="4960" y="23484"/>
                </a:lnTo>
                <a:lnTo>
                  <a:pt x="4721" y="23723"/>
                </a:lnTo>
                <a:lnTo>
                  <a:pt x="4662" y="23902"/>
                </a:lnTo>
                <a:lnTo>
                  <a:pt x="4602" y="24022"/>
                </a:lnTo>
                <a:lnTo>
                  <a:pt x="4721" y="24141"/>
                </a:lnTo>
                <a:lnTo>
                  <a:pt x="5199" y="24141"/>
                </a:lnTo>
                <a:lnTo>
                  <a:pt x="5319" y="24081"/>
                </a:lnTo>
                <a:lnTo>
                  <a:pt x="5379" y="23962"/>
                </a:lnTo>
                <a:lnTo>
                  <a:pt x="5319" y="23842"/>
                </a:lnTo>
                <a:lnTo>
                  <a:pt x="5199" y="23544"/>
                </a:lnTo>
                <a:lnTo>
                  <a:pt x="5080" y="23424"/>
                </a:lnTo>
                <a:close/>
                <a:moveTo>
                  <a:pt x="9800" y="23424"/>
                </a:moveTo>
                <a:lnTo>
                  <a:pt x="9621" y="23484"/>
                </a:lnTo>
                <a:lnTo>
                  <a:pt x="9561" y="23544"/>
                </a:lnTo>
                <a:lnTo>
                  <a:pt x="9502" y="23723"/>
                </a:lnTo>
                <a:lnTo>
                  <a:pt x="9502" y="23902"/>
                </a:lnTo>
                <a:lnTo>
                  <a:pt x="9561" y="24081"/>
                </a:lnTo>
                <a:lnTo>
                  <a:pt x="9621" y="24201"/>
                </a:lnTo>
                <a:lnTo>
                  <a:pt x="9741" y="24261"/>
                </a:lnTo>
                <a:lnTo>
                  <a:pt x="10099" y="24261"/>
                </a:lnTo>
                <a:lnTo>
                  <a:pt x="10219" y="24201"/>
                </a:lnTo>
                <a:lnTo>
                  <a:pt x="10279" y="24022"/>
                </a:lnTo>
                <a:lnTo>
                  <a:pt x="10279" y="23842"/>
                </a:lnTo>
                <a:lnTo>
                  <a:pt x="10219" y="23723"/>
                </a:lnTo>
                <a:lnTo>
                  <a:pt x="10099" y="23544"/>
                </a:lnTo>
                <a:lnTo>
                  <a:pt x="9980" y="23424"/>
                </a:lnTo>
                <a:close/>
                <a:moveTo>
                  <a:pt x="3227" y="24978"/>
                </a:moveTo>
                <a:lnTo>
                  <a:pt x="3108" y="25097"/>
                </a:lnTo>
                <a:lnTo>
                  <a:pt x="2988" y="25276"/>
                </a:lnTo>
                <a:lnTo>
                  <a:pt x="2929" y="25456"/>
                </a:lnTo>
                <a:lnTo>
                  <a:pt x="2869" y="25635"/>
                </a:lnTo>
                <a:lnTo>
                  <a:pt x="2929" y="25814"/>
                </a:lnTo>
                <a:lnTo>
                  <a:pt x="3048" y="25934"/>
                </a:lnTo>
                <a:lnTo>
                  <a:pt x="3466" y="25934"/>
                </a:lnTo>
                <a:lnTo>
                  <a:pt x="3586" y="25814"/>
                </a:lnTo>
                <a:lnTo>
                  <a:pt x="3705" y="25635"/>
                </a:lnTo>
                <a:lnTo>
                  <a:pt x="3765" y="25456"/>
                </a:lnTo>
                <a:lnTo>
                  <a:pt x="3825" y="25276"/>
                </a:lnTo>
                <a:lnTo>
                  <a:pt x="3765" y="25097"/>
                </a:lnTo>
                <a:lnTo>
                  <a:pt x="3646" y="24978"/>
                </a:lnTo>
                <a:close/>
                <a:moveTo>
                  <a:pt x="6932" y="24858"/>
                </a:moveTo>
                <a:lnTo>
                  <a:pt x="6813" y="24918"/>
                </a:lnTo>
                <a:lnTo>
                  <a:pt x="6753" y="24978"/>
                </a:lnTo>
                <a:lnTo>
                  <a:pt x="6574" y="25276"/>
                </a:lnTo>
                <a:lnTo>
                  <a:pt x="6574" y="25456"/>
                </a:lnTo>
                <a:lnTo>
                  <a:pt x="6633" y="25635"/>
                </a:lnTo>
                <a:lnTo>
                  <a:pt x="6753" y="25874"/>
                </a:lnTo>
                <a:lnTo>
                  <a:pt x="6872" y="26053"/>
                </a:lnTo>
                <a:lnTo>
                  <a:pt x="6992" y="26173"/>
                </a:lnTo>
                <a:lnTo>
                  <a:pt x="7171" y="26233"/>
                </a:lnTo>
                <a:lnTo>
                  <a:pt x="7291" y="26233"/>
                </a:lnTo>
                <a:lnTo>
                  <a:pt x="7410" y="26053"/>
                </a:lnTo>
                <a:lnTo>
                  <a:pt x="7530" y="25814"/>
                </a:lnTo>
                <a:lnTo>
                  <a:pt x="7530" y="25515"/>
                </a:lnTo>
                <a:lnTo>
                  <a:pt x="7410" y="25276"/>
                </a:lnTo>
                <a:lnTo>
                  <a:pt x="7291" y="25037"/>
                </a:lnTo>
                <a:lnTo>
                  <a:pt x="7111" y="24918"/>
                </a:lnTo>
                <a:lnTo>
                  <a:pt x="6932" y="24858"/>
                </a:lnTo>
                <a:close/>
                <a:moveTo>
                  <a:pt x="10099" y="27368"/>
                </a:moveTo>
                <a:lnTo>
                  <a:pt x="9980" y="27428"/>
                </a:lnTo>
                <a:lnTo>
                  <a:pt x="9800" y="27667"/>
                </a:lnTo>
                <a:lnTo>
                  <a:pt x="9681" y="27906"/>
                </a:lnTo>
                <a:lnTo>
                  <a:pt x="9681" y="28145"/>
                </a:lnTo>
                <a:lnTo>
                  <a:pt x="9741" y="28204"/>
                </a:lnTo>
                <a:lnTo>
                  <a:pt x="9800" y="28264"/>
                </a:lnTo>
                <a:lnTo>
                  <a:pt x="9920" y="28324"/>
                </a:lnTo>
                <a:lnTo>
                  <a:pt x="10040" y="28264"/>
                </a:lnTo>
                <a:lnTo>
                  <a:pt x="10398" y="28204"/>
                </a:lnTo>
                <a:lnTo>
                  <a:pt x="10458" y="28145"/>
                </a:lnTo>
                <a:lnTo>
                  <a:pt x="10458" y="27906"/>
                </a:lnTo>
                <a:lnTo>
                  <a:pt x="10398" y="27667"/>
                </a:lnTo>
                <a:lnTo>
                  <a:pt x="10338" y="27487"/>
                </a:lnTo>
                <a:lnTo>
                  <a:pt x="10279" y="27368"/>
                </a:lnTo>
                <a:close/>
                <a:moveTo>
                  <a:pt x="7769" y="28563"/>
                </a:moveTo>
                <a:lnTo>
                  <a:pt x="7530" y="28623"/>
                </a:lnTo>
                <a:lnTo>
                  <a:pt x="7410" y="28683"/>
                </a:lnTo>
                <a:lnTo>
                  <a:pt x="7291" y="28862"/>
                </a:lnTo>
                <a:lnTo>
                  <a:pt x="7231" y="29041"/>
                </a:lnTo>
                <a:lnTo>
                  <a:pt x="7231" y="29220"/>
                </a:lnTo>
                <a:lnTo>
                  <a:pt x="7231" y="29400"/>
                </a:lnTo>
                <a:lnTo>
                  <a:pt x="7351" y="29459"/>
                </a:lnTo>
                <a:lnTo>
                  <a:pt x="7530" y="29519"/>
                </a:lnTo>
                <a:lnTo>
                  <a:pt x="7769" y="29459"/>
                </a:lnTo>
                <a:lnTo>
                  <a:pt x="7888" y="29400"/>
                </a:lnTo>
                <a:lnTo>
                  <a:pt x="8008" y="29220"/>
                </a:lnTo>
                <a:lnTo>
                  <a:pt x="8068" y="29041"/>
                </a:lnTo>
                <a:lnTo>
                  <a:pt x="8068" y="28862"/>
                </a:lnTo>
                <a:lnTo>
                  <a:pt x="8068" y="28683"/>
                </a:lnTo>
                <a:lnTo>
                  <a:pt x="7948" y="28623"/>
                </a:lnTo>
                <a:lnTo>
                  <a:pt x="7769" y="28563"/>
                </a:lnTo>
                <a:close/>
                <a:moveTo>
                  <a:pt x="4901" y="28563"/>
                </a:moveTo>
                <a:lnTo>
                  <a:pt x="4781" y="28683"/>
                </a:lnTo>
                <a:lnTo>
                  <a:pt x="4602" y="28802"/>
                </a:lnTo>
                <a:lnTo>
                  <a:pt x="4542" y="29041"/>
                </a:lnTo>
                <a:lnTo>
                  <a:pt x="4542" y="29280"/>
                </a:lnTo>
                <a:lnTo>
                  <a:pt x="4602" y="29519"/>
                </a:lnTo>
                <a:lnTo>
                  <a:pt x="4781" y="29639"/>
                </a:lnTo>
                <a:lnTo>
                  <a:pt x="4960" y="29698"/>
                </a:lnTo>
                <a:lnTo>
                  <a:pt x="5199" y="29698"/>
                </a:lnTo>
                <a:lnTo>
                  <a:pt x="5379" y="29579"/>
                </a:lnTo>
                <a:lnTo>
                  <a:pt x="5498" y="29400"/>
                </a:lnTo>
                <a:lnTo>
                  <a:pt x="5558" y="29161"/>
                </a:lnTo>
                <a:lnTo>
                  <a:pt x="5498" y="28922"/>
                </a:lnTo>
                <a:lnTo>
                  <a:pt x="5379" y="28802"/>
                </a:lnTo>
                <a:lnTo>
                  <a:pt x="5259" y="28683"/>
                </a:lnTo>
                <a:lnTo>
                  <a:pt x="5080" y="28623"/>
                </a:lnTo>
                <a:lnTo>
                  <a:pt x="4901" y="28563"/>
                </a:lnTo>
                <a:close/>
                <a:moveTo>
                  <a:pt x="2271" y="28742"/>
                </a:moveTo>
                <a:lnTo>
                  <a:pt x="2152" y="28802"/>
                </a:lnTo>
                <a:lnTo>
                  <a:pt x="1973" y="28981"/>
                </a:lnTo>
                <a:lnTo>
                  <a:pt x="1853" y="29161"/>
                </a:lnTo>
                <a:lnTo>
                  <a:pt x="1734" y="29340"/>
                </a:lnTo>
                <a:lnTo>
                  <a:pt x="1734" y="29519"/>
                </a:lnTo>
                <a:lnTo>
                  <a:pt x="1793" y="29698"/>
                </a:lnTo>
                <a:lnTo>
                  <a:pt x="1973" y="29758"/>
                </a:lnTo>
                <a:lnTo>
                  <a:pt x="2212" y="29758"/>
                </a:lnTo>
                <a:lnTo>
                  <a:pt x="2391" y="29698"/>
                </a:lnTo>
                <a:lnTo>
                  <a:pt x="2510" y="29579"/>
                </a:lnTo>
                <a:lnTo>
                  <a:pt x="2630" y="29340"/>
                </a:lnTo>
                <a:lnTo>
                  <a:pt x="2630" y="29161"/>
                </a:lnTo>
                <a:lnTo>
                  <a:pt x="2630" y="28981"/>
                </a:lnTo>
                <a:lnTo>
                  <a:pt x="2570" y="28802"/>
                </a:lnTo>
                <a:lnTo>
                  <a:pt x="2510" y="28742"/>
                </a:lnTo>
                <a:close/>
                <a:moveTo>
                  <a:pt x="10338" y="29459"/>
                </a:moveTo>
                <a:lnTo>
                  <a:pt x="10099" y="29519"/>
                </a:lnTo>
                <a:lnTo>
                  <a:pt x="9980" y="29698"/>
                </a:lnTo>
                <a:lnTo>
                  <a:pt x="9860" y="29937"/>
                </a:lnTo>
                <a:lnTo>
                  <a:pt x="9920" y="30117"/>
                </a:lnTo>
                <a:lnTo>
                  <a:pt x="9980" y="30236"/>
                </a:lnTo>
                <a:lnTo>
                  <a:pt x="10099" y="30356"/>
                </a:lnTo>
                <a:lnTo>
                  <a:pt x="10159" y="30535"/>
                </a:lnTo>
                <a:lnTo>
                  <a:pt x="10219" y="30595"/>
                </a:lnTo>
                <a:lnTo>
                  <a:pt x="10338" y="30535"/>
                </a:lnTo>
                <a:lnTo>
                  <a:pt x="10458" y="30475"/>
                </a:lnTo>
                <a:lnTo>
                  <a:pt x="10577" y="30236"/>
                </a:lnTo>
                <a:lnTo>
                  <a:pt x="10697" y="29997"/>
                </a:lnTo>
                <a:lnTo>
                  <a:pt x="10637" y="29639"/>
                </a:lnTo>
                <a:lnTo>
                  <a:pt x="10577" y="29519"/>
                </a:lnTo>
                <a:lnTo>
                  <a:pt x="10518" y="29459"/>
                </a:lnTo>
                <a:close/>
                <a:moveTo>
                  <a:pt x="5080" y="32268"/>
                </a:moveTo>
                <a:lnTo>
                  <a:pt x="5020" y="32387"/>
                </a:lnTo>
                <a:lnTo>
                  <a:pt x="4960" y="32567"/>
                </a:lnTo>
                <a:lnTo>
                  <a:pt x="5020" y="32925"/>
                </a:lnTo>
                <a:lnTo>
                  <a:pt x="5080" y="33045"/>
                </a:lnTo>
                <a:lnTo>
                  <a:pt x="5140" y="33104"/>
                </a:lnTo>
                <a:lnTo>
                  <a:pt x="5259" y="33045"/>
                </a:lnTo>
                <a:lnTo>
                  <a:pt x="5498" y="32865"/>
                </a:lnTo>
                <a:lnTo>
                  <a:pt x="5618" y="32746"/>
                </a:lnTo>
                <a:lnTo>
                  <a:pt x="5677" y="32626"/>
                </a:lnTo>
                <a:lnTo>
                  <a:pt x="5618" y="32507"/>
                </a:lnTo>
                <a:lnTo>
                  <a:pt x="5498" y="32387"/>
                </a:lnTo>
                <a:lnTo>
                  <a:pt x="5259" y="32268"/>
                </a:lnTo>
                <a:close/>
                <a:moveTo>
                  <a:pt x="7888" y="32447"/>
                </a:moveTo>
                <a:lnTo>
                  <a:pt x="7709" y="32507"/>
                </a:lnTo>
                <a:lnTo>
                  <a:pt x="7590" y="32567"/>
                </a:lnTo>
                <a:lnTo>
                  <a:pt x="7530" y="32686"/>
                </a:lnTo>
                <a:lnTo>
                  <a:pt x="7530" y="32865"/>
                </a:lnTo>
                <a:lnTo>
                  <a:pt x="7530" y="32985"/>
                </a:lnTo>
                <a:lnTo>
                  <a:pt x="7649" y="33164"/>
                </a:lnTo>
                <a:lnTo>
                  <a:pt x="7829" y="33224"/>
                </a:lnTo>
                <a:lnTo>
                  <a:pt x="8008" y="33284"/>
                </a:lnTo>
                <a:lnTo>
                  <a:pt x="8187" y="33284"/>
                </a:lnTo>
                <a:lnTo>
                  <a:pt x="8366" y="33164"/>
                </a:lnTo>
                <a:lnTo>
                  <a:pt x="8426" y="33045"/>
                </a:lnTo>
                <a:lnTo>
                  <a:pt x="8426" y="32865"/>
                </a:lnTo>
                <a:lnTo>
                  <a:pt x="8426" y="32746"/>
                </a:lnTo>
                <a:lnTo>
                  <a:pt x="8307" y="32567"/>
                </a:lnTo>
                <a:lnTo>
                  <a:pt x="8127" y="32447"/>
                </a:lnTo>
                <a:close/>
                <a:moveTo>
                  <a:pt x="11235" y="32686"/>
                </a:moveTo>
                <a:lnTo>
                  <a:pt x="11055" y="32746"/>
                </a:lnTo>
                <a:lnTo>
                  <a:pt x="10936" y="32925"/>
                </a:lnTo>
                <a:lnTo>
                  <a:pt x="10816" y="33104"/>
                </a:lnTo>
                <a:lnTo>
                  <a:pt x="10816" y="33343"/>
                </a:lnTo>
                <a:lnTo>
                  <a:pt x="10816" y="33523"/>
                </a:lnTo>
                <a:lnTo>
                  <a:pt x="10876" y="33762"/>
                </a:lnTo>
                <a:lnTo>
                  <a:pt x="10996" y="33881"/>
                </a:lnTo>
                <a:lnTo>
                  <a:pt x="11115" y="33941"/>
                </a:lnTo>
                <a:lnTo>
                  <a:pt x="11354" y="33941"/>
                </a:lnTo>
                <a:lnTo>
                  <a:pt x="11533" y="33821"/>
                </a:lnTo>
                <a:lnTo>
                  <a:pt x="11593" y="33582"/>
                </a:lnTo>
                <a:lnTo>
                  <a:pt x="11653" y="33343"/>
                </a:lnTo>
                <a:lnTo>
                  <a:pt x="11653" y="33104"/>
                </a:lnTo>
                <a:lnTo>
                  <a:pt x="11593" y="32925"/>
                </a:lnTo>
                <a:lnTo>
                  <a:pt x="11474" y="32746"/>
                </a:lnTo>
                <a:lnTo>
                  <a:pt x="11235" y="32686"/>
                </a:lnTo>
                <a:close/>
                <a:moveTo>
                  <a:pt x="8008" y="35076"/>
                </a:moveTo>
                <a:lnTo>
                  <a:pt x="7888" y="35196"/>
                </a:lnTo>
                <a:lnTo>
                  <a:pt x="7769" y="35315"/>
                </a:lnTo>
                <a:lnTo>
                  <a:pt x="7709" y="35495"/>
                </a:lnTo>
                <a:lnTo>
                  <a:pt x="7709" y="35674"/>
                </a:lnTo>
                <a:lnTo>
                  <a:pt x="7769" y="35793"/>
                </a:lnTo>
                <a:lnTo>
                  <a:pt x="7888" y="35913"/>
                </a:lnTo>
                <a:lnTo>
                  <a:pt x="8247" y="35913"/>
                </a:lnTo>
                <a:lnTo>
                  <a:pt x="8366" y="35793"/>
                </a:lnTo>
                <a:lnTo>
                  <a:pt x="8486" y="35674"/>
                </a:lnTo>
                <a:lnTo>
                  <a:pt x="8546" y="35495"/>
                </a:lnTo>
                <a:lnTo>
                  <a:pt x="8546" y="35315"/>
                </a:lnTo>
                <a:lnTo>
                  <a:pt x="8486" y="35196"/>
                </a:lnTo>
                <a:lnTo>
                  <a:pt x="8366" y="35076"/>
                </a:lnTo>
                <a:close/>
                <a:moveTo>
                  <a:pt x="14163" y="36152"/>
                </a:moveTo>
                <a:lnTo>
                  <a:pt x="13924" y="36271"/>
                </a:lnTo>
                <a:lnTo>
                  <a:pt x="13685" y="36391"/>
                </a:lnTo>
                <a:lnTo>
                  <a:pt x="13505" y="36570"/>
                </a:lnTo>
                <a:lnTo>
                  <a:pt x="13147" y="37048"/>
                </a:lnTo>
                <a:lnTo>
                  <a:pt x="12788" y="37646"/>
                </a:lnTo>
                <a:lnTo>
                  <a:pt x="12549" y="38184"/>
                </a:lnTo>
                <a:lnTo>
                  <a:pt x="12430" y="38721"/>
                </a:lnTo>
                <a:lnTo>
                  <a:pt x="12310" y="39080"/>
                </a:lnTo>
                <a:lnTo>
                  <a:pt x="12310" y="39199"/>
                </a:lnTo>
                <a:lnTo>
                  <a:pt x="12370" y="39199"/>
                </a:lnTo>
                <a:lnTo>
                  <a:pt x="12549" y="39080"/>
                </a:lnTo>
                <a:lnTo>
                  <a:pt x="12848" y="38721"/>
                </a:lnTo>
                <a:lnTo>
                  <a:pt x="13565" y="37706"/>
                </a:lnTo>
                <a:lnTo>
                  <a:pt x="14163" y="36630"/>
                </a:lnTo>
                <a:lnTo>
                  <a:pt x="14342" y="36331"/>
                </a:lnTo>
                <a:lnTo>
                  <a:pt x="14402" y="36212"/>
                </a:lnTo>
                <a:lnTo>
                  <a:pt x="14342" y="36152"/>
                </a:lnTo>
                <a:close/>
                <a:moveTo>
                  <a:pt x="10159" y="37168"/>
                </a:moveTo>
                <a:lnTo>
                  <a:pt x="10040" y="37227"/>
                </a:lnTo>
                <a:lnTo>
                  <a:pt x="9980" y="37347"/>
                </a:lnTo>
                <a:lnTo>
                  <a:pt x="9920" y="37765"/>
                </a:lnTo>
                <a:lnTo>
                  <a:pt x="9980" y="38184"/>
                </a:lnTo>
                <a:lnTo>
                  <a:pt x="10040" y="38482"/>
                </a:lnTo>
                <a:lnTo>
                  <a:pt x="10159" y="38841"/>
                </a:lnTo>
                <a:lnTo>
                  <a:pt x="10338" y="39259"/>
                </a:lnTo>
                <a:lnTo>
                  <a:pt x="10458" y="39498"/>
                </a:lnTo>
                <a:lnTo>
                  <a:pt x="10577" y="39677"/>
                </a:lnTo>
                <a:lnTo>
                  <a:pt x="10697" y="39797"/>
                </a:lnTo>
                <a:lnTo>
                  <a:pt x="10876" y="39797"/>
                </a:lnTo>
                <a:lnTo>
                  <a:pt x="11115" y="39737"/>
                </a:lnTo>
                <a:lnTo>
                  <a:pt x="11235" y="39618"/>
                </a:lnTo>
                <a:lnTo>
                  <a:pt x="11235" y="39438"/>
                </a:lnTo>
                <a:lnTo>
                  <a:pt x="11175" y="39259"/>
                </a:lnTo>
                <a:lnTo>
                  <a:pt x="10936" y="38841"/>
                </a:lnTo>
                <a:lnTo>
                  <a:pt x="10757" y="38482"/>
                </a:lnTo>
                <a:lnTo>
                  <a:pt x="10697" y="38124"/>
                </a:lnTo>
                <a:lnTo>
                  <a:pt x="10637" y="37646"/>
                </a:lnTo>
                <a:lnTo>
                  <a:pt x="10577" y="37407"/>
                </a:lnTo>
                <a:lnTo>
                  <a:pt x="10458" y="37227"/>
                </a:lnTo>
                <a:lnTo>
                  <a:pt x="10338" y="37168"/>
                </a:lnTo>
                <a:close/>
                <a:moveTo>
                  <a:pt x="15178" y="1434"/>
                </a:moveTo>
                <a:lnTo>
                  <a:pt x="15477" y="1494"/>
                </a:lnTo>
                <a:lnTo>
                  <a:pt x="15836" y="1613"/>
                </a:lnTo>
                <a:lnTo>
                  <a:pt x="16194" y="1793"/>
                </a:lnTo>
                <a:lnTo>
                  <a:pt x="16433" y="1972"/>
                </a:lnTo>
                <a:lnTo>
                  <a:pt x="16732" y="2151"/>
                </a:lnTo>
                <a:lnTo>
                  <a:pt x="17210" y="2689"/>
                </a:lnTo>
                <a:lnTo>
                  <a:pt x="17628" y="3287"/>
                </a:lnTo>
                <a:lnTo>
                  <a:pt x="18047" y="3944"/>
                </a:lnTo>
                <a:lnTo>
                  <a:pt x="18883" y="5378"/>
                </a:lnTo>
                <a:lnTo>
                  <a:pt x="19242" y="6035"/>
                </a:lnTo>
                <a:lnTo>
                  <a:pt x="19600" y="6633"/>
                </a:lnTo>
                <a:lnTo>
                  <a:pt x="20676" y="8007"/>
                </a:lnTo>
                <a:lnTo>
                  <a:pt x="21811" y="9382"/>
                </a:lnTo>
                <a:lnTo>
                  <a:pt x="22887" y="10696"/>
                </a:lnTo>
                <a:lnTo>
                  <a:pt x="23962" y="12071"/>
                </a:lnTo>
                <a:lnTo>
                  <a:pt x="24441" y="12788"/>
                </a:lnTo>
                <a:lnTo>
                  <a:pt x="24799" y="13445"/>
                </a:lnTo>
                <a:lnTo>
                  <a:pt x="25217" y="14162"/>
                </a:lnTo>
                <a:lnTo>
                  <a:pt x="25516" y="14879"/>
                </a:lnTo>
                <a:lnTo>
                  <a:pt x="25815" y="15596"/>
                </a:lnTo>
                <a:lnTo>
                  <a:pt x="26054" y="16373"/>
                </a:lnTo>
                <a:lnTo>
                  <a:pt x="26233" y="17090"/>
                </a:lnTo>
                <a:lnTo>
                  <a:pt x="26412" y="17867"/>
                </a:lnTo>
                <a:lnTo>
                  <a:pt x="26532" y="18644"/>
                </a:lnTo>
                <a:lnTo>
                  <a:pt x="26592" y="19420"/>
                </a:lnTo>
                <a:lnTo>
                  <a:pt x="26651" y="20197"/>
                </a:lnTo>
                <a:lnTo>
                  <a:pt x="26651" y="20974"/>
                </a:lnTo>
                <a:lnTo>
                  <a:pt x="26592" y="21751"/>
                </a:lnTo>
                <a:lnTo>
                  <a:pt x="26532" y="22587"/>
                </a:lnTo>
                <a:lnTo>
                  <a:pt x="26412" y="23364"/>
                </a:lnTo>
                <a:lnTo>
                  <a:pt x="26233" y="24141"/>
                </a:lnTo>
                <a:lnTo>
                  <a:pt x="25815" y="25695"/>
                </a:lnTo>
                <a:lnTo>
                  <a:pt x="25337" y="27189"/>
                </a:lnTo>
                <a:lnTo>
                  <a:pt x="24799" y="28683"/>
                </a:lnTo>
                <a:lnTo>
                  <a:pt x="24082" y="30117"/>
                </a:lnTo>
                <a:lnTo>
                  <a:pt x="23305" y="31491"/>
                </a:lnTo>
                <a:lnTo>
                  <a:pt x="22469" y="32806"/>
                </a:lnTo>
                <a:lnTo>
                  <a:pt x="21991" y="33463"/>
                </a:lnTo>
                <a:lnTo>
                  <a:pt x="21453" y="34060"/>
                </a:lnTo>
                <a:lnTo>
                  <a:pt x="20915" y="34658"/>
                </a:lnTo>
                <a:lnTo>
                  <a:pt x="20377" y="35196"/>
                </a:lnTo>
                <a:lnTo>
                  <a:pt x="19839" y="35614"/>
                </a:lnTo>
                <a:lnTo>
                  <a:pt x="19302" y="36032"/>
                </a:lnTo>
                <a:lnTo>
                  <a:pt x="18166" y="36809"/>
                </a:lnTo>
                <a:lnTo>
                  <a:pt x="15896" y="38243"/>
                </a:lnTo>
                <a:lnTo>
                  <a:pt x="14700" y="39080"/>
                </a:lnTo>
                <a:lnTo>
                  <a:pt x="14103" y="39558"/>
                </a:lnTo>
                <a:lnTo>
                  <a:pt x="13625" y="40036"/>
                </a:lnTo>
                <a:lnTo>
                  <a:pt x="13326" y="40514"/>
                </a:lnTo>
                <a:lnTo>
                  <a:pt x="13027" y="41052"/>
                </a:lnTo>
                <a:lnTo>
                  <a:pt x="12728" y="41590"/>
                </a:lnTo>
                <a:lnTo>
                  <a:pt x="12549" y="41769"/>
                </a:lnTo>
                <a:lnTo>
                  <a:pt x="12430" y="41948"/>
                </a:lnTo>
                <a:lnTo>
                  <a:pt x="12131" y="42068"/>
                </a:lnTo>
                <a:lnTo>
                  <a:pt x="11832" y="42187"/>
                </a:lnTo>
                <a:lnTo>
                  <a:pt x="11294" y="42187"/>
                </a:lnTo>
                <a:lnTo>
                  <a:pt x="11055" y="42068"/>
                </a:lnTo>
                <a:lnTo>
                  <a:pt x="10816" y="41948"/>
                </a:lnTo>
                <a:lnTo>
                  <a:pt x="10338" y="41590"/>
                </a:lnTo>
                <a:lnTo>
                  <a:pt x="9920" y="41112"/>
                </a:lnTo>
                <a:lnTo>
                  <a:pt x="9561" y="40634"/>
                </a:lnTo>
                <a:lnTo>
                  <a:pt x="9024" y="39677"/>
                </a:lnTo>
                <a:lnTo>
                  <a:pt x="8605" y="39020"/>
                </a:lnTo>
                <a:lnTo>
                  <a:pt x="8127" y="38423"/>
                </a:lnTo>
                <a:lnTo>
                  <a:pt x="7649" y="37945"/>
                </a:lnTo>
                <a:lnTo>
                  <a:pt x="7171" y="37407"/>
                </a:lnTo>
                <a:lnTo>
                  <a:pt x="6036" y="36451"/>
                </a:lnTo>
                <a:lnTo>
                  <a:pt x="4901" y="35495"/>
                </a:lnTo>
                <a:lnTo>
                  <a:pt x="4423" y="35017"/>
                </a:lnTo>
                <a:lnTo>
                  <a:pt x="3885" y="34419"/>
                </a:lnTo>
                <a:lnTo>
                  <a:pt x="3407" y="33821"/>
                </a:lnTo>
                <a:lnTo>
                  <a:pt x="3227" y="33523"/>
                </a:lnTo>
                <a:lnTo>
                  <a:pt x="3108" y="33224"/>
                </a:lnTo>
                <a:lnTo>
                  <a:pt x="2988" y="32806"/>
                </a:lnTo>
                <a:lnTo>
                  <a:pt x="2929" y="32447"/>
                </a:lnTo>
                <a:lnTo>
                  <a:pt x="2929" y="32148"/>
                </a:lnTo>
                <a:lnTo>
                  <a:pt x="2809" y="31790"/>
                </a:lnTo>
                <a:lnTo>
                  <a:pt x="2749" y="31670"/>
                </a:lnTo>
                <a:lnTo>
                  <a:pt x="2690" y="31670"/>
                </a:lnTo>
                <a:lnTo>
                  <a:pt x="2570" y="31730"/>
                </a:lnTo>
                <a:lnTo>
                  <a:pt x="2451" y="31790"/>
                </a:lnTo>
                <a:lnTo>
                  <a:pt x="2391" y="31790"/>
                </a:lnTo>
                <a:lnTo>
                  <a:pt x="2331" y="31730"/>
                </a:lnTo>
                <a:lnTo>
                  <a:pt x="2092" y="31371"/>
                </a:lnTo>
                <a:lnTo>
                  <a:pt x="1973" y="30893"/>
                </a:lnTo>
                <a:lnTo>
                  <a:pt x="1734" y="30057"/>
                </a:lnTo>
                <a:lnTo>
                  <a:pt x="1494" y="29220"/>
                </a:lnTo>
                <a:lnTo>
                  <a:pt x="1255" y="28324"/>
                </a:lnTo>
                <a:lnTo>
                  <a:pt x="1136" y="27487"/>
                </a:lnTo>
                <a:lnTo>
                  <a:pt x="1016" y="26591"/>
                </a:lnTo>
                <a:lnTo>
                  <a:pt x="1255" y="26770"/>
                </a:lnTo>
                <a:lnTo>
                  <a:pt x="1375" y="26890"/>
                </a:lnTo>
                <a:lnTo>
                  <a:pt x="1494" y="26890"/>
                </a:lnTo>
                <a:lnTo>
                  <a:pt x="1614" y="26770"/>
                </a:lnTo>
                <a:lnTo>
                  <a:pt x="1674" y="26651"/>
                </a:lnTo>
                <a:lnTo>
                  <a:pt x="1734" y="26472"/>
                </a:lnTo>
                <a:lnTo>
                  <a:pt x="1734" y="26053"/>
                </a:lnTo>
                <a:lnTo>
                  <a:pt x="1614" y="25695"/>
                </a:lnTo>
                <a:lnTo>
                  <a:pt x="1554" y="25515"/>
                </a:lnTo>
                <a:lnTo>
                  <a:pt x="1494" y="25456"/>
                </a:lnTo>
                <a:lnTo>
                  <a:pt x="1375" y="25456"/>
                </a:lnTo>
                <a:lnTo>
                  <a:pt x="1255" y="25575"/>
                </a:lnTo>
                <a:lnTo>
                  <a:pt x="1136" y="25754"/>
                </a:lnTo>
                <a:lnTo>
                  <a:pt x="957" y="26053"/>
                </a:lnTo>
                <a:lnTo>
                  <a:pt x="897" y="24440"/>
                </a:lnTo>
                <a:lnTo>
                  <a:pt x="957" y="22826"/>
                </a:lnTo>
                <a:lnTo>
                  <a:pt x="1136" y="21273"/>
                </a:lnTo>
                <a:lnTo>
                  <a:pt x="1435" y="19659"/>
                </a:lnTo>
                <a:lnTo>
                  <a:pt x="1435" y="19839"/>
                </a:lnTo>
                <a:lnTo>
                  <a:pt x="1554" y="19958"/>
                </a:lnTo>
                <a:lnTo>
                  <a:pt x="1734" y="20018"/>
                </a:lnTo>
                <a:lnTo>
                  <a:pt x="1913" y="19958"/>
                </a:lnTo>
                <a:lnTo>
                  <a:pt x="2032" y="19898"/>
                </a:lnTo>
                <a:lnTo>
                  <a:pt x="2212" y="19779"/>
                </a:lnTo>
                <a:lnTo>
                  <a:pt x="2331" y="19659"/>
                </a:lnTo>
                <a:lnTo>
                  <a:pt x="2391" y="19480"/>
                </a:lnTo>
                <a:lnTo>
                  <a:pt x="2391" y="19301"/>
                </a:lnTo>
                <a:lnTo>
                  <a:pt x="2331" y="19122"/>
                </a:lnTo>
                <a:lnTo>
                  <a:pt x="2212" y="19002"/>
                </a:lnTo>
                <a:lnTo>
                  <a:pt x="2092" y="18942"/>
                </a:lnTo>
                <a:lnTo>
                  <a:pt x="1913" y="18942"/>
                </a:lnTo>
                <a:lnTo>
                  <a:pt x="1734" y="19002"/>
                </a:lnTo>
                <a:lnTo>
                  <a:pt x="1614" y="19122"/>
                </a:lnTo>
                <a:lnTo>
                  <a:pt x="1494" y="19301"/>
                </a:lnTo>
                <a:lnTo>
                  <a:pt x="1853" y="17747"/>
                </a:lnTo>
                <a:lnTo>
                  <a:pt x="2391" y="16253"/>
                </a:lnTo>
                <a:lnTo>
                  <a:pt x="2929" y="14760"/>
                </a:lnTo>
                <a:lnTo>
                  <a:pt x="3646" y="13325"/>
                </a:lnTo>
                <a:lnTo>
                  <a:pt x="4423" y="11951"/>
                </a:lnTo>
                <a:lnTo>
                  <a:pt x="5259" y="10577"/>
                </a:lnTo>
                <a:lnTo>
                  <a:pt x="6215" y="9322"/>
                </a:lnTo>
                <a:lnTo>
                  <a:pt x="7291" y="8127"/>
                </a:lnTo>
                <a:lnTo>
                  <a:pt x="7829" y="7529"/>
                </a:lnTo>
                <a:lnTo>
                  <a:pt x="8486" y="6932"/>
                </a:lnTo>
                <a:lnTo>
                  <a:pt x="9741" y="5856"/>
                </a:lnTo>
                <a:lnTo>
                  <a:pt x="10996" y="4780"/>
                </a:lnTo>
                <a:lnTo>
                  <a:pt x="11593" y="4183"/>
                </a:lnTo>
                <a:lnTo>
                  <a:pt x="12191" y="3645"/>
                </a:lnTo>
                <a:lnTo>
                  <a:pt x="13087" y="2629"/>
                </a:lnTo>
                <a:lnTo>
                  <a:pt x="13505" y="2151"/>
                </a:lnTo>
                <a:lnTo>
                  <a:pt x="13924" y="1793"/>
                </a:lnTo>
                <a:lnTo>
                  <a:pt x="14402" y="1554"/>
                </a:lnTo>
                <a:lnTo>
                  <a:pt x="14641" y="1434"/>
                </a:lnTo>
                <a:close/>
                <a:moveTo>
                  <a:pt x="15597" y="0"/>
                </a:moveTo>
                <a:lnTo>
                  <a:pt x="15059" y="120"/>
                </a:lnTo>
                <a:lnTo>
                  <a:pt x="14641" y="239"/>
                </a:lnTo>
                <a:lnTo>
                  <a:pt x="14222" y="478"/>
                </a:lnTo>
                <a:lnTo>
                  <a:pt x="13864" y="777"/>
                </a:lnTo>
                <a:lnTo>
                  <a:pt x="13147" y="1554"/>
                </a:lnTo>
                <a:lnTo>
                  <a:pt x="11952" y="2689"/>
                </a:lnTo>
                <a:lnTo>
                  <a:pt x="10697" y="3824"/>
                </a:lnTo>
                <a:lnTo>
                  <a:pt x="8247" y="6095"/>
                </a:lnTo>
                <a:lnTo>
                  <a:pt x="7231" y="7051"/>
                </a:lnTo>
                <a:lnTo>
                  <a:pt x="6335" y="8007"/>
                </a:lnTo>
                <a:lnTo>
                  <a:pt x="5438" y="9083"/>
                </a:lnTo>
                <a:lnTo>
                  <a:pt x="4662" y="10158"/>
                </a:lnTo>
                <a:lnTo>
                  <a:pt x="3885" y="11294"/>
                </a:lnTo>
                <a:lnTo>
                  <a:pt x="3227" y="12489"/>
                </a:lnTo>
                <a:lnTo>
                  <a:pt x="2570" y="13684"/>
                </a:lnTo>
                <a:lnTo>
                  <a:pt x="2032" y="14939"/>
                </a:lnTo>
                <a:lnTo>
                  <a:pt x="1614" y="16014"/>
                </a:lnTo>
                <a:lnTo>
                  <a:pt x="1255" y="17090"/>
                </a:lnTo>
                <a:lnTo>
                  <a:pt x="897" y="18225"/>
                </a:lnTo>
                <a:lnTo>
                  <a:pt x="598" y="19361"/>
                </a:lnTo>
                <a:lnTo>
                  <a:pt x="359" y="20556"/>
                </a:lnTo>
                <a:lnTo>
                  <a:pt x="180" y="21751"/>
                </a:lnTo>
                <a:lnTo>
                  <a:pt x="60" y="22946"/>
                </a:lnTo>
                <a:lnTo>
                  <a:pt x="1" y="24141"/>
                </a:lnTo>
                <a:lnTo>
                  <a:pt x="1" y="25336"/>
                </a:lnTo>
                <a:lnTo>
                  <a:pt x="60" y="26531"/>
                </a:lnTo>
                <a:lnTo>
                  <a:pt x="180" y="27726"/>
                </a:lnTo>
                <a:lnTo>
                  <a:pt x="359" y="28862"/>
                </a:lnTo>
                <a:lnTo>
                  <a:pt x="658" y="29997"/>
                </a:lnTo>
                <a:lnTo>
                  <a:pt x="1016" y="31132"/>
                </a:lnTo>
                <a:lnTo>
                  <a:pt x="1435" y="32208"/>
                </a:lnTo>
                <a:lnTo>
                  <a:pt x="1973" y="33224"/>
                </a:lnTo>
                <a:lnTo>
                  <a:pt x="2630" y="34299"/>
                </a:lnTo>
                <a:lnTo>
                  <a:pt x="3347" y="35256"/>
                </a:lnTo>
                <a:lnTo>
                  <a:pt x="4183" y="36092"/>
                </a:lnTo>
                <a:lnTo>
                  <a:pt x="5140" y="36869"/>
                </a:lnTo>
                <a:lnTo>
                  <a:pt x="6155" y="37646"/>
                </a:lnTo>
                <a:lnTo>
                  <a:pt x="6633" y="38004"/>
                </a:lnTo>
                <a:lnTo>
                  <a:pt x="7111" y="38482"/>
                </a:lnTo>
                <a:lnTo>
                  <a:pt x="7351" y="38781"/>
                </a:lnTo>
                <a:lnTo>
                  <a:pt x="7590" y="39140"/>
                </a:lnTo>
                <a:lnTo>
                  <a:pt x="8008" y="39797"/>
                </a:lnTo>
                <a:lnTo>
                  <a:pt x="8366" y="40574"/>
                </a:lnTo>
                <a:lnTo>
                  <a:pt x="8785" y="41291"/>
                </a:lnTo>
                <a:lnTo>
                  <a:pt x="9024" y="41649"/>
                </a:lnTo>
                <a:lnTo>
                  <a:pt x="9382" y="42068"/>
                </a:lnTo>
                <a:lnTo>
                  <a:pt x="9741" y="42426"/>
                </a:lnTo>
                <a:lnTo>
                  <a:pt x="10159" y="42725"/>
                </a:lnTo>
                <a:lnTo>
                  <a:pt x="10577" y="42904"/>
                </a:lnTo>
                <a:lnTo>
                  <a:pt x="11055" y="43084"/>
                </a:lnTo>
                <a:lnTo>
                  <a:pt x="11533" y="43143"/>
                </a:lnTo>
                <a:lnTo>
                  <a:pt x="12071" y="43024"/>
                </a:lnTo>
                <a:lnTo>
                  <a:pt x="12310" y="42904"/>
                </a:lnTo>
                <a:lnTo>
                  <a:pt x="12549" y="42785"/>
                </a:lnTo>
                <a:lnTo>
                  <a:pt x="12968" y="42486"/>
                </a:lnTo>
                <a:lnTo>
                  <a:pt x="13326" y="42068"/>
                </a:lnTo>
                <a:lnTo>
                  <a:pt x="13685" y="41590"/>
                </a:lnTo>
                <a:lnTo>
                  <a:pt x="14402" y="40634"/>
                </a:lnTo>
                <a:lnTo>
                  <a:pt x="14760" y="40156"/>
                </a:lnTo>
                <a:lnTo>
                  <a:pt x="15178" y="39797"/>
                </a:lnTo>
                <a:lnTo>
                  <a:pt x="15716" y="39379"/>
                </a:lnTo>
                <a:lnTo>
                  <a:pt x="16254" y="39020"/>
                </a:lnTo>
                <a:lnTo>
                  <a:pt x="17389" y="38363"/>
                </a:lnTo>
                <a:lnTo>
                  <a:pt x="18525" y="37706"/>
                </a:lnTo>
                <a:lnTo>
                  <a:pt x="19660" y="36988"/>
                </a:lnTo>
                <a:lnTo>
                  <a:pt x="20258" y="36510"/>
                </a:lnTo>
                <a:lnTo>
                  <a:pt x="20855" y="35973"/>
                </a:lnTo>
                <a:lnTo>
                  <a:pt x="21393" y="35435"/>
                </a:lnTo>
                <a:lnTo>
                  <a:pt x="21931" y="34897"/>
                </a:lnTo>
                <a:lnTo>
                  <a:pt x="22409" y="34240"/>
                </a:lnTo>
                <a:lnTo>
                  <a:pt x="22887" y="33642"/>
                </a:lnTo>
                <a:lnTo>
                  <a:pt x="23783" y="32328"/>
                </a:lnTo>
                <a:lnTo>
                  <a:pt x="24620" y="30893"/>
                </a:lnTo>
                <a:lnTo>
                  <a:pt x="25397" y="29340"/>
                </a:lnTo>
                <a:lnTo>
                  <a:pt x="26054" y="27786"/>
                </a:lnTo>
                <a:lnTo>
                  <a:pt x="26592" y="26173"/>
                </a:lnTo>
                <a:lnTo>
                  <a:pt x="27070" y="24500"/>
                </a:lnTo>
                <a:lnTo>
                  <a:pt x="27369" y="22826"/>
                </a:lnTo>
                <a:lnTo>
                  <a:pt x="27488" y="21990"/>
                </a:lnTo>
                <a:lnTo>
                  <a:pt x="27548" y="21153"/>
                </a:lnTo>
                <a:lnTo>
                  <a:pt x="27548" y="20317"/>
                </a:lnTo>
                <a:lnTo>
                  <a:pt x="27548" y="19480"/>
                </a:lnTo>
                <a:lnTo>
                  <a:pt x="27488" y="18703"/>
                </a:lnTo>
                <a:lnTo>
                  <a:pt x="27428" y="17986"/>
                </a:lnTo>
                <a:lnTo>
                  <a:pt x="27249" y="17329"/>
                </a:lnTo>
                <a:lnTo>
                  <a:pt x="27130" y="16612"/>
                </a:lnTo>
                <a:lnTo>
                  <a:pt x="26891" y="15955"/>
                </a:lnTo>
                <a:lnTo>
                  <a:pt x="26651" y="15297"/>
                </a:lnTo>
                <a:lnTo>
                  <a:pt x="26054" y="14042"/>
                </a:lnTo>
                <a:lnTo>
                  <a:pt x="25397" y="12847"/>
                </a:lnTo>
                <a:lnTo>
                  <a:pt x="24620" y="11712"/>
                </a:lnTo>
                <a:lnTo>
                  <a:pt x="23843" y="10517"/>
                </a:lnTo>
                <a:lnTo>
                  <a:pt x="22947" y="9382"/>
                </a:lnTo>
                <a:lnTo>
                  <a:pt x="21274" y="7230"/>
                </a:lnTo>
                <a:lnTo>
                  <a:pt x="19660" y="5019"/>
                </a:lnTo>
                <a:lnTo>
                  <a:pt x="18883" y="3824"/>
                </a:lnTo>
                <a:lnTo>
                  <a:pt x="18166" y="2689"/>
                </a:lnTo>
                <a:lnTo>
                  <a:pt x="17867" y="2032"/>
                </a:lnTo>
                <a:lnTo>
                  <a:pt x="17449" y="1255"/>
                </a:lnTo>
                <a:lnTo>
                  <a:pt x="17031" y="538"/>
                </a:lnTo>
                <a:lnTo>
                  <a:pt x="16792" y="299"/>
                </a:lnTo>
                <a:lnTo>
                  <a:pt x="16553" y="60"/>
                </a:lnTo>
                <a:lnTo>
                  <a:pt x="16374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1BF0D-AD22-427B-8693-7CAA39DEFFDE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0EB0A-8B92-452F-834A-35EEA8712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55B35C-A876-49F0-BCA0-65CF3AAC547C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28728" y="1571612"/>
            <a:ext cx="6500858" cy="2214074"/>
          </a:xfrm>
          <a:prstGeom prst="rect">
            <a:avLst/>
          </a:prstGeom>
          <a:noFill/>
        </p:spPr>
        <p:txBody>
          <a:bodyPr>
            <a:prstTxWarp prst="textWave2">
              <a:avLst>
                <a:gd name="adj1" fmla="val 1"/>
                <a:gd name="adj2" fmla="val -531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ách điện tử"/>
          <p:cNvPicPr/>
          <p:nvPr/>
        </p:nvPicPr>
        <p:blipFill>
          <a:blip r:embed="rId2"/>
          <a:srcRect b="3947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524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Thứ   ngày    tháng   năm 2020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0" y="100078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066800" y="1846992"/>
            <a:ext cx="4572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1923192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Đọc mở rộng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247024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Tìm đọc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043535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Sách điện tử"/>
          <p:cNvPicPr/>
          <p:nvPr/>
        </p:nvPicPr>
        <p:blipFill>
          <a:blip r:embed="rId2"/>
          <a:srcRect t="72189" b="3732"/>
          <a:stretch>
            <a:fillRect/>
          </a:stretch>
        </p:blipFill>
        <p:spPr bwMode="auto">
          <a:xfrm>
            <a:off x="1295400" y="3581400"/>
            <a:ext cx="708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Vdt02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WordArt 9"/>
          <p:cNvSpPr>
            <a:spLocks noChangeArrowheads="1" noChangeShapeType="1" noTextEdit="1"/>
          </p:cNvSpPr>
          <p:nvPr/>
        </p:nvSpPr>
        <p:spPr bwMode="auto">
          <a:xfrm>
            <a:off x="228600" y="5410200"/>
            <a:ext cx="8001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181600"/>
            <a:ext cx="8534400" cy="1447800"/>
          </a:xfrm>
          <a:prstGeom prst="rect">
            <a:avLst/>
          </a:prstGeom>
          <a:noFill/>
        </p:spPr>
        <p:txBody>
          <a:bodyPr>
            <a:prstTxWarp prst="textWave2">
              <a:avLst>
                <a:gd name="adj1" fmla="val 1"/>
                <a:gd name="adj2" fmla="val -475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Chân thành cảm ơn quý thầy cô.</a:t>
            </a:r>
          </a:p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Kính chúc quý thầy cô mạnh khỏe. </a:t>
            </a:r>
          </a:p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61;p28"/>
          <p:cNvSpPr txBox="1"/>
          <p:nvPr/>
        </p:nvSpPr>
        <p:spPr>
          <a:xfrm>
            <a:off x="228599" y="1925400"/>
            <a:ext cx="5029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Chivo Light"/>
              <a:buChar char="༝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9pPr>
          </a:lstStyle>
          <a:p>
            <a:pPr marL="0" indent="0" algn="ctr">
              <a:spcBef>
                <a:spcPts val="800"/>
              </a:spcBef>
              <a:buFont typeface="Chivo Light"/>
              <a:buNone/>
            </a:pPr>
            <a:r>
              <a:rPr lang="en-US" sz="9600" b="1" kern="0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Tiết 1</a:t>
            </a:r>
            <a:endParaRPr lang="en-US" sz="9600" b="1" kern="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524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Thứ   ngày    tháng   năm 2020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0" y="100078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066800" y="2133600"/>
            <a:ext cx="4572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2098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Tìm từ ngữ có tiếng chứa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ooc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yêt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yêng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oen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oao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Sách điện tử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200400"/>
            <a:ext cx="7543799" cy="2667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61;p28"/>
          <p:cNvSpPr txBox="1"/>
          <p:nvPr/>
        </p:nvSpPr>
        <p:spPr>
          <a:xfrm>
            <a:off x="533400" y="228600"/>
            <a:ext cx="5029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Chivo Light"/>
              <a:buChar char="༝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9pPr>
          </a:lstStyle>
          <a:p>
            <a:pPr marL="0" indent="0" algn="ctr">
              <a:spcBef>
                <a:spcPts val="800"/>
              </a:spcBef>
              <a:buFont typeface="Chivo Light"/>
              <a:buNone/>
            </a:pPr>
            <a:r>
              <a:rPr lang="en-US" sz="4000" b="1" kern="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Nhóm</a:t>
            </a:r>
            <a:r>
              <a:rPr lang="en-US" sz="4000" b="1" kern="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1</a:t>
            </a:r>
            <a:endParaRPr lang="en-US" sz="4000" b="1" kern="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3" name="Picture 2" descr="Sách điện tử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371600"/>
            <a:ext cx="6705600" cy="2057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4" name="Google Shape;461;p28"/>
          <p:cNvSpPr txBox="1"/>
          <p:nvPr/>
        </p:nvSpPr>
        <p:spPr>
          <a:xfrm>
            <a:off x="762000" y="3581400"/>
            <a:ext cx="5029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Chivo Light"/>
              <a:buChar char="༝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9pPr>
          </a:lstStyle>
          <a:p>
            <a:pPr marL="0" indent="0" algn="ctr">
              <a:spcBef>
                <a:spcPts val="800"/>
              </a:spcBef>
              <a:buFont typeface="Chivo Light"/>
              <a:buNone/>
            </a:pPr>
            <a:r>
              <a:rPr lang="en-US" sz="4000" b="1" kern="0" dirty="0" err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Nhóm</a:t>
            </a:r>
            <a:r>
              <a:rPr lang="en-US" sz="4000" b="1" kern="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2</a:t>
            </a:r>
            <a:endParaRPr lang="en-US" sz="4000" b="1" kern="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5" name="Picture 4" descr="Sách điện tử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48200"/>
            <a:ext cx="6858000" cy="16002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762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Thứ   ngày    tháng   năm 2020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0" y="838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" y="1600200"/>
            <a:ext cx="457200" cy="4572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.VnAvant" panose="020BE200000000000000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4478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vồng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tể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liễu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667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2766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3810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449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71628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2954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9050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387025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971800"/>
            <a:ext cx="71628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4290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liễu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038600"/>
            <a:ext cx="80772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520625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vồng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257800"/>
            <a:ext cx="71628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524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Thứ   ngày    tháng   năm 2020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0" y="100078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30064" y="1833344"/>
            <a:ext cx="4572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1064" y="1912203"/>
            <a:ext cx="7447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 descr="Sách điện tử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514600"/>
            <a:ext cx="792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524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Thứ   ngày    tháng   năm 2020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0" y="100078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30064" y="1833344"/>
            <a:ext cx="4572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1064" y="1912203"/>
            <a:ext cx="7447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 descr="Sách điện tử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514600"/>
            <a:ext cx="792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2438400" y="3657600"/>
            <a:ext cx="990600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ounded Rectangle 7"/>
          <p:cNvSpPr/>
          <p:nvPr/>
        </p:nvSpPr>
        <p:spPr>
          <a:xfrm>
            <a:off x="5791200" y="4572000"/>
            <a:ext cx="914400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ounded Rectangle 8"/>
          <p:cNvSpPr/>
          <p:nvPr/>
        </p:nvSpPr>
        <p:spPr>
          <a:xfrm>
            <a:off x="5791200" y="3657600"/>
            <a:ext cx="914400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61;p28"/>
          <p:cNvSpPr txBox="1"/>
          <p:nvPr/>
        </p:nvSpPr>
        <p:spPr>
          <a:xfrm>
            <a:off x="228599" y="1925400"/>
            <a:ext cx="5029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Chivo Light"/>
              <a:buChar char="༝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3pPr>
            <a:lvl4pPr marL="1828800" marR="0" lvl="3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4pPr>
            <a:lvl5pPr marL="2286000" marR="0" lvl="4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5pPr>
            <a:lvl6pPr marL="2743200" marR="0" lvl="5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6pPr>
            <a:lvl7pPr marL="3200400" marR="0" lvl="6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7pPr>
            <a:lvl8pPr marL="3657600" marR="0" lvl="7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8pPr>
            <a:lvl9pPr marL="4114800" marR="0" lvl="8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 b="0" i="0" u="none" strike="noStrike" cap="none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9pPr>
          </a:lstStyle>
          <a:p>
            <a:pPr marL="0" indent="0" algn="ctr">
              <a:spcBef>
                <a:spcPts val="800"/>
              </a:spcBef>
              <a:buFont typeface="Chivo Light"/>
              <a:buNone/>
            </a:pPr>
            <a:r>
              <a:rPr lang="en-US" sz="9600" b="1" kern="0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Tiết</a:t>
            </a:r>
            <a:r>
              <a:rPr lang="en-US" sz="9600" b="1" kern="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9600" b="1" kern="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en-US" sz="9600" b="1" kern="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308</Words>
  <Application>Microsoft Office PowerPoint</Application>
  <PresentationFormat>On-screen Show (4:3)</PresentationFormat>
  <Paragraphs>49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MHC</dc:creator>
  <cp:lastModifiedBy>ndhoang_0987525788™</cp:lastModifiedBy>
  <cp:revision>25</cp:revision>
  <dcterms:created xsi:type="dcterms:W3CDTF">2020-08-21T15:19:30Z</dcterms:created>
  <dcterms:modified xsi:type="dcterms:W3CDTF">2020-08-24T10:35:57Z</dcterms:modified>
</cp:coreProperties>
</file>