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78" r:id="rId4"/>
    <p:sldMasterId id="2147483690" r:id="rId5"/>
    <p:sldMasterId id="2147483696" r:id="rId6"/>
  </p:sldMasterIdLst>
  <p:notesMasterIdLst>
    <p:notesMasterId r:id="rId30"/>
  </p:notesMasterIdLst>
  <p:sldIdLst>
    <p:sldId id="262" r:id="rId7"/>
    <p:sldId id="264" r:id="rId8"/>
    <p:sldId id="337" r:id="rId9"/>
    <p:sldId id="261" r:id="rId10"/>
    <p:sldId id="263" r:id="rId11"/>
    <p:sldId id="310" r:id="rId12"/>
    <p:sldId id="338" r:id="rId13"/>
    <p:sldId id="269" r:id="rId14"/>
    <p:sldId id="328" r:id="rId15"/>
    <p:sldId id="339" r:id="rId16"/>
    <p:sldId id="340" r:id="rId17"/>
    <p:sldId id="329" r:id="rId18"/>
    <p:sldId id="341" r:id="rId19"/>
    <p:sldId id="335" r:id="rId20"/>
    <p:sldId id="342" r:id="rId21"/>
    <p:sldId id="291" r:id="rId22"/>
    <p:sldId id="334" r:id="rId23"/>
    <p:sldId id="344" r:id="rId24"/>
    <p:sldId id="343" r:id="rId25"/>
    <p:sldId id="345" r:id="rId26"/>
    <p:sldId id="346" r:id="rId27"/>
    <p:sldId id="297" r:id="rId28"/>
    <p:sldId id="441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44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C56AE-1CF9-4892-A281-D3547FA60B5F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625C6-501A-489F-92D7-4B4475B27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28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ga073618e60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3" name="Google Shape;1483;ga073618e60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0134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90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99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1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54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37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09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607E4-B8A4-42C3-83C5-846BA73C40E6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E8BBEE-7E39-4975-B7ED-BE3D6DFE0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71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8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37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81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0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29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81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84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91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65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65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27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251;p7">
            <a:extLst>
              <a:ext uri="{FF2B5EF4-FFF2-40B4-BE49-F238E27FC236}">
                <a16:creationId xmlns:a16="http://schemas.microsoft.com/office/drawing/2014/main" id="{2B7B52B4-3B0A-4908-8B3F-27EC69694DB9}"/>
              </a:ext>
            </a:extLst>
          </p:cNvPr>
          <p:cNvGrpSpPr/>
          <p:nvPr userDrawn="1"/>
        </p:nvGrpSpPr>
        <p:grpSpPr>
          <a:xfrm flipH="1">
            <a:off x="1209309" y="4481013"/>
            <a:ext cx="2717157" cy="1873569"/>
            <a:chOff x="6689597" y="4026978"/>
            <a:chExt cx="1992915" cy="994886"/>
          </a:xfrm>
        </p:grpSpPr>
        <p:sp>
          <p:nvSpPr>
            <p:cNvPr id="104" name="Google Shape;252;p7">
              <a:extLst>
                <a:ext uri="{FF2B5EF4-FFF2-40B4-BE49-F238E27FC236}">
                  <a16:creationId xmlns:a16="http://schemas.microsoft.com/office/drawing/2014/main" id="{8CD8FF46-8AB5-455E-98AF-E39D552C8540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53;p7">
              <a:extLst>
                <a:ext uri="{FF2B5EF4-FFF2-40B4-BE49-F238E27FC236}">
                  <a16:creationId xmlns:a16="http://schemas.microsoft.com/office/drawing/2014/main" id="{EF2D5366-5F85-470D-9C82-4C873A8AAAA4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54;p7">
              <a:extLst>
                <a:ext uri="{FF2B5EF4-FFF2-40B4-BE49-F238E27FC236}">
                  <a16:creationId xmlns:a16="http://schemas.microsoft.com/office/drawing/2014/main" id="{1361A3AB-7B97-4683-8D11-341DD5FA98E7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55;p7">
              <a:extLst>
                <a:ext uri="{FF2B5EF4-FFF2-40B4-BE49-F238E27FC236}">
                  <a16:creationId xmlns:a16="http://schemas.microsoft.com/office/drawing/2014/main" id="{D81B5DAE-E83F-4BD4-B115-5D14546DE7A6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12;p2"/>
          <p:cNvSpPr txBox="1"/>
          <p:nvPr/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19186"/>
            <a:ext cx="12180597" cy="6849757"/>
          </a:xfrm>
          <a:custGeom>
            <a:avLst/>
            <a:gdLst/>
            <a:ahLst/>
            <a:cxnLst/>
            <a:rect l="l" t="t" r="r" b="b"/>
            <a:pathLst>
              <a:path w="12180597" h="6849757" extrusionOk="0">
                <a:moveTo>
                  <a:pt x="0" y="0"/>
                </a:moveTo>
                <a:lnTo>
                  <a:pt x="12180597" y="0"/>
                </a:lnTo>
                <a:lnTo>
                  <a:pt x="12180597" y="2850530"/>
                </a:lnTo>
                <a:cubicBezTo>
                  <a:pt x="12177841" y="3258463"/>
                  <a:pt x="12175085" y="3666291"/>
                  <a:pt x="12172330" y="4074226"/>
                </a:cubicBezTo>
                <a:cubicBezTo>
                  <a:pt x="12170238" y="4385243"/>
                  <a:pt x="12168243" y="4696368"/>
                  <a:pt x="12166058" y="5007385"/>
                </a:cubicBezTo>
                <a:cubicBezTo>
                  <a:pt x="12165772" y="5060911"/>
                  <a:pt x="12171379" y="5674079"/>
                  <a:pt x="12176986" y="6304032"/>
                </a:cubicBezTo>
                <a:cubicBezTo>
                  <a:pt x="12178317" y="6434204"/>
                  <a:pt x="12179457" y="6565008"/>
                  <a:pt x="12180597" y="6691802"/>
                </a:cubicBezTo>
                <a:lnTo>
                  <a:pt x="12180597" y="6849757"/>
                </a:lnTo>
                <a:lnTo>
                  <a:pt x="9825959" y="6849757"/>
                </a:lnTo>
                <a:lnTo>
                  <a:pt x="9719441" y="6712528"/>
                </a:lnTo>
                <a:cubicBezTo>
                  <a:pt x="9684735" y="6665346"/>
                  <a:pt x="9650911" y="6616792"/>
                  <a:pt x="9618091" y="6566909"/>
                </a:cubicBezTo>
                <a:cubicBezTo>
                  <a:pt x="9568297" y="6491213"/>
                  <a:pt x="9508430" y="6378567"/>
                  <a:pt x="9440675" y="6236572"/>
                </a:cubicBezTo>
                <a:cubicBezTo>
                  <a:pt x="9425471" y="6204688"/>
                  <a:pt x="9409792" y="6171222"/>
                  <a:pt x="9393732" y="6136383"/>
                </a:cubicBezTo>
                <a:cubicBezTo>
                  <a:pt x="9243683" y="5810479"/>
                  <a:pt x="9060471" y="5362427"/>
                  <a:pt x="8864050" y="4864756"/>
                </a:cubicBezTo>
                <a:cubicBezTo>
                  <a:pt x="8596453" y="4186767"/>
                  <a:pt x="8455147" y="3967386"/>
                  <a:pt x="8224041" y="3946060"/>
                </a:cubicBezTo>
                <a:cubicBezTo>
                  <a:pt x="7779979" y="3905098"/>
                  <a:pt x="7831674" y="4411320"/>
                  <a:pt x="7454985" y="4588894"/>
                </a:cubicBezTo>
                <a:cubicBezTo>
                  <a:pt x="7146147" y="4734479"/>
                  <a:pt x="6801008" y="4588894"/>
                  <a:pt x="6595559" y="4399180"/>
                </a:cubicBezTo>
                <a:cubicBezTo>
                  <a:pt x="6290806" y="4117616"/>
                  <a:pt x="6291091" y="3813988"/>
                  <a:pt x="5715227" y="3813988"/>
                </a:cubicBezTo>
                <a:cubicBezTo>
                  <a:pt x="5223270" y="3813988"/>
                  <a:pt x="4896693" y="5046146"/>
                  <a:pt x="3837392" y="4849553"/>
                </a:cubicBezTo>
                <a:cubicBezTo>
                  <a:pt x="3241990" y="4739055"/>
                  <a:pt x="2837325" y="4021967"/>
                  <a:pt x="2723577" y="3266698"/>
                </a:cubicBezTo>
                <a:cubicBezTo>
                  <a:pt x="2722057" y="3256880"/>
                  <a:pt x="2720631" y="3247061"/>
                  <a:pt x="2719301" y="3237243"/>
                </a:cubicBezTo>
                <a:cubicBezTo>
                  <a:pt x="2709418" y="3167037"/>
                  <a:pt x="2702386" y="3095775"/>
                  <a:pt x="2698110" y="3023563"/>
                </a:cubicBezTo>
                <a:cubicBezTo>
                  <a:pt x="2695639" y="2982074"/>
                  <a:pt x="2694119" y="2940372"/>
                  <a:pt x="2693548" y="2898460"/>
                </a:cubicBezTo>
                <a:cubicBezTo>
                  <a:pt x="2693263" y="2882729"/>
                  <a:pt x="2693168" y="2866999"/>
                  <a:pt x="2693263" y="2851163"/>
                </a:cubicBezTo>
                <a:cubicBezTo>
                  <a:pt x="2694119" y="2619536"/>
                  <a:pt x="2577900" y="2416518"/>
                  <a:pt x="2410177" y="2356554"/>
                </a:cubicBezTo>
                <a:cubicBezTo>
                  <a:pt x="2242549" y="2296693"/>
                  <a:pt x="2065798" y="2394982"/>
                  <a:pt x="1979703" y="2595993"/>
                </a:cubicBezTo>
                <a:cubicBezTo>
                  <a:pt x="1756009" y="3118263"/>
                  <a:pt x="1339790" y="3440577"/>
                  <a:pt x="888980" y="3440577"/>
                </a:cubicBezTo>
                <a:cubicBezTo>
                  <a:pt x="555149" y="3440577"/>
                  <a:pt x="240419" y="3263847"/>
                  <a:pt x="8552" y="2960009"/>
                </a:cubicBezTo>
                <a:cubicBezTo>
                  <a:pt x="5702" y="2956314"/>
                  <a:pt x="2851" y="2952513"/>
                  <a:pt x="0" y="2948713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470427" y="5371434"/>
            <a:ext cx="814898" cy="1126479"/>
          </a:xfrm>
          <a:custGeom>
            <a:avLst/>
            <a:gdLst/>
            <a:ahLst/>
            <a:cxnLst/>
            <a:rect l="l" t="t" r="r" b="b"/>
            <a:pathLst>
              <a:path w="1483347" h="2226675" extrusionOk="0">
                <a:moveTo>
                  <a:pt x="454586" y="792534"/>
                </a:moveTo>
                <a:cubicBezTo>
                  <a:pt x="569094" y="771343"/>
                  <a:pt x="685787" y="883095"/>
                  <a:pt x="715151" y="1042170"/>
                </a:cubicBezTo>
                <a:cubicBezTo>
                  <a:pt x="744514" y="1201151"/>
                  <a:pt x="675525" y="1347303"/>
                  <a:pt x="560922" y="1368494"/>
                </a:cubicBezTo>
                <a:cubicBezTo>
                  <a:pt x="512078" y="1377522"/>
                  <a:pt x="386071" y="1427791"/>
                  <a:pt x="351291" y="1457250"/>
                </a:cubicBezTo>
                <a:cubicBezTo>
                  <a:pt x="323163" y="1481197"/>
                  <a:pt x="304823" y="1515407"/>
                  <a:pt x="304823" y="1552372"/>
                </a:cubicBezTo>
                <a:cubicBezTo>
                  <a:pt x="304823" y="1599506"/>
                  <a:pt x="327250" y="1638372"/>
                  <a:pt x="366876" y="1661273"/>
                </a:cubicBezTo>
                <a:cubicBezTo>
                  <a:pt x="394149" y="1676953"/>
                  <a:pt x="424652" y="1688166"/>
                  <a:pt x="457627" y="1694153"/>
                </a:cubicBezTo>
                <a:cubicBezTo>
                  <a:pt x="541251" y="1709262"/>
                  <a:pt x="618128" y="1802674"/>
                  <a:pt x="641030" y="1926400"/>
                </a:cubicBezTo>
                <a:cubicBezTo>
                  <a:pt x="668112" y="2073216"/>
                  <a:pt x="609005" y="2207205"/>
                  <a:pt x="508942" y="2225736"/>
                </a:cubicBezTo>
                <a:cubicBezTo>
                  <a:pt x="408878" y="2244266"/>
                  <a:pt x="276790" y="1982751"/>
                  <a:pt x="276030" y="1977524"/>
                </a:cubicBezTo>
                <a:cubicBezTo>
                  <a:pt x="239634" y="1910340"/>
                  <a:pt x="194972" y="1790986"/>
                  <a:pt x="156961" y="1653006"/>
                </a:cubicBezTo>
                <a:cubicBezTo>
                  <a:pt x="131113" y="1559024"/>
                  <a:pt x="64879" y="1332479"/>
                  <a:pt x="56992" y="1290002"/>
                </a:cubicBezTo>
                <a:cubicBezTo>
                  <a:pt x="36086" y="1177014"/>
                  <a:pt x="80464" y="1071249"/>
                  <a:pt x="158576" y="1033808"/>
                </a:cubicBezTo>
                <a:cubicBezTo>
                  <a:pt x="235833" y="996843"/>
                  <a:pt x="293230" y="946383"/>
                  <a:pt x="339793" y="874543"/>
                </a:cubicBezTo>
                <a:cubicBezTo>
                  <a:pt x="368016" y="831115"/>
                  <a:pt x="407453" y="801276"/>
                  <a:pt x="454586" y="792534"/>
                </a:cubicBezTo>
                <a:lnTo>
                  <a:pt x="454586" y="792534"/>
                </a:lnTo>
                <a:close/>
                <a:moveTo>
                  <a:pt x="1017338" y="334407"/>
                </a:moveTo>
                <a:cubicBezTo>
                  <a:pt x="901974" y="318538"/>
                  <a:pt x="790508" y="435611"/>
                  <a:pt x="768461" y="595828"/>
                </a:cubicBezTo>
                <a:cubicBezTo>
                  <a:pt x="746415" y="756043"/>
                  <a:pt x="822152" y="898775"/>
                  <a:pt x="937515" y="914644"/>
                </a:cubicBezTo>
                <a:cubicBezTo>
                  <a:pt x="986739" y="921391"/>
                  <a:pt x="1114931" y="965769"/>
                  <a:pt x="1150946" y="993707"/>
                </a:cubicBezTo>
                <a:cubicBezTo>
                  <a:pt x="1180214" y="1016323"/>
                  <a:pt x="1200075" y="1049773"/>
                  <a:pt x="1201691" y="1086738"/>
                </a:cubicBezTo>
                <a:cubicBezTo>
                  <a:pt x="1203781" y="1133777"/>
                  <a:pt x="1183255" y="1173593"/>
                  <a:pt x="1144674" y="1198300"/>
                </a:cubicBezTo>
                <a:cubicBezTo>
                  <a:pt x="1118162" y="1215215"/>
                  <a:pt x="1088228" y="1227759"/>
                  <a:pt x="1055539" y="1235266"/>
                </a:cubicBezTo>
                <a:cubicBezTo>
                  <a:pt x="972770" y="1254271"/>
                  <a:pt x="900169" y="1351009"/>
                  <a:pt x="883064" y="1475780"/>
                </a:cubicBezTo>
                <a:cubicBezTo>
                  <a:pt x="862728" y="1623642"/>
                  <a:pt x="928012" y="1754781"/>
                  <a:pt x="1028836" y="1768654"/>
                </a:cubicBezTo>
                <a:cubicBezTo>
                  <a:pt x="1129660" y="1782528"/>
                  <a:pt x="1249584" y="1515217"/>
                  <a:pt x="1250059" y="1509895"/>
                </a:cubicBezTo>
                <a:cubicBezTo>
                  <a:pt x="1283319" y="1441095"/>
                  <a:pt x="1322470" y="1319840"/>
                  <a:pt x="1354019" y="1180245"/>
                </a:cubicBezTo>
                <a:cubicBezTo>
                  <a:pt x="1375495" y="1085123"/>
                  <a:pt x="1431277" y="855822"/>
                  <a:pt x="1437168" y="812965"/>
                </a:cubicBezTo>
                <a:cubicBezTo>
                  <a:pt x="1452848" y="699122"/>
                  <a:pt x="1403624" y="595447"/>
                  <a:pt x="1323896" y="561713"/>
                </a:cubicBezTo>
                <a:cubicBezTo>
                  <a:pt x="1245023" y="528358"/>
                  <a:pt x="1185346" y="480655"/>
                  <a:pt x="1135457" y="410999"/>
                </a:cubicBezTo>
                <a:cubicBezTo>
                  <a:pt x="1105618" y="368997"/>
                  <a:pt x="1064851" y="340964"/>
                  <a:pt x="1017338" y="334407"/>
                </a:cubicBezTo>
                <a:lnTo>
                  <a:pt x="1017338" y="334407"/>
                </a:lnTo>
                <a:close/>
                <a:moveTo>
                  <a:pt x="987784" y="672"/>
                </a:moveTo>
                <a:cubicBezTo>
                  <a:pt x="931243" y="-7121"/>
                  <a:pt x="876127" y="53792"/>
                  <a:pt x="864724" y="136656"/>
                </a:cubicBezTo>
                <a:cubicBezTo>
                  <a:pt x="853321" y="219519"/>
                  <a:pt x="890001" y="293070"/>
                  <a:pt x="946542" y="300768"/>
                </a:cubicBezTo>
                <a:cubicBezTo>
                  <a:pt x="1003083" y="308560"/>
                  <a:pt x="1058199" y="247647"/>
                  <a:pt x="1069603" y="164784"/>
                </a:cubicBezTo>
                <a:cubicBezTo>
                  <a:pt x="1081006" y="81920"/>
                  <a:pt x="1044325" y="8369"/>
                  <a:pt x="987784" y="672"/>
                </a:cubicBezTo>
                <a:lnTo>
                  <a:pt x="987784" y="672"/>
                </a:lnTo>
                <a:close/>
                <a:moveTo>
                  <a:pt x="1459119" y="528833"/>
                </a:moveTo>
                <a:cubicBezTo>
                  <a:pt x="1482496" y="546603"/>
                  <a:pt x="1490288" y="575872"/>
                  <a:pt x="1476604" y="594212"/>
                </a:cubicBezTo>
                <a:cubicBezTo>
                  <a:pt x="1462826" y="612552"/>
                  <a:pt x="1432797" y="613027"/>
                  <a:pt x="1409420" y="595257"/>
                </a:cubicBezTo>
                <a:cubicBezTo>
                  <a:pt x="1386043" y="577487"/>
                  <a:pt x="1378251" y="548219"/>
                  <a:pt x="1391935" y="529879"/>
                </a:cubicBezTo>
                <a:cubicBezTo>
                  <a:pt x="1405714" y="511443"/>
                  <a:pt x="1435838" y="511063"/>
                  <a:pt x="1459119" y="528833"/>
                </a:cubicBezTo>
                <a:lnTo>
                  <a:pt x="1459119" y="528833"/>
                </a:lnTo>
                <a:close/>
                <a:moveTo>
                  <a:pt x="1364567" y="402067"/>
                </a:moveTo>
                <a:cubicBezTo>
                  <a:pt x="1392505" y="411950"/>
                  <a:pt x="1409135" y="445019"/>
                  <a:pt x="1401723" y="475998"/>
                </a:cubicBezTo>
                <a:cubicBezTo>
                  <a:pt x="1394311" y="506977"/>
                  <a:pt x="1365613" y="524177"/>
                  <a:pt x="1337580" y="514294"/>
                </a:cubicBezTo>
                <a:cubicBezTo>
                  <a:pt x="1309642" y="504411"/>
                  <a:pt x="1293012" y="471342"/>
                  <a:pt x="1300424" y="440363"/>
                </a:cubicBezTo>
                <a:cubicBezTo>
                  <a:pt x="1307931" y="409384"/>
                  <a:pt x="1336629" y="392184"/>
                  <a:pt x="1364567" y="402067"/>
                </a:cubicBezTo>
                <a:lnTo>
                  <a:pt x="1364567" y="402067"/>
                </a:lnTo>
                <a:close/>
                <a:moveTo>
                  <a:pt x="1270965" y="292785"/>
                </a:moveTo>
                <a:cubicBezTo>
                  <a:pt x="1298143" y="304474"/>
                  <a:pt x="1310972" y="346856"/>
                  <a:pt x="1299569" y="387528"/>
                </a:cubicBezTo>
                <a:cubicBezTo>
                  <a:pt x="1288165" y="428199"/>
                  <a:pt x="1256806" y="451766"/>
                  <a:pt x="1229629" y="440078"/>
                </a:cubicBezTo>
                <a:cubicBezTo>
                  <a:pt x="1202451" y="428390"/>
                  <a:pt x="1189622" y="386007"/>
                  <a:pt x="1201025" y="345335"/>
                </a:cubicBezTo>
                <a:cubicBezTo>
                  <a:pt x="1212429" y="304664"/>
                  <a:pt x="1243788" y="281097"/>
                  <a:pt x="1270965" y="292785"/>
                </a:cubicBezTo>
                <a:lnTo>
                  <a:pt x="1270965" y="292785"/>
                </a:lnTo>
                <a:close/>
                <a:moveTo>
                  <a:pt x="1154652" y="154141"/>
                </a:moveTo>
                <a:cubicBezTo>
                  <a:pt x="1187817" y="163168"/>
                  <a:pt x="1209388" y="209922"/>
                  <a:pt x="1202736" y="258481"/>
                </a:cubicBezTo>
                <a:cubicBezTo>
                  <a:pt x="1196179" y="307135"/>
                  <a:pt x="1163870" y="339254"/>
                  <a:pt x="1130705" y="330226"/>
                </a:cubicBezTo>
                <a:cubicBezTo>
                  <a:pt x="1097541" y="321199"/>
                  <a:pt x="1075970" y="274445"/>
                  <a:pt x="1082621" y="225886"/>
                </a:cubicBezTo>
                <a:cubicBezTo>
                  <a:pt x="1089273" y="177232"/>
                  <a:pt x="1121488" y="145113"/>
                  <a:pt x="1154652" y="154141"/>
                </a:cubicBezTo>
                <a:lnTo>
                  <a:pt x="1154652" y="154141"/>
                </a:lnTo>
                <a:close/>
                <a:moveTo>
                  <a:pt x="468745" y="457753"/>
                </a:moveTo>
                <a:cubicBezTo>
                  <a:pt x="524906" y="447395"/>
                  <a:pt x="582778" y="505646"/>
                  <a:pt x="597982" y="587940"/>
                </a:cubicBezTo>
                <a:cubicBezTo>
                  <a:pt x="613187" y="670234"/>
                  <a:pt x="579927" y="745305"/>
                  <a:pt x="523861" y="755664"/>
                </a:cubicBezTo>
                <a:cubicBezTo>
                  <a:pt x="467700" y="766021"/>
                  <a:pt x="409828" y="707770"/>
                  <a:pt x="394624" y="625476"/>
                </a:cubicBezTo>
                <a:cubicBezTo>
                  <a:pt x="379419" y="543182"/>
                  <a:pt x="412584" y="468111"/>
                  <a:pt x="468745" y="457753"/>
                </a:cubicBezTo>
                <a:lnTo>
                  <a:pt x="468745" y="457753"/>
                </a:lnTo>
                <a:close/>
                <a:moveTo>
                  <a:pt x="22212" y="1007105"/>
                </a:moveTo>
                <a:cubicBezTo>
                  <a:pt x="-310" y="1025921"/>
                  <a:pt x="-6771" y="1055475"/>
                  <a:pt x="7768" y="1073245"/>
                </a:cubicBezTo>
                <a:cubicBezTo>
                  <a:pt x="22307" y="1090919"/>
                  <a:pt x="52431" y="1089969"/>
                  <a:pt x="74952" y="1071154"/>
                </a:cubicBezTo>
                <a:cubicBezTo>
                  <a:pt x="97474" y="1052338"/>
                  <a:pt x="103935" y="1022690"/>
                  <a:pt x="89396" y="1005015"/>
                </a:cubicBezTo>
                <a:cubicBezTo>
                  <a:pt x="74762" y="987340"/>
                  <a:pt x="44733" y="988290"/>
                  <a:pt x="22212" y="1007105"/>
                </a:cubicBezTo>
                <a:lnTo>
                  <a:pt x="22212" y="1007105"/>
                </a:lnTo>
                <a:close/>
                <a:moveTo>
                  <a:pt x="110872" y="876063"/>
                </a:moveTo>
                <a:cubicBezTo>
                  <a:pt x="83409" y="887181"/>
                  <a:pt x="68300" y="921011"/>
                  <a:pt x="77138" y="951610"/>
                </a:cubicBezTo>
                <a:cubicBezTo>
                  <a:pt x="85975" y="982208"/>
                  <a:pt x="115434" y="997983"/>
                  <a:pt x="142897" y="986960"/>
                </a:cubicBezTo>
                <a:cubicBezTo>
                  <a:pt x="170359" y="975842"/>
                  <a:pt x="185469" y="942012"/>
                  <a:pt x="176631" y="911413"/>
                </a:cubicBezTo>
                <a:cubicBezTo>
                  <a:pt x="167794" y="880814"/>
                  <a:pt x="138335" y="864945"/>
                  <a:pt x="110872" y="876063"/>
                </a:cubicBezTo>
                <a:lnTo>
                  <a:pt x="110872" y="876063"/>
                </a:lnTo>
                <a:close/>
                <a:moveTo>
                  <a:pt x="199343" y="762600"/>
                </a:moveTo>
                <a:cubicBezTo>
                  <a:pt x="172735" y="775524"/>
                  <a:pt x="161902" y="818476"/>
                  <a:pt x="175206" y="858578"/>
                </a:cubicBezTo>
                <a:cubicBezTo>
                  <a:pt x="188510" y="898679"/>
                  <a:pt x="220914" y="920821"/>
                  <a:pt x="247522" y="907897"/>
                </a:cubicBezTo>
                <a:cubicBezTo>
                  <a:pt x="274224" y="894973"/>
                  <a:pt x="284962" y="852021"/>
                  <a:pt x="271659" y="811920"/>
                </a:cubicBezTo>
                <a:cubicBezTo>
                  <a:pt x="258355" y="771818"/>
                  <a:pt x="225950" y="749677"/>
                  <a:pt x="199343" y="762600"/>
                </a:cubicBezTo>
                <a:lnTo>
                  <a:pt x="199343" y="762600"/>
                </a:lnTo>
                <a:close/>
                <a:moveTo>
                  <a:pt x="309194" y="618824"/>
                </a:moveTo>
                <a:cubicBezTo>
                  <a:pt x="276505" y="629372"/>
                  <a:pt x="257119" y="677076"/>
                  <a:pt x="265957" y="725350"/>
                </a:cubicBezTo>
                <a:cubicBezTo>
                  <a:pt x="274794" y="773624"/>
                  <a:pt x="308434" y="804222"/>
                  <a:pt x="341219" y="793674"/>
                </a:cubicBezTo>
                <a:cubicBezTo>
                  <a:pt x="373908" y="783127"/>
                  <a:pt x="393294" y="735423"/>
                  <a:pt x="384456" y="687149"/>
                </a:cubicBezTo>
                <a:cubicBezTo>
                  <a:pt x="375618" y="638875"/>
                  <a:pt x="341884" y="608276"/>
                  <a:pt x="309194" y="61882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-96934" y="3450953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224215" y="3987938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-95" y="3266"/>
            <a:ext cx="12181547" cy="6849757"/>
          </a:xfrm>
          <a:custGeom>
            <a:avLst/>
            <a:gdLst/>
            <a:ahLst/>
            <a:cxnLst/>
            <a:rect l="l" t="t" r="r" b="b"/>
            <a:pathLst>
              <a:path w="12181547" h="6849757" extrusionOk="0">
                <a:moveTo>
                  <a:pt x="12181547" y="6215355"/>
                </a:moveTo>
                <a:lnTo>
                  <a:pt x="12180692" y="6849757"/>
                </a:lnTo>
                <a:lnTo>
                  <a:pt x="10536054" y="6849757"/>
                </a:lnTo>
                <a:cubicBezTo>
                  <a:pt x="10207451" y="6663313"/>
                  <a:pt x="9880652" y="6380702"/>
                  <a:pt x="9618091" y="6021499"/>
                </a:cubicBezTo>
                <a:cubicBezTo>
                  <a:pt x="9568297" y="5953364"/>
                  <a:pt x="9508430" y="5851970"/>
                  <a:pt x="9440675" y="5724159"/>
                </a:cubicBezTo>
                <a:cubicBezTo>
                  <a:pt x="9425471" y="5695460"/>
                  <a:pt x="9409792" y="5665337"/>
                  <a:pt x="9393732" y="5633978"/>
                </a:cubicBezTo>
                <a:cubicBezTo>
                  <a:pt x="9243683" y="5340629"/>
                  <a:pt x="9060471" y="4937333"/>
                  <a:pt x="8864050" y="4489374"/>
                </a:cubicBezTo>
                <a:cubicBezTo>
                  <a:pt x="8596453" y="3879109"/>
                  <a:pt x="8455147" y="3681642"/>
                  <a:pt x="8224041" y="3662447"/>
                </a:cubicBezTo>
                <a:cubicBezTo>
                  <a:pt x="7779979" y="3625576"/>
                  <a:pt x="7831674" y="4081232"/>
                  <a:pt x="7454985" y="4241068"/>
                </a:cubicBezTo>
                <a:cubicBezTo>
                  <a:pt x="7146147" y="4372110"/>
                  <a:pt x="6801008" y="4241068"/>
                  <a:pt x="6595559" y="4070304"/>
                </a:cubicBezTo>
                <a:cubicBezTo>
                  <a:pt x="6290806" y="3816866"/>
                  <a:pt x="6291091" y="3543567"/>
                  <a:pt x="5715226" y="3543567"/>
                </a:cubicBezTo>
                <a:cubicBezTo>
                  <a:pt x="5223270" y="3543567"/>
                  <a:pt x="4896693" y="4652645"/>
                  <a:pt x="3837392" y="4475690"/>
                </a:cubicBezTo>
                <a:cubicBezTo>
                  <a:pt x="3241990" y="4376229"/>
                  <a:pt x="2837325" y="3730771"/>
                  <a:pt x="2723577" y="3050946"/>
                </a:cubicBezTo>
                <a:cubicBezTo>
                  <a:pt x="2722057" y="3042109"/>
                  <a:pt x="2720631" y="3033271"/>
                  <a:pt x="2719301" y="3024433"/>
                </a:cubicBezTo>
                <a:cubicBezTo>
                  <a:pt x="2709418" y="2961240"/>
                  <a:pt x="2702386" y="2897097"/>
                  <a:pt x="2698110" y="2832098"/>
                </a:cubicBezTo>
                <a:cubicBezTo>
                  <a:pt x="2695639" y="2794753"/>
                  <a:pt x="2694119" y="2757217"/>
                  <a:pt x="2693548" y="2719491"/>
                </a:cubicBezTo>
                <a:cubicBezTo>
                  <a:pt x="2693263" y="2705332"/>
                  <a:pt x="2693168" y="2691173"/>
                  <a:pt x="2693263" y="2676919"/>
                </a:cubicBezTo>
                <a:cubicBezTo>
                  <a:pt x="2694119" y="2468429"/>
                  <a:pt x="2577900" y="2285691"/>
                  <a:pt x="2410177" y="2231716"/>
                </a:cubicBezTo>
                <a:cubicBezTo>
                  <a:pt x="2242549" y="2177835"/>
                  <a:pt x="2065798" y="2266306"/>
                  <a:pt x="1979703" y="2447238"/>
                </a:cubicBezTo>
                <a:cubicBezTo>
                  <a:pt x="1756009" y="2917338"/>
                  <a:pt x="1339790" y="3207456"/>
                  <a:pt x="888980" y="3207456"/>
                </a:cubicBezTo>
                <a:cubicBezTo>
                  <a:pt x="555149" y="3207456"/>
                  <a:pt x="240419" y="3048380"/>
                  <a:pt x="8552" y="2774892"/>
                </a:cubicBezTo>
                <a:cubicBezTo>
                  <a:pt x="5702" y="2771566"/>
                  <a:pt x="2851" y="2768145"/>
                  <a:pt x="0" y="2764724"/>
                </a:cubicBezTo>
                <a:lnTo>
                  <a:pt x="0" y="0"/>
                </a:lnTo>
                <a:lnTo>
                  <a:pt x="12180597" y="0"/>
                </a:lnTo>
                <a:lnTo>
                  <a:pt x="12180597" y="2676349"/>
                </a:lnTo>
                <a:cubicBezTo>
                  <a:pt x="12177841" y="3043534"/>
                  <a:pt x="12175085" y="3410624"/>
                  <a:pt x="12172330" y="3777810"/>
                </a:cubicBezTo>
                <a:cubicBezTo>
                  <a:pt x="12170238" y="4057760"/>
                  <a:pt x="12168243" y="4337806"/>
                  <a:pt x="12166058" y="4617756"/>
                </a:cubicBezTo>
                <a:cubicBezTo>
                  <a:pt x="12165772" y="4665935"/>
                  <a:pt x="12171379" y="5217854"/>
                  <a:pt x="12176986" y="5784881"/>
                </a:cubicBezTo>
                <a:cubicBezTo>
                  <a:pt x="12178317" y="5902050"/>
                  <a:pt x="12179457" y="6019788"/>
                  <a:pt x="12180597" y="6133916"/>
                </a:cubicBezTo>
                <a:cubicBezTo>
                  <a:pt x="12180976" y="6161284"/>
                  <a:pt x="12181262" y="6188462"/>
                  <a:pt x="12181547" y="6215355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-93696" y="-22256"/>
            <a:ext cx="12317853" cy="6640865"/>
          </a:xfrm>
          <a:custGeom>
            <a:avLst/>
            <a:gdLst/>
            <a:ahLst/>
            <a:cxnLst/>
            <a:rect l="l" t="t" r="r" b="b"/>
            <a:pathLst>
              <a:path w="12180502" h="6640865" extrusionOk="0">
                <a:moveTo>
                  <a:pt x="12180502" y="0"/>
                </a:moveTo>
                <a:lnTo>
                  <a:pt x="12180502" y="6515261"/>
                </a:lnTo>
                <a:cubicBezTo>
                  <a:pt x="11843725" y="6670725"/>
                  <a:pt x="11473404" y="6686310"/>
                  <a:pt x="11011667" y="6537117"/>
                </a:cubicBezTo>
                <a:cubicBezTo>
                  <a:pt x="9853379" y="6162805"/>
                  <a:pt x="9290342" y="4884878"/>
                  <a:pt x="9076911" y="4299415"/>
                </a:cubicBezTo>
                <a:cubicBezTo>
                  <a:pt x="8925532" y="3884050"/>
                  <a:pt x="8592461" y="3424974"/>
                  <a:pt x="8240671" y="3424974"/>
                </a:cubicBezTo>
                <a:cubicBezTo>
                  <a:pt x="7606459" y="3424974"/>
                  <a:pt x="7782069" y="3873597"/>
                  <a:pt x="7230626" y="3916930"/>
                </a:cubicBezTo>
                <a:cubicBezTo>
                  <a:pt x="6702654" y="3958361"/>
                  <a:pt x="6286340" y="3292695"/>
                  <a:pt x="5747250" y="3292695"/>
                </a:cubicBezTo>
                <a:cubicBezTo>
                  <a:pt x="5053456" y="3292695"/>
                  <a:pt x="4980285" y="4119718"/>
                  <a:pt x="3929188" y="3916930"/>
                </a:cubicBezTo>
                <a:cubicBezTo>
                  <a:pt x="3418036" y="3818291"/>
                  <a:pt x="3079739" y="3052466"/>
                  <a:pt x="3082020" y="2580181"/>
                </a:cubicBezTo>
                <a:cubicBezTo>
                  <a:pt x="3083635" y="2263835"/>
                  <a:pt x="2848538" y="1986355"/>
                  <a:pt x="2509670" y="1904442"/>
                </a:cubicBezTo>
                <a:cubicBezTo>
                  <a:pt x="2170803" y="1822623"/>
                  <a:pt x="1813311" y="1956992"/>
                  <a:pt x="1639221" y="2231621"/>
                </a:cubicBezTo>
                <a:cubicBezTo>
                  <a:pt x="1485086" y="2474796"/>
                  <a:pt x="1198104" y="2624939"/>
                  <a:pt x="887365" y="2624939"/>
                </a:cubicBezTo>
                <a:cubicBezTo>
                  <a:pt x="576626" y="2624939"/>
                  <a:pt x="289738" y="2474796"/>
                  <a:pt x="135509" y="2231621"/>
                </a:cubicBezTo>
                <a:cubicBezTo>
                  <a:pt x="99969" y="2175460"/>
                  <a:pt x="53880" y="2126045"/>
                  <a:pt x="0" y="2085279"/>
                </a:cubicBezTo>
                <a:lnTo>
                  <a:pt x="0" y="0"/>
                </a:lnTo>
                <a:lnTo>
                  <a:pt x="12180502" y="0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16523" y="-89437"/>
            <a:ext cx="2932256" cy="1317689"/>
          </a:xfrm>
          <a:custGeom>
            <a:avLst/>
            <a:gdLst/>
            <a:ahLst/>
            <a:cxnLst/>
            <a:rect l="l" t="t" r="r" b="b"/>
            <a:pathLst>
              <a:path w="2932256" h="1217255" extrusionOk="0">
                <a:moveTo>
                  <a:pt x="0" y="0"/>
                </a:moveTo>
                <a:lnTo>
                  <a:pt x="0" y="385716"/>
                </a:lnTo>
                <a:cubicBezTo>
                  <a:pt x="130663" y="451380"/>
                  <a:pt x="244980" y="548117"/>
                  <a:pt x="331930" y="669087"/>
                </a:cubicBezTo>
                <a:cubicBezTo>
                  <a:pt x="607890" y="1052807"/>
                  <a:pt x="1068297" y="1259302"/>
                  <a:pt x="1538492" y="1210077"/>
                </a:cubicBezTo>
                <a:cubicBezTo>
                  <a:pt x="2008592" y="1160853"/>
                  <a:pt x="2416354" y="863513"/>
                  <a:pt x="2606789" y="430949"/>
                </a:cubicBezTo>
                <a:cubicBezTo>
                  <a:pt x="2682335" y="259615"/>
                  <a:pt x="2795038" y="113653"/>
                  <a:pt x="293225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431692" y="11248"/>
            <a:ext cx="4566251" cy="2379512"/>
          </a:xfrm>
          <a:custGeom>
            <a:avLst/>
            <a:gdLst/>
            <a:ahLst/>
            <a:cxnLst/>
            <a:rect l="l" t="t" r="r" b="b"/>
            <a:pathLst>
              <a:path w="4566251" h="2379512" extrusionOk="0">
                <a:moveTo>
                  <a:pt x="4566251" y="0"/>
                </a:moveTo>
                <a:cubicBezTo>
                  <a:pt x="4334384" y="192240"/>
                  <a:pt x="4178635" y="471620"/>
                  <a:pt x="4147086" y="787301"/>
                </a:cubicBezTo>
                <a:cubicBezTo>
                  <a:pt x="4067643" y="1580304"/>
                  <a:pt x="3463744" y="2220028"/>
                  <a:pt x="2676634" y="2345083"/>
                </a:cubicBezTo>
                <a:cubicBezTo>
                  <a:pt x="2576095" y="2361048"/>
                  <a:pt x="2475746" y="2368080"/>
                  <a:pt x="2376633" y="2366655"/>
                </a:cubicBezTo>
                <a:cubicBezTo>
                  <a:pt x="2217557" y="2386040"/>
                  <a:pt x="2053920" y="2383854"/>
                  <a:pt x="1889523" y="2357722"/>
                </a:cubicBezTo>
                <a:cubicBezTo>
                  <a:pt x="1102507" y="2232666"/>
                  <a:pt x="498608" y="1592942"/>
                  <a:pt x="419165" y="799940"/>
                </a:cubicBezTo>
                <a:cubicBezTo>
                  <a:pt x="387616" y="484354"/>
                  <a:pt x="231867" y="204974"/>
                  <a:pt x="0" y="12639"/>
                </a:cubicBezTo>
                <a:lnTo>
                  <a:pt x="2148187" y="12639"/>
                </a:lnTo>
                <a:lnTo>
                  <a:pt x="2148187" y="0"/>
                </a:lnTo>
                <a:lnTo>
                  <a:pt x="4566251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929651" y="-22596"/>
            <a:ext cx="5920104" cy="1468102"/>
          </a:xfrm>
          <a:custGeom>
            <a:avLst/>
            <a:gdLst/>
            <a:ahLst/>
            <a:cxnLst/>
            <a:rect l="l" t="t" r="r" b="b"/>
            <a:pathLst>
              <a:path w="5920104" h="1421620" extrusionOk="0">
                <a:moveTo>
                  <a:pt x="0" y="0"/>
                </a:moveTo>
                <a:lnTo>
                  <a:pt x="5920105" y="0"/>
                </a:lnTo>
                <a:lnTo>
                  <a:pt x="5920105" y="891261"/>
                </a:lnTo>
                <a:cubicBezTo>
                  <a:pt x="5907181" y="893637"/>
                  <a:pt x="5894163" y="895917"/>
                  <a:pt x="5881143" y="898008"/>
                </a:cubicBezTo>
                <a:cubicBezTo>
                  <a:pt x="5306893" y="991135"/>
                  <a:pt x="4719150" y="850969"/>
                  <a:pt x="4248765" y="508586"/>
                </a:cubicBezTo>
                <a:cubicBezTo>
                  <a:pt x="4079806" y="385621"/>
                  <a:pt x="3868656" y="335256"/>
                  <a:pt x="3662352" y="368706"/>
                </a:cubicBezTo>
                <a:cubicBezTo>
                  <a:pt x="3456047" y="402155"/>
                  <a:pt x="3271599" y="516663"/>
                  <a:pt x="3150154" y="686762"/>
                </a:cubicBezTo>
                <a:cubicBezTo>
                  <a:pt x="2686991" y="1335228"/>
                  <a:pt x="1844955" y="1590092"/>
                  <a:pt x="1099941" y="1307290"/>
                </a:cubicBezTo>
                <a:cubicBezTo>
                  <a:pt x="520464" y="1087302"/>
                  <a:pt x="113082" y="585178"/>
                  <a:pt x="0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929651" y="-90102"/>
            <a:ext cx="2002604" cy="1284724"/>
          </a:xfrm>
          <a:custGeom>
            <a:avLst/>
            <a:gdLst/>
            <a:ahLst/>
            <a:cxnLst/>
            <a:rect l="l" t="t" r="r" b="b"/>
            <a:pathLst>
              <a:path w="2002604" h="1170736" extrusionOk="0">
                <a:moveTo>
                  <a:pt x="0" y="0"/>
                </a:moveTo>
                <a:cubicBezTo>
                  <a:pt x="93697" y="485114"/>
                  <a:pt x="389802" y="913212"/>
                  <a:pt x="818470" y="1170736"/>
                </a:cubicBezTo>
                <a:cubicBezTo>
                  <a:pt x="1197914" y="1067251"/>
                  <a:pt x="1515685" y="797754"/>
                  <a:pt x="1677137" y="430949"/>
                </a:cubicBezTo>
                <a:cubicBezTo>
                  <a:pt x="1752683" y="259615"/>
                  <a:pt x="1865386" y="113653"/>
                  <a:pt x="200260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 userDrawn="1"/>
        </p:nvSpPr>
        <p:spPr>
          <a:xfrm>
            <a:off x="4431692" y="-61200"/>
            <a:ext cx="7854031" cy="4155134"/>
          </a:xfrm>
          <a:custGeom>
            <a:avLst/>
            <a:gdLst/>
            <a:ahLst/>
            <a:cxnLst/>
            <a:rect l="l" t="t" r="r" b="b"/>
            <a:pathLst>
              <a:path w="7748905" h="4098966" extrusionOk="0">
                <a:moveTo>
                  <a:pt x="7748905" y="0"/>
                </a:moveTo>
                <a:lnTo>
                  <a:pt x="7748905" y="3748161"/>
                </a:lnTo>
                <a:cubicBezTo>
                  <a:pt x="7746149" y="3751202"/>
                  <a:pt x="7743393" y="3754243"/>
                  <a:pt x="7740638" y="3757189"/>
                </a:cubicBezTo>
                <a:cubicBezTo>
                  <a:pt x="6982985" y="4576324"/>
                  <a:pt x="5502175" y="3949619"/>
                  <a:pt x="5021622" y="1589236"/>
                </a:cubicBezTo>
                <a:cubicBezTo>
                  <a:pt x="4979905" y="1384358"/>
                  <a:pt x="5013164" y="845933"/>
                  <a:pt x="4566251" y="676974"/>
                </a:cubicBezTo>
                <a:cubicBezTo>
                  <a:pt x="4370780" y="603043"/>
                  <a:pt x="4080377" y="758318"/>
                  <a:pt x="3923487" y="896582"/>
                </a:cubicBezTo>
                <a:cubicBezTo>
                  <a:pt x="3529504" y="1243812"/>
                  <a:pt x="3145593" y="1599404"/>
                  <a:pt x="2352400" y="1547044"/>
                </a:cubicBezTo>
                <a:cubicBezTo>
                  <a:pt x="1412486" y="1542768"/>
                  <a:pt x="1217110" y="850969"/>
                  <a:pt x="746725" y="508681"/>
                </a:cubicBezTo>
                <a:cubicBezTo>
                  <a:pt x="613211" y="411468"/>
                  <a:pt x="453470" y="359678"/>
                  <a:pt x="290594" y="358633"/>
                </a:cubicBezTo>
                <a:cubicBezTo>
                  <a:pt x="218183" y="220748"/>
                  <a:pt x="119164" y="98828"/>
                  <a:pt x="0" y="0"/>
                </a:cubicBezTo>
                <a:lnTo>
                  <a:pt x="7748905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 userDrawn="1"/>
        </p:nvSpPr>
        <p:spPr>
          <a:xfrm>
            <a:off x="9992836" y="5342"/>
            <a:ext cx="2212425" cy="2787510"/>
          </a:xfrm>
          <a:custGeom>
            <a:avLst/>
            <a:gdLst/>
            <a:ahLst/>
            <a:cxnLst/>
            <a:rect l="l" t="t" r="r" b="b"/>
            <a:pathLst>
              <a:path w="2212425" h="2787510" extrusionOk="0">
                <a:moveTo>
                  <a:pt x="0" y="0"/>
                </a:moveTo>
                <a:cubicBezTo>
                  <a:pt x="137220" y="260280"/>
                  <a:pt x="249922" y="594301"/>
                  <a:pt x="325373" y="986858"/>
                </a:cubicBezTo>
                <a:cubicBezTo>
                  <a:pt x="515903" y="1977423"/>
                  <a:pt x="923666" y="2658293"/>
                  <a:pt x="1393766" y="2771091"/>
                </a:cubicBezTo>
                <a:cubicBezTo>
                  <a:pt x="1684073" y="2840651"/>
                  <a:pt x="1970676" y="2686991"/>
                  <a:pt x="2212426" y="2352210"/>
                </a:cubicBezTo>
                <a:lnTo>
                  <a:pt x="2212426" y="0"/>
                </a:ln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212866" y="1423930"/>
            <a:ext cx="5743543" cy="1717181"/>
          </a:xfrm>
          <a:custGeom>
            <a:avLst/>
            <a:gdLst/>
            <a:ahLst/>
            <a:cxnLst/>
            <a:rect l="l" t="t" r="r" b="b"/>
            <a:pathLst>
              <a:path w="5743543" h="1717181" extrusionOk="0">
                <a:moveTo>
                  <a:pt x="0" y="655160"/>
                </a:moveTo>
                <a:cubicBezTo>
                  <a:pt x="73456" y="662192"/>
                  <a:pt x="146057" y="650883"/>
                  <a:pt x="213241" y="626556"/>
                </a:cubicBezTo>
                <a:cubicBezTo>
                  <a:pt x="280806" y="602990"/>
                  <a:pt x="343334" y="567450"/>
                  <a:pt x="401870" y="527158"/>
                </a:cubicBezTo>
                <a:cubicBezTo>
                  <a:pt x="518849" y="445435"/>
                  <a:pt x="619673" y="340429"/>
                  <a:pt x="738552" y="246257"/>
                </a:cubicBezTo>
                <a:cubicBezTo>
                  <a:pt x="797754" y="199124"/>
                  <a:pt x="863418" y="155696"/>
                  <a:pt x="933073" y="120536"/>
                </a:cubicBezTo>
                <a:cubicBezTo>
                  <a:pt x="1002633" y="85091"/>
                  <a:pt x="1076374" y="57723"/>
                  <a:pt x="1152111" y="37577"/>
                </a:cubicBezTo>
                <a:cubicBezTo>
                  <a:pt x="1227943" y="17337"/>
                  <a:pt x="1306055" y="5363"/>
                  <a:pt x="1384928" y="1467"/>
                </a:cubicBezTo>
                <a:cubicBezTo>
                  <a:pt x="1463800" y="-2429"/>
                  <a:pt x="1543528" y="1277"/>
                  <a:pt x="1622211" y="14486"/>
                </a:cubicBezTo>
                <a:cubicBezTo>
                  <a:pt x="1700893" y="27600"/>
                  <a:pt x="1778436" y="49456"/>
                  <a:pt x="1852652" y="79104"/>
                </a:cubicBezTo>
                <a:cubicBezTo>
                  <a:pt x="1926963" y="108753"/>
                  <a:pt x="1997854" y="146669"/>
                  <a:pt x="2064468" y="191046"/>
                </a:cubicBezTo>
                <a:cubicBezTo>
                  <a:pt x="2197981" y="279707"/>
                  <a:pt x="2313059" y="396971"/>
                  <a:pt x="2399819" y="534285"/>
                </a:cubicBezTo>
                <a:cubicBezTo>
                  <a:pt x="2442771" y="602705"/>
                  <a:pt x="2477361" y="673975"/>
                  <a:pt x="2507580" y="744200"/>
                </a:cubicBezTo>
                <a:cubicBezTo>
                  <a:pt x="2538084" y="814520"/>
                  <a:pt x="2564406" y="883985"/>
                  <a:pt x="2591394" y="950980"/>
                </a:cubicBezTo>
                <a:cubicBezTo>
                  <a:pt x="2604888" y="984524"/>
                  <a:pt x="2618097" y="1017309"/>
                  <a:pt x="2631876" y="1049523"/>
                </a:cubicBezTo>
                <a:cubicBezTo>
                  <a:pt x="2645750" y="1081262"/>
                  <a:pt x="2660004" y="1113191"/>
                  <a:pt x="2675113" y="1142555"/>
                </a:cubicBezTo>
                <a:cubicBezTo>
                  <a:pt x="2690412" y="1172108"/>
                  <a:pt x="2706377" y="1201282"/>
                  <a:pt x="2724147" y="1228745"/>
                </a:cubicBezTo>
                <a:cubicBezTo>
                  <a:pt x="2732699" y="1242809"/>
                  <a:pt x="2742202" y="1255827"/>
                  <a:pt x="2751325" y="1269321"/>
                </a:cubicBezTo>
                <a:cubicBezTo>
                  <a:pt x="2755981" y="1275878"/>
                  <a:pt x="2760923" y="1282150"/>
                  <a:pt x="2765769" y="1288612"/>
                </a:cubicBezTo>
                <a:cubicBezTo>
                  <a:pt x="2770520" y="1295074"/>
                  <a:pt x="2775367" y="1301440"/>
                  <a:pt x="2780593" y="1307427"/>
                </a:cubicBezTo>
                <a:cubicBezTo>
                  <a:pt x="2800264" y="1332609"/>
                  <a:pt x="2821835" y="1355036"/>
                  <a:pt x="2843881" y="1376322"/>
                </a:cubicBezTo>
                <a:cubicBezTo>
                  <a:pt x="2866213" y="1397228"/>
                  <a:pt x="2889780" y="1415473"/>
                  <a:pt x="2914107" y="1431628"/>
                </a:cubicBezTo>
                <a:cubicBezTo>
                  <a:pt x="2938814" y="1446737"/>
                  <a:pt x="2963996" y="1460326"/>
                  <a:pt x="2990223" y="1469829"/>
                </a:cubicBezTo>
                <a:cubicBezTo>
                  <a:pt x="2996590" y="1472869"/>
                  <a:pt x="3003527" y="1474010"/>
                  <a:pt x="3010084" y="1476385"/>
                </a:cubicBezTo>
                <a:cubicBezTo>
                  <a:pt x="3016736" y="1478381"/>
                  <a:pt x="3023293" y="1480852"/>
                  <a:pt x="3030230" y="1482182"/>
                </a:cubicBezTo>
                <a:cubicBezTo>
                  <a:pt x="3037072" y="1483703"/>
                  <a:pt x="3043914" y="1485603"/>
                  <a:pt x="3050851" y="1486553"/>
                </a:cubicBezTo>
                <a:cubicBezTo>
                  <a:pt x="3057788" y="1487789"/>
                  <a:pt x="3064630" y="1489119"/>
                  <a:pt x="3071662" y="1489879"/>
                </a:cubicBezTo>
                <a:cubicBezTo>
                  <a:pt x="3127348" y="1497387"/>
                  <a:pt x="3185885" y="1491875"/>
                  <a:pt x="3245182" y="1475530"/>
                </a:cubicBezTo>
                <a:cubicBezTo>
                  <a:pt x="3304574" y="1459376"/>
                  <a:pt x="3363871" y="1432198"/>
                  <a:pt x="3422503" y="1399794"/>
                </a:cubicBezTo>
                <a:cubicBezTo>
                  <a:pt x="3481039" y="1367199"/>
                  <a:pt x="3538341" y="1328523"/>
                  <a:pt x="3594787" y="1286711"/>
                </a:cubicBezTo>
                <a:cubicBezTo>
                  <a:pt x="3623010" y="1265805"/>
                  <a:pt x="3650853" y="1243949"/>
                  <a:pt x="3679076" y="1221807"/>
                </a:cubicBezTo>
                <a:lnTo>
                  <a:pt x="3721934" y="1187693"/>
                </a:lnTo>
                <a:lnTo>
                  <a:pt x="3766216" y="1152913"/>
                </a:lnTo>
                <a:cubicBezTo>
                  <a:pt x="3885191" y="1061021"/>
                  <a:pt x="4013477" y="970745"/>
                  <a:pt x="4166091" y="912969"/>
                </a:cubicBezTo>
                <a:cubicBezTo>
                  <a:pt x="4242018" y="884175"/>
                  <a:pt x="4325072" y="865645"/>
                  <a:pt x="4410406" y="865455"/>
                </a:cubicBezTo>
                <a:cubicBezTo>
                  <a:pt x="4452979" y="865265"/>
                  <a:pt x="4495741" y="869731"/>
                  <a:pt x="4537268" y="878949"/>
                </a:cubicBezTo>
                <a:lnTo>
                  <a:pt x="4552852" y="882465"/>
                </a:lnTo>
                <a:lnTo>
                  <a:pt x="4568152" y="886836"/>
                </a:lnTo>
                <a:lnTo>
                  <a:pt x="4598561" y="896054"/>
                </a:lnTo>
                <a:lnTo>
                  <a:pt x="4627734" y="907267"/>
                </a:lnTo>
                <a:lnTo>
                  <a:pt x="4642273" y="912969"/>
                </a:lnTo>
                <a:lnTo>
                  <a:pt x="4656147" y="919431"/>
                </a:lnTo>
                <a:lnTo>
                  <a:pt x="4683800" y="932449"/>
                </a:lnTo>
                <a:lnTo>
                  <a:pt x="4710218" y="946703"/>
                </a:lnTo>
                <a:cubicBezTo>
                  <a:pt x="4719150" y="951360"/>
                  <a:pt x="4727702" y="956396"/>
                  <a:pt x="4735970" y="961528"/>
                </a:cubicBezTo>
                <a:lnTo>
                  <a:pt x="4761152" y="976732"/>
                </a:lnTo>
                <a:cubicBezTo>
                  <a:pt x="4793651" y="997638"/>
                  <a:pt x="4825296" y="1019019"/>
                  <a:pt x="4855134" y="1040875"/>
                </a:cubicBezTo>
                <a:cubicBezTo>
                  <a:pt x="4915381" y="1084493"/>
                  <a:pt x="4972398" y="1126590"/>
                  <a:pt x="5031885" y="1161465"/>
                </a:cubicBezTo>
                <a:lnTo>
                  <a:pt x="5054311" y="1173724"/>
                </a:lnTo>
                <a:lnTo>
                  <a:pt x="5065524" y="1179900"/>
                </a:lnTo>
                <a:lnTo>
                  <a:pt x="5076928" y="1185317"/>
                </a:lnTo>
                <a:lnTo>
                  <a:pt x="5099734" y="1196150"/>
                </a:lnTo>
                <a:lnTo>
                  <a:pt x="5123016" y="1205273"/>
                </a:lnTo>
                <a:lnTo>
                  <a:pt x="5134704" y="1209929"/>
                </a:lnTo>
                <a:lnTo>
                  <a:pt x="5146488" y="1213350"/>
                </a:lnTo>
                <a:lnTo>
                  <a:pt x="5170149" y="1220287"/>
                </a:lnTo>
                <a:cubicBezTo>
                  <a:pt x="5174046" y="1221617"/>
                  <a:pt x="5178132" y="1222473"/>
                  <a:pt x="5182218" y="1223138"/>
                </a:cubicBezTo>
                <a:lnTo>
                  <a:pt x="5194381" y="1225418"/>
                </a:lnTo>
                <a:cubicBezTo>
                  <a:pt x="5202554" y="1226939"/>
                  <a:pt x="5210631" y="1228745"/>
                  <a:pt x="5218898" y="1229980"/>
                </a:cubicBezTo>
                <a:cubicBezTo>
                  <a:pt x="5285038" y="1238627"/>
                  <a:pt x="5354312" y="1232260"/>
                  <a:pt x="5420926" y="1213350"/>
                </a:cubicBezTo>
                <a:lnTo>
                  <a:pt x="5433470" y="1209929"/>
                </a:lnTo>
                <a:cubicBezTo>
                  <a:pt x="5437556" y="1208599"/>
                  <a:pt x="5441642" y="1206983"/>
                  <a:pt x="5445728" y="1205558"/>
                </a:cubicBezTo>
                <a:lnTo>
                  <a:pt x="5470246" y="1196625"/>
                </a:lnTo>
                <a:cubicBezTo>
                  <a:pt x="5478608" y="1193964"/>
                  <a:pt x="5486210" y="1189593"/>
                  <a:pt x="5494193" y="1186077"/>
                </a:cubicBezTo>
                <a:lnTo>
                  <a:pt x="5518139" y="1175054"/>
                </a:lnTo>
                <a:lnTo>
                  <a:pt x="5541041" y="1162130"/>
                </a:lnTo>
                <a:cubicBezTo>
                  <a:pt x="5548643" y="1157664"/>
                  <a:pt x="5556720" y="1153863"/>
                  <a:pt x="5563753" y="1148541"/>
                </a:cubicBezTo>
                <a:lnTo>
                  <a:pt x="5585704" y="1133527"/>
                </a:lnTo>
                <a:cubicBezTo>
                  <a:pt x="5589315" y="1130961"/>
                  <a:pt x="5593211" y="1128681"/>
                  <a:pt x="5596632" y="1125830"/>
                </a:cubicBezTo>
                <a:lnTo>
                  <a:pt x="5606895" y="1117467"/>
                </a:lnTo>
                <a:cubicBezTo>
                  <a:pt x="5662961" y="1073565"/>
                  <a:pt x="5709999" y="1017024"/>
                  <a:pt x="5743544" y="951360"/>
                </a:cubicBezTo>
                <a:cubicBezTo>
                  <a:pt x="5700022" y="1092570"/>
                  <a:pt x="5585514" y="1213540"/>
                  <a:pt x="5442498" y="1273122"/>
                </a:cubicBezTo>
                <a:cubicBezTo>
                  <a:pt x="5371227" y="1303816"/>
                  <a:pt x="5292544" y="1320256"/>
                  <a:pt x="5212246" y="1319020"/>
                </a:cubicBezTo>
                <a:cubicBezTo>
                  <a:pt x="5202269" y="1318640"/>
                  <a:pt x="5192196" y="1317690"/>
                  <a:pt x="5182123" y="1317025"/>
                </a:cubicBezTo>
                <a:lnTo>
                  <a:pt x="5167014" y="1315789"/>
                </a:lnTo>
                <a:cubicBezTo>
                  <a:pt x="5161977" y="1315504"/>
                  <a:pt x="5156940" y="1314934"/>
                  <a:pt x="5151999" y="1313889"/>
                </a:cubicBezTo>
                <a:lnTo>
                  <a:pt x="5122066" y="1308377"/>
                </a:lnTo>
                <a:lnTo>
                  <a:pt x="5107051" y="1305526"/>
                </a:lnTo>
                <a:lnTo>
                  <a:pt x="5092607" y="1301535"/>
                </a:lnTo>
                <a:lnTo>
                  <a:pt x="5063624" y="1293458"/>
                </a:lnTo>
                <a:lnTo>
                  <a:pt x="5035496" y="1283575"/>
                </a:lnTo>
                <a:lnTo>
                  <a:pt x="5021432" y="1278539"/>
                </a:lnTo>
                <a:lnTo>
                  <a:pt x="5007843" y="1272837"/>
                </a:lnTo>
                <a:lnTo>
                  <a:pt x="4980665" y="1261339"/>
                </a:lnTo>
                <a:cubicBezTo>
                  <a:pt x="4909869" y="1228554"/>
                  <a:pt x="4844966" y="1188453"/>
                  <a:pt x="4782723" y="1151582"/>
                </a:cubicBezTo>
                <a:cubicBezTo>
                  <a:pt x="4751364" y="1132957"/>
                  <a:pt x="4720861" y="1115377"/>
                  <a:pt x="4690262" y="1099032"/>
                </a:cubicBezTo>
                <a:lnTo>
                  <a:pt x="4667360" y="1087534"/>
                </a:lnTo>
                <a:cubicBezTo>
                  <a:pt x="4659758" y="1083638"/>
                  <a:pt x="4652156" y="1079932"/>
                  <a:pt x="4644458" y="1076701"/>
                </a:cubicBezTo>
                <a:lnTo>
                  <a:pt x="4621652" y="1066533"/>
                </a:lnTo>
                <a:lnTo>
                  <a:pt x="4598750" y="1057980"/>
                </a:lnTo>
                <a:lnTo>
                  <a:pt x="4587347" y="1053704"/>
                </a:lnTo>
                <a:lnTo>
                  <a:pt x="4575944" y="1050283"/>
                </a:lnTo>
                <a:lnTo>
                  <a:pt x="4553232" y="1043441"/>
                </a:lnTo>
                <a:lnTo>
                  <a:pt x="4530521" y="1038595"/>
                </a:lnTo>
                <a:lnTo>
                  <a:pt x="4519212" y="1036029"/>
                </a:lnTo>
                <a:lnTo>
                  <a:pt x="4507809" y="1034319"/>
                </a:lnTo>
                <a:cubicBezTo>
                  <a:pt x="4477306" y="1029757"/>
                  <a:pt x="4446611" y="1028712"/>
                  <a:pt x="4415823" y="1030898"/>
                </a:cubicBezTo>
                <a:cubicBezTo>
                  <a:pt x="4354245" y="1035174"/>
                  <a:pt x="4292953" y="1053134"/>
                  <a:pt x="4233085" y="1079362"/>
                </a:cubicBezTo>
                <a:cubicBezTo>
                  <a:pt x="4173218" y="1105684"/>
                  <a:pt x="4115062" y="1140654"/>
                  <a:pt x="4058710" y="1180090"/>
                </a:cubicBezTo>
                <a:cubicBezTo>
                  <a:pt x="4002169" y="1219432"/>
                  <a:pt x="3947148" y="1263144"/>
                  <a:pt x="3892602" y="1309328"/>
                </a:cubicBezTo>
                <a:lnTo>
                  <a:pt x="3851741" y="1344298"/>
                </a:lnTo>
                <a:lnTo>
                  <a:pt x="3810024" y="1380503"/>
                </a:lnTo>
                <a:cubicBezTo>
                  <a:pt x="3781611" y="1405115"/>
                  <a:pt x="3752247" y="1429062"/>
                  <a:pt x="3722314" y="1452819"/>
                </a:cubicBezTo>
                <a:cubicBezTo>
                  <a:pt x="3662352" y="1500237"/>
                  <a:pt x="3599348" y="1545945"/>
                  <a:pt x="3530929" y="1586902"/>
                </a:cubicBezTo>
                <a:cubicBezTo>
                  <a:pt x="3462604" y="1627859"/>
                  <a:pt x="3388198" y="1663589"/>
                  <a:pt x="3306474" y="1687916"/>
                </a:cubicBezTo>
                <a:cubicBezTo>
                  <a:pt x="3225036" y="1712148"/>
                  <a:pt x="3134950" y="1723741"/>
                  <a:pt x="3044864" y="1713383"/>
                </a:cubicBezTo>
                <a:cubicBezTo>
                  <a:pt x="3033556" y="1712338"/>
                  <a:pt x="3022438" y="1710438"/>
                  <a:pt x="3011320" y="1708537"/>
                </a:cubicBezTo>
                <a:cubicBezTo>
                  <a:pt x="3000106" y="1706827"/>
                  <a:pt x="2989083" y="1704166"/>
                  <a:pt x="2978060" y="1701695"/>
                </a:cubicBezTo>
                <a:cubicBezTo>
                  <a:pt x="2967037" y="1699414"/>
                  <a:pt x="2956109" y="1695899"/>
                  <a:pt x="2945181" y="1692668"/>
                </a:cubicBezTo>
                <a:cubicBezTo>
                  <a:pt x="2934347" y="1689152"/>
                  <a:pt x="2923134" y="1686586"/>
                  <a:pt x="2912776" y="1682120"/>
                </a:cubicBezTo>
                <a:cubicBezTo>
                  <a:pt x="2869919" y="1666820"/>
                  <a:pt x="2830008" y="1645914"/>
                  <a:pt x="2792282" y="1622728"/>
                </a:cubicBezTo>
                <a:cubicBezTo>
                  <a:pt x="2755221" y="1598686"/>
                  <a:pt x="2720726" y="1571888"/>
                  <a:pt x="2689272" y="1542905"/>
                </a:cubicBezTo>
                <a:cubicBezTo>
                  <a:pt x="2658388" y="1513541"/>
                  <a:pt x="2628835" y="1483037"/>
                  <a:pt x="2603272" y="1450443"/>
                </a:cubicBezTo>
                <a:cubicBezTo>
                  <a:pt x="2596525" y="1442461"/>
                  <a:pt x="2590349" y="1434193"/>
                  <a:pt x="2584267" y="1425926"/>
                </a:cubicBezTo>
                <a:cubicBezTo>
                  <a:pt x="2578185" y="1417659"/>
                  <a:pt x="2571913" y="1409391"/>
                  <a:pt x="2565927" y="1401029"/>
                </a:cubicBezTo>
                <a:cubicBezTo>
                  <a:pt x="2554523" y="1384114"/>
                  <a:pt x="2542645" y="1367389"/>
                  <a:pt x="2532192" y="1349999"/>
                </a:cubicBezTo>
                <a:cubicBezTo>
                  <a:pt x="2510336" y="1315694"/>
                  <a:pt x="2491140" y="1280344"/>
                  <a:pt x="2473085" y="1244709"/>
                </a:cubicBezTo>
                <a:cubicBezTo>
                  <a:pt x="2437450" y="1173059"/>
                  <a:pt x="2408752" y="1102453"/>
                  <a:pt x="2382239" y="1032608"/>
                </a:cubicBezTo>
                <a:cubicBezTo>
                  <a:pt x="2355726" y="963048"/>
                  <a:pt x="2331304" y="894819"/>
                  <a:pt x="2304507" y="830105"/>
                </a:cubicBezTo>
                <a:cubicBezTo>
                  <a:pt x="2277994" y="765106"/>
                  <a:pt x="2248916" y="703814"/>
                  <a:pt x="2215941" y="646702"/>
                </a:cubicBezTo>
                <a:cubicBezTo>
                  <a:pt x="2149517" y="533620"/>
                  <a:pt x="2057531" y="434506"/>
                  <a:pt x="1950340" y="355634"/>
                </a:cubicBezTo>
                <a:cubicBezTo>
                  <a:pt x="1896650" y="316292"/>
                  <a:pt x="1838683" y="282558"/>
                  <a:pt x="1778151" y="254525"/>
                </a:cubicBezTo>
                <a:cubicBezTo>
                  <a:pt x="1717618" y="226492"/>
                  <a:pt x="1654140" y="204635"/>
                  <a:pt x="1588856" y="190001"/>
                </a:cubicBezTo>
                <a:cubicBezTo>
                  <a:pt x="1523477" y="175747"/>
                  <a:pt x="1456198" y="167385"/>
                  <a:pt x="1388444" y="166339"/>
                </a:cubicBezTo>
                <a:cubicBezTo>
                  <a:pt x="1320689" y="165294"/>
                  <a:pt x="1252555" y="171186"/>
                  <a:pt x="1185275" y="183254"/>
                </a:cubicBezTo>
                <a:cubicBezTo>
                  <a:pt x="1117996" y="195418"/>
                  <a:pt x="1051952" y="214803"/>
                  <a:pt x="987999" y="240271"/>
                </a:cubicBezTo>
                <a:cubicBezTo>
                  <a:pt x="923855" y="265643"/>
                  <a:pt x="863513" y="298427"/>
                  <a:pt x="803741" y="337008"/>
                </a:cubicBezTo>
                <a:cubicBezTo>
                  <a:pt x="684006" y="413315"/>
                  <a:pt x="569213" y="510243"/>
                  <a:pt x="434845" y="581324"/>
                </a:cubicBezTo>
                <a:cubicBezTo>
                  <a:pt x="367851" y="616484"/>
                  <a:pt x="296770" y="644992"/>
                  <a:pt x="222554" y="659721"/>
                </a:cubicBezTo>
                <a:cubicBezTo>
                  <a:pt x="148243" y="674070"/>
                  <a:pt x="71080" y="675306"/>
                  <a:pt x="0" y="655160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906403" y="4640027"/>
            <a:ext cx="2275522" cy="1481112"/>
          </a:xfrm>
          <a:custGeom>
            <a:avLst/>
            <a:gdLst/>
            <a:ahLst/>
            <a:cxnLst/>
            <a:rect l="l" t="t" r="r" b="b"/>
            <a:pathLst>
              <a:path w="2275522" h="1481112" extrusionOk="0">
                <a:moveTo>
                  <a:pt x="2275523" y="1144509"/>
                </a:moveTo>
                <a:lnTo>
                  <a:pt x="2274383" y="1145839"/>
                </a:lnTo>
                <a:lnTo>
                  <a:pt x="2274383" y="1145839"/>
                </a:lnTo>
                <a:lnTo>
                  <a:pt x="2271247" y="1149165"/>
                </a:lnTo>
                <a:lnTo>
                  <a:pt x="2271342" y="1149070"/>
                </a:lnTo>
                <a:cubicBezTo>
                  <a:pt x="2098582" y="1334088"/>
                  <a:pt x="1846855" y="1453822"/>
                  <a:pt x="1580114" y="1476724"/>
                </a:cubicBezTo>
                <a:cubicBezTo>
                  <a:pt x="1313752" y="1499911"/>
                  <a:pt x="1038839" y="1430541"/>
                  <a:pt x="810393" y="1284579"/>
                </a:cubicBezTo>
                <a:cubicBezTo>
                  <a:pt x="753852" y="1247233"/>
                  <a:pt x="699305" y="1206561"/>
                  <a:pt x="649132" y="1160473"/>
                </a:cubicBezTo>
                <a:cubicBezTo>
                  <a:pt x="599052" y="1114860"/>
                  <a:pt x="553439" y="1065446"/>
                  <a:pt x="511912" y="1013846"/>
                </a:cubicBezTo>
                <a:cubicBezTo>
                  <a:pt x="428668" y="910647"/>
                  <a:pt x="361294" y="799749"/>
                  <a:pt x="302187" y="687808"/>
                </a:cubicBezTo>
                <a:cubicBezTo>
                  <a:pt x="243270" y="575485"/>
                  <a:pt x="191195" y="463163"/>
                  <a:pt x="140260" y="349130"/>
                </a:cubicBezTo>
                <a:cubicBezTo>
                  <a:pt x="115173" y="291924"/>
                  <a:pt x="90371" y="234622"/>
                  <a:pt x="66900" y="176466"/>
                </a:cubicBezTo>
                <a:cubicBezTo>
                  <a:pt x="43333" y="118404"/>
                  <a:pt x="20431" y="59962"/>
                  <a:pt x="0" y="0"/>
                </a:cubicBezTo>
                <a:cubicBezTo>
                  <a:pt x="42382" y="47039"/>
                  <a:pt x="82389" y="95407"/>
                  <a:pt x="121635" y="144251"/>
                </a:cubicBezTo>
                <a:cubicBezTo>
                  <a:pt x="160977" y="193000"/>
                  <a:pt x="199083" y="242604"/>
                  <a:pt x="236808" y="292304"/>
                </a:cubicBezTo>
                <a:cubicBezTo>
                  <a:pt x="312164" y="391702"/>
                  <a:pt x="383530" y="494617"/>
                  <a:pt x="454610" y="593446"/>
                </a:cubicBezTo>
                <a:cubicBezTo>
                  <a:pt x="525976" y="692274"/>
                  <a:pt x="597722" y="787681"/>
                  <a:pt x="676119" y="872825"/>
                </a:cubicBezTo>
                <a:cubicBezTo>
                  <a:pt x="715366" y="915303"/>
                  <a:pt x="755943" y="955594"/>
                  <a:pt x="798800" y="991990"/>
                </a:cubicBezTo>
                <a:lnTo>
                  <a:pt x="831108" y="1018882"/>
                </a:lnTo>
                <a:cubicBezTo>
                  <a:pt x="841752" y="1027910"/>
                  <a:pt x="853536" y="1035797"/>
                  <a:pt x="864653" y="1044350"/>
                </a:cubicBezTo>
                <a:cubicBezTo>
                  <a:pt x="886605" y="1061930"/>
                  <a:pt x="910647" y="1076564"/>
                  <a:pt x="933738" y="1092528"/>
                </a:cubicBezTo>
                <a:cubicBezTo>
                  <a:pt x="1123412" y="1213688"/>
                  <a:pt x="1346157" y="1285054"/>
                  <a:pt x="1575932" y="1297313"/>
                </a:cubicBezTo>
                <a:cubicBezTo>
                  <a:pt x="1633424" y="1299403"/>
                  <a:pt x="1691295" y="1299213"/>
                  <a:pt x="1749357" y="1294082"/>
                </a:cubicBezTo>
                <a:cubicBezTo>
                  <a:pt x="1807420" y="1288950"/>
                  <a:pt x="1865956" y="1280302"/>
                  <a:pt x="1924017" y="1267094"/>
                </a:cubicBezTo>
                <a:cubicBezTo>
                  <a:pt x="1953191" y="1261012"/>
                  <a:pt x="1982174" y="1253315"/>
                  <a:pt x="2011158" y="1245048"/>
                </a:cubicBezTo>
                <a:cubicBezTo>
                  <a:pt x="2025792" y="1241246"/>
                  <a:pt x="2040046" y="1236400"/>
                  <a:pt x="2054680" y="1232029"/>
                </a:cubicBezTo>
                <a:lnTo>
                  <a:pt x="2097918" y="1217490"/>
                </a:lnTo>
                <a:cubicBezTo>
                  <a:pt x="2155505" y="1197154"/>
                  <a:pt x="2212615" y="1173207"/>
                  <a:pt x="2270012" y="1146884"/>
                </a:cubicBezTo>
                <a:lnTo>
                  <a:pt x="2270107" y="1146789"/>
                </a:lnTo>
                <a:lnTo>
                  <a:pt x="2274194" y="1144984"/>
                </a:lnTo>
                <a:lnTo>
                  <a:pt x="2274194" y="1144984"/>
                </a:lnTo>
                <a:lnTo>
                  <a:pt x="2275523" y="1144509"/>
                </a:ln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291;p8">
            <a:extLst>
              <a:ext uri="{FF2B5EF4-FFF2-40B4-BE49-F238E27FC236}">
                <a16:creationId xmlns:a16="http://schemas.microsoft.com/office/drawing/2014/main" id="{72ECAC66-DDCC-41FD-A8E3-05B96049E52D}"/>
              </a:ext>
            </a:extLst>
          </p:cNvPr>
          <p:cNvSpPr/>
          <p:nvPr userDrawn="1"/>
        </p:nvSpPr>
        <p:spPr>
          <a:xfrm>
            <a:off x="39888" y="2599854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67F3A3-653E-4817-8038-4156B676C460}"/>
              </a:ext>
            </a:extLst>
          </p:cNvPr>
          <p:cNvGrpSpPr/>
          <p:nvPr userDrawn="1"/>
        </p:nvGrpSpPr>
        <p:grpSpPr>
          <a:xfrm>
            <a:off x="-750591" y="1221137"/>
            <a:ext cx="4550420" cy="5696948"/>
            <a:chOff x="8868241" y="148626"/>
            <a:chExt cx="4550420" cy="5696948"/>
          </a:xfrm>
        </p:grpSpPr>
        <p:sp>
          <p:nvSpPr>
            <p:cNvPr id="90" name="Google Shape;287;p8">
              <a:extLst>
                <a:ext uri="{FF2B5EF4-FFF2-40B4-BE49-F238E27FC236}">
                  <a16:creationId xmlns:a16="http://schemas.microsoft.com/office/drawing/2014/main" id="{4E0ED4FC-C338-479A-BFBA-EE943E667908}"/>
                </a:ext>
              </a:extLst>
            </p:cNvPr>
            <p:cNvSpPr/>
            <p:nvPr userDrawn="1"/>
          </p:nvSpPr>
          <p:spPr>
            <a:xfrm>
              <a:off x="10064243" y="1525937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90;p8">
              <a:extLst>
                <a:ext uri="{FF2B5EF4-FFF2-40B4-BE49-F238E27FC236}">
                  <a16:creationId xmlns:a16="http://schemas.microsoft.com/office/drawing/2014/main" id="{E297334D-DD21-416E-9150-82ECCDA1CD3A}"/>
                </a:ext>
              </a:extLst>
            </p:cNvPr>
            <p:cNvSpPr/>
            <p:nvPr userDrawn="1"/>
          </p:nvSpPr>
          <p:spPr>
            <a:xfrm>
              <a:off x="8868241" y="1049814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92;p8">
              <a:extLst>
                <a:ext uri="{FF2B5EF4-FFF2-40B4-BE49-F238E27FC236}">
                  <a16:creationId xmlns:a16="http://schemas.microsoft.com/office/drawing/2014/main" id="{B63C7BD3-23C6-419A-9F68-F29058247A46}"/>
                </a:ext>
              </a:extLst>
            </p:cNvPr>
            <p:cNvSpPr/>
            <p:nvPr userDrawn="1"/>
          </p:nvSpPr>
          <p:spPr>
            <a:xfrm>
              <a:off x="11095853" y="753831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95;p8">
              <a:extLst>
                <a:ext uri="{FF2B5EF4-FFF2-40B4-BE49-F238E27FC236}">
                  <a16:creationId xmlns:a16="http://schemas.microsoft.com/office/drawing/2014/main" id="{02DCD279-128E-4E63-8C14-77AAD61CA4D7}"/>
                </a:ext>
              </a:extLst>
            </p:cNvPr>
            <p:cNvSpPr/>
            <p:nvPr userDrawn="1"/>
          </p:nvSpPr>
          <p:spPr>
            <a:xfrm>
              <a:off x="10455205" y="148626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96;p8">
              <a:extLst>
                <a:ext uri="{FF2B5EF4-FFF2-40B4-BE49-F238E27FC236}">
                  <a16:creationId xmlns:a16="http://schemas.microsoft.com/office/drawing/2014/main" id="{BADD10E5-934B-4390-9E5B-B468D3AD74E6}"/>
                </a:ext>
              </a:extLst>
            </p:cNvPr>
            <p:cNvSpPr/>
            <p:nvPr userDrawn="1"/>
          </p:nvSpPr>
          <p:spPr>
            <a:xfrm>
              <a:off x="10914409" y="601806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E8F528-DBCA-452E-B5DC-787BAC312512}"/>
              </a:ext>
            </a:extLst>
          </p:cNvPr>
          <p:cNvGrpSpPr/>
          <p:nvPr userDrawn="1"/>
        </p:nvGrpSpPr>
        <p:grpSpPr>
          <a:xfrm>
            <a:off x="2767471" y="5760819"/>
            <a:ext cx="1773983" cy="1138235"/>
            <a:chOff x="10301233" y="5703249"/>
            <a:chExt cx="1773983" cy="1138235"/>
          </a:xfrm>
        </p:grpSpPr>
        <p:grpSp>
          <p:nvGrpSpPr>
            <p:cNvPr id="96" name="Google Shape;149;p5">
              <a:extLst>
                <a:ext uri="{FF2B5EF4-FFF2-40B4-BE49-F238E27FC236}">
                  <a16:creationId xmlns:a16="http://schemas.microsoft.com/office/drawing/2014/main" id="{42BAC3CD-B289-4774-922D-AB634893D700}"/>
                </a:ext>
              </a:extLst>
            </p:cNvPr>
            <p:cNvGrpSpPr/>
            <p:nvPr userDrawn="1"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97" name="Google Shape;150;p5">
                <a:extLst>
                  <a:ext uri="{FF2B5EF4-FFF2-40B4-BE49-F238E27FC236}">
                    <a16:creationId xmlns:a16="http://schemas.microsoft.com/office/drawing/2014/main" id="{CAF6B8F7-EA48-4031-914D-574A4546BEB5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51;p5">
                <a:extLst>
                  <a:ext uri="{FF2B5EF4-FFF2-40B4-BE49-F238E27FC236}">
                    <a16:creationId xmlns:a16="http://schemas.microsoft.com/office/drawing/2014/main" id="{F2BADD49-7295-4D64-8999-6718F1285C1D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2;p5">
                <a:extLst>
                  <a:ext uri="{FF2B5EF4-FFF2-40B4-BE49-F238E27FC236}">
                    <a16:creationId xmlns:a16="http://schemas.microsoft.com/office/drawing/2014/main" id="{C023AE88-C2E1-447C-9220-7BBCC632AE81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53;p5">
                <a:extLst>
                  <a:ext uri="{FF2B5EF4-FFF2-40B4-BE49-F238E27FC236}">
                    <a16:creationId xmlns:a16="http://schemas.microsoft.com/office/drawing/2014/main" id="{99D93DC6-E4FE-4000-916F-ADB0ECC2BAE8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54;p5">
                <a:extLst>
                  <a:ext uri="{FF2B5EF4-FFF2-40B4-BE49-F238E27FC236}">
                    <a16:creationId xmlns:a16="http://schemas.microsoft.com/office/drawing/2014/main" id="{ED5FF4B2-7114-4361-90FE-829BB13F454B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55;p5">
                <a:extLst>
                  <a:ext uri="{FF2B5EF4-FFF2-40B4-BE49-F238E27FC236}">
                    <a16:creationId xmlns:a16="http://schemas.microsoft.com/office/drawing/2014/main" id="{AD476C93-E3F0-4B3E-A794-EBC6A228E22D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" name="Google Shape;187;p5">
              <a:extLst>
                <a:ext uri="{FF2B5EF4-FFF2-40B4-BE49-F238E27FC236}">
                  <a16:creationId xmlns:a16="http://schemas.microsoft.com/office/drawing/2014/main" id="{9C749066-6713-4AAF-A039-3423F1FDEE4D}"/>
                </a:ext>
              </a:extLst>
            </p:cNvPr>
            <p:cNvGrpSpPr/>
            <p:nvPr userDrawn="1"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09" name="Google Shape;188;p5">
                <a:extLst>
                  <a:ext uri="{FF2B5EF4-FFF2-40B4-BE49-F238E27FC236}">
                    <a16:creationId xmlns:a16="http://schemas.microsoft.com/office/drawing/2014/main" id="{088A7084-147A-4351-AFDF-9960369E0FC5}"/>
                  </a:ext>
                </a:extLst>
              </p:cNvPr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0" name="Google Shape;189;p5">
                <a:extLst>
                  <a:ext uri="{FF2B5EF4-FFF2-40B4-BE49-F238E27FC236}">
                    <a16:creationId xmlns:a16="http://schemas.microsoft.com/office/drawing/2014/main" id="{9B220EC1-1BCA-4A5C-B8D0-FCB215D4BBD9}"/>
                  </a:ext>
                </a:extLst>
              </p:cNvPr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11" name="Google Shape;190;p5">
                  <a:extLst>
                    <a:ext uri="{FF2B5EF4-FFF2-40B4-BE49-F238E27FC236}">
                      <a16:creationId xmlns:a16="http://schemas.microsoft.com/office/drawing/2014/main" id="{4E0B03D7-130D-41BB-BA31-14D22106F44C}"/>
                    </a:ext>
                  </a:extLst>
                </p:cNvPr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91;p5">
                  <a:extLst>
                    <a:ext uri="{FF2B5EF4-FFF2-40B4-BE49-F238E27FC236}">
                      <a16:creationId xmlns:a16="http://schemas.microsoft.com/office/drawing/2014/main" id="{890D8A06-06BF-4924-9062-26D959E09B07}"/>
                    </a:ext>
                  </a:extLst>
                </p:cNvPr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92;p5">
                  <a:extLst>
                    <a:ext uri="{FF2B5EF4-FFF2-40B4-BE49-F238E27FC236}">
                      <a16:creationId xmlns:a16="http://schemas.microsoft.com/office/drawing/2014/main" id="{1892EBB0-9180-45F6-82DA-2F63B376D660}"/>
                    </a:ext>
                  </a:extLst>
                </p:cNvPr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93;p5">
                  <a:extLst>
                    <a:ext uri="{FF2B5EF4-FFF2-40B4-BE49-F238E27FC236}">
                      <a16:creationId xmlns:a16="http://schemas.microsoft.com/office/drawing/2014/main" id="{9BE507BD-0EEE-46F8-909E-54F6CE19FD75}"/>
                    </a:ext>
                  </a:extLst>
                </p:cNvPr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94;p5">
                  <a:extLst>
                    <a:ext uri="{FF2B5EF4-FFF2-40B4-BE49-F238E27FC236}">
                      <a16:creationId xmlns:a16="http://schemas.microsoft.com/office/drawing/2014/main" id="{F2F5503E-2BB7-4A26-8875-134FFBFD5AE7}"/>
                    </a:ext>
                  </a:extLst>
                </p:cNvPr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95;p5">
                  <a:extLst>
                    <a:ext uri="{FF2B5EF4-FFF2-40B4-BE49-F238E27FC236}">
                      <a16:creationId xmlns:a16="http://schemas.microsoft.com/office/drawing/2014/main" id="{82CB7F9D-AB55-4A00-8B9E-A4E36484EC17}"/>
                    </a:ext>
                  </a:extLst>
                </p:cNvPr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196;p5">
                  <a:extLst>
                    <a:ext uri="{FF2B5EF4-FFF2-40B4-BE49-F238E27FC236}">
                      <a16:creationId xmlns:a16="http://schemas.microsoft.com/office/drawing/2014/main" id="{EA74DA59-7E85-4CE6-ABC1-B1B244EA03AF}"/>
                    </a:ext>
                  </a:extLst>
                </p:cNvPr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97;p5">
                  <a:extLst>
                    <a:ext uri="{FF2B5EF4-FFF2-40B4-BE49-F238E27FC236}">
                      <a16:creationId xmlns:a16="http://schemas.microsoft.com/office/drawing/2014/main" id="{DC7382B8-365B-4278-972F-6C8F7EEB2C6B}"/>
                    </a:ext>
                  </a:extLst>
                </p:cNvPr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98;p5">
                  <a:extLst>
                    <a:ext uri="{FF2B5EF4-FFF2-40B4-BE49-F238E27FC236}">
                      <a16:creationId xmlns:a16="http://schemas.microsoft.com/office/drawing/2014/main" id="{B2691706-599C-4DE8-AE70-4FAF923E6D75}"/>
                    </a:ext>
                  </a:extLst>
                </p:cNvPr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99;p5">
                  <a:extLst>
                    <a:ext uri="{FF2B5EF4-FFF2-40B4-BE49-F238E27FC236}">
                      <a16:creationId xmlns:a16="http://schemas.microsoft.com/office/drawing/2014/main" id="{407DC411-B5F4-4DFF-B26B-D9BCFC9470C2}"/>
                    </a:ext>
                  </a:extLst>
                </p:cNvPr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200;p5">
                  <a:extLst>
                    <a:ext uri="{FF2B5EF4-FFF2-40B4-BE49-F238E27FC236}">
                      <a16:creationId xmlns:a16="http://schemas.microsoft.com/office/drawing/2014/main" id="{94C4DEEA-792C-4C40-9EC9-69C61F7AA6BB}"/>
                    </a:ext>
                  </a:extLst>
                </p:cNvPr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201;p5">
                  <a:extLst>
                    <a:ext uri="{FF2B5EF4-FFF2-40B4-BE49-F238E27FC236}">
                      <a16:creationId xmlns:a16="http://schemas.microsoft.com/office/drawing/2014/main" id="{62F0FA25-F246-424C-83BA-2B3F11E96205}"/>
                    </a:ext>
                  </a:extLst>
                </p:cNvPr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202;p5">
                  <a:extLst>
                    <a:ext uri="{FF2B5EF4-FFF2-40B4-BE49-F238E27FC236}">
                      <a16:creationId xmlns:a16="http://schemas.microsoft.com/office/drawing/2014/main" id="{2BC91004-E344-478A-846E-8EA560248489}"/>
                    </a:ext>
                  </a:extLst>
                </p:cNvPr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203;p5">
                  <a:extLst>
                    <a:ext uri="{FF2B5EF4-FFF2-40B4-BE49-F238E27FC236}">
                      <a16:creationId xmlns:a16="http://schemas.microsoft.com/office/drawing/2014/main" id="{E2D7D76D-68D7-4DB8-B46F-BA12F3F90975}"/>
                    </a:ext>
                  </a:extLst>
                </p:cNvPr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204;p5">
                  <a:extLst>
                    <a:ext uri="{FF2B5EF4-FFF2-40B4-BE49-F238E27FC236}">
                      <a16:creationId xmlns:a16="http://schemas.microsoft.com/office/drawing/2014/main" id="{66E6B706-F131-4A36-A88C-26C97B3482AF}"/>
                    </a:ext>
                  </a:extLst>
                </p:cNvPr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6" name="Google Shape;205;p5">
                  <a:extLst>
                    <a:ext uri="{FF2B5EF4-FFF2-40B4-BE49-F238E27FC236}">
                      <a16:creationId xmlns:a16="http://schemas.microsoft.com/office/drawing/2014/main" id="{6FEAECE5-1AD3-4E40-8AD6-0C25167EF095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127" name="Google Shape;206;p5">
                    <a:extLst>
                      <a:ext uri="{FF2B5EF4-FFF2-40B4-BE49-F238E27FC236}">
                        <a16:creationId xmlns:a16="http://schemas.microsoft.com/office/drawing/2014/main" id="{D1142123-B001-4AB3-AEBF-084A8A4B1761}"/>
                      </a:ext>
                    </a:extLst>
                  </p:cNvPr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8" name="Google Shape;207;p5">
                    <a:extLst>
                      <a:ext uri="{FF2B5EF4-FFF2-40B4-BE49-F238E27FC236}">
                        <a16:creationId xmlns:a16="http://schemas.microsoft.com/office/drawing/2014/main" id="{B773F430-6CDF-49BD-A9A7-EE0757AAD586}"/>
                      </a:ext>
                    </a:extLst>
                  </p:cNvPr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129" name="Google Shape;208;p5">
                      <a:extLst>
                        <a:ext uri="{FF2B5EF4-FFF2-40B4-BE49-F238E27FC236}">
                          <a16:creationId xmlns:a16="http://schemas.microsoft.com/office/drawing/2014/main" id="{51F522BD-A3C4-44C1-A7FE-59AE2216A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0" name="Google Shape;209;p5">
                      <a:extLst>
                        <a:ext uri="{FF2B5EF4-FFF2-40B4-BE49-F238E27FC236}">
                          <a16:creationId xmlns:a16="http://schemas.microsoft.com/office/drawing/2014/main" id="{01DFFA43-EA8F-4545-B997-F0ABFB823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1" name="Google Shape;210;p5">
                      <a:extLst>
                        <a:ext uri="{FF2B5EF4-FFF2-40B4-BE49-F238E27FC236}">
                          <a16:creationId xmlns:a16="http://schemas.microsoft.com/office/drawing/2014/main" id="{338EFF55-E18C-47D2-BFD0-AA80477D6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32" name="Google Shape;142;p5">
              <a:extLst>
                <a:ext uri="{FF2B5EF4-FFF2-40B4-BE49-F238E27FC236}">
                  <a16:creationId xmlns:a16="http://schemas.microsoft.com/office/drawing/2014/main" id="{0E28C07B-FAC3-45D9-AF27-82FD6A52E12D}"/>
                </a:ext>
              </a:extLst>
            </p:cNvPr>
            <p:cNvGrpSpPr/>
            <p:nvPr userDrawn="1"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33" name="Google Shape;143;p5">
                <a:extLst>
                  <a:ext uri="{FF2B5EF4-FFF2-40B4-BE49-F238E27FC236}">
                    <a16:creationId xmlns:a16="http://schemas.microsoft.com/office/drawing/2014/main" id="{A894FB4E-1F41-432B-8C0A-2CA63A50F2EB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44;p5">
                <a:extLst>
                  <a:ext uri="{FF2B5EF4-FFF2-40B4-BE49-F238E27FC236}">
                    <a16:creationId xmlns:a16="http://schemas.microsoft.com/office/drawing/2014/main" id="{B3FBA586-DFEB-4EA7-8B46-B6E37A7A4F4F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5;p5">
                <a:extLst>
                  <a:ext uri="{FF2B5EF4-FFF2-40B4-BE49-F238E27FC236}">
                    <a16:creationId xmlns:a16="http://schemas.microsoft.com/office/drawing/2014/main" id="{A3407779-DEB7-4EF3-8321-63FE30E1B082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46;p5">
                <a:extLst>
                  <a:ext uri="{FF2B5EF4-FFF2-40B4-BE49-F238E27FC236}">
                    <a16:creationId xmlns:a16="http://schemas.microsoft.com/office/drawing/2014/main" id="{107AE95E-EECF-4878-95EF-907E0430CE12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47;p5">
                <a:extLst>
                  <a:ext uri="{FF2B5EF4-FFF2-40B4-BE49-F238E27FC236}">
                    <a16:creationId xmlns:a16="http://schemas.microsoft.com/office/drawing/2014/main" id="{27401976-915E-420E-9525-833A21DDC076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48;p5">
                <a:extLst>
                  <a:ext uri="{FF2B5EF4-FFF2-40B4-BE49-F238E27FC236}">
                    <a16:creationId xmlns:a16="http://schemas.microsoft.com/office/drawing/2014/main" id="{9CE9CE09-C4FF-499F-AEBF-C8704EE7143F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2" name="Google Shape;99;p4">
            <a:extLst>
              <a:ext uri="{FF2B5EF4-FFF2-40B4-BE49-F238E27FC236}">
                <a16:creationId xmlns:a16="http://schemas.microsoft.com/office/drawing/2014/main" id="{CA28734C-E064-4BF9-8939-12B823918095}"/>
              </a:ext>
            </a:extLst>
          </p:cNvPr>
          <p:cNvGrpSpPr/>
          <p:nvPr userDrawn="1"/>
        </p:nvGrpSpPr>
        <p:grpSpPr>
          <a:xfrm>
            <a:off x="-293282" y="-327378"/>
            <a:ext cx="4506082" cy="7207511"/>
            <a:chOff x="10890" y="0"/>
            <a:chExt cx="4138029" cy="6868885"/>
          </a:xfrm>
        </p:grpSpPr>
        <p:sp>
          <p:nvSpPr>
            <p:cNvPr id="143" name="Google Shape;100;p4">
              <a:extLst>
                <a:ext uri="{FF2B5EF4-FFF2-40B4-BE49-F238E27FC236}">
                  <a16:creationId xmlns:a16="http://schemas.microsoft.com/office/drawing/2014/main" id="{5ECA1545-8D9E-4DDA-A6F9-83F5754F00AA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01;p4">
              <a:extLst>
                <a:ext uri="{FF2B5EF4-FFF2-40B4-BE49-F238E27FC236}">
                  <a16:creationId xmlns:a16="http://schemas.microsoft.com/office/drawing/2014/main" id="{8B87D3AE-BB1B-4018-93C7-D7DF41F72EBA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02;p4">
              <a:extLst>
                <a:ext uri="{FF2B5EF4-FFF2-40B4-BE49-F238E27FC236}">
                  <a16:creationId xmlns:a16="http://schemas.microsoft.com/office/drawing/2014/main" id="{CBA6E7D7-D43C-4265-94EA-F43686DDE128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03;p4">
              <a:extLst>
                <a:ext uri="{FF2B5EF4-FFF2-40B4-BE49-F238E27FC236}">
                  <a16:creationId xmlns:a16="http://schemas.microsoft.com/office/drawing/2014/main" id="{DC9AD0E7-0877-444A-8A97-DB8C067C83B3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04;p4">
              <a:extLst>
                <a:ext uri="{FF2B5EF4-FFF2-40B4-BE49-F238E27FC236}">
                  <a16:creationId xmlns:a16="http://schemas.microsoft.com/office/drawing/2014/main" id="{3106E364-8C32-4F9C-A213-CAB3D981719C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57;p5">
            <a:extLst>
              <a:ext uri="{FF2B5EF4-FFF2-40B4-BE49-F238E27FC236}">
                <a16:creationId xmlns:a16="http://schemas.microsoft.com/office/drawing/2014/main" id="{F116976A-2F0D-4333-A3B1-478DD6CFCA79}"/>
              </a:ext>
            </a:extLst>
          </p:cNvPr>
          <p:cNvGrpSpPr/>
          <p:nvPr userDrawn="1"/>
        </p:nvGrpSpPr>
        <p:grpSpPr>
          <a:xfrm>
            <a:off x="6363405" y="5798050"/>
            <a:ext cx="1734707" cy="1138399"/>
            <a:chOff x="975725" y="5557227"/>
            <a:chExt cx="2040352" cy="1338977"/>
          </a:xfrm>
        </p:grpSpPr>
        <p:sp>
          <p:nvSpPr>
            <p:cNvPr id="150" name="Google Shape;158;p5">
              <a:extLst>
                <a:ext uri="{FF2B5EF4-FFF2-40B4-BE49-F238E27FC236}">
                  <a16:creationId xmlns:a16="http://schemas.microsoft.com/office/drawing/2014/main" id="{759CF313-B5CE-403C-B336-9906B6EBACB2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" name="Google Shape;159;p5">
              <a:extLst>
                <a:ext uri="{FF2B5EF4-FFF2-40B4-BE49-F238E27FC236}">
                  <a16:creationId xmlns:a16="http://schemas.microsoft.com/office/drawing/2014/main" id="{56ACB59A-F5C3-4870-A6E1-79E6CC57B9AA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7" name="Google Shape;160;p5">
                <a:extLst>
                  <a:ext uri="{FF2B5EF4-FFF2-40B4-BE49-F238E27FC236}">
                    <a16:creationId xmlns:a16="http://schemas.microsoft.com/office/drawing/2014/main" id="{EC0A4032-CCAF-4530-ACBC-9E2E50516BFF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1;p5">
                <a:extLst>
                  <a:ext uri="{FF2B5EF4-FFF2-40B4-BE49-F238E27FC236}">
                    <a16:creationId xmlns:a16="http://schemas.microsoft.com/office/drawing/2014/main" id="{9AD66FFC-5077-47CE-AC51-B788B5B3CAA0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2;p5">
                <a:extLst>
                  <a:ext uri="{FF2B5EF4-FFF2-40B4-BE49-F238E27FC236}">
                    <a16:creationId xmlns:a16="http://schemas.microsoft.com/office/drawing/2014/main" id="{A78EBB13-E97A-4EBB-A545-37B6424049D3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63;p5">
                <a:extLst>
                  <a:ext uri="{FF2B5EF4-FFF2-40B4-BE49-F238E27FC236}">
                    <a16:creationId xmlns:a16="http://schemas.microsoft.com/office/drawing/2014/main" id="{858FB60A-C945-4CC1-B6D8-6D1E3BDCB537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64;p5">
                <a:extLst>
                  <a:ext uri="{FF2B5EF4-FFF2-40B4-BE49-F238E27FC236}">
                    <a16:creationId xmlns:a16="http://schemas.microsoft.com/office/drawing/2014/main" id="{478DF5F5-2090-4301-B120-46EAD68DCAEC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65;p5">
                <a:extLst>
                  <a:ext uri="{FF2B5EF4-FFF2-40B4-BE49-F238E27FC236}">
                    <a16:creationId xmlns:a16="http://schemas.microsoft.com/office/drawing/2014/main" id="{0325E592-393A-4FB0-8B55-D06CAAD152BB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66;p5">
              <a:extLst>
                <a:ext uri="{FF2B5EF4-FFF2-40B4-BE49-F238E27FC236}">
                  <a16:creationId xmlns:a16="http://schemas.microsoft.com/office/drawing/2014/main" id="{FF665A55-5F63-44D9-99A7-27A9EC7DC2DF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67;p5">
              <a:extLst>
                <a:ext uri="{FF2B5EF4-FFF2-40B4-BE49-F238E27FC236}">
                  <a16:creationId xmlns:a16="http://schemas.microsoft.com/office/drawing/2014/main" id="{4F4193C6-94F2-42C9-A503-D3857E3A844F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68;p5">
              <a:extLst>
                <a:ext uri="{FF2B5EF4-FFF2-40B4-BE49-F238E27FC236}">
                  <a16:creationId xmlns:a16="http://schemas.microsoft.com/office/drawing/2014/main" id="{2122A6C2-ABB9-4FCC-AD29-1118B757AED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69;p5">
              <a:extLst>
                <a:ext uri="{FF2B5EF4-FFF2-40B4-BE49-F238E27FC236}">
                  <a16:creationId xmlns:a16="http://schemas.microsoft.com/office/drawing/2014/main" id="{08BD519C-26A8-4497-9F02-B535687E4D82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70;p5">
              <a:extLst>
                <a:ext uri="{FF2B5EF4-FFF2-40B4-BE49-F238E27FC236}">
                  <a16:creationId xmlns:a16="http://schemas.microsoft.com/office/drawing/2014/main" id="{6B105731-4366-496D-BC32-794CA9CED10A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71;p5">
              <a:extLst>
                <a:ext uri="{FF2B5EF4-FFF2-40B4-BE49-F238E27FC236}">
                  <a16:creationId xmlns:a16="http://schemas.microsoft.com/office/drawing/2014/main" id="{71D06F0A-8AA5-4148-B891-7F879A760764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72;p5">
              <a:extLst>
                <a:ext uri="{FF2B5EF4-FFF2-40B4-BE49-F238E27FC236}">
                  <a16:creationId xmlns:a16="http://schemas.microsoft.com/office/drawing/2014/main" id="{3F2A128F-E8CC-4F45-B1AE-90A2EDEFBE18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73;p5">
              <a:extLst>
                <a:ext uri="{FF2B5EF4-FFF2-40B4-BE49-F238E27FC236}">
                  <a16:creationId xmlns:a16="http://schemas.microsoft.com/office/drawing/2014/main" id="{AE28A26E-6F95-4481-ABF8-689436D4AD03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0" name="Google Shape;174;p5">
              <a:extLst>
                <a:ext uri="{FF2B5EF4-FFF2-40B4-BE49-F238E27FC236}">
                  <a16:creationId xmlns:a16="http://schemas.microsoft.com/office/drawing/2014/main" id="{F5EF6057-2025-49ED-A9F1-605C20DB9752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61" name="Google Shape;175;p5">
                <a:extLst>
                  <a:ext uri="{FF2B5EF4-FFF2-40B4-BE49-F238E27FC236}">
                    <a16:creationId xmlns:a16="http://schemas.microsoft.com/office/drawing/2014/main" id="{100906CE-4C99-458F-91A0-4D9F5CBE04D6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76;p5">
                <a:extLst>
                  <a:ext uri="{FF2B5EF4-FFF2-40B4-BE49-F238E27FC236}">
                    <a16:creationId xmlns:a16="http://schemas.microsoft.com/office/drawing/2014/main" id="{3BE87B88-1D96-4819-86CC-11A1E975014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77;p5">
                <a:extLst>
                  <a:ext uri="{FF2B5EF4-FFF2-40B4-BE49-F238E27FC236}">
                    <a16:creationId xmlns:a16="http://schemas.microsoft.com/office/drawing/2014/main" id="{4A85B59A-695F-4E63-92BA-F6157A9DBEE7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78;p5">
                <a:extLst>
                  <a:ext uri="{FF2B5EF4-FFF2-40B4-BE49-F238E27FC236}">
                    <a16:creationId xmlns:a16="http://schemas.microsoft.com/office/drawing/2014/main" id="{1E778F47-CAAD-456B-A961-51D84457599F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79;p5">
                <a:extLst>
                  <a:ext uri="{FF2B5EF4-FFF2-40B4-BE49-F238E27FC236}">
                    <a16:creationId xmlns:a16="http://schemas.microsoft.com/office/drawing/2014/main" id="{A9264879-11F6-4466-A1C5-2379F40834CC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80;p5">
                <a:extLst>
                  <a:ext uri="{FF2B5EF4-FFF2-40B4-BE49-F238E27FC236}">
                    <a16:creationId xmlns:a16="http://schemas.microsoft.com/office/drawing/2014/main" id="{8ABB062D-B4DD-45A0-AE60-6642EE8B02BE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329;p10">
            <a:extLst>
              <a:ext uri="{FF2B5EF4-FFF2-40B4-BE49-F238E27FC236}">
                <a16:creationId xmlns:a16="http://schemas.microsoft.com/office/drawing/2014/main" id="{C591C3E3-F4AB-4E62-AFD8-D55CF530EF40}"/>
              </a:ext>
            </a:extLst>
          </p:cNvPr>
          <p:cNvGrpSpPr/>
          <p:nvPr userDrawn="1"/>
        </p:nvGrpSpPr>
        <p:grpSpPr>
          <a:xfrm flipH="1">
            <a:off x="8146042" y="4945466"/>
            <a:ext cx="1738239" cy="1743417"/>
            <a:chOff x="4067175" y="-2019300"/>
            <a:chExt cx="4220050" cy="4232623"/>
          </a:xfrm>
        </p:grpSpPr>
        <p:sp>
          <p:nvSpPr>
            <p:cNvPr id="174" name="Google Shape;330;p10">
              <a:extLst>
                <a:ext uri="{FF2B5EF4-FFF2-40B4-BE49-F238E27FC236}">
                  <a16:creationId xmlns:a16="http://schemas.microsoft.com/office/drawing/2014/main" id="{D1214085-E6F4-48AD-9FF8-6B96DDF67CAF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31;p10">
              <a:extLst>
                <a:ext uri="{FF2B5EF4-FFF2-40B4-BE49-F238E27FC236}">
                  <a16:creationId xmlns:a16="http://schemas.microsoft.com/office/drawing/2014/main" id="{272D66DE-347C-4A1A-BA18-C17ECB7DEBEA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32;p10">
              <a:extLst>
                <a:ext uri="{FF2B5EF4-FFF2-40B4-BE49-F238E27FC236}">
                  <a16:creationId xmlns:a16="http://schemas.microsoft.com/office/drawing/2014/main" id="{AA8FBEE7-A3E1-4B7D-A318-436DECE6A77F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33;p10">
              <a:extLst>
                <a:ext uri="{FF2B5EF4-FFF2-40B4-BE49-F238E27FC236}">
                  <a16:creationId xmlns:a16="http://schemas.microsoft.com/office/drawing/2014/main" id="{D769B557-27DB-40C7-A617-8B6B0C8E0D14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34;p10">
              <a:extLst>
                <a:ext uri="{FF2B5EF4-FFF2-40B4-BE49-F238E27FC236}">
                  <a16:creationId xmlns:a16="http://schemas.microsoft.com/office/drawing/2014/main" id="{AF06A80B-58F9-47B9-B75B-AAF286D8C78A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35;p10">
              <a:extLst>
                <a:ext uri="{FF2B5EF4-FFF2-40B4-BE49-F238E27FC236}">
                  <a16:creationId xmlns:a16="http://schemas.microsoft.com/office/drawing/2014/main" id="{54F654CD-DA8E-4637-AF00-A94AACF721EF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36;p10">
              <a:extLst>
                <a:ext uri="{FF2B5EF4-FFF2-40B4-BE49-F238E27FC236}">
                  <a16:creationId xmlns:a16="http://schemas.microsoft.com/office/drawing/2014/main" id="{19F361FB-6C37-46F1-8E9C-79505078905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37;p10">
              <a:extLst>
                <a:ext uri="{FF2B5EF4-FFF2-40B4-BE49-F238E27FC236}">
                  <a16:creationId xmlns:a16="http://schemas.microsoft.com/office/drawing/2014/main" id="{DD1421FA-780D-4FB7-9783-71D3039183A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338;p10">
              <a:extLst>
                <a:ext uri="{FF2B5EF4-FFF2-40B4-BE49-F238E27FC236}">
                  <a16:creationId xmlns:a16="http://schemas.microsoft.com/office/drawing/2014/main" id="{FEB81C83-4593-4629-BB8C-7219D91C53B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339;p10">
              <a:extLst>
                <a:ext uri="{FF2B5EF4-FFF2-40B4-BE49-F238E27FC236}">
                  <a16:creationId xmlns:a16="http://schemas.microsoft.com/office/drawing/2014/main" id="{5C42DB56-4EE3-40DA-9B3E-CAF26F61FEB6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340;p10">
              <a:extLst>
                <a:ext uri="{FF2B5EF4-FFF2-40B4-BE49-F238E27FC236}">
                  <a16:creationId xmlns:a16="http://schemas.microsoft.com/office/drawing/2014/main" id="{0851E275-294B-41C4-BF5E-46B6698BA4C1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341;p10">
              <a:extLst>
                <a:ext uri="{FF2B5EF4-FFF2-40B4-BE49-F238E27FC236}">
                  <a16:creationId xmlns:a16="http://schemas.microsoft.com/office/drawing/2014/main" id="{EB04E153-455A-43AD-A970-947778C8BCFE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342;p10">
              <a:extLst>
                <a:ext uri="{FF2B5EF4-FFF2-40B4-BE49-F238E27FC236}">
                  <a16:creationId xmlns:a16="http://schemas.microsoft.com/office/drawing/2014/main" id="{CAD4EFCB-E680-4626-A6D9-BC257E93F2F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144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 preserve="1">
  <p:cSld name="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0AE5D1-F431-48BD-8E64-38263E4394B0}"/>
              </a:ext>
            </a:extLst>
          </p:cNvPr>
          <p:cNvGrpSpPr/>
          <p:nvPr userDrawn="1"/>
        </p:nvGrpSpPr>
        <p:grpSpPr>
          <a:xfrm>
            <a:off x="-674910" y="0"/>
            <a:ext cx="14068906" cy="6868885"/>
            <a:chOff x="-674910" y="0"/>
            <a:chExt cx="14068906" cy="6868885"/>
          </a:xfrm>
        </p:grpSpPr>
        <p:sp>
          <p:nvSpPr>
            <p:cNvPr id="131" name="Google Shape;131;p5"/>
            <p:cNvSpPr/>
            <p:nvPr/>
          </p:nvSpPr>
          <p:spPr>
            <a:xfrm>
              <a:off x="0" y="1534084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06" y="2743831"/>
              <a:ext cx="12197635" cy="2240522"/>
            </a:xfrm>
            <a:custGeom>
              <a:avLst/>
              <a:gdLst/>
              <a:ahLst/>
              <a:cxnLst/>
              <a:rect l="l" t="t" r="r" b="b"/>
              <a:pathLst>
                <a:path w="6852604" h="2240522" extrusionOk="0">
                  <a:moveTo>
                    <a:pt x="6852605" y="349644"/>
                  </a:moveTo>
                  <a:lnTo>
                    <a:pt x="6852605" y="1716264"/>
                  </a:lnTo>
                  <a:lnTo>
                    <a:pt x="6852605" y="1887455"/>
                  </a:lnTo>
                  <a:cubicBezTo>
                    <a:pt x="6757880" y="1926050"/>
                    <a:pt x="6651430" y="1947216"/>
                    <a:pt x="6536370" y="1947216"/>
                  </a:cubicBezTo>
                  <a:cubicBezTo>
                    <a:pt x="6193054" y="1947216"/>
                    <a:pt x="5860426" y="1759217"/>
                    <a:pt x="5653026" y="1480540"/>
                  </a:cubicBezTo>
                  <a:cubicBezTo>
                    <a:pt x="5538899" y="1590309"/>
                    <a:pt x="5379536" y="1656295"/>
                    <a:pt x="5193197" y="1656295"/>
                  </a:cubicBezTo>
                  <a:cubicBezTo>
                    <a:pt x="5086852" y="1656295"/>
                    <a:pt x="4981751" y="1634819"/>
                    <a:pt x="4882668" y="1596016"/>
                  </a:cubicBezTo>
                  <a:cubicBezTo>
                    <a:pt x="4743225" y="1771771"/>
                    <a:pt x="4523894" y="1881126"/>
                    <a:pt x="4259638" y="1881126"/>
                  </a:cubicBezTo>
                  <a:cubicBezTo>
                    <a:pt x="4110857" y="1881126"/>
                    <a:pt x="3964049" y="1846472"/>
                    <a:pt x="3828134" y="1784740"/>
                  </a:cubicBezTo>
                  <a:cubicBezTo>
                    <a:pt x="3806968" y="1796879"/>
                    <a:pt x="3785077" y="1808188"/>
                    <a:pt x="3762563" y="1818667"/>
                  </a:cubicBezTo>
                  <a:cubicBezTo>
                    <a:pt x="3615442" y="2074830"/>
                    <a:pt x="3338321" y="2240522"/>
                    <a:pt x="2993346" y="2240522"/>
                  </a:cubicBezTo>
                  <a:cubicBezTo>
                    <a:pt x="2640071" y="2240522"/>
                    <a:pt x="2296652" y="2066738"/>
                    <a:pt x="2058126" y="1800095"/>
                  </a:cubicBezTo>
                  <a:cubicBezTo>
                    <a:pt x="1954789" y="1852075"/>
                    <a:pt x="1834541" y="1881126"/>
                    <a:pt x="1702465" y="1881126"/>
                  </a:cubicBezTo>
                  <a:cubicBezTo>
                    <a:pt x="1452527" y="1881126"/>
                    <a:pt x="1208606" y="1777374"/>
                    <a:pt x="1018429" y="1610541"/>
                  </a:cubicBezTo>
                  <a:cubicBezTo>
                    <a:pt x="905547" y="1684101"/>
                    <a:pt x="766415" y="1726328"/>
                    <a:pt x="610061" y="1726328"/>
                  </a:cubicBezTo>
                  <a:cubicBezTo>
                    <a:pt x="390211" y="1726328"/>
                    <a:pt x="175237" y="1643015"/>
                    <a:pt x="0" y="1506270"/>
                  </a:cubicBezTo>
                  <a:lnTo>
                    <a:pt x="0" y="740996"/>
                  </a:lnTo>
                  <a:cubicBezTo>
                    <a:pt x="176793" y="600205"/>
                    <a:pt x="395191" y="514195"/>
                    <a:pt x="618673" y="514195"/>
                  </a:cubicBezTo>
                  <a:cubicBezTo>
                    <a:pt x="775027" y="514195"/>
                    <a:pt x="914158" y="556421"/>
                    <a:pt x="1027040" y="629982"/>
                  </a:cubicBezTo>
                  <a:cubicBezTo>
                    <a:pt x="1217217" y="463149"/>
                    <a:pt x="1461138" y="359397"/>
                    <a:pt x="1711076" y="359397"/>
                  </a:cubicBezTo>
                  <a:cubicBezTo>
                    <a:pt x="1843152" y="359397"/>
                    <a:pt x="1963401" y="388447"/>
                    <a:pt x="2066738" y="440427"/>
                  </a:cubicBezTo>
                  <a:cubicBezTo>
                    <a:pt x="2305263" y="173784"/>
                    <a:pt x="2648682" y="0"/>
                    <a:pt x="3001957" y="0"/>
                  </a:cubicBezTo>
                  <a:cubicBezTo>
                    <a:pt x="3347036" y="0"/>
                    <a:pt x="3624054" y="165692"/>
                    <a:pt x="3771174" y="421959"/>
                  </a:cubicBezTo>
                  <a:cubicBezTo>
                    <a:pt x="3793688" y="432334"/>
                    <a:pt x="3815580" y="443643"/>
                    <a:pt x="3836745" y="455886"/>
                  </a:cubicBezTo>
                  <a:cubicBezTo>
                    <a:pt x="3972660" y="394257"/>
                    <a:pt x="4119469" y="359501"/>
                    <a:pt x="4268249" y="359501"/>
                  </a:cubicBezTo>
                  <a:cubicBezTo>
                    <a:pt x="4532505" y="359501"/>
                    <a:pt x="4751837" y="468751"/>
                    <a:pt x="4891279" y="644611"/>
                  </a:cubicBezTo>
                  <a:cubicBezTo>
                    <a:pt x="4990363" y="605807"/>
                    <a:pt x="5095463" y="584331"/>
                    <a:pt x="5201809" y="584331"/>
                  </a:cubicBezTo>
                  <a:cubicBezTo>
                    <a:pt x="5388147" y="584331"/>
                    <a:pt x="5547510" y="650317"/>
                    <a:pt x="5661637" y="760086"/>
                  </a:cubicBezTo>
                  <a:cubicBezTo>
                    <a:pt x="5869037" y="481409"/>
                    <a:pt x="6201666" y="293410"/>
                    <a:pt x="6544981" y="293410"/>
                  </a:cubicBezTo>
                  <a:cubicBezTo>
                    <a:pt x="6656514" y="293410"/>
                    <a:pt x="6759955" y="313227"/>
                    <a:pt x="6852605" y="349644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0" y="3466531"/>
              <a:ext cx="12194349" cy="3387370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0" y="4749421"/>
              <a:ext cx="12194349" cy="73791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0" y="3799975"/>
              <a:ext cx="12194533" cy="578327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0" y="3430248"/>
              <a:ext cx="12194349" cy="199960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0" y="5669997"/>
              <a:ext cx="12186015" cy="1186838"/>
            </a:xfrm>
            <a:custGeom>
              <a:avLst/>
              <a:gdLst/>
              <a:ahLst/>
              <a:cxnLst/>
              <a:rect l="l" t="t" r="r" b="b"/>
              <a:pathLst>
                <a:path w="6281451" h="2792561" extrusionOk="0">
                  <a:moveTo>
                    <a:pt x="6281452" y="400263"/>
                  </a:moveTo>
                  <a:lnTo>
                    <a:pt x="6281452" y="2792562"/>
                  </a:lnTo>
                  <a:lnTo>
                    <a:pt x="0" y="2792562"/>
                  </a:lnTo>
                  <a:lnTo>
                    <a:pt x="0" y="483988"/>
                  </a:lnTo>
                  <a:lnTo>
                    <a:pt x="791242" y="282439"/>
                  </a:lnTo>
                  <a:cubicBezTo>
                    <a:pt x="1210532" y="175663"/>
                    <a:pt x="1598390" y="164519"/>
                    <a:pt x="2011966" y="249196"/>
                  </a:cubicBezTo>
                  <a:cubicBezTo>
                    <a:pt x="2483930" y="345875"/>
                    <a:pt x="2906268" y="335398"/>
                    <a:pt x="3370612" y="215573"/>
                  </a:cubicBezTo>
                  <a:lnTo>
                    <a:pt x="3811905" y="101654"/>
                  </a:lnTo>
                  <a:cubicBezTo>
                    <a:pt x="4394168" y="-48650"/>
                    <a:pt x="4932521" y="-32648"/>
                    <a:pt x="5508403" y="152137"/>
                  </a:cubicBezTo>
                  <a:lnTo>
                    <a:pt x="6281452" y="40026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34925" y="566241"/>
              <a:ext cx="11066865" cy="5543415"/>
            </a:xfrm>
            <a:prstGeom prst="frame">
              <a:avLst>
                <a:gd name="adj1" fmla="val 3598"/>
              </a:avLst>
            </a:prstGeom>
            <a:solidFill>
              <a:srgbClr val="FCD1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0" y="5965350"/>
              <a:ext cx="12186015" cy="891678"/>
            </a:xfrm>
            <a:custGeom>
              <a:avLst/>
              <a:gdLst/>
              <a:ahLst/>
              <a:cxnLst/>
              <a:rect l="l" t="t" r="r" b="b"/>
              <a:pathLst>
                <a:path w="6281451" h="2098067" extrusionOk="0">
                  <a:moveTo>
                    <a:pt x="6281452" y="93627"/>
                  </a:moveTo>
                  <a:lnTo>
                    <a:pt x="6281452" y="2098068"/>
                  </a:lnTo>
                  <a:lnTo>
                    <a:pt x="0" y="2098068"/>
                  </a:lnTo>
                  <a:lnTo>
                    <a:pt x="0" y="39715"/>
                  </a:lnTo>
                  <a:cubicBezTo>
                    <a:pt x="471392" y="-34294"/>
                    <a:pt x="931259" y="-4957"/>
                    <a:pt x="1397889" y="128488"/>
                  </a:cubicBezTo>
                  <a:cubicBezTo>
                    <a:pt x="2046161" y="314035"/>
                    <a:pt x="2642521" y="319369"/>
                    <a:pt x="3284601" y="145443"/>
                  </a:cubicBezTo>
                  <a:cubicBezTo>
                    <a:pt x="3778758" y="11521"/>
                    <a:pt x="4280535" y="-2480"/>
                    <a:pt x="4786694" y="103342"/>
                  </a:cubicBezTo>
                  <a:cubicBezTo>
                    <a:pt x="5309045" y="212499"/>
                    <a:pt x="5783961" y="210213"/>
                    <a:pt x="6281452" y="9362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0" y="6175997"/>
              <a:ext cx="12186015" cy="679478"/>
            </a:xfrm>
            <a:custGeom>
              <a:avLst/>
              <a:gdLst/>
              <a:ahLst/>
              <a:cxnLst/>
              <a:rect l="l" t="t" r="r" b="b"/>
              <a:pathLst>
                <a:path w="6281451" h="1598771" extrusionOk="0">
                  <a:moveTo>
                    <a:pt x="6281452" y="0"/>
                  </a:moveTo>
                  <a:lnTo>
                    <a:pt x="6281452" y="1598771"/>
                  </a:lnTo>
                  <a:lnTo>
                    <a:pt x="0" y="1598771"/>
                  </a:lnTo>
                  <a:lnTo>
                    <a:pt x="0" y="257461"/>
                  </a:lnTo>
                  <a:lnTo>
                    <a:pt x="25527" y="265462"/>
                  </a:lnTo>
                  <a:cubicBezTo>
                    <a:pt x="673418" y="469773"/>
                    <a:pt x="1302544" y="512064"/>
                    <a:pt x="1951292" y="391763"/>
                  </a:cubicBezTo>
                  <a:cubicBezTo>
                    <a:pt x="2512695" y="287655"/>
                    <a:pt x="3004376" y="287369"/>
                    <a:pt x="3554635" y="390716"/>
                  </a:cubicBezTo>
                  <a:cubicBezTo>
                    <a:pt x="4254913" y="522256"/>
                    <a:pt x="4928330" y="466344"/>
                    <a:pt x="5642991" y="220027"/>
                  </a:cubicBezTo>
                  <a:lnTo>
                    <a:pt x="6281452" y="0"/>
                  </a:ln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0" y="6463713"/>
              <a:ext cx="12186015" cy="393600"/>
            </a:xfrm>
            <a:custGeom>
              <a:avLst/>
              <a:gdLst/>
              <a:ahLst/>
              <a:cxnLst/>
              <a:rect l="l" t="t" r="r" b="b"/>
              <a:pathLst>
                <a:path w="6281451" h="926118" extrusionOk="0">
                  <a:moveTo>
                    <a:pt x="0" y="225079"/>
                  </a:moveTo>
                  <a:lnTo>
                    <a:pt x="0" y="926119"/>
                  </a:lnTo>
                  <a:lnTo>
                    <a:pt x="6281452" y="926119"/>
                  </a:lnTo>
                  <a:lnTo>
                    <a:pt x="6281452" y="272133"/>
                  </a:lnTo>
                  <a:lnTo>
                    <a:pt x="5490210" y="158785"/>
                  </a:lnTo>
                  <a:cubicBezTo>
                    <a:pt x="5070920" y="98778"/>
                    <a:pt x="4683062" y="92491"/>
                    <a:pt x="4269486" y="140116"/>
                  </a:cubicBezTo>
                  <a:cubicBezTo>
                    <a:pt x="3797522" y="194504"/>
                    <a:pt x="3375184" y="188598"/>
                    <a:pt x="2910840" y="121162"/>
                  </a:cubicBezTo>
                  <a:lnTo>
                    <a:pt x="2469547" y="57153"/>
                  </a:lnTo>
                  <a:cubicBezTo>
                    <a:pt x="1887284" y="-27333"/>
                    <a:pt x="1348931" y="-18380"/>
                    <a:pt x="773049" y="85538"/>
                  </a:cubicBezTo>
                  <a:lnTo>
                    <a:pt x="0" y="225079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" name="Google Shape;157;p5"/>
            <p:cNvGrpSpPr/>
            <p:nvPr/>
          </p:nvGrpSpPr>
          <p:grpSpPr>
            <a:xfrm>
              <a:off x="247665" y="5694211"/>
              <a:ext cx="1734707" cy="1138399"/>
              <a:chOff x="975725" y="5557227"/>
              <a:chExt cx="2040352" cy="1338977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975725" y="6182246"/>
                <a:ext cx="1228662" cy="290564"/>
              </a:xfrm>
              <a:custGeom>
                <a:avLst/>
                <a:gdLst/>
                <a:ahLst/>
                <a:cxnLst/>
                <a:rect l="l" t="t" r="r" b="b"/>
                <a:pathLst>
                  <a:path w="2109291" h="498823" extrusionOk="0">
                    <a:moveTo>
                      <a:pt x="1054646" y="498823"/>
                    </a:moveTo>
                    <a:cubicBezTo>
                      <a:pt x="1635507" y="498823"/>
                      <a:pt x="2109292" y="386772"/>
                      <a:pt x="2109292" y="249412"/>
                    </a:cubicBezTo>
                    <a:cubicBezTo>
                      <a:pt x="2109292" y="112051"/>
                      <a:pt x="1635507" y="0"/>
                      <a:pt x="1054646" y="0"/>
                    </a:cubicBezTo>
                    <a:cubicBezTo>
                      <a:pt x="473785" y="0"/>
                      <a:pt x="0" y="112051"/>
                      <a:pt x="0" y="249412"/>
                    </a:cubicBezTo>
                    <a:cubicBezTo>
                      <a:pt x="0" y="386772"/>
                      <a:pt x="473785" y="498823"/>
                      <a:pt x="1054646" y="498823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9" name="Google Shape;159;p5"/>
              <p:cNvGrpSpPr/>
              <p:nvPr/>
            </p:nvGrpSpPr>
            <p:grpSpPr>
              <a:xfrm flipH="1">
                <a:off x="1071688" y="5557227"/>
                <a:ext cx="835252" cy="890789"/>
                <a:chOff x="-4259888" y="2290454"/>
                <a:chExt cx="4283344" cy="4568148"/>
              </a:xfrm>
            </p:grpSpPr>
            <p:sp>
              <p:nvSpPr>
                <p:cNvPr id="160" name="Google Shape;160;p5"/>
                <p:cNvSpPr/>
                <p:nvPr/>
              </p:nvSpPr>
              <p:spPr>
                <a:xfrm>
                  <a:off x="-4117892" y="2882105"/>
                  <a:ext cx="3976497" cy="3976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00" h="1600200" extrusionOk="0">
                      <a:moveTo>
                        <a:pt x="0" y="0"/>
                      </a:moveTo>
                      <a:lnTo>
                        <a:pt x="253270" y="1511522"/>
                      </a:lnTo>
                      <a:lnTo>
                        <a:pt x="258604" y="1511808"/>
                      </a:lnTo>
                      <a:cubicBezTo>
                        <a:pt x="277273" y="1561148"/>
                        <a:pt x="511778" y="1600200"/>
                        <a:pt x="798576" y="1600200"/>
                      </a:cubicBezTo>
                      <a:cubicBezTo>
                        <a:pt x="1085374" y="1600200"/>
                        <a:pt x="1320070" y="1561148"/>
                        <a:pt x="1338834" y="1511808"/>
                      </a:cubicBezTo>
                      <a:lnTo>
                        <a:pt x="1347216" y="1511522"/>
                      </a:lnTo>
                      <a:lnTo>
                        <a:pt x="1600200" y="0"/>
                      </a:lnTo>
                      <a:lnTo>
                        <a:pt x="800100" y="5867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-4259888" y="2479783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509683" y="0"/>
                        <a:pt x="210788" y="34385"/>
                        <a:pt x="76200" y="83915"/>
                      </a:cubicBezTo>
                      <a:lnTo>
                        <a:pt x="76200" y="66675"/>
                      </a:lnTo>
                      <a:lnTo>
                        <a:pt x="0" y="66675"/>
                      </a:lnTo>
                      <a:lnTo>
                        <a:pt x="0" y="142875"/>
                      </a:ln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lnTo>
                        <a:pt x="1714500" y="66675"/>
                      </a:lnTo>
                      <a:lnTo>
                        <a:pt x="1638300" y="66675"/>
                      </a:lnTo>
                      <a:lnTo>
                        <a:pt x="1638300" y="83915"/>
                      </a:lnTo>
                      <a:cubicBezTo>
                        <a:pt x="1503712" y="34385"/>
                        <a:pt x="1204722" y="0"/>
                        <a:pt x="857250" y="0"/>
                      </a:cubicBez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-4259888" y="2290454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383762" y="0"/>
                        <a:pt x="0" y="64008"/>
                        <a:pt x="0" y="142875"/>
                      </a:cubicBez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cubicBezTo>
                        <a:pt x="1714500" y="64008"/>
                        <a:pt x="1330738" y="0"/>
                        <a:pt x="857250" y="0"/>
                      </a:cubicBezTo>
                      <a:close/>
                      <a:moveTo>
                        <a:pt x="857250" y="28575"/>
                      </a:moveTo>
                      <a:cubicBezTo>
                        <a:pt x="1267587" y="28575"/>
                        <a:pt x="1600200" y="79724"/>
                        <a:pt x="1600200" y="142875"/>
                      </a:cubicBezTo>
                      <a:cubicBezTo>
                        <a:pt x="1600200" y="206026"/>
                        <a:pt x="1267587" y="257175"/>
                        <a:pt x="857250" y="257175"/>
                      </a:cubicBezTo>
                      <a:cubicBezTo>
                        <a:pt x="446913" y="257175"/>
                        <a:pt x="114300" y="206026"/>
                        <a:pt x="114300" y="142875"/>
                      </a:cubicBezTo>
                      <a:cubicBezTo>
                        <a:pt x="114300" y="79724"/>
                        <a:pt x="446913" y="28575"/>
                        <a:pt x="857250" y="28575"/>
                      </a:cubicBez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-3722035" y="3185505"/>
                  <a:ext cx="3330996" cy="2212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996" h="2212255" extrusionOk="0">
                      <a:moveTo>
                        <a:pt x="177084" y="63532"/>
                      </a:moveTo>
                      <a:cubicBezTo>
                        <a:pt x="166021" y="63995"/>
                        <a:pt x="154096" y="66887"/>
                        <a:pt x="141286" y="72892"/>
                      </a:cubicBezTo>
                      <a:cubicBezTo>
                        <a:pt x="38813" y="120934"/>
                        <a:pt x="122592" y="252518"/>
                        <a:pt x="122592" y="252518"/>
                      </a:cubicBezTo>
                      <a:lnTo>
                        <a:pt x="289673" y="176076"/>
                      </a:lnTo>
                      <a:cubicBezTo>
                        <a:pt x="289673" y="176076"/>
                        <a:pt x="254523" y="60293"/>
                        <a:pt x="177084" y="63532"/>
                      </a:cubicBezTo>
                      <a:close/>
                      <a:moveTo>
                        <a:pt x="189329" y="0"/>
                      </a:moveTo>
                      <a:cubicBezTo>
                        <a:pt x="293934" y="0"/>
                        <a:pt x="378657" y="84726"/>
                        <a:pt x="378657" y="189329"/>
                      </a:cubicBezTo>
                      <a:lnTo>
                        <a:pt x="373085" y="216947"/>
                      </a:lnTo>
                      <a:lnTo>
                        <a:pt x="397885" y="248723"/>
                      </a:lnTo>
                      <a:cubicBezTo>
                        <a:pt x="566135" y="462596"/>
                        <a:pt x="1277966" y="1340089"/>
                        <a:pt x="1899199" y="1692121"/>
                      </a:cubicBezTo>
                      <a:cubicBezTo>
                        <a:pt x="2609180" y="2094443"/>
                        <a:pt x="3330996" y="1952447"/>
                        <a:pt x="3330996" y="1952447"/>
                      </a:cubicBezTo>
                      <a:cubicBezTo>
                        <a:pt x="3330996" y="1952447"/>
                        <a:pt x="2798272" y="2520904"/>
                        <a:pt x="1721705" y="1976113"/>
                      </a:cubicBezTo>
                      <a:cubicBezTo>
                        <a:pt x="712421" y="1465372"/>
                        <a:pt x="253928" y="497855"/>
                        <a:pt x="200560" y="378910"/>
                      </a:cubicBezTo>
                      <a:lnTo>
                        <a:pt x="199977" y="377585"/>
                      </a:lnTo>
                      <a:lnTo>
                        <a:pt x="189329" y="378657"/>
                      </a:lnTo>
                      <a:cubicBezTo>
                        <a:pt x="84726" y="378657"/>
                        <a:pt x="0" y="293931"/>
                        <a:pt x="0" y="189329"/>
                      </a:cubicBezTo>
                      <a:cubicBezTo>
                        <a:pt x="0" y="84726"/>
                        <a:pt x="84726" y="0"/>
                        <a:pt x="189329" y="0"/>
                      </a:cubicBezTo>
                      <a:close/>
                    </a:path>
                  </a:pathLst>
                </a:custGeom>
                <a:solidFill>
                  <a:srgbClr val="EEEE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>
                  <a:off x="-695859" y="3147167"/>
                  <a:ext cx="719316" cy="203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463" h="817911" extrusionOk="0">
                      <a:moveTo>
                        <a:pt x="174784" y="190024"/>
                      </a:moveTo>
                      <a:cubicBezTo>
                        <a:pt x="174784" y="190024"/>
                        <a:pt x="227457" y="296418"/>
                        <a:pt x="184595" y="505968"/>
                      </a:cubicBezTo>
                      <a:cubicBezTo>
                        <a:pt x="142018" y="714089"/>
                        <a:pt x="0" y="817912"/>
                        <a:pt x="0" y="817912"/>
                      </a:cubicBezTo>
                      <a:lnTo>
                        <a:pt x="116110" y="807815"/>
                      </a:lnTo>
                      <a:cubicBezTo>
                        <a:pt x="116110" y="807815"/>
                        <a:pt x="294132" y="634556"/>
                        <a:pt x="289370" y="410718"/>
                      </a:cubicBezTo>
                      <a:cubicBezTo>
                        <a:pt x="284607" y="186880"/>
                        <a:pt x="208407" y="0"/>
                        <a:pt x="208407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5"/>
                <p:cNvSpPr/>
                <p:nvPr/>
              </p:nvSpPr>
              <p:spPr>
                <a:xfrm>
                  <a:off x="-3975657" y="2361691"/>
                  <a:ext cx="3692462" cy="568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00" h="228600" extrusionOk="0">
                      <a:moveTo>
                        <a:pt x="0" y="114300"/>
                      </a:moveTo>
                      <a:cubicBezTo>
                        <a:pt x="0" y="177451"/>
                        <a:pt x="332613" y="228600"/>
                        <a:pt x="742950" y="228600"/>
                      </a:cubicBezTo>
                      <a:cubicBezTo>
                        <a:pt x="1153287" y="228600"/>
                        <a:pt x="1485900" y="177451"/>
                        <a:pt x="1485900" y="114300"/>
                      </a:cubicBezTo>
                      <a:cubicBezTo>
                        <a:pt x="1485900" y="51149"/>
                        <a:pt x="1153287" y="0"/>
                        <a:pt x="742950" y="0"/>
                      </a:cubicBezTo>
                      <a:cubicBezTo>
                        <a:pt x="332613" y="0"/>
                        <a:pt x="0" y="51244"/>
                        <a:pt x="0" y="114300"/>
                      </a:cubicBez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" name="Google Shape;166;p5"/>
              <p:cNvSpPr/>
              <p:nvPr/>
            </p:nvSpPr>
            <p:spPr>
              <a:xfrm>
                <a:off x="1030321" y="6260169"/>
                <a:ext cx="1985756" cy="636035"/>
              </a:xfrm>
              <a:custGeom>
                <a:avLst/>
                <a:gdLst/>
                <a:ahLst/>
                <a:cxnLst/>
                <a:rect l="l" t="t" r="r" b="b"/>
                <a:pathLst>
                  <a:path w="3409023" h="1091906" extrusionOk="0">
                    <a:moveTo>
                      <a:pt x="651596" y="191331"/>
                    </a:moveTo>
                    <a:cubicBezTo>
                      <a:pt x="817348" y="191331"/>
                      <a:pt x="968661" y="210313"/>
                      <a:pt x="1083632" y="241570"/>
                    </a:cubicBezTo>
                    <a:cubicBezTo>
                      <a:pt x="1101478" y="107130"/>
                      <a:pt x="1420111" y="0"/>
                      <a:pt x="1810614" y="0"/>
                    </a:cubicBezTo>
                    <a:cubicBezTo>
                      <a:pt x="2181271" y="0"/>
                      <a:pt x="2487141" y="96477"/>
                      <a:pt x="2532567" y="221291"/>
                    </a:cubicBezTo>
                    <a:lnTo>
                      <a:pt x="2534298" y="221291"/>
                    </a:lnTo>
                    <a:cubicBezTo>
                      <a:pt x="3017384" y="221291"/>
                      <a:pt x="3409023" y="343076"/>
                      <a:pt x="3409023" y="493361"/>
                    </a:cubicBezTo>
                    <a:cubicBezTo>
                      <a:pt x="3409023" y="643647"/>
                      <a:pt x="3017384" y="765432"/>
                      <a:pt x="2534298" y="765432"/>
                    </a:cubicBezTo>
                    <a:cubicBezTo>
                      <a:pt x="2415270" y="765432"/>
                      <a:pt x="2301759" y="758023"/>
                      <a:pt x="2198360" y="744612"/>
                    </a:cubicBezTo>
                    <a:cubicBezTo>
                      <a:pt x="2051157" y="815131"/>
                      <a:pt x="1829109" y="860016"/>
                      <a:pt x="1580725" y="860016"/>
                    </a:cubicBezTo>
                    <a:cubicBezTo>
                      <a:pt x="1176648" y="860016"/>
                      <a:pt x="842386" y="741205"/>
                      <a:pt x="786415" y="586539"/>
                    </a:cubicBezTo>
                    <a:cubicBezTo>
                      <a:pt x="742935" y="589351"/>
                      <a:pt x="697834" y="590812"/>
                      <a:pt x="651596" y="590812"/>
                    </a:cubicBezTo>
                    <a:cubicBezTo>
                      <a:pt x="291701" y="590812"/>
                      <a:pt x="0" y="501365"/>
                      <a:pt x="0" y="391044"/>
                    </a:cubicBezTo>
                    <a:cubicBezTo>
                      <a:pt x="0" y="280778"/>
                      <a:pt x="291701" y="191331"/>
                      <a:pt x="651596" y="191331"/>
                    </a:cubicBezTo>
                    <a:lnTo>
                      <a:pt x="651596" y="191331"/>
                    </a:lnTo>
                    <a:close/>
                    <a:moveTo>
                      <a:pt x="2362922" y="860016"/>
                    </a:moveTo>
                    <a:cubicBezTo>
                      <a:pt x="2211934" y="860016"/>
                      <a:pt x="2089499" y="911932"/>
                      <a:pt x="2089499" y="975961"/>
                    </a:cubicBezTo>
                    <a:cubicBezTo>
                      <a:pt x="2089499" y="1039990"/>
                      <a:pt x="2211934" y="1091906"/>
                      <a:pt x="2362922" y="1091906"/>
                    </a:cubicBezTo>
                    <a:cubicBezTo>
                      <a:pt x="2513910" y="1091906"/>
                      <a:pt x="2636345" y="1039990"/>
                      <a:pt x="2636345" y="975961"/>
                    </a:cubicBezTo>
                    <a:cubicBezTo>
                      <a:pt x="2636345" y="911932"/>
                      <a:pt x="2513910" y="860016"/>
                      <a:pt x="2362922" y="860016"/>
                    </a:cubicBezTo>
                    <a:lnTo>
                      <a:pt x="2362922" y="860016"/>
                    </a:lnTo>
                    <a:close/>
                    <a:moveTo>
                      <a:pt x="612119" y="618500"/>
                    </a:moveTo>
                    <a:cubicBezTo>
                      <a:pt x="503961" y="618500"/>
                      <a:pt x="416245" y="658680"/>
                      <a:pt x="416245" y="708271"/>
                    </a:cubicBezTo>
                    <a:cubicBezTo>
                      <a:pt x="416245" y="757861"/>
                      <a:pt x="503961" y="798042"/>
                      <a:pt x="612119" y="798042"/>
                    </a:cubicBezTo>
                    <a:cubicBezTo>
                      <a:pt x="720276" y="798042"/>
                      <a:pt x="807992" y="757861"/>
                      <a:pt x="807992" y="708271"/>
                    </a:cubicBezTo>
                    <a:cubicBezTo>
                      <a:pt x="807992" y="658680"/>
                      <a:pt x="720330" y="618500"/>
                      <a:pt x="612119" y="618500"/>
                    </a:cubicBez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1346500" y="6316554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19" y="296568"/>
                      <a:pt x="1103209" y="229943"/>
                      <a:pt x="1103209" y="148284"/>
                    </a:cubicBezTo>
                    <a:cubicBezTo>
                      <a:pt x="1103209" y="66625"/>
                      <a:pt x="855419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43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1195792" y="6055316"/>
                <a:ext cx="1089775" cy="372089"/>
              </a:xfrm>
              <a:custGeom>
                <a:avLst/>
                <a:gdLst/>
                <a:ahLst/>
                <a:cxnLst/>
                <a:rect l="l" t="t" r="r" b="b"/>
                <a:pathLst>
                  <a:path w="1870858" h="638779" extrusionOk="0">
                    <a:moveTo>
                      <a:pt x="1020738" y="486602"/>
                    </a:moveTo>
                    <a:cubicBezTo>
                      <a:pt x="1020738" y="570640"/>
                      <a:pt x="763702" y="638779"/>
                      <a:pt x="446691" y="638779"/>
                    </a:cubicBezTo>
                    <a:cubicBezTo>
                      <a:pt x="266230" y="638779"/>
                      <a:pt x="105237" y="616715"/>
                      <a:pt x="0" y="582159"/>
                    </a:cubicBezTo>
                    <a:cubicBezTo>
                      <a:pt x="91339" y="555714"/>
                      <a:pt x="177974" y="512830"/>
                      <a:pt x="255360" y="454587"/>
                    </a:cubicBezTo>
                    <a:cubicBezTo>
                      <a:pt x="353405" y="380877"/>
                      <a:pt x="476218" y="347943"/>
                      <a:pt x="598004" y="362761"/>
                    </a:cubicBezTo>
                    <a:cubicBezTo>
                      <a:pt x="776410" y="384501"/>
                      <a:pt x="947678" y="285645"/>
                      <a:pt x="1018034" y="120271"/>
                    </a:cubicBezTo>
                    <a:lnTo>
                      <a:pt x="1069247" y="0"/>
                    </a:lnTo>
                    <a:lnTo>
                      <a:pt x="1051942" y="173755"/>
                    </a:lnTo>
                    <a:cubicBezTo>
                      <a:pt x="1046155" y="231566"/>
                      <a:pt x="1065516" y="283698"/>
                      <a:pt x="1107481" y="323824"/>
                    </a:cubicBezTo>
                    <a:cubicBezTo>
                      <a:pt x="1149500" y="363951"/>
                      <a:pt x="1202498" y="380877"/>
                      <a:pt x="1259983" y="372441"/>
                    </a:cubicBezTo>
                    <a:cubicBezTo>
                      <a:pt x="1346455" y="359787"/>
                      <a:pt x="1441472" y="352810"/>
                      <a:pt x="1541139" y="352810"/>
                    </a:cubicBezTo>
                    <a:cubicBezTo>
                      <a:pt x="1659842" y="352810"/>
                      <a:pt x="1771894" y="362707"/>
                      <a:pt x="1870858" y="380283"/>
                    </a:cubicBezTo>
                    <a:lnTo>
                      <a:pt x="1870858" y="598220"/>
                    </a:lnTo>
                    <a:lnTo>
                      <a:pt x="1378416" y="598220"/>
                    </a:lnTo>
                    <a:cubicBezTo>
                      <a:pt x="1378416" y="534948"/>
                      <a:pt x="1230997" y="480977"/>
                      <a:pt x="1023496" y="459670"/>
                    </a:cubicBezTo>
                    <a:lnTo>
                      <a:pt x="1020738" y="48660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2269702" y="6452965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20" y="296568"/>
                      <a:pt x="1103209" y="229943"/>
                      <a:pt x="1103209" y="148284"/>
                    </a:cubicBezTo>
                    <a:cubicBezTo>
                      <a:pt x="1103209" y="66625"/>
                      <a:pt x="855420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97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2134328" y="6074531"/>
                <a:ext cx="642616" cy="539579"/>
              </a:xfrm>
              <a:custGeom>
                <a:avLst/>
                <a:gdLst/>
                <a:ahLst/>
                <a:cxnLst/>
                <a:rect l="l" t="t" r="r" b="b"/>
                <a:pathLst>
                  <a:path w="1103204" h="926316" extrusionOk="0">
                    <a:moveTo>
                      <a:pt x="1037501" y="128762"/>
                    </a:moveTo>
                    <a:cubicBezTo>
                      <a:pt x="1037501" y="57648"/>
                      <a:pt x="819996" y="0"/>
                      <a:pt x="551656" y="0"/>
                    </a:cubicBezTo>
                    <a:cubicBezTo>
                      <a:pt x="283317" y="0"/>
                      <a:pt x="65812" y="57648"/>
                      <a:pt x="65812" y="128762"/>
                    </a:cubicBezTo>
                    <a:lnTo>
                      <a:pt x="160" y="789497"/>
                    </a:lnTo>
                    <a:cubicBezTo>
                      <a:pt x="-7303" y="864667"/>
                      <a:pt x="247030" y="926317"/>
                      <a:pt x="551602" y="926317"/>
                    </a:cubicBezTo>
                    <a:cubicBezTo>
                      <a:pt x="856174" y="926317"/>
                      <a:pt x="1110507" y="864667"/>
                      <a:pt x="1103044" y="789497"/>
                    </a:cubicBezTo>
                    <a:lnTo>
                      <a:pt x="1037501" y="12876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2173571" y="6083383"/>
                <a:ext cx="603273" cy="530664"/>
              </a:xfrm>
              <a:custGeom>
                <a:avLst/>
                <a:gdLst/>
                <a:ahLst/>
                <a:cxnLst/>
                <a:rect l="l" t="t" r="r" b="b"/>
                <a:pathLst>
                  <a:path w="1035662" h="911012" extrusionOk="0">
                    <a:moveTo>
                      <a:pt x="969904" y="113512"/>
                    </a:moveTo>
                    <a:cubicBezTo>
                      <a:pt x="969904" y="64408"/>
                      <a:pt x="866127" y="21686"/>
                      <a:pt x="713570" y="0"/>
                    </a:cubicBezTo>
                    <a:lnTo>
                      <a:pt x="103615" y="193602"/>
                    </a:lnTo>
                    <a:cubicBezTo>
                      <a:pt x="162886" y="270989"/>
                      <a:pt x="353568" y="310088"/>
                      <a:pt x="583673" y="304464"/>
                    </a:cubicBezTo>
                    <a:cubicBezTo>
                      <a:pt x="873644" y="297380"/>
                      <a:pt x="888732" y="689451"/>
                      <a:pt x="653759" y="784901"/>
                    </a:cubicBezTo>
                    <a:cubicBezTo>
                      <a:pt x="448206" y="868398"/>
                      <a:pt x="209610" y="881215"/>
                      <a:pt x="0" y="841088"/>
                    </a:cubicBezTo>
                    <a:cubicBezTo>
                      <a:pt x="94422" y="882729"/>
                      <a:pt x="277695" y="911012"/>
                      <a:pt x="484060" y="911012"/>
                    </a:cubicBezTo>
                    <a:cubicBezTo>
                      <a:pt x="788632" y="911012"/>
                      <a:pt x="1042965" y="849363"/>
                      <a:pt x="1035502" y="774193"/>
                    </a:cubicBezTo>
                    <a:lnTo>
                      <a:pt x="969904" y="113512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2172535" y="6074531"/>
                <a:ext cx="566009" cy="150007"/>
              </a:xfrm>
              <a:custGeom>
                <a:avLst/>
                <a:gdLst/>
                <a:ahLst/>
                <a:cxnLst/>
                <a:rect l="l" t="t" r="r" b="b"/>
                <a:pathLst>
                  <a:path w="971689" h="257523" extrusionOk="0">
                    <a:moveTo>
                      <a:pt x="971689" y="128762"/>
                    </a:moveTo>
                    <a:cubicBezTo>
                      <a:pt x="971689" y="57648"/>
                      <a:pt x="754184" y="0"/>
                      <a:pt x="485844" y="0"/>
                    </a:cubicBezTo>
                    <a:cubicBezTo>
                      <a:pt x="217505" y="0"/>
                      <a:pt x="0" y="57648"/>
                      <a:pt x="0" y="128762"/>
                    </a:cubicBezTo>
                    <a:cubicBezTo>
                      <a:pt x="0" y="199875"/>
                      <a:pt x="217505" y="257524"/>
                      <a:pt x="485844" y="257524"/>
                    </a:cubicBezTo>
                    <a:cubicBezTo>
                      <a:pt x="754184" y="257524"/>
                      <a:pt x="971689" y="199875"/>
                      <a:pt x="971689" y="128762"/>
                    </a:cubicBezTo>
                    <a:close/>
                  </a:path>
                </a:pathLst>
              </a:custGeom>
              <a:solidFill>
                <a:srgbClr val="FEE7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1694797" y="6616219"/>
                <a:ext cx="575270" cy="58591"/>
              </a:xfrm>
              <a:custGeom>
                <a:avLst/>
                <a:gdLst/>
                <a:ahLst/>
                <a:cxnLst/>
                <a:rect l="l" t="t" r="r" b="b"/>
                <a:pathLst>
                  <a:path w="987588" h="100586" extrusionOk="0">
                    <a:moveTo>
                      <a:pt x="493794" y="100587"/>
                    </a:moveTo>
                    <a:cubicBezTo>
                      <a:pt x="765757" y="100587"/>
                      <a:pt x="987588" y="77982"/>
                      <a:pt x="987588" y="50293"/>
                    </a:cubicBezTo>
                    <a:cubicBezTo>
                      <a:pt x="987588" y="22605"/>
                      <a:pt x="765757" y="0"/>
                      <a:pt x="493794" y="0"/>
                    </a:cubicBezTo>
                    <a:cubicBezTo>
                      <a:pt x="221832" y="0"/>
                      <a:pt x="0" y="22605"/>
                      <a:pt x="0" y="50293"/>
                    </a:cubicBezTo>
                    <a:cubicBezTo>
                      <a:pt x="0" y="77982"/>
                      <a:pt x="221832" y="100587"/>
                      <a:pt x="493794" y="100587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4" name="Google Shape;174;p5"/>
              <p:cNvGrpSpPr/>
              <p:nvPr/>
            </p:nvGrpSpPr>
            <p:grpSpPr>
              <a:xfrm rot="-568258">
                <a:off x="1768426" y="6089716"/>
                <a:ext cx="479762" cy="573137"/>
                <a:chOff x="12650622" y="-224128"/>
                <a:chExt cx="1467358" cy="1752944"/>
              </a:xfrm>
            </p:grpSpPr>
            <p:sp>
              <p:nvSpPr>
                <p:cNvPr id="175" name="Google Shape;175;p5"/>
                <p:cNvSpPr/>
                <p:nvPr/>
              </p:nvSpPr>
              <p:spPr>
                <a:xfrm>
                  <a:off x="13571194" y="819966"/>
                  <a:ext cx="332853" cy="431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45" h="431863" extrusionOk="0">
                      <a:moveTo>
                        <a:pt x="0" y="431863"/>
                      </a:moveTo>
                      <a:lnTo>
                        <a:pt x="323945" y="0"/>
                      </a:lnTo>
                      <a:cubicBezTo>
                        <a:pt x="320135" y="102870"/>
                        <a:pt x="283940" y="194215"/>
                        <a:pt x="235172" y="278606"/>
                      </a:cubicBez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5"/>
                <p:cNvSpPr/>
                <p:nvPr/>
              </p:nvSpPr>
              <p:spPr>
                <a:xfrm>
                  <a:off x="13532073" y="-140916"/>
                  <a:ext cx="585906" cy="90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225" h="902398" extrusionOk="0">
                      <a:moveTo>
                        <a:pt x="561308" y="0"/>
                      </a:moveTo>
                      <a:cubicBezTo>
                        <a:pt x="587121" y="101537"/>
                        <a:pt x="554164" y="183452"/>
                        <a:pt x="497586" y="281464"/>
                      </a:cubicBezTo>
                      <a:lnTo>
                        <a:pt x="139065" y="902399"/>
                      </a:lnTo>
                      <a:lnTo>
                        <a:pt x="0" y="757904"/>
                      </a:lnTo>
                      <a:lnTo>
                        <a:pt x="11716" y="736759"/>
                      </a:lnTo>
                      <a:lnTo>
                        <a:pt x="561308" y="0"/>
                      </a:ln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5"/>
                <p:cNvSpPr/>
                <p:nvPr/>
              </p:nvSpPr>
              <p:spPr>
                <a:xfrm>
                  <a:off x="12650622" y="496021"/>
                  <a:ext cx="1254098" cy="1032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533" h="1032795" extrusionOk="0">
                      <a:moveTo>
                        <a:pt x="0" y="887254"/>
                      </a:moveTo>
                      <a:lnTo>
                        <a:pt x="525780" y="0"/>
                      </a:lnTo>
                      <a:lnTo>
                        <a:pt x="1220533" y="323945"/>
                      </a:lnTo>
                      <a:lnTo>
                        <a:pt x="816864" y="1032795"/>
                      </a:lnTo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>
                  <a:off x="12786560" y="647373"/>
                  <a:ext cx="948550" cy="80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163" h="804291" extrusionOk="0">
                      <a:moveTo>
                        <a:pt x="0" y="747331"/>
                      </a:moveTo>
                      <a:lnTo>
                        <a:pt x="440150" y="0"/>
                      </a:lnTo>
                      <a:lnTo>
                        <a:pt x="923163" y="225171"/>
                      </a:lnTo>
                      <a:lnTo>
                        <a:pt x="592074" y="804291"/>
                      </a:ln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5"/>
                <p:cNvSpPr/>
                <p:nvPr/>
              </p:nvSpPr>
              <p:spPr>
                <a:xfrm>
                  <a:off x="13238484" y="647373"/>
                  <a:ext cx="496295" cy="297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012" h="297262" extrusionOk="0">
                      <a:moveTo>
                        <a:pt x="0" y="0"/>
                      </a:moveTo>
                      <a:cubicBezTo>
                        <a:pt x="137541" y="277463"/>
                        <a:pt x="295370" y="379571"/>
                        <a:pt x="483013" y="22517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5"/>
                <p:cNvSpPr/>
                <p:nvPr/>
              </p:nvSpPr>
              <p:spPr>
                <a:xfrm>
                  <a:off x="13399264" y="-224128"/>
                  <a:ext cx="713523" cy="979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426" h="979895" extrusionOk="0">
                      <a:moveTo>
                        <a:pt x="0" y="875025"/>
                      </a:moveTo>
                      <a:lnTo>
                        <a:pt x="425577" y="98737"/>
                      </a:lnTo>
                      <a:cubicBezTo>
                        <a:pt x="527400" y="-86905"/>
                        <a:pt x="780764" y="11393"/>
                        <a:pt x="664559" y="210275"/>
                      </a:cubicBezTo>
                      <a:lnTo>
                        <a:pt x="215170" y="979895"/>
                      </a:lnTo>
                      <a:lnTo>
                        <a:pt x="0" y="875025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1" name="Google Shape;181;p5"/>
            <p:cNvGrpSpPr/>
            <p:nvPr/>
          </p:nvGrpSpPr>
          <p:grpSpPr>
            <a:xfrm>
              <a:off x="-674910" y="0"/>
              <a:ext cx="4138029" cy="6868885"/>
              <a:chOff x="10890" y="0"/>
              <a:chExt cx="4138029" cy="6868885"/>
            </a:xfrm>
          </p:grpSpPr>
          <p:sp>
            <p:nvSpPr>
              <p:cNvPr id="182" name="Google Shape;182;p5"/>
              <p:cNvSpPr/>
              <p:nvPr/>
            </p:nvSpPr>
            <p:spPr>
              <a:xfrm>
                <a:off x="272839" y="1379068"/>
                <a:ext cx="1686804" cy="5489817"/>
              </a:xfrm>
              <a:custGeom>
                <a:avLst/>
                <a:gdLst/>
                <a:ahLst/>
                <a:cxnLst/>
                <a:rect l="l" t="t" r="r" b="b"/>
                <a:pathLst>
                  <a:path w="1686804" h="5489817" extrusionOk="0">
                    <a:moveTo>
                      <a:pt x="1582286" y="0"/>
                    </a:moveTo>
                    <a:lnTo>
                      <a:pt x="1686804" y="49759"/>
                    </a:lnTo>
                    <a:cubicBezTo>
                      <a:pt x="806614" y="1783097"/>
                      <a:pt x="465928" y="3497024"/>
                      <a:pt x="468169" y="5342289"/>
                    </a:cubicBezTo>
                    <a:lnTo>
                      <a:pt x="470780" y="5489817"/>
                    </a:lnTo>
                    <a:lnTo>
                      <a:pt x="0" y="5489817"/>
                    </a:lnTo>
                    <a:lnTo>
                      <a:pt x="16257" y="5160185"/>
                    </a:lnTo>
                    <a:cubicBezTo>
                      <a:pt x="135572" y="3346364"/>
                      <a:pt x="669858" y="1580352"/>
                      <a:pt x="1582286" y="0"/>
                    </a:cubicBezTo>
                    <a:close/>
                  </a:path>
                </a:pathLst>
              </a:custGeom>
              <a:solidFill>
                <a:srgbClr val="C55A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1658478" y="1379287"/>
                <a:ext cx="301327" cy="419161"/>
              </a:xfrm>
              <a:custGeom>
                <a:avLst/>
                <a:gdLst/>
                <a:ahLst/>
                <a:cxnLst/>
                <a:rect l="l" t="t" r="r" b="b"/>
                <a:pathLst>
                  <a:path w="132016" h="183641" extrusionOk="0">
                    <a:moveTo>
                      <a:pt x="0" y="155353"/>
                    </a:moveTo>
                    <a:cubicBezTo>
                      <a:pt x="27813" y="103156"/>
                      <a:pt x="56579" y="51340"/>
                      <a:pt x="86201" y="0"/>
                    </a:cubicBezTo>
                    <a:lnTo>
                      <a:pt x="132017" y="21812"/>
                    </a:lnTo>
                    <a:cubicBezTo>
                      <a:pt x="104585" y="75819"/>
                      <a:pt x="78391" y="129731"/>
                      <a:pt x="53340" y="183642"/>
                    </a:cubicBezTo>
                    <a:lnTo>
                      <a:pt x="53340" y="183642"/>
                    </a:lnTo>
                    <a:lnTo>
                      <a:pt x="46768" y="169640"/>
                    </a:lnTo>
                    <a:cubicBezTo>
                      <a:pt x="42672" y="160877"/>
                      <a:pt x="34862" y="154400"/>
                      <a:pt x="25527" y="151924"/>
                    </a:cubicBezTo>
                    <a:cubicBezTo>
                      <a:pt x="16859" y="149352"/>
                      <a:pt x="7620" y="150781"/>
                      <a:pt x="0" y="155353"/>
                    </a:cubicBez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1070708" y="0"/>
                <a:ext cx="2582156" cy="1362641"/>
              </a:xfrm>
              <a:custGeom>
                <a:avLst/>
                <a:gdLst/>
                <a:ahLst/>
                <a:cxnLst/>
                <a:rect l="l" t="t" r="r" b="b"/>
                <a:pathLst>
                  <a:path w="1131284" h="596995" extrusionOk="0">
                    <a:moveTo>
                      <a:pt x="371665" y="596995"/>
                    </a:moveTo>
                    <a:lnTo>
                      <a:pt x="966121" y="477171"/>
                    </a:lnTo>
                    <a:lnTo>
                      <a:pt x="967645" y="398971"/>
                    </a:lnTo>
                    <a:lnTo>
                      <a:pt x="1008793" y="468598"/>
                    </a:lnTo>
                    <a:lnTo>
                      <a:pt x="1131284" y="443929"/>
                    </a:lnTo>
                    <a:cubicBezTo>
                      <a:pt x="1104615" y="163989"/>
                      <a:pt x="894302" y="143034"/>
                      <a:pt x="412337" y="505365"/>
                    </a:cubicBezTo>
                    <a:cubicBezTo>
                      <a:pt x="316992" y="107125"/>
                      <a:pt x="196025" y="-135382"/>
                      <a:pt x="0" y="81121"/>
                    </a:cubicBezTo>
                    <a:lnTo>
                      <a:pt x="71628" y="180467"/>
                    </a:lnTo>
                    <a:lnTo>
                      <a:pt x="155353" y="138652"/>
                    </a:lnTo>
                    <a:lnTo>
                      <a:pt x="96679" y="215233"/>
                    </a:lnTo>
                    <a:lnTo>
                      <a:pt x="371665" y="596995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10890" y="507556"/>
                <a:ext cx="4138029" cy="2301934"/>
              </a:xfrm>
              <a:custGeom>
                <a:avLst/>
                <a:gdLst/>
                <a:ahLst/>
                <a:cxnLst/>
                <a:rect l="l" t="t" r="r" b="b"/>
                <a:pathLst>
                  <a:path w="4138029" h="2301934" extrusionOk="0">
                    <a:moveTo>
                      <a:pt x="383341" y="588"/>
                    </a:moveTo>
                    <a:cubicBezTo>
                      <a:pt x="1036352" y="-13400"/>
                      <a:pt x="1741242" y="221708"/>
                      <a:pt x="1948753" y="752004"/>
                    </a:cubicBezTo>
                    <a:cubicBezTo>
                      <a:pt x="2759248" y="246370"/>
                      <a:pt x="4245513" y="997760"/>
                      <a:pt x="4131869" y="2301934"/>
                    </a:cubicBezTo>
                    <a:lnTo>
                      <a:pt x="3736401" y="2053354"/>
                    </a:lnTo>
                    <a:lnTo>
                      <a:pt x="3747483" y="1740240"/>
                    </a:lnTo>
                    <a:lnTo>
                      <a:pt x="3578866" y="1954270"/>
                    </a:lnTo>
                    <a:lnTo>
                      <a:pt x="2962412" y="1566627"/>
                    </a:lnTo>
                    <a:lnTo>
                      <a:pt x="3099739" y="1150949"/>
                    </a:lnTo>
                    <a:lnTo>
                      <a:pt x="2802053" y="1465585"/>
                    </a:lnTo>
                    <a:lnTo>
                      <a:pt x="2328794" y="1168116"/>
                    </a:lnTo>
                    <a:lnTo>
                      <a:pt x="2443523" y="902586"/>
                    </a:lnTo>
                    <a:lnTo>
                      <a:pt x="2211024" y="1094020"/>
                    </a:lnTo>
                    <a:lnTo>
                      <a:pt x="1896604" y="896285"/>
                    </a:lnTo>
                    <a:lnTo>
                      <a:pt x="1237347" y="859997"/>
                    </a:lnTo>
                    <a:lnTo>
                      <a:pt x="1188674" y="518200"/>
                    </a:lnTo>
                    <a:lnTo>
                      <a:pt x="1141956" y="854782"/>
                    </a:lnTo>
                    <a:lnTo>
                      <a:pt x="497038" y="819146"/>
                    </a:lnTo>
                    <a:lnTo>
                      <a:pt x="508120" y="402602"/>
                    </a:lnTo>
                    <a:lnTo>
                      <a:pt x="394042" y="813498"/>
                    </a:lnTo>
                    <a:lnTo>
                      <a:pt x="0" y="791732"/>
                    </a:lnTo>
                    <a:lnTo>
                      <a:pt x="0" y="41883"/>
                    </a:lnTo>
                    <a:lnTo>
                      <a:pt x="141966" y="17420"/>
                    </a:lnTo>
                    <a:cubicBezTo>
                      <a:pt x="220898" y="7977"/>
                      <a:pt x="301714" y="2337"/>
                      <a:pt x="383341" y="588"/>
                    </a:cubicBez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67480" y="1215354"/>
                <a:ext cx="2595365" cy="1595000"/>
              </a:xfrm>
              <a:custGeom>
                <a:avLst/>
                <a:gdLst/>
                <a:ahLst/>
                <a:cxnLst/>
                <a:rect l="l" t="t" r="r" b="b"/>
                <a:pathLst>
                  <a:path w="1137071" h="698795" extrusionOk="0">
                    <a:moveTo>
                      <a:pt x="1087564" y="698796"/>
                    </a:moveTo>
                    <a:cubicBezTo>
                      <a:pt x="1204246" y="348371"/>
                      <a:pt x="1113282" y="132915"/>
                      <a:pt x="829437" y="42714"/>
                    </a:cubicBezTo>
                    <a:cubicBezTo>
                      <a:pt x="503777" y="-28248"/>
                      <a:pt x="190976" y="-55489"/>
                      <a:pt x="0" y="330273"/>
                    </a:cubicBezTo>
                    <a:lnTo>
                      <a:pt x="266414" y="248454"/>
                    </a:lnTo>
                    <a:lnTo>
                      <a:pt x="267843" y="121771"/>
                    </a:lnTo>
                    <a:lnTo>
                      <a:pt x="311848" y="234547"/>
                    </a:lnTo>
                    <a:lnTo>
                      <a:pt x="513493" y="172635"/>
                    </a:lnTo>
                    <a:lnTo>
                      <a:pt x="499776" y="64240"/>
                    </a:lnTo>
                    <a:lnTo>
                      <a:pt x="549021" y="161681"/>
                    </a:lnTo>
                    <a:lnTo>
                      <a:pt x="806577" y="82623"/>
                    </a:lnTo>
                    <a:lnTo>
                      <a:pt x="900113" y="287697"/>
                    </a:lnTo>
                    <a:lnTo>
                      <a:pt x="972502" y="243977"/>
                    </a:lnTo>
                    <a:lnTo>
                      <a:pt x="911352" y="312366"/>
                    </a:lnTo>
                    <a:lnTo>
                      <a:pt x="966978" y="434286"/>
                    </a:lnTo>
                    <a:lnTo>
                      <a:pt x="1074991" y="349419"/>
                    </a:lnTo>
                    <a:lnTo>
                      <a:pt x="997458" y="501057"/>
                    </a:lnTo>
                    <a:lnTo>
                      <a:pt x="1087564" y="698796"/>
                    </a:lnTo>
                    <a:close/>
                  </a:path>
                </a:pathLst>
              </a:custGeom>
              <a:solidFill>
                <a:srgbClr val="81B2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" name="Google Shape;329;p10">
              <a:extLst>
                <a:ext uri="{FF2B5EF4-FFF2-40B4-BE49-F238E27FC236}">
                  <a16:creationId xmlns:a16="http://schemas.microsoft.com/office/drawing/2014/main" id="{2905A704-B0CD-4E31-90BD-D004A59D40DF}"/>
                </a:ext>
              </a:extLst>
            </p:cNvPr>
            <p:cNvGrpSpPr/>
            <p:nvPr userDrawn="1"/>
          </p:nvGrpSpPr>
          <p:grpSpPr>
            <a:xfrm flipH="1">
              <a:off x="1342278" y="4210677"/>
              <a:ext cx="1738239" cy="1743417"/>
              <a:chOff x="4067175" y="-2019300"/>
              <a:chExt cx="4220050" cy="4232623"/>
            </a:xfrm>
          </p:grpSpPr>
          <p:sp>
            <p:nvSpPr>
              <p:cNvPr id="84" name="Google Shape;330;p10">
                <a:extLst>
                  <a:ext uri="{FF2B5EF4-FFF2-40B4-BE49-F238E27FC236}">
                    <a16:creationId xmlns:a16="http://schemas.microsoft.com/office/drawing/2014/main" id="{11D6AA0B-BD74-4CEB-B2A8-6AC2E2D1861A}"/>
                  </a:ext>
                </a:extLst>
              </p:cNvPr>
              <p:cNvSpPr/>
              <p:nvPr/>
            </p:nvSpPr>
            <p:spPr>
              <a:xfrm>
                <a:off x="5501258" y="-2019300"/>
                <a:ext cx="1351883" cy="989266"/>
              </a:xfrm>
              <a:custGeom>
                <a:avLst/>
                <a:gdLst/>
                <a:ahLst/>
                <a:cxnLst/>
                <a:rect l="l" t="t" r="r" b="b"/>
                <a:pathLst>
                  <a:path w="1351883" h="989266" extrusionOk="0">
                    <a:moveTo>
                      <a:pt x="675989" y="0"/>
                    </a:moveTo>
                    <a:lnTo>
                      <a:pt x="1013936" y="494633"/>
                    </a:lnTo>
                    <a:lnTo>
                      <a:pt x="1351883" y="989267"/>
                    </a:lnTo>
                    <a:lnTo>
                      <a:pt x="675989" y="989267"/>
                    </a:lnTo>
                    <a:lnTo>
                      <a:pt x="0" y="989267"/>
                    </a:lnTo>
                    <a:lnTo>
                      <a:pt x="337947" y="494633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31;p10">
                <a:extLst>
                  <a:ext uri="{FF2B5EF4-FFF2-40B4-BE49-F238E27FC236}">
                    <a16:creationId xmlns:a16="http://schemas.microsoft.com/office/drawing/2014/main" id="{6C47DEBA-675B-4703-9EFC-2A09DA3B0661}"/>
                  </a:ext>
                </a:extLst>
              </p:cNvPr>
              <p:cNvSpPr/>
              <p:nvPr/>
            </p:nvSpPr>
            <p:spPr>
              <a:xfrm>
                <a:off x="5602605" y="-819151"/>
                <a:ext cx="1149191" cy="2916745"/>
              </a:xfrm>
              <a:custGeom>
                <a:avLst/>
                <a:gdLst/>
                <a:ahLst/>
                <a:cxnLst/>
                <a:rect l="l" t="t" r="r" b="b"/>
                <a:pathLst>
                  <a:path w="1149191" h="2916745" extrusionOk="0">
                    <a:moveTo>
                      <a:pt x="1149191" y="2916746"/>
                    </a:moveTo>
                    <a:lnTo>
                      <a:pt x="1149191" y="0"/>
                    </a:lnTo>
                    <a:lnTo>
                      <a:pt x="0" y="0"/>
                    </a:lnTo>
                    <a:lnTo>
                      <a:pt x="0" y="2916746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32;p10">
                <a:extLst>
                  <a:ext uri="{FF2B5EF4-FFF2-40B4-BE49-F238E27FC236}">
                    <a16:creationId xmlns:a16="http://schemas.microsoft.com/office/drawing/2014/main" id="{B16FCBD9-46DE-45E8-AA4B-435D5B06670B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33;p10">
                <a:extLst>
                  <a:ext uri="{FF2B5EF4-FFF2-40B4-BE49-F238E27FC236}">
                    <a16:creationId xmlns:a16="http://schemas.microsoft.com/office/drawing/2014/main" id="{8DABD6D9-5490-42FD-ADFA-67CA3280DE59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34;p10">
                <a:extLst>
                  <a:ext uri="{FF2B5EF4-FFF2-40B4-BE49-F238E27FC236}">
                    <a16:creationId xmlns:a16="http://schemas.microsoft.com/office/drawing/2014/main" id="{985E416C-D023-41D2-9C29-FF96C19729FF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35;p10">
                <a:extLst>
                  <a:ext uri="{FF2B5EF4-FFF2-40B4-BE49-F238E27FC236}">
                    <a16:creationId xmlns:a16="http://schemas.microsoft.com/office/drawing/2014/main" id="{BDD27AC1-6CAA-479B-B12F-6664F490906B}"/>
                  </a:ext>
                </a:extLst>
              </p:cNvPr>
              <p:cNvSpPr/>
              <p:nvPr/>
            </p:nvSpPr>
            <p:spPr>
              <a:xfrm>
                <a:off x="4203192" y="2529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36;p10">
                <a:extLst>
                  <a:ext uri="{FF2B5EF4-FFF2-40B4-BE49-F238E27FC236}">
                    <a16:creationId xmlns:a16="http://schemas.microsoft.com/office/drawing/2014/main" id="{5087ED40-A11F-4359-B7C3-2D8DDE511FD6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37;p10">
                <a:extLst>
                  <a:ext uri="{FF2B5EF4-FFF2-40B4-BE49-F238E27FC236}">
                    <a16:creationId xmlns:a16="http://schemas.microsoft.com/office/drawing/2014/main" id="{2A770B17-77E2-4E6E-8592-1C5EA66F59F1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38;p10">
                <a:extLst>
                  <a:ext uri="{FF2B5EF4-FFF2-40B4-BE49-F238E27FC236}">
                    <a16:creationId xmlns:a16="http://schemas.microsoft.com/office/drawing/2014/main" id="{44316458-C844-48F3-B6C3-D6E267BD10EA}"/>
                  </a:ext>
                </a:extLst>
              </p:cNvPr>
              <p:cNvSpPr/>
              <p:nvPr/>
            </p:nvSpPr>
            <p:spPr>
              <a:xfrm>
                <a:off x="7399972" y="2910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39;p10">
                <a:extLst>
                  <a:ext uri="{FF2B5EF4-FFF2-40B4-BE49-F238E27FC236}">
                    <a16:creationId xmlns:a16="http://schemas.microsoft.com/office/drawing/2014/main" id="{79AA62E4-ECFE-4831-9EA7-8A7F080658DC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40;p10">
                <a:extLst>
                  <a:ext uri="{FF2B5EF4-FFF2-40B4-BE49-F238E27FC236}">
                    <a16:creationId xmlns:a16="http://schemas.microsoft.com/office/drawing/2014/main" id="{6C8B3547-39DB-4003-966C-3E11CBE501DA}"/>
                  </a:ext>
                </a:extLst>
              </p:cNvPr>
              <p:cNvSpPr/>
              <p:nvPr/>
            </p:nvSpPr>
            <p:spPr>
              <a:xfrm>
                <a:off x="4935377" y="520921"/>
                <a:ext cx="2512795" cy="1692402"/>
              </a:xfrm>
              <a:custGeom>
                <a:avLst/>
                <a:gdLst/>
                <a:ahLst/>
                <a:cxnLst/>
                <a:rect l="l" t="t" r="r" b="b"/>
                <a:pathLst>
                  <a:path w="2445543" h="1692402" extrusionOk="0">
                    <a:moveTo>
                      <a:pt x="0" y="1692402"/>
                    </a:moveTo>
                    <a:lnTo>
                      <a:pt x="0" y="0"/>
                    </a:lnTo>
                    <a:lnTo>
                      <a:pt x="199454" y="0"/>
                    </a:lnTo>
                    <a:lnTo>
                      <a:pt x="199454" y="125825"/>
                    </a:lnTo>
                    <a:lnTo>
                      <a:pt x="401288" y="125825"/>
                    </a:lnTo>
                    <a:lnTo>
                      <a:pt x="401288" y="0"/>
                    </a:lnTo>
                    <a:lnTo>
                      <a:pt x="660654" y="0"/>
                    </a:lnTo>
                    <a:lnTo>
                      <a:pt x="660654" y="125825"/>
                    </a:lnTo>
                    <a:cubicBezTo>
                      <a:pt x="727901" y="125825"/>
                      <a:pt x="795242" y="125825"/>
                      <a:pt x="862489" y="125825"/>
                    </a:cubicBezTo>
                    <a:lnTo>
                      <a:pt x="862489" y="0"/>
                    </a:lnTo>
                    <a:lnTo>
                      <a:pt x="1121854" y="0"/>
                    </a:lnTo>
                    <a:lnTo>
                      <a:pt x="1121854" y="125825"/>
                    </a:lnTo>
                    <a:cubicBezTo>
                      <a:pt x="1189101" y="125825"/>
                      <a:pt x="1256443" y="125825"/>
                      <a:pt x="1323689" y="125825"/>
                    </a:cubicBezTo>
                    <a:lnTo>
                      <a:pt x="1323689" y="0"/>
                    </a:lnTo>
                    <a:lnTo>
                      <a:pt x="1583055" y="0"/>
                    </a:lnTo>
                    <a:lnTo>
                      <a:pt x="1583055" y="125825"/>
                    </a:lnTo>
                    <a:cubicBezTo>
                      <a:pt x="1650302" y="125825"/>
                      <a:pt x="1717643" y="125825"/>
                      <a:pt x="1784890" y="125825"/>
                    </a:cubicBezTo>
                    <a:lnTo>
                      <a:pt x="1784890" y="0"/>
                    </a:lnTo>
                    <a:lnTo>
                      <a:pt x="2044256" y="0"/>
                    </a:lnTo>
                    <a:lnTo>
                      <a:pt x="2044256" y="125825"/>
                    </a:lnTo>
                    <a:lnTo>
                      <a:pt x="2246090" y="125825"/>
                    </a:lnTo>
                    <a:lnTo>
                      <a:pt x="2246090" y="0"/>
                    </a:lnTo>
                    <a:lnTo>
                      <a:pt x="2445544" y="0"/>
                    </a:lnTo>
                    <a:lnTo>
                      <a:pt x="2445544" y="1692402"/>
                    </a:lnTo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41;p10">
                <a:extLst>
                  <a:ext uri="{FF2B5EF4-FFF2-40B4-BE49-F238E27FC236}">
                    <a16:creationId xmlns:a16="http://schemas.microsoft.com/office/drawing/2014/main" id="{CF2B4907-AD4C-4BA0-B564-366E4C6D985D}"/>
                  </a:ext>
                </a:extLst>
              </p:cNvPr>
              <p:cNvSpPr/>
              <p:nvPr/>
            </p:nvSpPr>
            <p:spPr>
              <a:xfrm>
                <a:off x="5742602" y="982979"/>
                <a:ext cx="897070" cy="1230344"/>
              </a:xfrm>
              <a:custGeom>
                <a:avLst/>
                <a:gdLst/>
                <a:ahLst/>
                <a:cxnLst/>
                <a:rect l="l" t="t" r="r" b="b"/>
                <a:pathLst>
                  <a:path w="873061" h="1230344" extrusionOk="0">
                    <a:moveTo>
                      <a:pt x="0" y="1230344"/>
                    </a:moveTo>
                    <a:lnTo>
                      <a:pt x="0" y="436531"/>
                    </a:lnTo>
                    <a:cubicBezTo>
                      <a:pt x="0" y="196405"/>
                      <a:pt x="196405" y="0"/>
                      <a:pt x="436531" y="0"/>
                    </a:cubicBezTo>
                    <a:lnTo>
                      <a:pt x="436531" y="0"/>
                    </a:lnTo>
                    <a:cubicBezTo>
                      <a:pt x="676656" y="0"/>
                      <a:pt x="873062" y="196405"/>
                      <a:pt x="873062" y="436531"/>
                    </a:cubicBezTo>
                    <a:lnTo>
                      <a:pt x="873062" y="1230344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2;p10">
                <a:extLst>
                  <a:ext uri="{FF2B5EF4-FFF2-40B4-BE49-F238E27FC236}">
                    <a16:creationId xmlns:a16="http://schemas.microsoft.com/office/drawing/2014/main" id="{7F45C6F1-1C8E-4EC0-B107-7FB3F105AF1E}"/>
                  </a:ext>
                </a:extLst>
              </p:cNvPr>
              <p:cNvSpPr/>
              <p:nvPr/>
            </p:nvSpPr>
            <p:spPr>
              <a:xfrm>
                <a:off x="5872770" y="1161477"/>
                <a:ext cx="636738" cy="873251"/>
              </a:xfrm>
              <a:custGeom>
                <a:avLst/>
                <a:gdLst/>
                <a:ahLst/>
                <a:cxnLst/>
                <a:rect l="l" t="t" r="r" b="b"/>
                <a:pathLst>
                  <a:path w="619696" h="873251" extrusionOk="0">
                    <a:moveTo>
                      <a:pt x="0" y="873252"/>
                    </a:moveTo>
                    <a:lnTo>
                      <a:pt x="0" y="309848"/>
                    </a:lnTo>
                    <a:cubicBezTo>
                      <a:pt x="0" y="139446"/>
                      <a:pt x="139446" y="0"/>
                      <a:pt x="309848" y="0"/>
                    </a:cubicBezTo>
                    <a:lnTo>
                      <a:pt x="309848" y="0"/>
                    </a:lnTo>
                    <a:cubicBezTo>
                      <a:pt x="480251" y="0"/>
                      <a:pt x="619697" y="139446"/>
                      <a:pt x="619697" y="309848"/>
                    </a:cubicBezTo>
                    <a:lnTo>
                      <a:pt x="619697" y="873252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" name="Google Shape;343;p10">
              <a:extLst>
                <a:ext uri="{FF2B5EF4-FFF2-40B4-BE49-F238E27FC236}">
                  <a16:creationId xmlns:a16="http://schemas.microsoft.com/office/drawing/2014/main" id="{D1698AA2-4691-47B0-BDCB-19D5C6EB410D}"/>
                </a:ext>
              </a:extLst>
            </p:cNvPr>
            <p:cNvGrpSpPr/>
            <p:nvPr userDrawn="1"/>
          </p:nvGrpSpPr>
          <p:grpSpPr>
            <a:xfrm flipH="1">
              <a:off x="123438" y="5930864"/>
              <a:ext cx="647105" cy="773048"/>
              <a:chOff x="12650622" y="-224128"/>
              <a:chExt cx="1467358" cy="1752944"/>
            </a:xfrm>
          </p:grpSpPr>
          <p:sp>
            <p:nvSpPr>
              <p:cNvPr id="98" name="Google Shape;344;p10">
                <a:extLst>
                  <a:ext uri="{FF2B5EF4-FFF2-40B4-BE49-F238E27FC236}">
                    <a16:creationId xmlns:a16="http://schemas.microsoft.com/office/drawing/2014/main" id="{3A6ECE04-1637-4261-83C5-C67F6A750F8C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45;p10">
                <a:extLst>
                  <a:ext uri="{FF2B5EF4-FFF2-40B4-BE49-F238E27FC236}">
                    <a16:creationId xmlns:a16="http://schemas.microsoft.com/office/drawing/2014/main" id="{E0F4EC25-A5F5-476E-9432-3D5E2D578B2E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46;p10">
                <a:extLst>
                  <a:ext uri="{FF2B5EF4-FFF2-40B4-BE49-F238E27FC236}">
                    <a16:creationId xmlns:a16="http://schemas.microsoft.com/office/drawing/2014/main" id="{A3367EFD-566F-4570-AFA1-7EE1B78A95F3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7;p10">
                <a:extLst>
                  <a:ext uri="{FF2B5EF4-FFF2-40B4-BE49-F238E27FC236}">
                    <a16:creationId xmlns:a16="http://schemas.microsoft.com/office/drawing/2014/main" id="{CFB380A1-864B-45C9-892C-24C28CD3543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48;p10">
                <a:extLst>
                  <a:ext uri="{FF2B5EF4-FFF2-40B4-BE49-F238E27FC236}">
                    <a16:creationId xmlns:a16="http://schemas.microsoft.com/office/drawing/2014/main" id="{9B63B8BE-6D41-4BFD-9845-EB62852956C3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49;p10">
                <a:extLst>
                  <a:ext uri="{FF2B5EF4-FFF2-40B4-BE49-F238E27FC236}">
                    <a16:creationId xmlns:a16="http://schemas.microsoft.com/office/drawing/2014/main" id="{3BA1B649-531D-466B-8790-84E78CACEE5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351;p10">
              <a:extLst>
                <a:ext uri="{FF2B5EF4-FFF2-40B4-BE49-F238E27FC236}">
                  <a16:creationId xmlns:a16="http://schemas.microsoft.com/office/drawing/2014/main" id="{9920B6D2-3A9D-467C-9086-9E1DE1916876}"/>
                </a:ext>
              </a:extLst>
            </p:cNvPr>
            <p:cNvGrpSpPr/>
            <p:nvPr userDrawn="1"/>
          </p:nvGrpSpPr>
          <p:grpSpPr>
            <a:xfrm flipH="1">
              <a:off x="1932601" y="5603187"/>
              <a:ext cx="923998" cy="943211"/>
              <a:chOff x="2148829" y="2424101"/>
              <a:chExt cx="2454481" cy="2453871"/>
            </a:xfrm>
          </p:grpSpPr>
          <p:sp>
            <p:nvSpPr>
              <p:cNvPr id="105" name="Google Shape;352;p10">
                <a:extLst>
                  <a:ext uri="{FF2B5EF4-FFF2-40B4-BE49-F238E27FC236}">
                    <a16:creationId xmlns:a16="http://schemas.microsoft.com/office/drawing/2014/main" id="{90CA48AC-DCB1-410A-8E49-2FADEDC58D58}"/>
                  </a:ext>
                </a:extLst>
              </p:cNvPr>
              <p:cNvSpPr/>
              <p:nvPr/>
            </p:nvSpPr>
            <p:spPr>
              <a:xfrm>
                <a:off x="2414700" y="2858833"/>
                <a:ext cx="1640137" cy="2000434"/>
              </a:xfrm>
              <a:custGeom>
                <a:avLst/>
                <a:gdLst/>
                <a:ahLst/>
                <a:cxnLst/>
                <a:rect l="l" t="t" r="r" b="b"/>
                <a:pathLst>
                  <a:path w="1640137" h="2000434" extrusionOk="0">
                    <a:moveTo>
                      <a:pt x="1573116" y="1578"/>
                    </a:moveTo>
                    <a:cubicBezTo>
                      <a:pt x="1569401" y="-1280"/>
                      <a:pt x="1567782" y="-232"/>
                      <a:pt x="1566734" y="-137"/>
                    </a:cubicBezTo>
                    <a:cubicBezTo>
                      <a:pt x="1565591" y="-41"/>
                      <a:pt x="1564734" y="54"/>
                      <a:pt x="1563877" y="244"/>
                    </a:cubicBezTo>
                    <a:cubicBezTo>
                      <a:pt x="1562258" y="626"/>
                      <a:pt x="1560543" y="1197"/>
                      <a:pt x="1558448" y="1864"/>
                    </a:cubicBezTo>
                    <a:cubicBezTo>
                      <a:pt x="1554257" y="3197"/>
                      <a:pt x="1548827" y="5197"/>
                      <a:pt x="1542255" y="7769"/>
                    </a:cubicBezTo>
                    <a:cubicBezTo>
                      <a:pt x="1529015" y="12913"/>
                      <a:pt x="1511299" y="20342"/>
                      <a:pt x="1492249" y="28629"/>
                    </a:cubicBezTo>
                    <a:cubicBezTo>
                      <a:pt x="1454149" y="45202"/>
                      <a:pt x="1410524" y="65205"/>
                      <a:pt x="1385283" y="78445"/>
                    </a:cubicBezTo>
                    <a:cubicBezTo>
                      <a:pt x="1037144" y="261420"/>
                      <a:pt x="648810" y="572030"/>
                      <a:pt x="341438" y="913120"/>
                    </a:cubicBezTo>
                    <a:cubicBezTo>
                      <a:pt x="256571" y="993416"/>
                      <a:pt x="105123" y="1184488"/>
                      <a:pt x="81977" y="1263831"/>
                    </a:cubicBezTo>
                    <a:cubicBezTo>
                      <a:pt x="11016" y="1394133"/>
                      <a:pt x="-16225" y="1497289"/>
                      <a:pt x="8921" y="1562725"/>
                    </a:cubicBezTo>
                    <a:cubicBezTo>
                      <a:pt x="17017" y="1583871"/>
                      <a:pt x="41591" y="1611684"/>
                      <a:pt x="96932" y="1668453"/>
                    </a:cubicBezTo>
                    <a:cubicBezTo>
                      <a:pt x="104075" y="1675787"/>
                      <a:pt x="121411" y="1690170"/>
                      <a:pt x="144842" y="1708934"/>
                    </a:cubicBezTo>
                    <a:cubicBezTo>
                      <a:pt x="168274" y="1727698"/>
                      <a:pt x="197134" y="1750559"/>
                      <a:pt x="226472" y="1772657"/>
                    </a:cubicBezTo>
                    <a:cubicBezTo>
                      <a:pt x="320578" y="1843427"/>
                      <a:pt x="342486" y="1857524"/>
                      <a:pt x="405827" y="1888861"/>
                    </a:cubicBezTo>
                    <a:cubicBezTo>
                      <a:pt x="533653" y="1952012"/>
                      <a:pt x="688053" y="1999161"/>
                      <a:pt x="774159" y="2000018"/>
                    </a:cubicBezTo>
                    <a:cubicBezTo>
                      <a:pt x="854264" y="2000875"/>
                      <a:pt x="960468" y="1964109"/>
                      <a:pt x="1041621" y="1908388"/>
                    </a:cubicBezTo>
                    <a:cubicBezTo>
                      <a:pt x="1181162" y="1812471"/>
                      <a:pt x="1319561" y="1636735"/>
                      <a:pt x="1421383" y="1427661"/>
                    </a:cubicBezTo>
                    <a:cubicBezTo>
                      <a:pt x="1598452" y="1064473"/>
                      <a:pt x="1677415" y="590985"/>
                      <a:pt x="1622836" y="218557"/>
                    </a:cubicBezTo>
                    <a:cubicBezTo>
                      <a:pt x="1617217" y="180362"/>
                      <a:pt x="1607406" y="128832"/>
                      <a:pt x="1597976" y="85969"/>
                    </a:cubicBezTo>
                    <a:cubicBezTo>
                      <a:pt x="1593214" y="64538"/>
                      <a:pt x="1588547" y="45202"/>
                      <a:pt x="1584641" y="30820"/>
                    </a:cubicBezTo>
                    <a:cubicBezTo>
                      <a:pt x="1582736" y="23676"/>
                      <a:pt x="1581022" y="17770"/>
                      <a:pt x="1579498" y="13294"/>
                    </a:cubicBezTo>
                    <a:cubicBezTo>
                      <a:pt x="1578736" y="11008"/>
                      <a:pt x="1578069" y="9103"/>
                      <a:pt x="1577307" y="7388"/>
                    </a:cubicBezTo>
                    <a:cubicBezTo>
                      <a:pt x="1576355" y="5578"/>
                      <a:pt x="1576450" y="4054"/>
                      <a:pt x="1573116" y="1578"/>
                    </a:cubicBezTo>
                    <a:lnTo>
                      <a:pt x="1573116" y="1578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53;p10">
                <a:extLst>
                  <a:ext uri="{FF2B5EF4-FFF2-40B4-BE49-F238E27FC236}">
                    <a16:creationId xmlns:a16="http://schemas.microsoft.com/office/drawing/2014/main" id="{AB074912-D6D5-47F6-962D-3E0C1AB58DB3}"/>
                  </a:ext>
                </a:extLst>
              </p:cNvPr>
              <p:cNvSpPr/>
              <p:nvPr/>
            </p:nvSpPr>
            <p:spPr>
              <a:xfrm>
                <a:off x="3996225" y="2810413"/>
                <a:ext cx="607085" cy="1076528"/>
              </a:xfrm>
              <a:custGeom>
                <a:avLst/>
                <a:gdLst/>
                <a:ahLst/>
                <a:cxnLst/>
                <a:rect l="l" t="t" r="r" b="b"/>
                <a:pathLst>
                  <a:path w="607085" h="1076528" extrusionOk="0">
                    <a:moveTo>
                      <a:pt x="291343" y="24185"/>
                    </a:moveTo>
                    <a:cubicBezTo>
                      <a:pt x="275817" y="13041"/>
                      <a:pt x="260101" y="7421"/>
                      <a:pt x="240098" y="3040"/>
                    </a:cubicBezTo>
                    <a:cubicBezTo>
                      <a:pt x="218667" y="-1627"/>
                      <a:pt x="187520" y="-1246"/>
                      <a:pt x="153040" y="2373"/>
                    </a:cubicBezTo>
                    <a:cubicBezTo>
                      <a:pt x="118750" y="6088"/>
                      <a:pt x="81602" y="13232"/>
                      <a:pt x="50360" y="22852"/>
                    </a:cubicBezTo>
                    <a:cubicBezTo>
                      <a:pt x="50265" y="22852"/>
                      <a:pt x="50075" y="22852"/>
                      <a:pt x="49979" y="22947"/>
                    </a:cubicBezTo>
                    <a:lnTo>
                      <a:pt x="7117" y="35425"/>
                    </a:lnTo>
                    <a:cubicBezTo>
                      <a:pt x="-693" y="37616"/>
                      <a:pt x="-2980" y="49808"/>
                      <a:pt x="3593" y="54666"/>
                    </a:cubicBezTo>
                    <a:lnTo>
                      <a:pt x="103415" y="129151"/>
                    </a:lnTo>
                    <a:cubicBezTo>
                      <a:pt x="103510" y="129246"/>
                      <a:pt x="103510" y="129246"/>
                      <a:pt x="103605" y="129342"/>
                    </a:cubicBezTo>
                    <a:cubicBezTo>
                      <a:pt x="177233" y="186587"/>
                      <a:pt x="212666" y="217448"/>
                      <a:pt x="255815" y="262692"/>
                    </a:cubicBezTo>
                    <a:cubicBezTo>
                      <a:pt x="439552" y="454906"/>
                      <a:pt x="547946" y="677219"/>
                      <a:pt x="569092" y="902105"/>
                    </a:cubicBezTo>
                    <a:cubicBezTo>
                      <a:pt x="570711" y="919440"/>
                      <a:pt x="572521" y="935061"/>
                      <a:pt x="574140" y="946681"/>
                    </a:cubicBezTo>
                    <a:cubicBezTo>
                      <a:pt x="574902" y="952492"/>
                      <a:pt x="575855" y="957255"/>
                      <a:pt x="576521" y="960779"/>
                    </a:cubicBezTo>
                    <a:cubicBezTo>
                      <a:pt x="578331" y="988496"/>
                      <a:pt x="573664" y="1046504"/>
                      <a:pt x="571664" y="1076127"/>
                    </a:cubicBezTo>
                    <a:cubicBezTo>
                      <a:pt x="583665" y="1051362"/>
                      <a:pt x="598714" y="968208"/>
                      <a:pt x="600715" y="962017"/>
                    </a:cubicBezTo>
                    <a:cubicBezTo>
                      <a:pt x="601382" y="958969"/>
                      <a:pt x="601667" y="955350"/>
                      <a:pt x="602239" y="950872"/>
                    </a:cubicBezTo>
                    <a:cubicBezTo>
                      <a:pt x="603191" y="941919"/>
                      <a:pt x="604239" y="929823"/>
                      <a:pt x="605001" y="915916"/>
                    </a:cubicBezTo>
                    <a:cubicBezTo>
                      <a:pt x="606525" y="887912"/>
                      <a:pt x="607096" y="852860"/>
                      <a:pt x="606716" y="823238"/>
                    </a:cubicBezTo>
                    <a:cubicBezTo>
                      <a:pt x="603287" y="565587"/>
                      <a:pt x="515466" y="307935"/>
                      <a:pt x="360399" y="101433"/>
                    </a:cubicBezTo>
                    <a:cubicBezTo>
                      <a:pt x="333539" y="65619"/>
                      <a:pt x="315727" y="44093"/>
                      <a:pt x="298106" y="29424"/>
                    </a:cubicBezTo>
                    <a:cubicBezTo>
                      <a:pt x="295820" y="27519"/>
                      <a:pt x="293534" y="25805"/>
                      <a:pt x="291343" y="24185"/>
                    </a:cubicBezTo>
                    <a:lnTo>
                      <a:pt x="291343" y="24185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54;p10">
                <a:extLst>
                  <a:ext uri="{FF2B5EF4-FFF2-40B4-BE49-F238E27FC236}">
                    <a16:creationId xmlns:a16="http://schemas.microsoft.com/office/drawing/2014/main" id="{D9E38233-683B-40FF-8A48-5882130D3F5D}"/>
                  </a:ext>
                </a:extLst>
              </p:cNvPr>
              <p:cNvSpPr/>
              <p:nvPr/>
            </p:nvSpPr>
            <p:spPr>
              <a:xfrm>
                <a:off x="2148829" y="2632235"/>
                <a:ext cx="1830416" cy="1792106"/>
              </a:xfrm>
              <a:custGeom>
                <a:avLst/>
                <a:gdLst/>
                <a:ahLst/>
                <a:cxnLst/>
                <a:rect l="l" t="t" r="r" b="b"/>
                <a:pathLst>
                  <a:path w="1830416" h="1792106" extrusionOk="0">
                    <a:moveTo>
                      <a:pt x="1827557" y="215507"/>
                    </a:moveTo>
                    <a:cubicBezTo>
                      <a:pt x="1827367" y="215412"/>
                      <a:pt x="1827176" y="215412"/>
                      <a:pt x="1826986" y="215412"/>
                    </a:cubicBezTo>
                    <a:lnTo>
                      <a:pt x="1813079" y="207888"/>
                    </a:lnTo>
                    <a:cubicBezTo>
                      <a:pt x="1805459" y="203792"/>
                      <a:pt x="1776979" y="188647"/>
                      <a:pt x="1750023" y="174074"/>
                    </a:cubicBezTo>
                    <a:cubicBezTo>
                      <a:pt x="1397598" y="-16522"/>
                      <a:pt x="956972" y="-54241"/>
                      <a:pt x="612357" y="77109"/>
                    </a:cubicBezTo>
                    <a:cubicBezTo>
                      <a:pt x="417857" y="151309"/>
                      <a:pt x="245359" y="285516"/>
                      <a:pt x="153443" y="434773"/>
                    </a:cubicBezTo>
                    <a:cubicBezTo>
                      <a:pt x="-12959" y="704902"/>
                      <a:pt x="-46677" y="1077901"/>
                      <a:pt x="64194" y="1412324"/>
                    </a:cubicBezTo>
                    <a:cubicBezTo>
                      <a:pt x="90102" y="1490524"/>
                      <a:pt x="159348" y="1631684"/>
                      <a:pt x="205354" y="1700169"/>
                    </a:cubicBezTo>
                    <a:cubicBezTo>
                      <a:pt x="215165" y="1714838"/>
                      <a:pt x="224880" y="1728649"/>
                      <a:pt x="232405" y="1739127"/>
                    </a:cubicBezTo>
                    <a:cubicBezTo>
                      <a:pt x="236215" y="1744365"/>
                      <a:pt x="239359" y="1748937"/>
                      <a:pt x="241930" y="1752271"/>
                    </a:cubicBezTo>
                    <a:cubicBezTo>
                      <a:pt x="245740" y="1758367"/>
                      <a:pt x="268029" y="1786085"/>
                      <a:pt x="275458" y="1791704"/>
                    </a:cubicBezTo>
                    <a:cubicBezTo>
                      <a:pt x="270029" y="1767320"/>
                      <a:pt x="265743" y="1744175"/>
                      <a:pt x="266505" y="1724649"/>
                    </a:cubicBezTo>
                    <a:cubicBezTo>
                      <a:pt x="268791" y="1658354"/>
                      <a:pt x="301271" y="1570343"/>
                      <a:pt x="360612" y="1470522"/>
                    </a:cubicBezTo>
                    <a:cubicBezTo>
                      <a:pt x="419953" y="1370699"/>
                      <a:pt x="504344" y="1258495"/>
                      <a:pt x="606262" y="1143052"/>
                    </a:cubicBezTo>
                    <a:cubicBezTo>
                      <a:pt x="810096" y="912166"/>
                      <a:pt x="1084226" y="667374"/>
                      <a:pt x="1369023" y="475445"/>
                    </a:cubicBezTo>
                    <a:cubicBezTo>
                      <a:pt x="1515804" y="376575"/>
                      <a:pt x="1677062" y="286659"/>
                      <a:pt x="1788409" y="241701"/>
                    </a:cubicBezTo>
                    <a:lnTo>
                      <a:pt x="1826319" y="226461"/>
                    </a:lnTo>
                    <a:cubicBezTo>
                      <a:pt x="1830796" y="225032"/>
                      <a:pt x="1831557" y="217889"/>
                      <a:pt x="1827557" y="215507"/>
                    </a:cubicBezTo>
                    <a:lnTo>
                      <a:pt x="1827557" y="215507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55;p10">
                <a:extLst>
                  <a:ext uri="{FF2B5EF4-FFF2-40B4-BE49-F238E27FC236}">
                    <a16:creationId xmlns:a16="http://schemas.microsoft.com/office/drawing/2014/main" id="{95067F93-56D1-4072-A2D9-23C231B8771D}"/>
                  </a:ext>
                </a:extLst>
              </p:cNvPr>
              <p:cNvSpPr/>
              <p:nvPr/>
            </p:nvSpPr>
            <p:spPr>
              <a:xfrm>
                <a:off x="2332020" y="2424101"/>
                <a:ext cx="1658113" cy="611210"/>
              </a:xfrm>
              <a:custGeom>
                <a:avLst/>
                <a:gdLst/>
                <a:ahLst/>
                <a:cxnLst/>
                <a:rect l="l" t="t" r="r" b="b"/>
                <a:pathLst>
                  <a:path w="1658113" h="611210" extrusionOk="0">
                    <a:moveTo>
                      <a:pt x="1436210" y="83694"/>
                    </a:moveTo>
                    <a:cubicBezTo>
                      <a:pt x="1432590" y="81027"/>
                      <a:pt x="1429066" y="78551"/>
                      <a:pt x="1425542" y="76170"/>
                    </a:cubicBezTo>
                    <a:cubicBezTo>
                      <a:pt x="1383441" y="47118"/>
                      <a:pt x="1346294" y="34355"/>
                      <a:pt x="1279333" y="20829"/>
                    </a:cubicBezTo>
                    <a:cubicBezTo>
                      <a:pt x="1082546" y="-19080"/>
                      <a:pt x="851946" y="-2126"/>
                      <a:pt x="651254" y="66645"/>
                    </a:cubicBezTo>
                    <a:cubicBezTo>
                      <a:pt x="502188" y="117794"/>
                      <a:pt x="347026" y="209329"/>
                      <a:pt x="226059" y="317533"/>
                    </a:cubicBezTo>
                    <a:cubicBezTo>
                      <a:pt x="193102" y="346966"/>
                      <a:pt x="148239" y="394495"/>
                      <a:pt x="111473" y="436691"/>
                    </a:cubicBezTo>
                    <a:cubicBezTo>
                      <a:pt x="93089" y="457836"/>
                      <a:pt x="76706" y="477553"/>
                      <a:pt x="64991" y="493174"/>
                    </a:cubicBezTo>
                    <a:cubicBezTo>
                      <a:pt x="59085" y="500985"/>
                      <a:pt x="54323" y="507462"/>
                      <a:pt x="50989" y="512986"/>
                    </a:cubicBezTo>
                    <a:cubicBezTo>
                      <a:pt x="49274" y="515748"/>
                      <a:pt x="47941" y="518416"/>
                      <a:pt x="46893" y="520797"/>
                    </a:cubicBezTo>
                    <a:cubicBezTo>
                      <a:pt x="43655" y="527560"/>
                      <a:pt x="8222" y="579566"/>
                      <a:pt x="-256" y="610808"/>
                    </a:cubicBezTo>
                    <a:cubicBezTo>
                      <a:pt x="3745" y="610998"/>
                      <a:pt x="59085" y="537275"/>
                      <a:pt x="63848" y="534894"/>
                    </a:cubicBezTo>
                    <a:cubicBezTo>
                      <a:pt x="67753" y="532227"/>
                      <a:pt x="71849" y="528417"/>
                      <a:pt x="76230" y="523464"/>
                    </a:cubicBezTo>
                    <a:cubicBezTo>
                      <a:pt x="106901" y="489078"/>
                      <a:pt x="187101" y="422118"/>
                      <a:pt x="236250" y="389828"/>
                    </a:cubicBezTo>
                    <a:cubicBezTo>
                      <a:pt x="384173" y="292768"/>
                      <a:pt x="542003" y="237714"/>
                      <a:pt x="736789" y="215901"/>
                    </a:cubicBezTo>
                    <a:cubicBezTo>
                      <a:pt x="981391" y="188469"/>
                      <a:pt x="1225993" y="226379"/>
                      <a:pt x="1467547" y="329439"/>
                    </a:cubicBezTo>
                    <a:cubicBezTo>
                      <a:pt x="1490026" y="339060"/>
                      <a:pt x="1530888" y="358777"/>
                      <a:pt x="1567560" y="377255"/>
                    </a:cubicBezTo>
                    <a:cubicBezTo>
                      <a:pt x="1585847" y="386494"/>
                      <a:pt x="1603088" y="395543"/>
                      <a:pt x="1616613" y="402877"/>
                    </a:cubicBezTo>
                    <a:cubicBezTo>
                      <a:pt x="1630139" y="410116"/>
                      <a:pt x="1640616" y="416212"/>
                      <a:pt x="1642426" y="417641"/>
                    </a:cubicBezTo>
                    <a:cubicBezTo>
                      <a:pt x="1643283" y="418308"/>
                      <a:pt x="1644331" y="419451"/>
                      <a:pt x="1646903" y="419832"/>
                    </a:cubicBezTo>
                    <a:cubicBezTo>
                      <a:pt x="1649474" y="420213"/>
                      <a:pt x="1653665" y="418593"/>
                      <a:pt x="1655380" y="416403"/>
                    </a:cubicBezTo>
                    <a:cubicBezTo>
                      <a:pt x="1658904" y="412021"/>
                      <a:pt x="1657666" y="410402"/>
                      <a:pt x="1657571" y="408973"/>
                    </a:cubicBezTo>
                    <a:cubicBezTo>
                      <a:pt x="1657380" y="406116"/>
                      <a:pt x="1656713" y="403639"/>
                      <a:pt x="1655761" y="400496"/>
                    </a:cubicBezTo>
                    <a:cubicBezTo>
                      <a:pt x="1653856" y="394019"/>
                      <a:pt x="1650522" y="385161"/>
                      <a:pt x="1646427" y="374588"/>
                    </a:cubicBezTo>
                    <a:cubicBezTo>
                      <a:pt x="1638235" y="353347"/>
                      <a:pt x="1626805" y="325629"/>
                      <a:pt x="1615375" y="301817"/>
                    </a:cubicBezTo>
                    <a:cubicBezTo>
                      <a:pt x="1605755" y="281719"/>
                      <a:pt x="1582228" y="242000"/>
                      <a:pt x="1562035" y="211901"/>
                    </a:cubicBezTo>
                    <a:cubicBezTo>
                      <a:pt x="1530603" y="164847"/>
                      <a:pt x="1516887" y="150084"/>
                      <a:pt x="1470690" y="111412"/>
                    </a:cubicBezTo>
                    <a:cubicBezTo>
                      <a:pt x="1458212" y="100839"/>
                      <a:pt x="1446973" y="91695"/>
                      <a:pt x="1436210" y="83694"/>
                    </a:cubicBezTo>
                    <a:lnTo>
                      <a:pt x="1436210" y="8369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56;p10">
                <a:extLst>
                  <a:ext uri="{FF2B5EF4-FFF2-40B4-BE49-F238E27FC236}">
                    <a16:creationId xmlns:a16="http://schemas.microsoft.com/office/drawing/2014/main" id="{36D46BB4-B8FB-4345-A41A-2FFC980A2626}"/>
                  </a:ext>
                </a:extLst>
              </p:cNvPr>
              <p:cNvSpPr/>
              <p:nvPr/>
            </p:nvSpPr>
            <p:spPr>
              <a:xfrm>
                <a:off x="3715705" y="2476794"/>
                <a:ext cx="562402" cy="374509"/>
              </a:xfrm>
              <a:custGeom>
                <a:avLst/>
                <a:gdLst/>
                <a:ahLst/>
                <a:cxnLst/>
                <a:rect l="l" t="t" r="r" b="b"/>
                <a:pathLst>
                  <a:path w="562402" h="374509" extrusionOk="0">
                    <a:moveTo>
                      <a:pt x="402699" y="202071"/>
                    </a:moveTo>
                    <a:cubicBezTo>
                      <a:pt x="359455" y="169114"/>
                      <a:pt x="313830" y="138063"/>
                      <a:pt x="279445" y="118251"/>
                    </a:cubicBezTo>
                    <a:cubicBezTo>
                      <a:pt x="215342" y="81294"/>
                      <a:pt x="124283" y="38336"/>
                      <a:pt x="75134" y="22239"/>
                    </a:cubicBezTo>
                    <a:cubicBezTo>
                      <a:pt x="75039" y="22239"/>
                      <a:pt x="74943" y="22143"/>
                      <a:pt x="74943" y="22048"/>
                    </a:cubicBezTo>
                    <a:lnTo>
                      <a:pt x="43511" y="11666"/>
                    </a:lnTo>
                    <a:cubicBezTo>
                      <a:pt x="40653" y="10618"/>
                      <a:pt x="1315" y="-2717"/>
                      <a:pt x="-209" y="-50"/>
                    </a:cubicBezTo>
                    <a:cubicBezTo>
                      <a:pt x="-1733" y="2617"/>
                      <a:pt x="34748" y="20905"/>
                      <a:pt x="37129" y="22905"/>
                    </a:cubicBezTo>
                    <a:lnTo>
                      <a:pt x="56084" y="38145"/>
                    </a:lnTo>
                    <a:cubicBezTo>
                      <a:pt x="56179" y="38241"/>
                      <a:pt x="56179" y="38241"/>
                      <a:pt x="56274" y="38336"/>
                    </a:cubicBezTo>
                    <a:cubicBezTo>
                      <a:pt x="135618" y="101868"/>
                      <a:pt x="211056" y="211691"/>
                      <a:pt x="254680" y="328086"/>
                    </a:cubicBezTo>
                    <a:cubicBezTo>
                      <a:pt x="258871" y="339421"/>
                      <a:pt x="262395" y="349803"/>
                      <a:pt x="265443" y="357709"/>
                    </a:cubicBezTo>
                    <a:cubicBezTo>
                      <a:pt x="266967" y="361614"/>
                      <a:pt x="268301" y="364758"/>
                      <a:pt x="269634" y="367425"/>
                    </a:cubicBezTo>
                    <a:cubicBezTo>
                      <a:pt x="270301" y="368758"/>
                      <a:pt x="270873" y="369901"/>
                      <a:pt x="271920" y="371139"/>
                    </a:cubicBezTo>
                    <a:cubicBezTo>
                      <a:pt x="272397" y="371711"/>
                      <a:pt x="273254" y="372378"/>
                      <a:pt x="274397" y="373044"/>
                    </a:cubicBezTo>
                    <a:cubicBezTo>
                      <a:pt x="275540" y="373711"/>
                      <a:pt x="277350" y="374378"/>
                      <a:pt x="279445" y="373997"/>
                    </a:cubicBezTo>
                    <a:cubicBezTo>
                      <a:pt x="281350" y="373616"/>
                      <a:pt x="283160" y="373140"/>
                      <a:pt x="286684" y="372187"/>
                    </a:cubicBezTo>
                    <a:cubicBezTo>
                      <a:pt x="290208" y="371235"/>
                      <a:pt x="294876" y="369806"/>
                      <a:pt x="300400" y="368282"/>
                    </a:cubicBezTo>
                    <a:cubicBezTo>
                      <a:pt x="311449" y="365043"/>
                      <a:pt x="325736" y="360948"/>
                      <a:pt x="339929" y="356852"/>
                    </a:cubicBezTo>
                    <a:cubicBezTo>
                      <a:pt x="399936" y="339421"/>
                      <a:pt x="482232" y="331039"/>
                      <a:pt x="516427" y="337802"/>
                    </a:cubicBezTo>
                    <a:lnTo>
                      <a:pt x="542811" y="342945"/>
                    </a:lnTo>
                    <a:cubicBezTo>
                      <a:pt x="545002" y="343326"/>
                      <a:pt x="560623" y="351613"/>
                      <a:pt x="561957" y="349899"/>
                    </a:cubicBezTo>
                    <a:cubicBezTo>
                      <a:pt x="563861" y="347422"/>
                      <a:pt x="550908" y="334373"/>
                      <a:pt x="548622" y="331992"/>
                    </a:cubicBezTo>
                    <a:lnTo>
                      <a:pt x="512236" y="295511"/>
                    </a:lnTo>
                    <a:cubicBezTo>
                      <a:pt x="486614" y="269412"/>
                      <a:pt x="446037" y="235027"/>
                      <a:pt x="402699" y="202071"/>
                    </a:cubicBezTo>
                    <a:lnTo>
                      <a:pt x="402699" y="202071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57;p10">
                <a:extLst>
                  <a:ext uri="{FF2B5EF4-FFF2-40B4-BE49-F238E27FC236}">
                    <a16:creationId xmlns:a16="http://schemas.microsoft.com/office/drawing/2014/main" id="{1B5724E3-50D4-44E6-861B-BC0831D4A599}"/>
                  </a:ext>
                </a:extLst>
              </p:cNvPr>
              <p:cNvSpPr/>
              <p:nvPr/>
            </p:nvSpPr>
            <p:spPr>
              <a:xfrm>
                <a:off x="3257786" y="2855955"/>
                <a:ext cx="1314962" cy="2022017"/>
              </a:xfrm>
              <a:custGeom>
                <a:avLst/>
                <a:gdLst/>
                <a:ahLst/>
                <a:cxnLst/>
                <a:rect l="l" t="t" r="r" b="b"/>
                <a:pathLst>
                  <a:path w="1314962" h="2022017" extrusionOk="0">
                    <a:moveTo>
                      <a:pt x="806897" y="49414"/>
                    </a:moveTo>
                    <a:cubicBezTo>
                      <a:pt x="797086" y="41984"/>
                      <a:pt x="788228" y="35222"/>
                      <a:pt x="780322" y="29507"/>
                    </a:cubicBezTo>
                    <a:cubicBezTo>
                      <a:pt x="772416" y="23791"/>
                      <a:pt x="765558" y="19220"/>
                      <a:pt x="760129" y="15886"/>
                    </a:cubicBezTo>
                    <a:cubicBezTo>
                      <a:pt x="757462" y="14171"/>
                      <a:pt x="755271" y="12933"/>
                      <a:pt x="753271" y="11885"/>
                    </a:cubicBezTo>
                    <a:cubicBezTo>
                      <a:pt x="746032" y="9695"/>
                      <a:pt x="737364" y="3027"/>
                      <a:pt x="731554" y="-402"/>
                    </a:cubicBezTo>
                    <a:cubicBezTo>
                      <a:pt x="734888" y="6932"/>
                      <a:pt x="737364" y="13600"/>
                      <a:pt x="736221" y="20934"/>
                    </a:cubicBezTo>
                    <a:cubicBezTo>
                      <a:pt x="736412" y="24649"/>
                      <a:pt x="737364" y="28459"/>
                      <a:pt x="738698" y="33221"/>
                    </a:cubicBezTo>
                    <a:cubicBezTo>
                      <a:pt x="741365" y="42746"/>
                      <a:pt x="745461" y="55700"/>
                      <a:pt x="749461" y="71226"/>
                    </a:cubicBezTo>
                    <a:cubicBezTo>
                      <a:pt x="844521" y="445749"/>
                      <a:pt x="790133" y="947526"/>
                      <a:pt x="609348" y="1358054"/>
                    </a:cubicBezTo>
                    <a:cubicBezTo>
                      <a:pt x="540387" y="1514740"/>
                      <a:pt x="489143" y="1598560"/>
                      <a:pt x="382844" y="1729338"/>
                    </a:cubicBezTo>
                    <a:cubicBezTo>
                      <a:pt x="304453" y="1825731"/>
                      <a:pt x="279021" y="1851163"/>
                      <a:pt x="204631" y="1905360"/>
                    </a:cubicBezTo>
                    <a:cubicBezTo>
                      <a:pt x="166055" y="1933554"/>
                      <a:pt x="79377" y="1976607"/>
                      <a:pt x="44516" y="1985561"/>
                    </a:cubicBezTo>
                    <a:cubicBezTo>
                      <a:pt x="29942" y="1989276"/>
                      <a:pt x="15846" y="1993276"/>
                      <a:pt x="9940" y="1995657"/>
                    </a:cubicBezTo>
                    <a:cubicBezTo>
                      <a:pt x="7940" y="1996419"/>
                      <a:pt x="6321" y="1997276"/>
                      <a:pt x="4606" y="1998324"/>
                    </a:cubicBezTo>
                    <a:cubicBezTo>
                      <a:pt x="2987" y="1999372"/>
                      <a:pt x="510" y="2000800"/>
                      <a:pt x="-156" y="2005278"/>
                    </a:cubicBezTo>
                    <a:cubicBezTo>
                      <a:pt x="-537" y="2007563"/>
                      <a:pt x="224" y="2010135"/>
                      <a:pt x="1367" y="2011659"/>
                    </a:cubicBezTo>
                    <a:cubicBezTo>
                      <a:pt x="2511" y="2013183"/>
                      <a:pt x="3654" y="2013945"/>
                      <a:pt x="4606" y="2014517"/>
                    </a:cubicBezTo>
                    <a:cubicBezTo>
                      <a:pt x="6606" y="2015659"/>
                      <a:pt x="8416" y="2016041"/>
                      <a:pt x="10512" y="2016517"/>
                    </a:cubicBezTo>
                    <a:cubicBezTo>
                      <a:pt x="18989" y="2018422"/>
                      <a:pt x="33372" y="2019470"/>
                      <a:pt x="57470" y="2020517"/>
                    </a:cubicBezTo>
                    <a:cubicBezTo>
                      <a:pt x="506764" y="2039377"/>
                      <a:pt x="931865" y="1814301"/>
                      <a:pt x="1161227" y="1435873"/>
                    </a:cubicBezTo>
                    <a:cubicBezTo>
                      <a:pt x="1307721" y="1194033"/>
                      <a:pt x="1347631" y="971148"/>
                      <a:pt x="1288290" y="723212"/>
                    </a:cubicBezTo>
                    <a:cubicBezTo>
                      <a:pt x="1242094" y="530331"/>
                      <a:pt x="1119412" y="327544"/>
                      <a:pt x="955487" y="172382"/>
                    </a:cubicBezTo>
                    <a:cubicBezTo>
                      <a:pt x="929293" y="147616"/>
                      <a:pt x="881287" y="107516"/>
                      <a:pt x="838139" y="73417"/>
                    </a:cubicBezTo>
                    <a:cubicBezTo>
                      <a:pt x="827280" y="64940"/>
                      <a:pt x="816707" y="56843"/>
                      <a:pt x="806897" y="49414"/>
                    </a:cubicBezTo>
                    <a:lnTo>
                      <a:pt x="806897" y="4941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58;p10">
                <a:extLst>
                  <a:ext uri="{FF2B5EF4-FFF2-40B4-BE49-F238E27FC236}">
                    <a16:creationId xmlns:a16="http://schemas.microsoft.com/office/drawing/2014/main" id="{4B4B732C-0C23-4512-91CA-9AB0F6663C9F}"/>
                  </a:ext>
                </a:extLst>
              </p:cNvPr>
              <p:cNvSpPr/>
              <p:nvPr/>
            </p:nvSpPr>
            <p:spPr>
              <a:xfrm>
                <a:off x="3788137" y="2684384"/>
                <a:ext cx="411912" cy="359715"/>
              </a:xfrm>
              <a:custGeom>
                <a:avLst/>
                <a:gdLst/>
                <a:ahLst/>
                <a:cxnLst/>
                <a:rect l="l" t="t" r="r" b="b"/>
                <a:pathLst>
                  <a:path w="411912" h="359715" extrusionOk="0">
                    <a:moveTo>
                      <a:pt x="395037" y="325570"/>
                    </a:moveTo>
                    <a:cubicBezTo>
                      <a:pt x="350365" y="383482"/>
                      <a:pt x="229302" y="365003"/>
                      <a:pt x="124717" y="284327"/>
                    </a:cubicBezTo>
                    <a:cubicBezTo>
                      <a:pt x="20133" y="203650"/>
                      <a:pt x="-28349" y="91255"/>
                      <a:pt x="16418" y="33343"/>
                    </a:cubicBezTo>
                    <a:cubicBezTo>
                      <a:pt x="61090" y="-24569"/>
                      <a:pt x="182153" y="-6091"/>
                      <a:pt x="286738" y="74586"/>
                    </a:cubicBezTo>
                    <a:cubicBezTo>
                      <a:pt x="391227" y="155263"/>
                      <a:pt x="439709" y="267658"/>
                      <a:pt x="395037" y="3255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59;p10">
                <a:extLst>
                  <a:ext uri="{FF2B5EF4-FFF2-40B4-BE49-F238E27FC236}">
                    <a16:creationId xmlns:a16="http://schemas.microsoft.com/office/drawing/2014/main" id="{EDAA873F-1E85-43ED-87D2-83F1D2C6D169}"/>
                  </a:ext>
                </a:extLst>
              </p:cNvPr>
              <p:cNvSpPr/>
              <p:nvPr/>
            </p:nvSpPr>
            <p:spPr>
              <a:xfrm>
                <a:off x="2149175" y="2637166"/>
                <a:ext cx="2004726" cy="2240375"/>
              </a:xfrm>
              <a:custGeom>
                <a:avLst/>
                <a:gdLst/>
                <a:ahLst/>
                <a:cxnLst/>
                <a:rect l="l" t="t" r="r" b="b"/>
                <a:pathLst>
                  <a:path w="2004726" h="2240375" extrusionOk="0">
                    <a:moveTo>
                      <a:pt x="536383" y="-402"/>
                    </a:moveTo>
                    <a:cubicBezTo>
                      <a:pt x="212438" y="220388"/>
                      <a:pt x="-256" y="592053"/>
                      <a:pt x="-256" y="1013534"/>
                    </a:cubicBezTo>
                    <a:cubicBezTo>
                      <a:pt x="-256" y="1690857"/>
                      <a:pt x="548861" y="2239973"/>
                      <a:pt x="1226183" y="2239973"/>
                    </a:cubicBezTo>
                    <a:cubicBezTo>
                      <a:pt x="1521744" y="2239973"/>
                      <a:pt x="1792731" y="2135389"/>
                      <a:pt x="2004471" y="1961272"/>
                    </a:cubicBezTo>
                    <a:cubicBezTo>
                      <a:pt x="1808733" y="2093479"/>
                      <a:pt x="1572798" y="2170631"/>
                      <a:pt x="1318767" y="2170631"/>
                    </a:cubicBezTo>
                    <a:cubicBezTo>
                      <a:pt x="641444" y="2170631"/>
                      <a:pt x="92327" y="1621515"/>
                      <a:pt x="92327" y="944193"/>
                    </a:cubicBezTo>
                    <a:cubicBezTo>
                      <a:pt x="92327" y="564240"/>
                      <a:pt x="265016" y="224483"/>
                      <a:pt x="536383" y="-402"/>
                    </a:cubicBezTo>
                    <a:lnTo>
                      <a:pt x="536383" y="-402"/>
                    </a:lnTo>
                    <a:close/>
                  </a:path>
                </a:pathLst>
              </a:custGeom>
              <a:solidFill>
                <a:srgbClr val="000000">
                  <a:alpha val="176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276;p8">
              <a:extLst>
                <a:ext uri="{FF2B5EF4-FFF2-40B4-BE49-F238E27FC236}">
                  <a16:creationId xmlns:a16="http://schemas.microsoft.com/office/drawing/2014/main" id="{B52374D8-94F8-4238-9078-D3C3A4A8253C}"/>
                </a:ext>
              </a:extLst>
            </p:cNvPr>
            <p:cNvSpPr/>
            <p:nvPr userDrawn="1"/>
          </p:nvSpPr>
          <p:spPr>
            <a:xfrm>
              <a:off x="9733971" y="163525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77;p8">
              <a:extLst>
                <a:ext uri="{FF2B5EF4-FFF2-40B4-BE49-F238E27FC236}">
                  <a16:creationId xmlns:a16="http://schemas.microsoft.com/office/drawing/2014/main" id="{EACBAE6F-ED56-4417-A2A0-6164F09869C5}"/>
                </a:ext>
              </a:extLst>
            </p:cNvPr>
            <p:cNvSpPr/>
            <p:nvPr userDrawn="1"/>
          </p:nvSpPr>
          <p:spPr>
            <a:xfrm>
              <a:off x="11535728" y="1393560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7;p8">
              <a:extLst>
                <a:ext uri="{FF2B5EF4-FFF2-40B4-BE49-F238E27FC236}">
                  <a16:creationId xmlns:a16="http://schemas.microsoft.com/office/drawing/2014/main" id="{C425BC3F-63A1-4E7B-AA3B-457E7C6F1792}"/>
                </a:ext>
              </a:extLst>
            </p:cNvPr>
            <p:cNvSpPr/>
            <p:nvPr userDrawn="1"/>
          </p:nvSpPr>
          <p:spPr>
            <a:xfrm>
              <a:off x="10039578" y="1572419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8;p8">
              <a:extLst>
                <a:ext uri="{FF2B5EF4-FFF2-40B4-BE49-F238E27FC236}">
                  <a16:creationId xmlns:a16="http://schemas.microsoft.com/office/drawing/2014/main" id="{6F50014D-A2F2-48F3-8080-801FFCF4941E}"/>
                </a:ext>
              </a:extLst>
            </p:cNvPr>
            <p:cNvSpPr/>
            <p:nvPr userDrawn="1"/>
          </p:nvSpPr>
          <p:spPr>
            <a:xfrm>
              <a:off x="10039578" y="1572418"/>
              <a:ext cx="164479" cy="228878"/>
            </a:xfrm>
            <a:custGeom>
              <a:avLst/>
              <a:gdLst/>
              <a:ahLst/>
              <a:cxnLst/>
              <a:rect l="l" t="t" r="r" b="b"/>
              <a:pathLst>
                <a:path w="110204" h="153352" extrusionOk="0">
                  <a:moveTo>
                    <a:pt x="110204" y="129826"/>
                  </a:moveTo>
                  <a:cubicBezTo>
                    <a:pt x="86963" y="86201"/>
                    <a:pt x="62960" y="42958"/>
                    <a:pt x="38195" y="0"/>
                  </a:cubicBezTo>
                  <a:lnTo>
                    <a:pt x="0" y="18193"/>
                  </a:lnTo>
                  <a:cubicBezTo>
                    <a:pt x="22860" y="63246"/>
                    <a:pt x="44767" y="108299"/>
                    <a:pt x="65722" y="153353"/>
                  </a:cubicBezTo>
                  <a:lnTo>
                    <a:pt x="65722" y="153353"/>
                  </a:lnTo>
                  <a:lnTo>
                    <a:pt x="71247" y="141637"/>
                  </a:lnTo>
                  <a:cubicBezTo>
                    <a:pt x="74676" y="134303"/>
                    <a:pt x="81153" y="128873"/>
                    <a:pt x="88963" y="126778"/>
                  </a:cubicBezTo>
                  <a:cubicBezTo>
                    <a:pt x="96107" y="124873"/>
                    <a:pt x="103822" y="126016"/>
                    <a:pt x="110204" y="129826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9;p8">
              <a:extLst>
                <a:ext uri="{FF2B5EF4-FFF2-40B4-BE49-F238E27FC236}">
                  <a16:creationId xmlns:a16="http://schemas.microsoft.com/office/drawing/2014/main" id="{5E8D233D-9472-49A3-9673-0C377E8DB895}"/>
                </a:ext>
              </a:extLst>
            </p:cNvPr>
            <p:cNvSpPr/>
            <p:nvPr userDrawn="1"/>
          </p:nvSpPr>
          <p:spPr>
            <a:xfrm>
              <a:off x="9115367" y="819134"/>
              <a:ext cx="1410517" cy="744229"/>
            </a:xfrm>
            <a:custGeom>
              <a:avLst/>
              <a:gdLst/>
              <a:ahLst/>
              <a:cxnLst/>
              <a:rect l="l" t="t" r="r" b="b"/>
              <a:pathLst>
                <a:path w="945070" h="498646" extrusionOk="0">
                  <a:moveTo>
                    <a:pt x="634460" y="498647"/>
                  </a:moveTo>
                  <a:lnTo>
                    <a:pt x="137827" y="398539"/>
                  </a:lnTo>
                  <a:lnTo>
                    <a:pt x="136589" y="333198"/>
                  </a:lnTo>
                  <a:lnTo>
                    <a:pt x="102299" y="391396"/>
                  </a:lnTo>
                  <a:lnTo>
                    <a:pt x="0" y="370821"/>
                  </a:lnTo>
                  <a:cubicBezTo>
                    <a:pt x="22289" y="136983"/>
                    <a:pt x="197929" y="119457"/>
                    <a:pt x="600551" y="422161"/>
                  </a:cubicBezTo>
                  <a:cubicBezTo>
                    <a:pt x="680276" y="89453"/>
                    <a:pt x="781240" y="-113144"/>
                    <a:pt x="945071" y="67831"/>
                  </a:cubicBezTo>
                  <a:lnTo>
                    <a:pt x="885253" y="150794"/>
                  </a:lnTo>
                  <a:lnTo>
                    <a:pt x="815340" y="115837"/>
                  </a:lnTo>
                  <a:lnTo>
                    <a:pt x="864394" y="179750"/>
                  </a:lnTo>
                  <a:lnTo>
                    <a:pt x="634460" y="498647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90;p8">
              <a:extLst>
                <a:ext uri="{FF2B5EF4-FFF2-40B4-BE49-F238E27FC236}">
                  <a16:creationId xmlns:a16="http://schemas.microsoft.com/office/drawing/2014/main" id="{A672B2D4-0DF1-4C54-9F2F-8BFCF3676C1A}"/>
                </a:ext>
              </a:extLst>
            </p:cNvPr>
            <p:cNvSpPr/>
            <p:nvPr userDrawn="1"/>
          </p:nvSpPr>
          <p:spPr>
            <a:xfrm>
              <a:off x="8843576" y="1096296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91;p8">
              <a:extLst>
                <a:ext uri="{FF2B5EF4-FFF2-40B4-BE49-F238E27FC236}">
                  <a16:creationId xmlns:a16="http://schemas.microsoft.com/office/drawing/2014/main" id="{2E99F23E-9D40-4211-9BB4-223B3B35A09A}"/>
                </a:ext>
              </a:extLst>
            </p:cNvPr>
            <p:cNvSpPr/>
            <p:nvPr userDrawn="1"/>
          </p:nvSpPr>
          <p:spPr>
            <a:xfrm>
              <a:off x="9656178" y="1482919"/>
              <a:ext cx="1417642" cy="871278"/>
            </a:xfrm>
            <a:custGeom>
              <a:avLst/>
              <a:gdLst/>
              <a:ahLst/>
              <a:cxnLst/>
              <a:rect l="l" t="t" r="r" b="b"/>
              <a:pathLst>
                <a:path w="949844" h="583771" extrusionOk="0">
                  <a:moveTo>
                    <a:pt x="41350" y="583772"/>
                  </a:moveTo>
                  <a:cubicBezTo>
                    <a:pt x="-56090" y="291069"/>
                    <a:pt x="19824" y="111046"/>
                    <a:pt x="256996" y="35703"/>
                  </a:cubicBezTo>
                  <a:cubicBezTo>
                    <a:pt x="529030" y="-23637"/>
                    <a:pt x="790301" y="-46307"/>
                    <a:pt x="949845" y="275924"/>
                  </a:cubicBezTo>
                  <a:lnTo>
                    <a:pt x="727341" y="207630"/>
                  </a:lnTo>
                  <a:lnTo>
                    <a:pt x="726198" y="101807"/>
                  </a:lnTo>
                  <a:lnTo>
                    <a:pt x="689431" y="196009"/>
                  </a:lnTo>
                  <a:lnTo>
                    <a:pt x="520934" y="144288"/>
                  </a:lnTo>
                  <a:lnTo>
                    <a:pt x="532459" y="53706"/>
                  </a:lnTo>
                  <a:lnTo>
                    <a:pt x="491311" y="135144"/>
                  </a:lnTo>
                  <a:lnTo>
                    <a:pt x="276237" y="69136"/>
                  </a:lnTo>
                  <a:lnTo>
                    <a:pt x="198132" y="240396"/>
                  </a:lnTo>
                  <a:lnTo>
                    <a:pt x="137648" y="203915"/>
                  </a:lnTo>
                  <a:lnTo>
                    <a:pt x="188702" y="261065"/>
                  </a:lnTo>
                  <a:lnTo>
                    <a:pt x="142220" y="362887"/>
                  </a:lnTo>
                  <a:lnTo>
                    <a:pt x="52018" y="291926"/>
                  </a:lnTo>
                  <a:lnTo>
                    <a:pt x="116788" y="418608"/>
                  </a:lnTo>
                  <a:lnTo>
                    <a:pt x="41350" y="583772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92;p8">
              <a:extLst>
                <a:ext uri="{FF2B5EF4-FFF2-40B4-BE49-F238E27FC236}">
                  <a16:creationId xmlns:a16="http://schemas.microsoft.com/office/drawing/2014/main" id="{D9C93174-925E-45A2-8E22-BC31C955FE5D}"/>
                </a:ext>
              </a:extLst>
            </p:cNvPr>
            <p:cNvSpPr/>
            <p:nvPr userDrawn="1"/>
          </p:nvSpPr>
          <p:spPr>
            <a:xfrm>
              <a:off x="11138740" y="755410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93;p8">
              <a:extLst>
                <a:ext uri="{FF2B5EF4-FFF2-40B4-BE49-F238E27FC236}">
                  <a16:creationId xmlns:a16="http://schemas.microsoft.com/office/drawing/2014/main" id="{32F29A05-ADA3-4A71-8B7B-EA8F653FCFE2}"/>
                </a:ext>
              </a:extLst>
            </p:cNvPr>
            <p:cNvSpPr/>
            <p:nvPr userDrawn="1"/>
          </p:nvSpPr>
          <p:spPr>
            <a:xfrm>
              <a:off x="12053290" y="731928"/>
              <a:ext cx="197034" cy="274084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95;p8">
              <a:extLst>
                <a:ext uri="{FF2B5EF4-FFF2-40B4-BE49-F238E27FC236}">
                  <a16:creationId xmlns:a16="http://schemas.microsoft.com/office/drawing/2014/main" id="{15C01821-2488-4F5E-A968-CC94974F1068}"/>
                </a:ext>
              </a:extLst>
            </p:cNvPr>
            <p:cNvSpPr/>
            <p:nvPr userDrawn="1"/>
          </p:nvSpPr>
          <p:spPr>
            <a:xfrm>
              <a:off x="10430540" y="195108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96;p8">
              <a:extLst>
                <a:ext uri="{FF2B5EF4-FFF2-40B4-BE49-F238E27FC236}">
                  <a16:creationId xmlns:a16="http://schemas.microsoft.com/office/drawing/2014/main" id="{B26AC119-33E8-4686-B331-E089BE488335}"/>
                </a:ext>
              </a:extLst>
            </p:cNvPr>
            <p:cNvSpPr/>
            <p:nvPr userDrawn="1"/>
          </p:nvSpPr>
          <p:spPr>
            <a:xfrm>
              <a:off x="10889744" y="648288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" name="Google Shape;149;p5"/>
            <p:cNvGrpSpPr/>
            <p:nvPr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150" name="Google Shape;150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251;p7">
              <a:extLst>
                <a:ext uri="{FF2B5EF4-FFF2-40B4-BE49-F238E27FC236}">
                  <a16:creationId xmlns:a16="http://schemas.microsoft.com/office/drawing/2014/main" id="{26D8529C-F1B3-4A69-87D3-5E94D0E86671}"/>
                </a:ext>
              </a:extLst>
            </p:cNvPr>
            <p:cNvGrpSpPr/>
            <p:nvPr userDrawn="1"/>
          </p:nvGrpSpPr>
          <p:grpSpPr>
            <a:xfrm>
              <a:off x="8564044" y="4408908"/>
              <a:ext cx="2993503" cy="1873569"/>
              <a:chOff x="6689597" y="4026978"/>
              <a:chExt cx="1992915" cy="994886"/>
            </a:xfrm>
          </p:grpSpPr>
          <p:sp>
            <p:nvSpPr>
              <p:cNvPr id="125" name="Google Shape;252;p7">
                <a:extLst>
                  <a:ext uri="{FF2B5EF4-FFF2-40B4-BE49-F238E27FC236}">
                    <a16:creationId xmlns:a16="http://schemas.microsoft.com/office/drawing/2014/main" id="{0BD2E1F6-1C4F-41B7-87AE-6345EA1BE419}"/>
                  </a:ext>
                </a:extLst>
              </p:cNvPr>
              <p:cNvSpPr/>
              <p:nvPr/>
            </p:nvSpPr>
            <p:spPr>
              <a:xfrm>
                <a:off x="6689597" y="4056887"/>
                <a:ext cx="1299209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209" h="964977" extrusionOk="0">
                    <a:moveTo>
                      <a:pt x="1236154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647" y="555022"/>
                    </a:lnTo>
                    <a:lnTo>
                      <a:pt x="1299210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253;p7">
                <a:extLst>
                  <a:ext uri="{FF2B5EF4-FFF2-40B4-BE49-F238E27FC236}">
                    <a16:creationId xmlns:a16="http://schemas.microsoft.com/office/drawing/2014/main" id="{AE50340E-A263-4661-A8EB-2820B31E8096}"/>
                  </a:ext>
                </a:extLst>
              </p:cNvPr>
              <p:cNvSpPr/>
              <p:nvPr/>
            </p:nvSpPr>
            <p:spPr>
              <a:xfrm>
                <a:off x="7133748" y="4026978"/>
                <a:ext cx="1470374" cy="709517"/>
              </a:xfrm>
              <a:custGeom>
                <a:avLst/>
                <a:gdLst/>
                <a:ahLst/>
                <a:cxnLst/>
                <a:rect l="l" t="t" r="r" b="b"/>
                <a:pathLst>
                  <a:path w="1470374" h="709517" extrusionOk="0">
                    <a:moveTo>
                      <a:pt x="1470374" y="0"/>
                    </a:moveTo>
                    <a:cubicBezTo>
                      <a:pt x="1390269" y="387858"/>
                      <a:pt x="1038415" y="709517"/>
                      <a:pt x="731615" y="709517"/>
                    </a:cubicBezTo>
                    <a:lnTo>
                      <a:pt x="0" y="709517"/>
                    </a:lnTo>
                    <a:cubicBezTo>
                      <a:pt x="365760" y="709517"/>
                      <a:pt x="668464" y="322707"/>
                      <a:pt x="778383" y="6287"/>
                    </a:cubicBezTo>
                    <a:lnTo>
                      <a:pt x="1470374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54;p7">
                <a:extLst>
                  <a:ext uri="{FF2B5EF4-FFF2-40B4-BE49-F238E27FC236}">
                    <a16:creationId xmlns:a16="http://schemas.microsoft.com/office/drawing/2014/main" id="{7378AAB7-ED19-4414-BCA5-1CF92C0CFA35}"/>
                  </a:ext>
                </a:extLst>
              </p:cNvPr>
              <p:cNvSpPr/>
              <p:nvPr/>
            </p:nvSpPr>
            <p:spPr>
              <a:xfrm>
                <a:off x="6779608" y="4595430"/>
                <a:ext cx="1105185" cy="141065"/>
              </a:xfrm>
              <a:custGeom>
                <a:avLst/>
                <a:gdLst/>
                <a:ahLst/>
                <a:cxnLst/>
                <a:rect l="l" t="t" r="r" b="b"/>
                <a:pathLst>
                  <a:path w="1105185" h="141065" extrusionOk="0">
                    <a:moveTo>
                      <a:pt x="0" y="0"/>
                    </a:moveTo>
                    <a:cubicBezTo>
                      <a:pt x="117920" y="88392"/>
                      <a:pt x="249460" y="141065"/>
                      <a:pt x="373571" y="141065"/>
                    </a:cubicBezTo>
                    <a:lnTo>
                      <a:pt x="1105186" y="141065"/>
                    </a:lnTo>
                    <a:cubicBezTo>
                      <a:pt x="966978" y="141065"/>
                      <a:pt x="837724" y="85820"/>
                      <a:pt x="72447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E4B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55;p7">
                <a:extLst>
                  <a:ext uri="{FF2B5EF4-FFF2-40B4-BE49-F238E27FC236}">
                    <a16:creationId xmlns:a16="http://schemas.microsoft.com/office/drawing/2014/main" id="{6ECF458F-4C5D-4286-8907-4C24E21B745D}"/>
                  </a:ext>
                </a:extLst>
              </p:cNvPr>
              <p:cNvSpPr/>
              <p:nvPr/>
            </p:nvSpPr>
            <p:spPr>
              <a:xfrm>
                <a:off x="7383398" y="4056887"/>
                <a:ext cx="1299114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114" h="964977" extrusionOk="0">
                    <a:moveTo>
                      <a:pt x="1236059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552" y="555022"/>
                    </a:lnTo>
                    <a:lnTo>
                      <a:pt x="1299115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5"/>
            <p:cNvGrpSpPr/>
            <p:nvPr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88" name="Google Shape;188;p5"/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5"/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90" name="Google Shape;190;p5"/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5"/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5"/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193;p5"/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5"/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5"/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5"/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197;p5"/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5"/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199;p5"/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5"/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201;p5"/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202;p5"/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5"/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5"/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5" name="Google Shape;205;p5"/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206" name="Google Shape;206;p5"/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07" name="Google Shape;207;p5"/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208" name="Google Shape;208;p5"/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9" name="Google Shape;209;p5"/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10" name="Google Shape;210;p5"/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42" name="Google Shape;142;p5"/>
            <p:cNvGrpSpPr/>
            <p:nvPr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43" name="Google Shape;143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222;p6">
              <a:extLst>
                <a:ext uri="{FF2B5EF4-FFF2-40B4-BE49-F238E27FC236}">
                  <a16:creationId xmlns:a16="http://schemas.microsoft.com/office/drawing/2014/main" id="{B029189E-8DFB-4796-B374-4A5C0E37D69F}"/>
                </a:ext>
              </a:extLst>
            </p:cNvPr>
            <p:cNvSpPr/>
            <p:nvPr userDrawn="1"/>
          </p:nvSpPr>
          <p:spPr>
            <a:xfrm>
              <a:off x="2967064" y="181958"/>
              <a:ext cx="2119028" cy="397447"/>
            </a:xfrm>
            <a:custGeom>
              <a:avLst/>
              <a:gdLst/>
              <a:ahLst/>
              <a:cxnLst/>
              <a:rect l="l" t="t" r="r" b="b"/>
              <a:pathLst>
                <a:path w="2119028" h="397447" extrusionOk="0">
                  <a:moveTo>
                    <a:pt x="2119029" y="397448"/>
                  </a:moveTo>
                  <a:lnTo>
                    <a:pt x="0" y="397448"/>
                  </a:lnTo>
                  <a:lnTo>
                    <a:pt x="230433" y="351589"/>
                  </a:lnTo>
                  <a:lnTo>
                    <a:pt x="290713" y="278237"/>
                  </a:lnTo>
                  <a:cubicBezTo>
                    <a:pt x="363443" y="189633"/>
                    <a:pt x="462422" y="134333"/>
                    <a:pt x="548432" y="134333"/>
                  </a:cubicBezTo>
                  <a:cubicBezTo>
                    <a:pt x="634547" y="134333"/>
                    <a:pt x="693789" y="189529"/>
                    <a:pt x="703023" y="278237"/>
                  </a:cubicBezTo>
                  <a:lnTo>
                    <a:pt x="761124" y="211006"/>
                  </a:lnTo>
                  <a:cubicBezTo>
                    <a:pt x="843088" y="115969"/>
                    <a:pt x="951301" y="57660"/>
                    <a:pt x="1045508" y="57660"/>
                  </a:cubicBezTo>
                  <a:cubicBezTo>
                    <a:pt x="1139715" y="57660"/>
                    <a:pt x="1206012" y="115969"/>
                    <a:pt x="1219811" y="211006"/>
                  </a:cubicBezTo>
                  <a:lnTo>
                    <a:pt x="1282581" y="146783"/>
                  </a:lnTo>
                  <a:cubicBezTo>
                    <a:pt x="1399198" y="27572"/>
                    <a:pt x="1547252" y="-25964"/>
                    <a:pt x="1655050" y="12113"/>
                  </a:cubicBezTo>
                  <a:cubicBezTo>
                    <a:pt x="1762745" y="50190"/>
                    <a:pt x="1807877" y="172099"/>
                    <a:pt x="1768347" y="318596"/>
                  </a:cubicBezTo>
                  <a:lnTo>
                    <a:pt x="2119029" y="3974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3;p6">
              <a:extLst>
                <a:ext uri="{FF2B5EF4-FFF2-40B4-BE49-F238E27FC236}">
                  <a16:creationId xmlns:a16="http://schemas.microsoft.com/office/drawing/2014/main" id="{71B263CE-099F-4DFE-9D55-91FE31BE9882}"/>
                </a:ext>
              </a:extLst>
            </p:cNvPr>
            <p:cNvSpPr/>
            <p:nvPr userDrawn="1"/>
          </p:nvSpPr>
          <p:spPr>
            <a:xfrm>
              <a:off x="748804" y="2500792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4;p6">
              <a:extLst>
                <a:ext uri="{FF2B5EF4-FFF2-40B4-BE49-F238E27FC236}">
                  <a16:creationId xmlns:a16="http://schemas.microsoft.com/office/drawing/2014/main" id="{A41E4A7A-979F-4A97-839F-54108B783CC7}"/>
                </a:ext>
              </a:extLst>
            </p:cNvPr>
            <p:cNvSpPr/>
            <p:nvPr userDrawn="1"/>
          </p:nvSpPr>
          <p:spPr>
            <a:xfrm>
              <a:off x="7032743" y="346418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5765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1421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776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bg>
      <p:bgPr>
        <a:solidFill>
          <a:schemeClr val="lt2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1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3" name="Google Shape;603;p21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1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21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21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1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1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1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1"/>
          <p:cNvSpPr/>
          <p:nvPr/>
        </p:nvSpPr>
        <p:spPr>
          <a:xfrm flipH="1">
            <a:off x="6251" y="5260157"/>
            <a:ext cx="12186015" cy="1598741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1"/>
          <p:cNvSpPr/>
          <p:nvPr/>
        </p:nvSpPr>
        <p:spPr>
          <a:xfrm flipH="1">
            <a:off x="6251" y="5657555"/>
            <a:ext cx="12186015" cy="1201143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1"/>
          <p:cNvSpPr/>
          <p:nvPr/>
        </p:nvSpPr>
        <p:spPr>
          <a:xfrm flipH="1">
            <a:off x="6251" y="5943204"/>
            <a:ext cx="12186015" cy="91529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3" name="Google Shape;613;p21"/>
          <p:cNvGrpSpPr/>
          <p:nvPr/>
        </p:nvGrpSpPr>
        <p:grpSpPr>
          <a:xfrm flipH="1">
            <a:off x="601835" y="4367083"/>
            <a:ext cx="1435583" cy="2099267"/>
            <a:chOff x="4610438" y="3689854"/>
            <a:chExt cx="2773002" cy="4054987"/>
          </a:xfrm>
        </p:grpSpPr>
        <p:sp>
          <p:nvSpPr>
            <p:cNvPr id="614" name="Google Shape;614;p21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21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616" name="Google Shape;616;p21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1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1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1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1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1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1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1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1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1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1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1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21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1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1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31" name="Google Shape;631;p21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32" name="Google Shape;632;p21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21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34" name="Google Shape;634;p21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21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21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637" name="Google Shape;637;p21"/>
          <p:cNvGrpSpPr/>
          <p:nvPr/>
        </p:nvGrpSpPr>
        <p:grpSpPr>
          <a:xfrm flipH="1">
            <a:off x="3086158" y="4745494"/>
            <a:ext cx="835510" cy="2016215"/>
            <a:chOff x="4028392" y="3097874"/>
            <a:chExt cx="1270158" cy="3065088"/>
          </a:xfrm>
        </p:grpSpPr>
        <p:sp>
          <p:nvSpPr>
            <p:cNvPr id="638" name="Google Shape;638;p21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1"/>
          <p:cNvGrpSpPr/>
          <p:nvPr/>
        </p:nvGrpSpPr>
        <p:grpSpPr>
          <a:xfrm>
            <a:off x="2172114" y="4705836"/>
            <a:ext cx="835510" cy="2016215"/>
            <a:chOff x="4180792" y="3250274"/>
            <a:chExt cx="1270158" cy="3065088"/>
          </a:xfrm>
        </p:grpSpPr>
        <p:sp>
          <p:nvSpPr>
            <p:cNvPr id="645" name="Google Shape;645;p21"/>
            <p:cNvSpPr/>
            <p:nvPr/>
          </p:nvSpPr>
          <p:spPr>
            <a:xfrm>
              <a:off x="4237658" y="32798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4180792" y="32502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	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4367024" y="46349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5117180" y="47888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4872316" y="37115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4319870" y="38200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1" name="Google Shape;651;p21"/>
          <p:cNvSpPr/>
          <p:nvPr/>
        </p:nvSpPr>
        <p:spPr>
          <a:xfrm flipH="1">
            <a:off x="6251" y="6328103"/>
            <a:ext cx="12186015" cy="530203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1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06487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576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23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32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45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95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13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32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32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07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18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62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83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70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17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16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4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72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20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97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6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3084D74-66DC-046A-5C75-6D04B51879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60" y="180484"/>
            <a:ext cx="1318378" cy="131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6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9161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6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2.wav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CB790C-695B-4074-8DDA-56F34C15FB42}"/>
              </a:ext>
            </a:extLst>
          </p:cNvPr>
          <p:cNvSpPr txBox="1"/>
          <p:nvPr/>
        </p:nvSpPr>
        <p:spPr>
          <a:xfrm>
            <a:off x="2112885" y="2299317"/>
            <a:ext cx="8842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83749421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419100" y="1200149"/>
            <a:ext cx="5372100" cy="4343401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/>
              </a:rPr>
              <a:t>Đọc thông tin và quan sát hình 1, em hãy: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Xác định trên lược đồ vị trí của đỉnh núi Bà Đen và các vùng trũng: Đồng Tháp Mười, Kiên Giang, Cà Mau.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Cho biết độ cao chủ yếu của vùng Nam Bộ.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E813021-6CC2-1913-59DE-D06751509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407" y="904875"/>
            <a:ext cx="5519330" cy="52101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432F3B7-4AEB-463B-EC46-DC352F713FE8}"/>
              </a:ext>
            </a:extLst>
          </p:cNvPr>
          <p:cNvSpPr txBox="1"/>
          <p:nvPr/>
        </p:nvSpPr>
        <p:spPr>
          <a:xfrm>
            <a:off x="942975" y="40957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a) </a:t>
            </a:r>
            <a:r>
              <a:rPr lang="en-US" sz="3600" b="1" dirty="0" err="1">
                <a:solidFill>
                  <a:srgbClr val="FF0000"/>
                </a:solidFill>
              </a:rPr>
              <a:t>Địa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011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514350" y="238125"/>
            <a:ext cx="10648950" cy="10287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trên lược đồ vị trí của đỉnh núi Bà Đen và các vùng trũng: Đồng Tháp Mười, Kiên Giang, Cà Mau.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58256-C2D6-8E0C-550B-8332E6C1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351" y="1466850"/>
            <a:ext cx="5307436" cy="501015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0F73D72-B88F-D13E-6E97-91ED2CBCC91D}"/>
              </a:ext>
            </a:extLst>
          </p:cNvPr>
          <p:cNvCxnSpPr>
            <a:cxnSpLocks/>
          </p:cNvCxnSpPr>
          <p:nvPr/>
        </p:nvCxnSpPr>
        <p:spPr>
          <a:xfrm>
            <a:off x="6200775" y="2076450"/>
            <a:ext cx="466725" cy="419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F6C20F-7EE2-386D-79B2-88C15AB16530}"/>
              </a:ext>
            </a:extLst>
          </p:cNvPr>
          <p:cNvSpPr/>
          <p:nvPr/>
        </p:nvSpPr>
        <p:spPr>
          <a:xfrm>
            <a:off x="5372100" y="1685924"/>
            <a:ext cx="1352550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Núi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241DFED-D62B-77DB-29F2-FBA60C7E9AD0}"/>
              </a:ext>
            </a:extLst>
          </p:cNvPr>
          <p:cNvCxnSpPr>
            <a:cxnSpLocks/>
          </p:cNvCxnSpPr>
          <p:nvPr/>
        </p:nvCxnSpPr>
        <p:spPr>
          <a:xfrm flipH="1">
            <a:off x="6343650" y="3095625"/>
            <a:ext cx="10858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13C2686-DC2F-D49A-9B7D-1A5FA8CFF95D}"/>
              </a:ext>
            </a:extLst>
          </p:cNvPr>
          <p:cNvSpPr/>
          <p:nvPr/>
        </p:nvSpPr>
        <p:spPr>
          <a:xfrm>
            <a:off x="7439025" y="2867024"/>
            <a:ext cx="1866900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Mười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3209D8-DADB-3217-F7FA-307311156EE5}"/>
              </a:ext>
            </a:extLst>
          </p:cNvPr>
          <p:cNvCxnSpPr>
            <a:cxnSpLocks/>
          </p:cNvCxnSpPr>
          <p:nvPr/>
        </p:nvCxnSpPr>
        <p:spPr>
          <a:xfrm flipH="1" flipV="1">
            <a:off x="5686425" y="4895850"/>
            <a:ext cx="1076325" cy="285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19088B4-9BEE-4570-6497-FE29DF34381C}"/>
              </a:ext>
            </a:extLst>
          </p:cNvPr>
          <p:cNvSpPr/>
          <p:nvPr/>
        </p:nvSpPr>
        <p:spPr>
          <a:xfrm>
            <a:off x="6343649" y="5181599"/>
            <a:ext cx="1171575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Mau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5EF1D7-AA0D-9366-5BCF-196201B10F7D}"/>
              </a:ext>
            </a:extLst>
          </p:cNvPr>
          <p:cNvCxnSpPr>
            <a:cxnSpLocks/>
          </p:cNvCxnSpPr>
          <p:nvPr/>
        </p:nvCxnSpPr>
        <p:spPr>
          <a:xfrm>
            <a:off x="4314825" y="3619500"/>
            <a:ext cx="7715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6C9E43D-8578-316C-2541-70125BB033DA}"/>
              </a:ext>
            </a:extLst>
          </p:cNvPr>
          <p:cNvSpPr/>
          <p:nvPr/>
        </p:nvSpPr>
        <p:spPr>
          <a:xfrm>
            <a:off x="2962276" y="3400424"/>
            <a:ext cx="1323974" cy="4191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Giang</a:t>
            </a:r>
          </a:p>
        </p:txBody>
      </p:sp>
    </p:spTree>
    <p:extLst>
      <p:ext uri="{BB962C8B-B14F-4D97-AF65-F5344CB8AC3E}">
        <p14:creationId xmlns:p14="http://schemas.microsoft.com/office/powerpoint/2010/main" val="1149964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221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409574" y="990600"/>
            <a:ext cx="5876925" cy="48387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 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Vùng Nam Bộ chủ yếu có địa hình đồng bằng, thấp, tương đối bằng phẳng. Độ cao chủ yếu của vùng Nam Bộ là khoảng 50 m so với mực nước biển.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85E01D-87D1-F234-4D17-4016C03E2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0" y="2101849"/>
            <a:ext cx="5295899" cy="308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90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ên nhiên Nam bộ">
            <a:hlinkClick r:id="" action="ppaction://media"/>
            <a:extLst>
              <a:ext uri="{FF2B5EF4-FFF2-40B4-BE49-F238E27FC236}">
                <a16:creationId xmlns:a16="http://schemas.microsoft.com/office/drawing/2014/main" id="{5D5C4E6F-2B87-C3E2-417E-E94E1DEE4A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445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B01D5-C914-75E9-8C85-8BA6F2B5F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4" y="1395412"/>
            <a:ext cx="4643761" cy="3109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16E06-1EFE-5FA4-A539-B3861D0FD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775" y="1202085"/>
            <a:ext cx="5831958" cy="44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61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Đọc thông tin, em hãy nêu đặc điểm chính của khí hậu ở vùng Nam Bộ.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32F3B7-4AEB-463B-EC46-DC352F713FE8}"/>
              </a:ext>
            </a:extLst>
          </p:cNvPr>
          <p:cNvSpPr txBox="1"/>
          <p:nvPr/>
        </p:nvSpPr>
        <p:spPr>
          <a:xfrm>
            <a:off x="942975" y="40957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hậu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418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id="{9ADFB49A-7FD4-4813-9B4A-1865F0E3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B3CB8F-5CC6-1D70-157E-4A2224D3B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2" y="3838575"/>
            <a:ext cx="2858662" cy="321599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4F8B5CE-E72F-4CF4-83BE-D93D92E91D83}"/>
              </a:ext>
            </a:extLst>
          </p:cNvPr>
          <p:cNvGrpSpPr/>
          <p:nvPr/>
        </p:nvGrpSpPr>
        <p:grpSpPr>
          <a:xfrm>
            <a:off x="2857501" y="876300"/>
            <a:ext cx="9027628" cy="4810125"/>
            <a:chOff x="4971993" y="3327760"/>
            <a:chExt cx="6869794" cy="3349126"/>
          </a:xfrm>
        </p:grpSpPr>
        <p:sp>
          <p:nvSpPr>
            <p:cNvPr id="19" name="Hình chữ nhật: Góc Tròn 6">
              <a:extLst>
                <a:ext uri="{FF2B5EF4-FFF2-40B4-BE49-F238E27FC236}">
                  <a16:creationId xmlns:a16="http://schemas.microsoft.com/office/drawing/2014/main" id="{77F1AAA8-209C-177B-DAA1-A6A8D3828917}"/>
                </a:ext>
              </a:extLst>
            </p:cNvPr>
            <p:cNvSpPr/>
            <p:nvPr/>
          </p:nvSpPr>
          <p:spPr>
            <a:xfrm>
              <a:off x="4971993" y="3327760"/>
              <a:ext cx="6869794" cy="3349126"/>
            </a:xfrm>
            <a:custGeom>
              <a:avLst/>
              <a:gdLst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9794" h="3349126" fill="none" extrusionOk="0">
                  <a:moveTo>
                    <a:pt x="0" y="558197"/>
                  </a:moveTo>
                  <a:cubicBezTo>
                    <a:pt x="-147533" y="258775"/>
                    <a:pt x="252577" y="172519"/>
                    <a:pt x="635536" y="0"/>
                  </a:cubicBezTo>
                  <a:cubicBezTo>
                    <a:pt x="1665125" y="430204"/>
                    <a:pt x="5197459" y="-473358"/>
                    <a:pt x="6234255" y="0"/>
                  </a:cubicBezTo>
                  <a:cubicBezTo>
                    <a:pt x="6698813" y="-139517"/>
                    <a:pt x="7054975" y="301607"/>
                    <a:pt x="6869792" y="558197"/>
                  </a:cubicBezTo>
                  <a:cubicBezTo>
                    <a:pt x="6806986" y="1514209"/>
                    <a:pt x="7025911" y="2380044"/>
                    <a:pt x="6869792" y="2790926"/>
                  </a:cubicBezTo>
                  <a:cubicBezTo>
                    <a:pt x="6805886" y="3074849"/>
                    <a:pt x="6430632" y="3414431"/>
                    <a:pt x="6234255" y="3349126"/>
                  </a:cubicBezTo>
                  <a:cubicBezTo>
                    <a:pt x="3499413" y="4125998"/>
                    <a:pt x="1596962" y="3188234"/>
                    <a:pt x="635536" y="3349126"/>
                  </a:cubicBezTo>
                  <a:cubicBezTo>
                    <a:pt x="266226" y="3482536"/>
                    <a:pt x="-178302" y="3246246"/>
                    <a:pt x="0" y="2790926"/>
                  </a:cubicBezTo>
                  <a:cubicBezTo>
                    <a:pt x="72379" y="2322680"/>
                    <a:pt x="-66675" y="1069914"/>
                    <a:pt x="0" y="558197"/>
                  </a:cubicBezTo>
                  <a:close/>
                </a:path>
                <a:path w="6869794" h="3349126" stroke="0" extrusionOk="0">
                  <a:moveTo>
                    <a:pt x="0" y="558197"/>
                  </a:moveTo>
                  <a:cubicBezTo>
                    <a:pt x="56185" y="364950"/>
                    <a:pt x="425689" y="44460"/>
                    <a:pt x="635536" y="0"/>
                  </a:cubicBezTo>
                  <a:cubicBezTo>
                    <a:pt x="1666473" y="-537603"/>
                    <a:pt x="3967842" y="290201"/>
                    <a:pt x="6234255" y="0"/>
                  </a:cubicBezTo>
                  <a:cubicBezTo>
                    <a:pt x="6654920" y="137660"/>
                    <a:pt x="6773042" y="304467"/>
                    <a:pt x="6869792" y="558197"/>
                  </a:cubicBezTo>
                  <a:cubicBezTo>
                    <a:pt x="6813287" y="449213"/>
                    <a:pt x="6859413" y="2178713"/>
                    <a:pt x="6869792" y="2790926"/>
                  </a:cubicBezTo>
                  <a:cubicBezTo>
                    <a:pt x="6962990" y="3306969"/>
                    <a:pt x="6609003" y="3206399"/>
                    <a:pt x="6234255" y="3349126"/>
                  </a:cubicBezTo>
                  <a:cubicBezTo>
                    <a:pt x="4370127" y="3929371"/>
                    <a:pt x="2318811" y="3192127"/>
                    <a:pt x="635536" y="3349126"/>
                  </a:cubicBezTo>
                  <a:cubicBezTo>
                    <a:pt x="144066" y="3395792"/>
                    <a:pt x="-224325" y="3065460"/>
                    <a:pt x="0" y="2790926"/>
                  </a:cubicBezTo>
                  <a:cubicBezTo>
                    <a:pt x="-74103" y="1655935"/>
                    <a:pt x="-239758" y="1167435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-12377" y="148278"/>
                    <a:pt x="240941" y="30889"/>
                    <a:pt x="635536" y="0"/>
                  </a:cubicBezTo>
                  <a:cubicBezTo>
                    <a:pt x="1953175" y="-30439"/>
                    <a:pt x="5302637" y="210166"/>
                    <a:pt x="6234255" y="0"/>
                  </a:cubicBezTo>
                  <a:cubicBezTo>
                    <a:pt x="6520692" y="-105910"/>
                    <a:pt x="7027041" y="382942"/>
                    <a:pt x="6869792" y="558197"/>
                  </a:cubicBezTo>
                  <a:cubicBezTo>
                    <a:pt x="6853780" y="1016205"/>
                    <a:pt x="6904304" y="2158461"/>
                    <a:pt x="6869792" y="2790926"/>
                  </a:cubicBezTo>
                  <a:cubicBezTo>
                    <a:pt x="6899161" y="3083896"/>
                    <a:pt x="6484162" y="3441201"/>
                    <a:pt x="6234255" y="3349126"/>
                  </a:cubicBezTo>
                  <a:cubicBezTo>
                    <a:pt x="3381111" y="3522787"/>
                    <a:pt x="1970584" y="2968425"/>
                    <a:pt x="635536" y="3349126"/>
                  </a:cubicBezTo>
                  <a:cubicBezTo>
                    <a:pt x="256030" y="3212853"/>
                    <a:pt x="-31119" y="3171312"/>
                    <a:pt x="0" y="2790926"/>
                  </a:cubicBezTo>
                  <a:cubicBezTo>
                    <a:pt x="28630" y="2109044"/>
                    <a:pt x="62836" y="1433106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19019" y="199161"/>
                    <a:pt x="363597" y="47517"/>
                    <a:pt x="635536" y="0"/>
                  </a:cubicBezTo>
                  <a:cubicBezTo>
                    <a:pt x="1963802" y="160689"/>
                    <a:pt x="5117944" y="-237251"/>
                    <a:pt x="6234255" y="0"/>
                  </a:cubicBezTo>
                  <a:cubicBezTo>
                    <a:pt x="6604603" y="-138616"/>
                    <a:pt x="6943787" y="238527"/>
                    <a:pt x="6869792" y="558197"/>
                  </a:cubicBezTo>
                  <a:cubicBezTo>
                    <a:pt x="6991434" y="1261200"/>
                    <a:pt x="6683588" y="2114750"/>
                    <a:pt x="6869792" y="2790926"/>
                  </a:cubicBezTo>
                  <a:cubicBezTo>
                    <a:pt x="6865847" y="3147552"/>
                    <a:pt x="6424763" y="3399418"/>
                    <a:pt x="6234255" y="3349126"/>
                  </a:cubicBezTo>
                  <a:cubicBezTo>
                    <a:pt x="3879768" y="3447516"/>
                    <a:pt x="1956874" y="3048370"/>
                    <a:pt x="635536" y="3349126"/>
                  </a:cubicBezTo>
                  <a:cubicBezTo>
                    <a:pt x="265684" y="3301407"/>
                    <a:pt x="-92949" y="3204320"/>
                    <a:pt x="0" y="2790926"/>
                  </a:cubicBezTo>
                  <a:cubicBezTo>
                    <a:pt x="-68189" y="2208325"/>
                    <a:pt x="33803" y="1091204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-120622" y="243460"/>
                    <a:pt x="264413" y="122009"/>
                    <a:pt x="635536" y="0"/>
                  </a:cubicBezTo>
                  <a:cubicBezTo>
                    <a:pt x="2034907" y="-63843"/>
                    <a:pt x="5342680" y="-535300"/>
                    <a:pt x="6234255" y="0"/>
                  </a:cubicBezTo>
                  <a:cubicBezTo>
                    <a:pt x="6671630" y="-133033"/>
                    <a:pt x="7020239" y="352534"/>
                    <a:pt x="6869792" y="558197"/>
                  </a:cubicBezTo>
                  <a:cubicBezTo>
                    <a:pt x="6785540" y="1388469"/>
                    <a:pt x="6835968" y="2228939"/>
                    <a:pt x="6869792" y="2790926"/>
                  </a:cubicBezTo>
                  <a:cubicBezTo>
                    <a:pt x="6822087" y="3073374"/>
                    <a:pt x="6438522" y="3404492"/>
                    <a:pt x="6234255" y="3349126"/>
                  </a:cubicBezTo>
                  <a:cubicBezTo>
                    <a:pt x="3764686" y="3602884"/>
                    <a:pt x="1514181" y="2948929"/>
                    <a:pt x="635536" y="3349126"/>
                  </a:cubicBezTo>
                  <a:cubicBezTo>
                    <a:pt x="309150" y="3445062"/>
                    <a:pt x="-103410" y="3206712"/>
                    <a:pt x="0" y="2790926"/>
                  </a:cubicBezTo>
                  <a:cubicBezTo>
                    <a:pt x="10254" y="2158898"/>
                    <a:pt x="-33161" y="1083497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-124979" y="257016"/>
                    <a:pt x="297699" y="115463"/>
                    <a:pt x="635536" y="0"/>
                  </a:cubicBezTo>
                  <a:cubicBezTo>
                    <a:pt x="1804252" y="121577"/>
                    <a:pt x="5219701" y="-448114"/>
                    <a:pt x="6234255" y="0"/>
                  </a:cubicBezTo>
                  <a:cubicBezTo>
                    <a:pt x="6690006" y="-154690"/>
                    <a:pt x="7011934" y="314951"/>
                    <a:pt x="6869792" y="558197"/>
                  </a:cubicBezTo>
                  <a:cubicBezTo>
                    <a:pt x="6836280" y="1399741"/>
                    <a:pt x="6986266" y="2286528"/>
                    <a:pt x="6869792" y="2790926"/>
                  </a:cubicBezTo>
                  <a:cubicBezTo>
                    <a:pt x="6819105" y="3098464"/>
                    <a:pt x="6435957" y="3410869"/>
                    <a:pt x="6234255" y="3349126"/>
                  </a:cubicBezTo>
                  <a:cubicBezTo>
                    <a:pt x="3634741" y="3771999"/>
                    <a:pt x="1714474" y="3143428"/>
                    <a:pt x="635536" y="3349126"/>
                  </a:cubicBezTo>
                  <a:cubicBezTo>
                    <a:pt x="253806" y="3416691"/>
                    <a:pt x="-159424" y="3194631"/>
                    <a:pt x="0" y="2790926"/>
                  </a:cubicBezTo>
                  <a:cubicBezTo>
                    <a:pt x="41051" y="2248280"/>
                    <a:pt x="-117128" y="1079730"/>
                    <a:pt x="0" y="558197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4">
                  <a:lumMod val="60000"/>
                  <a:lumOff val="4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custGeom>
                      <a:avLst/>
                      <a:gdLst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027628" h="4810125" fill="none" extrusionOk="0">
                          <a:moveTo>
                            <a:pt x="0" y="801702"/>
                          </a:moveTo>
                          <a:cubicBezTo>
                            <a:pt x="-173225" y="370258"/>
                            <a:pt x="344569" y="169233"/>
                            <a:pt x="835162" y="0"/>
                          </a:cubicBezTo>
                          <a:cubicBezTo>
                            <a:pt x="2254699" y="357082"/>
                            <a:pt x="6821248" y="-648344"/>
                            <a:pt x="8192464" y="0"/>
                          </a:cubicBezTo>
                          <a:cubicBezTo>
                            <a:pt x="8799179" y="-194953"/>
                            <a:pt x="9220055" y="416796"/>
                            <a:pt x="9027626" y="801702"/>
                          </a:cubicBezTo>
                          <a:cubicBezTo>
                            <a:pt x="8977269" y="2121850"/>
                            <a:pt x="9189061" y="3392175"/>
                            <a:pt x="9027626" y="4008421"/>
                          </a:cubicBezTo>
                          <a:cubicBezTo>
                            <a:pt x="8946907" y="4417593"/>
                            <a:pt x="8473282" y="4892949"/>
                            <a:pt x="8192464" y="4810125"/>
                          </a:cubicBezTo>
                          <a:cubicBezTo>
                            <a:pt x="4646213" y="5619393"/>
                            <a:pt x="2347395" y="4640986"/>
                            <a:pt x="835162" y="4810125"/>
                          </a:cubicBezTo>
                          <a:cubicBezTo>
                            <a:pt x="351917" y="4984384"/>
                            <a:pt x="-166951" y="4598982"/>
                            <a:pt x="0" y="4008421"/>
                          </a:cubicBezTo>
                          <a:cubicBezTo>
                            <a:pt x="84303" y="3261606"/>
                            <a:pt x="-75982" y="1549358"/>
                            <a:pt x="0" y="801702"/>
                          </a:cubicBezTo>
                          <a:close/>
                        </a:path>
                        <a:path w="9027628" h="4810125" stroke="0" extrusionOk="0">
                          <a:moveTo>
                            <a:pt x="0" y="801702"/>
                          </a:moveTo>
                          <a:cubicBezTo>
                            <a:pt x="69189" y="507709"/>
                            <a:pt x="511629" y="42799"/>
                            <a:pt x="835162" y="0"/>
                          </a:cubicBezTo>
                          <a:cubicBezTo>
                            <a:pt x="2542013" y="-398173"/>
                            <a:pt x="5549230" y="251011"/>
                            <a:pt x="8192464" y="0"/>
                          </a:cubicBezTo>
                          <a:cubicBezTo>
                            <a:pt x="8718063" y="134528"/>
                            <a:pt x="8954802" y="432319"/>
                            <a:pt x="9027626" y="801702"/>
                          </a:cubicBezTo>
                          <a:cubicBezTo>
                            <a:pt x="8957982" y="662899"/>
                            <a:pt x="9073121" y="2969009"/>
                            <a:pt x="9027626" y="4008421"/>
                          </a:cubicBezTo>
                          <a:cubicBezTo>
                            <a:pt x="9132877" y="4703384"/>
                            <a:pt x="8682104" y="4616043"/>
                            <a:pt x="8192464" y="4810125"/>
                          </a:cubicBezTo>
                          <a:cubicBezTo>
                            <a:pt x="5984258" y="5473263"/>
                            <a:pt x="3146326" y="4622816"/>
                            <a:pt x="835162" y="4810125"/>
                          </a:cubicBezTo>
                          <a:cubicBezTo>
                            <a:pt x="234857" y="4857615"/>
                            <a:pt x="-269465" y="4406672"/>
                            <a:pt x="0" y="4008421"/>
                          </a:cubicBezTo>
                          <a:cubicBezTo>
                            <a:pt x="-103354" y="2451422"/>
                            <a:pt x="-300852" y="1675748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5163" y="265805"/>
                            <a:pt x="390868" y="56150"/>
                            <a:pt x="835162" y="0"/>
                          </a:cubicBezTo>
                          <a:cubicBezTo>
                            <a:pt x="2509829" y="39212"/>
                            <a:pt x="7154446" y="261803"/>
                            <a:pt x="8192464" y="0"/>
                          </a:cubicBezTo>
                          <a:cubicBezTo>
                            <a:pt x="8620184" y="-132830"/>
                            <a:pt x="9202028" y="519108"/>
                            <a:pt x="9027626" y="801702"/>
                          </a:cubicBezTo>
                          <a:cubicBezTo>
                            <a:pt x="9049604" y="1585655"/>
                            <a:pt x="9059309" y="3115125"/>
                            <a:pt x="9027626" y="4008421"/>
                          </a:cubicBezTo>
                          <a:cubicBezTo>
                            <a:pt x="9061298" y="4456442"/>
                            <a:pt x="8539519" y="4907111"/>
                            <a:pt x="8192464" y="4810125"/>
                          </a:cubicBezTo>
                          <a:cubicBezTo>
                            <a:pt x="4646381" y="4856349"/>
                            <a:pt x="2579055" y="4335791"/>
                            <a:pt x="835162" y="4810125"/>
                          </a:cubicBezTo>
                          <a:cubicBezTo>
                            <a:pt x="339928" y="4671100"/>
                            <a:pt x="-57930" y="4535923"/>
                            <a:pt x="0" y="4008421"/>
                          </a:cubicBezTo>
                          <a:cubicBezTo>
                            <a:pt x="31124" y="2997934"/>
                            <a:pt x="45167" y="1917097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22559" y="340272"/>
                            <a:pt x="445158" y="94203"/>
                            <a:pt x="835162" y="0"/>
                          </a:cubicBezTo>
                          <a:cubicBezTo>
                            <a:pt x="2419342" y="23280"/>
                            <a:pt x="6759777" y="-333551"/>
                            <a:pt x="8192464" y="0"/>
                          </a:cubicBezTo>
                          <a:cubicBezTo>
                            <a:pt x="8692090" y="-192211"/>
                            <a:pt x="9128998" y="378540"/>
                            <a:pt x="9027626" y="801702"/>
                          </a:cubicBezTo>
                          <a:cubicBezTo>
                            <a:pt x="9110203" y="1846206"/>
                            <a:pt x="8887203" y="3126903"/>
                            <a:pt x="9027626" y="4008421"/>
                          </a:cubicBezTo>
                          <a:cubicBezTo>
                            <a:pt x="9017635" y="4512392"/>
                            <a:pt x="8503288" y="4868934"/>
                            <a:pt x="8192464" y="4810125"/>
                          </a:cubicBezTo>
                          <a:cubicBezTo>
                            <a:pt x="5022678" y="4942703"/>
                            <a:pt x="2509452" y="4495005"/>
                            <a:pt x="835162" y="4810125"/>
                          </a:cubicBezTo>
                          <a:cubicBezTo>
                            <a:pt x="359637" y="4820383"/>
                            <a:pt x="-129224" y="4591735"/>
                            <a:pt x="0" y="4008421"/>
                          </a:cubicBezTo>
                          <a:cubicBezTo>
                            <a:pt x="-76345" y="3161223"/>
                            <a:pt x="-77686" y="1582626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101937" y="365005"/>
                            <a:pt x="397754" y="134006"/>
                            <a:pt x="835162" y="0"/>
                          </a:cubicBezTo>
                          <a:cubicBezTo>
                            <a:pt x="2456802" y="-33154"/>
                            <a:pt x="6828020" y="-599870"/>
                            <a:pt x="8192464" y="0"/>
                          </a:cubicBezTo>
                          <a:cubicBezTo>
                            <a:pt x="8751810" y="-158641"/>
                            <a:pt x="9181745" y="482413"/>
                            <a:pt x="9027626" y="801702"/>
                          </a:cubicBezTo>
                          <a:cubicBezTo>
                            <a:pt x="9004903" y="1988584"/>
                            <a:pt x="9065182" y="3206015"/>
                            <a:pt x="9027626" y="4008421"/>
                          </a:cubicBezTo>
                          <a:cubicBezTo>
                            <a:pt x="8979902" y="4466747"/>
                            <a:pt x="8479187" y="4888502"/>
                            <a:pt x="8192464" y="4810125"/>
                          </a:cubicBezTo>
                          <a:cubicBezTo>
                            <a:pt x="4840033" y="5152181"/>
                            <a:pt x="2189266" y="4424656"/>
                            <a:pt x="835162" y="4810125"/>
                          </a:cubicBezTo>
                          <a:cubicBezTo>
                            <a:pt x="349282" y="4902859"/>
                            <a:pt x="-189020" y="4551258"/>
                            <a:pt x="0" y="4008421"/>
                          </a:cubicBezTo>
                          <a:cubicBezTo>
                            <a:pt x="46462" y="3155357"/>
                            <a:pt x="-101666" y="1578669"/>
                            <a:pt x="0" y="80170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C5C328-9F4B-7781-81E2-8EA2DA1ACB53}"/>
                </a:ext>
              </a:extLst>
            </p:cNvPr>
            <p:cNvSpPr txBox="1"/>
            <p:nvPr/>
          </p:nvSpPr>
          <p:spPr>
            <a:xfrm>
              <a:off x="5224977" y="3589612"/>
              <a:ext cx="6506147" cy="2536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0480" marR="3048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Vùng Nam Bộ có nhiệt độ cao, trung bình trên 27°C.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30480" marR="3048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hậu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rõ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rệt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87680" marR="3048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11,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thường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94279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F10EF1-9782-8AB6-55B1-F1D94B283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50" y="790894"/>
            <a:ext cx="6037259" cy="441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9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Vẽ sơ đồ tư duy thể hiện duy thể hiện đặc điểm địa hình và khí hậu  vùng Nam Bộ. </a:t>
            </a: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71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215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" y="2486025"/>
            <a:ext cx="3190875" cy="18288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ĐẶC ĐIỂM THIÊN NHIÊN VÙNG NAM BỘ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D31F2A9-4C45-A7C5-0A04-8BD1ECC491C2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495675" y="1704975"/>
            <a:ext cx="857250" cy="1695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A5B8CE3-A432-36FB-9F2F-33347DB0E3C9}"/>
              </a:ext>
            </a:extLst>
          </p:cNvPr>
          <p:cNvSpPr/>
          <p:nvPr/>
        </p:nvSpPr>
        <p:spPr>
          <a:xfrm>
            <a:off x="4380196" y="1058721"/>
            <a:ext cx="172532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Địa hình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24814EE-7CEE-1543-788F-2E5A739A58AD}"/>
              </a:ext>
            </a:extLst>
          </p:cNvPr>
          <p:cNvCxnSpPr>
            <a:cxnSpLocks/>
          </p:cNvCxnSpPr>
          <p:nvPr/>
        </p:nvCxnSpPr>
        <p:spPr>
          <a:xfrm>
            <a:off x="3543300" y="3409950"/>
            <a:ext cx="876300" cy="14287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2562A0B-C37B-5FD0-F5FB-956F4CBC4580}"/>
              </a:ext>
            </a:extLst>
          </p:cNvPr>
          <p:cNvSpPr/>
          <p:nvPr/>
        </p:nvSpPr>
        <p:spPr>
          <a:xfrm>
            <a:off x="4427821" y="4192446"/>
            <a:ext cx="174437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Khí</a:t>
            </a:r>
            <a:r>
              <a:rPr kumimoji="0" lang="nl-NL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 hậu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1CBB569-9AF9-BC72-3B67-EEFA9F4593CA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6105525" y="1343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5F811D8-271C-EB62-1C4F-D9A01E9553B9}"/>
              </a:ext>
            </a:extLst>
          </p:cNvPr>
          <p:cNvSpPr/>
          <p:nvPr/>
        </p:nvSpPr>
        <p:spPr>
          <a:xfrm>
            <a:off x="6477000" y="828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yếu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địa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, </a:t>
            </a:r>
            <a:r>
              <a:rPr lang="en-US" sz="2400" dirty="0" err="1"/>
              <a:t>thấp</a:t>
            </a:r>
            <a:r>
              <a:rPr lang="en-US" sz="2400" dirty="0"/>
              <a:t>, </a:t>
            </a:r>
            <a:r>
              <a:rPr lang="en-US" sz="2400" dirty="0" err="1"/>
              <a:t>tương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phẳng</a:t>
            </a:r>
            <a:r>
              <a:rPr lang="en-US" sz="2400" dirty="0"/>
              <a:t>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99BD908-1586-5CFE-3CC1-D8273C6276D2}"/>
              </a:ext>
            </a:extLst>
          </p:cNvPr>
          <p:cNvCxnSpPr>
            <a:cxnSpLocks/>
          </p:cNvCxnSpPr>
          <p:nvPr/>
        </p:nvCxnSpPr>
        <p:spPr>
          <a:xfrm>
            <a:off x="6134100" y="1952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B98BB2B-0B2D-2013-006E-C9D44BAA8A67}"/>
              </a:ext>
            </a:extLst>
          </p:cNvPr>
          <p:cNvSpPr/>
          <p:nvPr/>
        </p:nvSpPr>
        <p:spPr>
          <a:xfrm>
            <a:off x="6524625" y="1962150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sông</a:t>
            </a:r>
            <a:r>
              <a:rPr lang="en-US" sz="2400" dirty="0"/>
              <a:t> </a:t>
            </a:r>
            <a:r>
              <a:rPr lang="en-US" sz="2400" dirty="0" err="1"/>
              <a:t>Cửu</a:t>
            </a:r>
            <a:r>
              <a:rPr lang="en-US" sz="2400" dirty="0"/>
              <a:t> Long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vùng</a:t>
            </a:r>
            <a:r>
              <a:rPr lang="en-US" sz="2400" dirty="0"/>
              <a:t> </a:t>
            </a:r>
            <a:r>
              <a:rPr lang="en-US" sz="2400" dirty="0" err="1"/>
              <a:t>trũng</a:t>
            </a:r>
            <a:r>
              <a:rPr lang="en-US" sz="2400" dirty="0"/>
              <a:t>,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ngập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.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88817A8-4687-FEB5-A94D-C4E97DAA8B60}"/>
              </a:ext>
            </a:extLst>
          </p:cNvPr>
          <p:cNvCxnSpPr>
            <a:cxnSpLocks/>
          </p:cNvCxnSpPr>
          <p:nvPr/>
        </p:nvCxnSpPr>
        <p:spPr>
          <a:xfrm flipV="1">
            <a:off x="6172200" y="4391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1A83A80-0341-7D12-A2AE-220677A11065}"/>
              </a:ext>
            </a:extLst>
          </p:cNvPr>
          <p:cNvSpPr/>
          <p:nvPr/>
        </p:nvSpPr>
        <p:spPr>
          <a:xfrm>
            <a:off x="6543675" y="3876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Nhiệt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. </a:t>
            </a:r>
            <a:r>
              <a:rPr lang="en-US" sz="2400" dirty="0" err="1"/>
              <a:t>Nhiệt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27 </a:t>
            </a:r>
            <a:r>
              <a:rPr lang="en-US" sz="2400" dirty="0" err="1"/>
              <a:t>độ</a:t>
            </a:r>
            <a:r>
              <a:rPr lang="en-US" sz="2400" dirty="0"/>
              <a:t> C.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3FAEEAD-3003-BC56-7C09-ACA231230445}"/>
              </a:ext>
            </a:extLst>
          </p:cNvPr>
          <p:cNvCxnSpPr>
            <a:cxnSpLocks/>
          </p:cNvCxnSpPr>
          <p:nvPr/>
        </p:nvCxnSpPr>
        <p:spPr>
          <a:xfrm>
            <a:off x="6200775" y="5000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3B8A977-EC92-E71B-2FD4-78BD37362C41}"/>
              </a:ext>
            </a:extLst>
          </p:cNvPr>
          <p:cNvSpPr/>
          <p:nvPr/>
        </p:nvSpPr>
        <p:spPr>
          <a:xfrm>
            <a:off x="6591300" y="5010150"/>
            <a:ext cx="4924425" cy="123825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Khí</a:t>
            </a:r>
            <a:r>
              <a:rPr lang="en-US" sz="2400" dirty="0"/>
              <a:t> </a:t>
            </a:r>
            <a:r>
              <a:rPr lang="en-US" sz="2400" dirty="0" err="1"/>
              <a:t>hậu</a:t>
            </a:r>
            <a:r>
              <a:rPr lang="en-US" sz="2400" dirty="0"/>
              <a:t> chia </a:t>
            </a:r>
            <a:r>
              <a:rPr lang="en-US" sz="2400" dirty="0" err="1"/>
              <a:t>thành</a:t>
            </a:r>
            <a:r>
              <a:rPr lang="en-US" sz="2400" dirty="0"/>
              <a:t> 2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rõ</a:t>
            </a:r>
            <a:r>
              <a:rPr lang="en-US" sz="2400" dirty="0"/>
              <a:t> </a:t>
            </a:r>
            <a:r>
              <a:rPr lang="en-US" sz="2400" dirty="0" err="1"/>
              <a:t>rệt</a:t>
            </a:r>
            <a:r>
              <a:rPr lang="en-US" sz="2400" dirty="0"/>
              <a:t>: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mưa</a:t>
            </a:r>
            <a:r>
              <a:rPr lang="en-US" sz="2400" dirty="0"/>
              <a:t> (</a:t>
            </a:r>
            <a:r>
              <a:rPr lang="en-US" sz="2400" dirty="0" err="1"/>
              <a:t>tháng</a:t>
            </a:r>
            <a:r>
              <a:rPr lang="en-US" sz="2400" dirty="0"/>
              <a:t> 5-11)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(</a:t>
            </a:r>
            <a:r>
              <a:rPr lang="en-US" sz="2400" dirty="0" err="1"/>
              <a:t>tháng</a:t>
            </a:r>
            <a:r>
              <a:rPr lang="en-US" sz="2400" dirty="0"/>
              <a:t> 12 – 4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9661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9" grpId="0" animBg="1"/>
      <p:bldP spid="26" grpId="0" animBg="1"/>
      <p:bldP spid="28" grpId="0" animBg="1"/>
      <p:bldP spid="31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826358" y="695325"/>
            <a:ext cx="10545081" cy="2198157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“Tháp Mười nước mặn, đồng chua</a:t>
            </a:r>
          </a:p>
          <a:p>
            <a:pPr lvl="0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Nửa mùa nắng cháy, nửa mùa nước dâng”</a:t>
            </a:r>
          </a:p>
          <a:p>
            <a:pPr lvl="0" algn="r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(Ca dao)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8C6FDE-AC9A-3730-A962-1857160DAC6D}"/>
              </a:ext>
            </a:extLst>
          </p:cNvPr>
          <p:cNvGrpSpPr/>
          <p:nvPr/>
        </p:nvGrpSpPr>
        <p:grpSpPr>
          <a:xfrm>
            <a:off x="276835" y="4001432"/>
            <a:ext cx="11581180" cy="2230749"/>
            <a:chOff x="369797" y="4363029"/>
            <a:chExt cx="11581180" cy="223074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8A997B3-707C-9808-73CE-ED126D55AB13}"/>
                </a:ext>
              </a:extLst>
            </p:cNvPr>
            <p:cNvSpPr/>
            <p:nvPr/>
          </p:nvSpPr>
          <p:spPr>
            <a:xfrm>
              <a:off x="2063333" y="4743098"/>
              <a:ext cx="8148480" cy="1834010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0480" marR="3048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Tháp Mười là một địa danh ở vùng Nam Bộ. Em hãy cho biết câu ca dao trên nói lên điều gì về thiên nhiên vùng Nam Bộ.</a:t>
              </a:r>
              <a:endParaRPr lang="en-US" sz="32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41C78B-56C8-C303-3D16-297A20879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C9B9FB-9C08-9970-5891-31173576C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238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61F786-BCE7-CAF2-FB55-ACE3F983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42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862;p28">
            <a:extLst>
              <a:ext uri="{FF2B5EF4-FFF2-40B4-BE49-F238E27FC236}">
                <a16:creationId xmlns:a16="http://schemas.microsoft.com/office/drawing/2014/main" id="{31E2E222-E922-418E-8B8B-D86474045F94}"/>
              </a:ext>
            </a:extLst>
          </p:cNvPr>
          <p:cNvSpPr txBox="1"/>
          <p:nvPr/>
        </p:nvSpPr>
        <p:spPr>
          <a:xfrm>
            <a:off x="800430" y="0"/>
            <a:ext cx="9794733" cy="139931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Đúng ghi</a:t>
            </a: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</a:t>
            </a:r>
            <a:r>
              <a:rPr kumimoji="0" lang="en" sz="5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         </a:t>
            </a: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Sai ghi 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sz="7200" b="0" i="0" u="none" strike="noStrike" kern="0" cap="none" spc="0" normalizeH="0" baseline="0" noProof="0">
              <a:ln>
                <a:noFill/>
              </a:ln>
              <a:solidFill>
                <a:srgbClr val="D42C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ompiere"/>
              <a:sym typeface="Pompier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5DCC80-5AB1-4218-925B-4B82D771BBB5}"/>
              </a:ext>
            </a:extLst>
          </p:cNvPr>
          <p:cNvSpPr txBox="1"/>
          <p:nvPr/>
        </p:nvSpPr>
        <p:spPr>
          <a:xfrm>
            <a:off x="483726" y="2580003"/>
            <a:ext cx="9840922" cy="954107"/>
          </a:xfrm>
          <a:custGeom>
            <a:avLst/>
            <a:gdLst>
              <a:gd name="connsiteX0" fmla="*/ 0 w 9840922"/>
              <a:gd name="connsiteY0" fmla="*/ 0 h 954107"/>
              <a:gd name="connsiteX1" fmla="*/ 677287 w 9840922"/>
              <a:gd name="connsiteY1" fmla="*/ 0 h 954107"/>
              <a:gd name="connsiteX2" fmla="*/ 1256165 w 9840922"/>
              <a:gd name="connsiteY2" fmla="*/ 0 h 954107"/>
              <a:gd name="connsiteX3" fmla="*/ 1835043 w 9840922"/>
              <a:gd name="connsiteY3" fmla="*/ 0 h 954107"/>
              <a:gd name="connsiteX4" fmla="*/ 2610739 w 9840922"/>
              <a:gd name="connsiteY4" fmla="*/ 0 h 954107"/>
              <a:gd name="connsiteX5" fmla="*/ 3386435 w 9840922"/>
              <a:gd name="connsiteY5" fmla="*/ 0 h 954107"/>
              <a:gd name="connsiteX6" fmla="*/ 3965313 w 9840922"/>
              <a:gd name="connsiteY6" fmla="*/ 0 h 954107"/>
              <a:gd name="connsiteX7" fmla="*/ 4642600 w 9840922"/>
              <a:gd name="connsiteY7" fmla="*/ 0 h 954107"/>
              <a:gd name="connsiteX8" fmla="*/ 5221477 w 9840922"/>
              <a:gd name="connsiteY8" fmla="*/ 0 h 954107"/>
              <a:gd name="connsiteX9" fmla="*/ 5898764 w 9840922"/>
              <a:gd name="connsiteY9" fmla="*/ 0 h 954107"/>
              <a:gd name="connsiteX10" fmla="*/ 6182415 w 9840922"/>
              <a:gd name="connsiteY10" fmla="*/ 0 h 954107"/>
              <a:gd name="connsiteX11" fmla="*/ 6564474 w 9840922"/>
              <a:gd name="connsiteY11" fmla="*/ 0 h 954107"/>
              <a:gd name="connsiteX12" fmla="*/ 7241761 w 9840922"/>
              <a:gd name="connsiteY12" fmla="*/ 0 h 954107"/>
              <a:gd name="connsiteX13" fmla="*/ 7525411 w 9840922"/>
              <a:gd name="connsiteY13" fmla="*/ 0 h 954107"/>
              <a:gd name="connsiteX14" fmla="*/ 8202698 w 9840922"/>
              <a:gd name="connsiteY14" fmla="*/ 0 h 954107"/>
              <a:gd name="connsiteX15" fmla="*/ 8584757 w 9840922"/>
              <a:gd name="connsiteY15" fmla="*/ 0 h 954107"/>
              <a:gd name="connsiteX16" fmla="*/ 9163635 w 9840922"/>
              <a:gd name="connsiteY16" fmla="*/ 0 h 954107"/>
              <a:gd name="connsiteX17" fmla="*/ 9840922 w 9840922"/>
              <a:gd name="connsiteY17" fmla="*/ 0 h 954107"/>
              <a:gd name="connsiteX18" fmla="*/ 9840922 w 9840922"/>
              <a:gd name="connsiteY18" fmla="*/ 467512 h 954107"/>
              <a:gd name="connsiteX19" fmla="*/ 9840922 w 9840922"/>
              <a:gd name="connsiteY19" fmla="*/ 954107 h 954107"/>
              <a:gd name="connsiteX20" fmla="*/ 9065226 w 9840922"/>
              <a:gd name="connsiteY20" fmla="*/ 954107 h 954107"/>
              <a:gd name="connsiteX21" fmla="*/ 8584757 w 9840922"/>
              <a:gd name="connsiteY21" fmla="*/ 954107 h 954107"/>
              <a:gd name="connsiteX22" fmla="*/ 7907470 w 9840922"/>
              <a:gd name="connsiteY22" fmla="*/ 954107 h 954107"/>
              <a:gd name="connsiteX23" fmla="*/ 7623820 w 9840922"/>
              <a:gd name="connsiteY23" fmla="*/ 954107 h 954107"/>
              <a:gd name="connsiteX24" fmla="*/ 7241761 w 9840922"/>
              <a:gd name="connsiteY24" fmla="*/ 954107 h 954107"/>
              <a:gd name="connsiteX25" fmla="*/ 6564474 w 9840922"/>
              <a:gd name="connsiteY25" fmla="*/ 954107 h 954107"/>
              <a:gd name="connsiteX26" fmla="*/ 5985596 w 9840922"/>
              <a:gd name="connsiteY26" fmla="*/ 954107 h 954107"/>
              <a:gd name="connsiteX27" fmla="*/ 5406718 w 9840922"/>
              <a:gd name="connsiteY27" fmla="*/ 954107 h 954107"/>
              <a:gd name="connsiteX28" fmla="*/ 4631022 w 9840922"/>
              <a:gd name="connsiteY28" fmla="*/ 954107 h 954107"/>
              <a:gd name="connsiteX29" fmla="*/ 3953735 w 9840922"/>
              <a:gd name="connsiteY29" fmla="*/ 954107 h 954107"/>
              <a:gd name="connsiteX30" fmla="*/ 3178039 w 9840922"/>
              <a:gd name="connsiteY30" fmla="*/ 954107 h 954107"/>
              <a:gd name="connsiteX31" fmla="*/ 2500752 w 9840922"/>
              <a:gd name="connsiteY31" fmla="*/ 954107 h 954107"/>
              <a:gd name="connsiteX32" fmla="*/ 2020283 w 9840922"/>
              <a:gd name="connsiteY32" fmla="*/ 954107 h 954107"/>
              <a:gd name="connsiteX33" fmla="*/ 1342996 w 9840922"/>
              <a:gd name="connsiteY33" fmla="*/ 954107 h 954107"/>
              <a:gd name="connsiteX34" fmla="*/ 567300 w 9840922"/>
              <a:gd name="connsiteY34" fmla="*/ 954107 h 954107"/>
              <a:gd name="connsiteX35" fmla="*/ 0 w 9840922"/>
              <a:gd name="connsiteY35" fmla="*/ 954107 h 954107"/>
              <a:gd name="connsiteX36" fmla="*/ 0 w 9840922"/>
              <a:gd name="connsiteY36" fmla="*/ 505677 h 954107"/>
              <a:gd name="connsiteX37" fmla="*/ 0 w 9840922"/>
              <a:gd name="connsiteY37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840922" h="954107" fill="none" extrusionOk="0">
                <a:moveTo>
                  <a:pt x="0" y="0"/>
                </a:moveTo>
                <a:cubicBezTo>
                  <a:pt x="164701" y="-61360"/>
                  <a:pt x="535878" y="44024"/>
                  <a:pt x="677287" y="0"/>
                </a:cubicBezTo>
                <a:cubicBezTo>
                  <a:pt x="818696" y="-44024"/>
                  <a:pt x="1111323" y="12493"/>
                  <a:pt x="1256165" y="0"/>
                </a:cubicBezTo>
                <a:cubicBezTo>
                  <a:pt x="1401007" y="-12493"/>
                  <a:pt x="1566194" y="59674"/>
                  <a:pt x="1835043" y="0"/>
                </a:cubicBezTo>
                <a:cubicBezTo>
                  <a:pt x="2103892" y="-59674"/>
                  <a:pt x="2434999" y="37312"/>
                  <a:pt x="2610739" y="0"/>
                </a:cubicBezTo>
                <a:cubicBezTo>
                  <a:pt x="2786479" y="-37312"/>
                  <a:pt x="3175904" y="46548"/>
                  <a:pt x="3386435" y="0"/>
                </a:cubicBezTo>
                <a:cubicBezTo>
                  <a:pt x="3596966" y="-46548"/>
                  <a:pt x="3818987" y="16920"/>
                  <a:pt x="3965313" y="0"/>
                </a:cubicBezTo>
                <a:cubicBezTo>
                  <a:pt x="4111639" y="-16920"/>
                  <a:pt x="4485842" y="26924"/>
                  <a:pt x="4642600" y="0"/>
                </a:cubicBezTo>
                <a:cubicBezTo>
                  <a:pt x="4799358" y="-26924"/>
                  <a:pt x="4957364" y="36319"/>
                  <a:pt x="5221477" y="0"/>
                </a:cubicBezTo>
                <a:cubicBezTo>
                  <a:pt x="5485590" y="-36319"/>
                  <a:pt x="5653284" y="19871"/>
                  <a:pt x="5898764" y="0"/>
                </a:cubicBezTo>
                <a:cubicBezTo>
                  <a:pt x="6144244" y="-19871"/>
                  <a:pt x="6043338" y="20973"/>
                  <a:pt x="6182415" y="0"/>
                </a:cubicBezTo>
                <a:cubicBezTo>
                  <a:pt x="6321492" y="-20973"/>
                  <a:pt x="6393998" y="39269"/>
                  <a:pt x="6564474" y="0"/>
                </a:cubicBezTo>
                <a:cubicBezTo>
                  <a:pt x="6734950" y="-39269"/>
                  <a:pt x="6951466" y="1956"/>
                  <a:pt x="7241761" y="0"/>
                </a:cubicBezTo>
                <a:cubicBezTo>
                  <a:pt x="7532056" y="-1956"/>
                  <a:pt x="7398141" y="26161"/>
                  <a:pt x="7525411" y="0"/>
                </a:cubicBezTo>
                <a:cubicBezTo>
                  <a:pt x="7652681" y="-26161"/>
                  <a:pt x="7997270" y="53025"/>
                  <a:pt x="8202698" y="0"/>
                </a:cubicBezTo>
                <a:cubicBezTo>
                  <a:pt x="8408126" y="-53025"/>
                  <a:pt x="8421739" y="11615"/>
                  <a:pt x="8584757" y="0"/>
                </a:cubicBezTo>
                <a:cubicBezTo>
                  <a:pt x="8747775" y="-11615"/>
                  <a:pt x="8984102" y="22873"/>
                  <a:pt x="9163635" y="0"/>
                </a:cubicBezTo>
                <a:cubicBezTo>
                  <a:pt x="9343168" y="-22873"/>
                  <a:pt x="9664075" y="14178"/>
                  <a:pt x="9840922" y="0"/>
                </a:cubicBezTo>
                <a:cubicBezTo>
                  <a:pt x="9849787" y="213665"/>
                  <a:pt x="9814871" y="267626"/>
                  <a:pt x="9840922" y="467512"/>
                </a:cubicBezTo>
                <a:cubicBezTo>
                  <a:pt x="9866973" y="667398"/>
                  <a:pt x="9833256" y="850914"/>
                  <a:pt x="9840922" y="954107"/>
                </a:cubicBezTo>
                <a:cubicBezTo>
                  <a:pt x="9619107" y="961888"/>
                  <a:pt x="9408648" y="885190"/>
                  <a:pt x="9065226" y="954107"/>
                </a:cubicBezTo>
                <a:cubicBezTo>
                  <a:pt x="8721804" y="1023024"/>
                  <a:pt x="8748047" y="904182"/>
                  <a:pt x="8584757" y="954107"/>
                </a:cubicBezTo>
                <a:cubicBezTo>
                  <a:pt x="8421467" y="1004032"/>
                  <a:pt x="8244105" y="912842"/>
                  <a:pt x="7907470" y="954107"/>
                </a:cubicBezTo>
                <a:cubicBezTo>
                  <a:pt x="7570835" y="995372"/>
                  <a:pt x="7714054" y="923348"/>
                  <a:pt x="7623820" y="954107"/>
                </a:cubicBezTo>
                <a:cubicBezTo>
                  <a:pt x="7533586" y="984866"/>
                  <a:pt x="7394205" y="922140"/>
                  <a:pt x="7241761" y="954107"/>
                </a:cubicBezTo>
                <a:cubicBezTo>
                  <a:pt x="7089317" y="986074"/>
                  <a:pt x="6802290" y="923391"/>
                  <a:pt x="6564474" y="954107"/>
                </a:cubicBezTo>
                <a:cubicBezTo>
                  <a:pt x="6326658" y="984823"/>
                  <a:pt x="6254958" y="893969"/>
                  <a:pt x="5985596" y="954107"/>
                </a:cubicBezTo>
                <a:cubicBezTo>
                  <a:pt x="5716234" y="1014245"/>
                  <a:pt x="5581534" y="897094"/>
                  <a:pt x="5406718" y="954107"/>
                </a:cubicBezTo>
                <a:cubicBezTo>
                  <a:pt x="5231902" y="1011120"/>
                  <a:pt x="4872444" y="927734"/>
                  <a:pt x="4631022" y="954107"/>
                </a:cubicBezTo>
                <a:cubicBezTo>
                  <a:pt x="4389600" y="980480"/>
                  <a:pt x="4291932" y="880615"/>
                  <a:pt x="3953735" y="954107"/>
                </a:cubicBezTo>
                <a:cubicBezTo>
                  <a:pt x="3615538" y="1027599"/>
                  <a:pt x="3419631" y="934636"/>
                  <a:pt x="3178039" y="954107"/>
                </a:cubicBezTo>
                <a:cubicBezTo>
                  <a:pt x="2936447" y="973578"/>
                  <a:pt x="2818724" y="891377"/>
                  <a:pt x="2500752" y="954107"/>
                </a:cubicBezTo>
                <a:cubicBezTo>
                  <a:pt x="2182780" y="1016837"/>
                  <a:pt x="2236188" y="909752"/>
                  <a:pt x="2020283" y="954107"/>
                </a:cubicBezTo>
                <a:cubicBezTo>
                  <a:pt x="1804378" y="998462"/>
                  <a:pt x="1629031" y="930376"/>
                  <a:pt x="1342996" y="954107"/>
                </a:cubicBezTo>
                <a:cubicBezTo>
                  <a:pt x="1056961" y="977838"/>
                  <a:pt x="952264" y="906707"/>
                  <a:pt x="567300" y="954107"/>
                </a:cubicBezTo>
                <a:cubicBezTo>
                  <a:pt x="182336" y="1001507"/>
                  <a:pt x="184351" y="927715"/>
                  <a:pt x="0" y="954107"/>
                </a:cubicBezTo>
                <a:cubicBezTo>
                  <a:pt x="-3991" y="816410"/>
                  <a:pt x="29545" y="692294"/>
                  <a:pt x="0" y="505677"/>
                </a:cubicBezTo>
                <a:cubicBezTo>
                  <a:pt x="-29545" y="319060"/>
                  <a:pt x="29423" y="103626"/>
                  <a:pt x="0" y="0"/>
                </a:cubicBezTo>
                <a:close/>
              </a:path>
              <a:path w="9840922" h="954107" stroke="0" extrusionOk="0">
                <a:moveTo>
                  <a:pt x="0" y="0"/>
                </a:moveTo>
                <a:cubicBezTo>
                  <a:pt x="88896" y="-37858"/>
                  <a:pt x="212819" y="20776"/>
                  <a:pt x="382059" y="0"/>
                </a:cubicBezTo>
                <a:cubicBezTo>
                  <a:pt x="551299" y="-20776"/>
                  <a:pt x="904913" y="87441"/>
                  <a:pt x="1157756" y="0"/>
                </a:cubicBezTo>
                <a:cubicBezTo>
                  <a:pt x="1410599" y="-87441"/>
                  <a:pt x="1477371" y="22603"/>
                  <a:pt x="1736633" y="0"/>
                </a:cubicBezTo>
                <a:cubicBezTo>
                  <a:pt x="1995895" y="-22603"/>
                  <a:pt x="2093426" y="48232"/>
                  <a:pt x="2217102" y="0"/>
                </a:cubicBezTo>
                <a:cubicBezTo>
                  <a:pt x="2340778" y="-48232"/>
                  <a:pt x="2642137" y="85528"/>
                  <a:pt x="2992798" y="0"/>
                </a:cubicBezTo>
                <a:cubicBezTo>
                  <a:pt x="3343459" y="-85528"/>
                  <a:pt x="3343435" y="33417"/>
                  <a:pt x="3670085" y="0"/>
                </a:cubicBezTo>
                <a:cubicBezTo>
                  <a:pt x="3996735" y="-33417"/>
                  <a:pt x="4176135" y="70906"/>
                  <a:pt x="4445781" y="0"/>
                </a:cubicBezTo>
                <a:cubicBezTo>
                  <a:pt x="4715427" y="-70906"/>
                  <a:pt x="4613951" y="24732"/>
                  <a:pt x="4729431" y="0"/>
                </a:cubicBezTo>
                <a:cubicBezTo>
                  <a:pt x="4844911" y="-24732"/>
                  <a:pt x="4986812" y="39378"/>
                  <a:pt x="5111491" y="0"/>
                </a:cubicBezTo>
                <a:cubicBezTo>
                  <a:pt x="5236170" y="-39378"/>
                  <a:pt x="5356078" y="28100"/>
                  <a:pt x="5493550" y="0"/>
                </a:cubicBezTo>
                <a:cubicBezTo>
                  <a:pt x="5631022" y="-28100"/>
                  <a:pt x="5856481" y="54513"/>
                  <a:pt x="5974019" y="0"/>
                </a:cubicBezTo>
                <a:cubicBezTo>
                  <a:pt x="6091557" y="-54513"/>
                  <a:pt x="6549949" y="50697"/>
                  <a:pt x="6749715" y="0"/>
                </a:cubicBezTo>
                <a:cubicBezTo>
                  <a:pt x="6949481" y="-50697"/>
                  <a:pt x="7343869" y="53653"/>
                  <a:pt x="7525411" y="0"/>
                </a:cubicBezTo>
                <a:cubicBezTo>
                  <a:pt x="7706953" y="-53653"/>
                  <a:pt x="7725224" y="15004"/>
                  <a:pt x="7809061" y="0"/>
                </a:cubicBezTo>
                <a:cubicBezTo>
                  <a:pt x="7892898" y="-15004"/>
                  <a:pt x="8250012" y="66531"/>
                  <a:pt x="8584757" y="0"/>
                </a:cubicBezTo>
                <a:cubicBezTo>
                  <a:pt x="8919502" y="-66531"/>
                  <a:pt x="8916443" y="46596"/>
                  <a:pt x="9163635" y="0"/>
                </a:cubicBezTo>
                <a:cubicBezTo>
                  <a:pt x="9410827" y="-46596"/>
                  <a:pt x="9701126" y="31329"/>
                  <a:pt x="9840922" y="0"/>
                </a:cubicBezTo>
                <a:cubicBezTo>
                  <a:pt x="9844510" y="117783"/>
                  <a:pt x="9821861" y="345808"/>
                  <a:pt x="9840922" y="477054"/>
                </a:cubicBezTo>
                <a:cubicBezTo>
                  <a:pt x="9859983" y="608300"/>
                  <a:pt x="9793258" y="774076"/>
                  <a:pt x="9840922" y="954107"/>
                </a:cubicBezTo>
                <a:cubicBezTo>
                  <a:pt x="9636788" y="1001451"/>
                  <a:pt x="9353008" y="947219"/>
                  <a:pt x="9163635" y="954107"/>
                </a:cubicBezTo>
                <a:cubicBezTo>
                  <a:pt x="8974262" y="960995"/>
                  <a:pt x="9020546" y="920137"/>
                  <a:pt x="8879985" y="954107"/>
                </a:cubicBezTo>
                <a:cubicBezTo>
                  <a:pt x="8739424" y="988077"/>
                  <a:pt x="8477478" y="941262"/>
                  <a:pt x="8202698" y="954107"/>
                </a:cubicBezTo>
                <a:cubicBezTo>
                  <a:pt x="7927918" y="966952"/>
                  <a:pt x="7836541" y="932154"/>
                  <a:pt x="7722229" y="954107"/>
                </a:cubicBezTo>
                <a:cubicBezTo>
                  <a:pt x="7607917" y="976060"/>
                  <a:pt x="7399093" y="898625"/>
                  <a:pt x="7143352" y="954107"/>
                </a:cubicBezTo>
                <a:cubicBezTo>
                  <a:pt x="6887611" y="1009589"/>
                  <a:pt x="6609943" y="914688"/>
                  <a:pt x="6466065" y="954107"/>
                </a:cubicBezTo>
                <a:cubicBezTo>
                  <a:pt x="6322187" y="993526"/>
                  <a:pt x="6108325" y="920767"/>
                  <a:pt x="5887187" y="954107"/>
                </a:cubicBezTo>
                <a:cubicBezTo>
                  <a:pt x="5666049" y="987447"/>
                  <a:pt x="5695428" y="953675"/>
                  <a:pt x="5603537" y="954107"/>
                </a:cubicBezTo>
                <a:cubicBezTo>
                  <a:pt x="5511646" y="954539"/>
                  <a:pt x="5224293" y="899870"/>
                  <a:pt x="5024659" y="954107"/>
                </a:cubicBezTo>
                <a:cubicBezTo>
                  <a:pt x="4825025" y="1008344"/>
                  <a:pt x="4474483" y="927098"/>
                  <a:pt x="4248963" y="954107"/>
                </a:cubicBezTo>
                <a:cubicBezTo>
                  <a:pt x="4023443" y="981116"/>
                  <a:pt x="3870728" y="892962"/>
                  <a:pt x="3670085" y="954107"/>
                </a:cubicBezTo>
                <a:cubicBezTo>
                  <a:pt x="3469442" y="1015252"/>
                  <a:pt x="3402794" y="912970"/>
                  <a:pt x="3288026" y="954107"/>
                </a:cubicBezTo>
                <a:cubicBezTo>
                  <a:pt x="3173258" y="995244"/>
                  <a:pt x="3090440" y="919040"/>
                  <a:pt x="2905966" y="954107"/>
                </a:cubicBezTo>
                <a:cubicBezTo>
                  <a:pt x="2721492" y="989174"/>
                  <a:pt x="2552435" y="944793"/>
                  <a:pt x="2228679" y="954107"/>
                </a:cubicBezTo>
                <a:cubicBezTo>
                  <a:pt x="1904923" y="963421"/>
                  <a:pt x="1889069" y="952732"/>
                  <a:pt x="1748211" y="954107"/>
                </a:cubicBezTo>
                <a:cubicBezTo>
                  <a:pt x="1607353" y="955482"/>
                  <a:pt x="1516794" y="909363"/>
                  <a:pt x="1366152" y="954107"/>
                </a:cubicBezTo>
                <a:cubicBezTo>
                  <a:pt x="1215510" y="998851"/>
                  <a:pt x="969581" y="907464"/>
                  <a:pt x="688865" y="954107"/>
                </a:cubicBezTo>
                <a:cubicBezTo>
                  <a:pt x="408149" y="1000750"/>
                  <a:pt x="164684" y="897707"/>
                  <a:pt x="0" y="954107"/>
                </a:cubicBezTo>
                <a:cubicBezTo>
                  <a:pt x="-20756" y="800943"/>
                  <a:pt x="48724" y="592861"/>
                  <a:pt x="0" y="477054"/>
                </a:cubicBezTo>
                <a:cubicBezTo>
                  <a:pt x="-48724" y="361247"/>
                  <a:pt x="37889" y="189290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xmlns="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 cao chủ yếu của vùng Nam Bộ là khoảng 50 m so với mực nước biển.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4DBCC3-B2D4-4670-AE22-4E7AFD1EACF0}"/>
              </a:ext>
            </a:extLst>
          </p:cNvPr>
          <p:cNvSpPr txBox="1"/>
          <p:nvPr/>
        </p:nvSpPr>
        <p:spPr>
          <a:xfrm>
            <a:off x="608139" y="1608636"/>
            <a:ext cx="9527311" cy="523220"/>
          </a:xfrm>
          <a:custGeom>
            <a:avLst/>
            <a:gdLst>
              <a:gd name="connsiteX0" fmla="*/ 0 w 9527311"/>
              <a:gd name="connsiteY0" fmla="*/ 0 h 523220"/>
              <a:gd name="connsiteX1" fmla="*/ 786003 w 9527311"/>
              <a:gd name="connsiteY1" fmla="*/ 0 h 523220"/>
              <a:gd name="connsiteX2" fmla="*/ 1190914 w 9527311"/>
              <a:gd name="connsiteY2" fmla="*/ 0 h 523220"/>
              <a:gd name="connsiteX3" fmla="*/ 1691098 w 9527311"/>
              <a:gd name="connsiteY3" fmla="*/ 0 h 523220"/>
              <a:gd name="connsiteX4" fmla="*/ 2286555 w 9527311"/>
              <a:gd name="connsiteY4" fmla="*/ 0 h 523220"/>
              <a:gd name="connsiteX5" fmla="*/ 2882012 w 9527311"/>
              <a:gd name="connsiteY5" fmla="*/ 0 h 523220"/>
              <a:gd name="connsiteX6" fmla="*/ 3477469 w 9527311"/>
              <a:gd name="connsiteY6" fmla="*/ 0 h 523220"/>
              <a:gd name="connsiteX7" fmla="*/ 4263472 w 9527311"/>
              <a:gd name="connsiteY7" fmla="*/ 0 h 523220"/>
              <a:gd name="connsiteX8" fmla="*/ 5049475 w 9527311"/>
              <a:gd name="connsiteY8" fmla="*/ 0 h 523220"/>
              <a:gd name="connsiteX9" fmla="*/ 5644932 w 9527311"/>
              <a:gd name="connsiteY9" fmla="*/ 0 h 523220"/>
              <a:gd name="connsiteX10" fmla="*/ 6335662 w 9527311"/>
              <a:gd name="connsiteY10" fmla="*/ 0 h 523220"/>
              <a:gd name="connsiteX11" fmla="*/ 6931119 w 9527311"/>
              <a:gd name="connsiteY11" fmla="*/ 0 h 523220"/>
              <a:gd name="connsiteX12" fmla="*/ 7621849 w 9527311"/>
              <a:gd name="connsiteY12" fmla="*/ 0 h 523220"/>
              <a:gd name="connsiteX13" fmla="*/ 7931486 w 9527311"/>
              <a:gd name="connsiteY13" fmla="*/ 0 h 523220"/>
              <a:gd name="connsiteX14" fmla="*/ 8336397 w 9527311"/>
              <a:gd name="connsiteY14" fmla="*/ 0 h 523220"/>
              <a:gd name="connsiteX15" fmla="*/ 9527311 w 9527311"/>
              <a:gd name="connsiteY15" fmla="*/ 0 h 523220"/>
              <a:gd name="connsiteX16" fmla="*/ 9527311 w 9527311"/>
              <a:gd name="connsiteY16" fmla="*/ 523220 h 523220"/>
              <a:gd name="connsiteX17" fmla="*/ 9122400 w 9527311"/>
              <a:gd name="connsiteY17" fmla="*/ 523220 h 523220"/>
              <a:gd name="connsiteX18" fmla="*/ 8526943 w 9527311"/>
              <a:gd name="connsiteY18" fmla="*/ 523220 h 523220"/>
              <a:gd name="connsiteX19" fmla="*/ 8122033 w 9527311"/>
              <a:gd name="connsiteY19" fmla="*/ 523220 h 523220"/>
              <a:gd name="connsiteX20" fmla="*/ 7336029 w 9527311"/>
              <a:gd name="connsiteY20" fmla="*/ 523220 h 523220"/>
              <a:gd name="connsiteX21" fmla="*/ 6740573 w 9527311"/>
              <a:gd name="connsiteY21" fmla="*/ 523220 h 523220"/>
              <a:gd name="connsiteX22" fmla="*/ 6335662 w 9527311"/>
              <a:gd name="connsiteY22" fmla="*/ 523220 h 523220"/>
              <a:gd name="connsiteX23" fmla="*/ 5835478 w 9527311"/>
              <a:gd name="connsiteY23" fmla="*/ 523220 h 523220"/>
              <a:gd name="connsiteX24" fmla="*/ 5335294 w 9527311"/>
              <a:gd name="connsiteY24" fmla="*/ 523220 h 523220"/>
              <a:gd name="connsiteX25" fmla="*/ 4644564 w 9527311"/>
              <a:gd name="connsiteY25" fmla="*/ 523220 h 523220"/>
              <a:gd name="connsiteX26" fmla="*/ 4334927 w 9527311"/>
              <a:gd name="connsiteY26" fmla="*/ 523220 h 523220"/>
              <a:gd name="connsiteX27" fmla="*/ 3930016 w 9527311"/>
              <a:gd name="connsiteY27" fmla="*/ 523220 h 523220"/>
              <a:gd name="connsiteX28" fmla="*/ 3239286 w 9527311"/>
              <a:gd name="connsiteY28" fmla="*/ 523220 h 523220"/>
              <a:gd name="connsiteX29" fmla="*/ 2643829 w 9527311"/>
              <a:gd name="connsiteY29" fmla="*/ 523220 h 523220"/>
              <a:gd name="connsiteX30" fmla="*/ 2048372 w 9527311"/>
              <a:gd name="connsiteY30" fmla="*/ 523220 h 523220"/>
              <a:gd name="connsiteX31" fmla="*/ 1262369 w 9527311"/>
              <a:gd name="connsiteY31" fmla="*/ 523220 h 523220"/>
              <a:gd name="connsiteX32" fmla="*/ 571639 w 9527311"/>
              <a:gd name="connsiteY32" fmla="*/ 523220 h 523220"/>
              <a:gd name="connsiteX33" fmla="*/ 0 w 9527311"/>
              <a:gd name="connsiteY33" fmla="*/ 523220 h 523220"/>
              <a:gd name="connsiteX34" fmla="*/ 0 w 9527311"/>
              <a:gd name="connsiteY3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527311" h="523220" fill="none" extrusionOk="0">
                <a:moveTo>
                  <a:pt x="0" y="0"/>
                </a:moveTo>
                <a:cubicBezTo>
                  <a:pt x="312370" y="-66652"/>
                  <a:pt x="408678" y="23922"/>
                  <a:pt x="786003" y="0"/>
                </a:cubicBezTo>
                <a:cubicBezTo>
                  <a:pt x="1163328" y="-23922"/>
                  <a:pt x="991472" y="10742"/>
                  <a:pt x="1190914" y="0"/>
                </a:cubicBezTo>
                <a:cubicBezTo>
                  <a:pt x="1390356" y="-10742"/>
                  <a:pt x="1505516" y="55270"/>
                  <a:pt x="1691098" y="0"/>
                </a:cubicBezTo>
                <a:cubicBezTo>
                  <a:pt x="1876680" y="-55270"/>
                  <a:pt x="2033905" y="30567"/>
                  <a:pt x="2286555" y="0"/>
                </a:cubicBezTo>
                <a:cubicBezTo>
                  <a:pt x="2539205" y="-30567"/>
                  <a:pt x="2649764" y="56642"/>
                  <a:pt x="2882012" y="0"/>
                </a:cubicBezTo>
                <a:cubicBezTo>
                  <a:pt x="3114260" y="-56642"/>
                  <a:pt x="3350939" y="1054"/>
                  <a:pt x="3477469" y="0"/>
                </a:cubicBezTo>
                <a:cubicBezTo>
                  <a:pt x="3603999" y="-1054"/>
                  <a:pt x="3874441" y="45679"/>
                  <a:pt x="4263472" y="0"/>
                </a:cubicBezTo>
                <a:cubicBezTo>
                  <a:pt x="4652503" y="-45679"/>
                  <a:pt x="4683114" y="13092"/>
                  <a:pt x="5049475" y="0"/>
                </a:cubicBezTo>
                <a:cubicBezTo>
                  <a:pt x="5415836" y="-13092"/>
                  <a:pt x="5367409" y="26438"/>
                  <a:pt x="5644932" y="0"/>
                </a:cubicBezTo>
                <a:cubicBezTo>
                  <a:pt x="5922455" y="-26438"/>
                  <a:pt x="6104477" y="65211"/>
                  <a:pt x="6335662" y="0"/>
                </a:cubicBezTo>
                <a:cubicBezTo>
                  <a:pt x="6566847" y="-65211"/>
                  <a:pt x="6699437" y="55799"/>
                  <a:pt x="6931119" y="0"/>
                </a:cubicBezTo>
                <a:cubicBezTo>
                  <a:pt x="7162801" y="-55799"/>
                  <a:pt x="7334912" y="9588"/>
                  <a:pt x="7621849" y="0"/>
                </a:cubicBezTo>
                <a:cubicBezTo>
                  <a:pt x="7908786" y="-9588"/>
                  <a:pt x="7813076" y="35386"/>
                  <a:pt x="7931486" y="0"/>
                </a:cubicBezTo>
                <a:cubicBezTo>
                  <a:pt x="8049896" y="-35386"/>
                  <a:pt x="8235045" y="40003"/>
                  <a:pt x="8336397" y="0"/>
                </a:cubicBezTo>
                <a:cubicBezTo>
                  <a:pt x="8437749" y="-40003"/>
                  <a:pt x="9098971" y="43764"/>
                  <a:pt x="9527311" y="0"/>
                </a:cubicBezTo>
                <a:cubicBezTo>
                  <a:pt x="9560012" y="130602"/>
                  <a:pt x="9478535" y="323900"/>
                  <a:pt x="9527311" y="523220"/>
                </a:cubicBezTo>
                <a:cubicBezTo>
                  <a:pt x="9428019" y="563599"/>
                  <a:pt x="9225621" y="505823"/>
                  <a:pt x="9122400" y="523220"/>
                </a:cubicBezTo>
                <a:cubicBezTo>
                  <a:pt x="9019179" y="540617"/>
                  <a:pt x="8692172" y="468080"/>
                  <a:pt x="8526943" y="523220"/>
                </a:cubicBezTo>
                <a:cubicBezTo>
                  <a:pt x="8361714" y="578360"/>
                  <a:pt x="8260710" y="485678"/>
                  <a:pt x="8122033" y="523220"/>
                </a:cubicBezTo>
                <a:cubicBezTo>
                  <a:pt x="7983356" y="560762"/>
                  <a:pt x="7728519" y="497163"/>
                  <a:pt x="7336029" y="523220"/>
                </a:cubicBezTo>
                <a:cubicBezTo>
                  <a:pt x="6943539" y="549277"/>
                  <a:pt x="6920278" y="519425"/>
                  <a:pt x="6740573" y="523220"/>
                </a:cubicBezTo>
                <a:cubicBezTo>
                  <a:pt x="6560868" y="527015"/>
                  <a:pt x="6481646" y="516459"/>
                  <a:pt x="6335662" y="523220"/>
                </a:cubicBezTo>
                <a:cubicBezTo>
                  <a:pt x="6189678" y="529981"/>
                  <a:pt x="6040074" y="482332"/>
                  <a:pt x="5835478" y="523220"/>
                </a:cubicBezTo>
                <a:cubicBezTo>
                  <a:pt x="5630882" y="564108"/>
                  <a:pt x="5505737" y="490887"/>
                  <a:pt x="5335294" y="523220"/>
                </a:cubicBezTo>
                <a:cubicBezTo>
                  <a:pt x="5164851" y="555553"/>
                  <a:pt x="4800367" y="448653"/>
                  <a:pt x="4644564" y="523220"/>
                </a:cubicBezTo>
                <a:cubicBezTo>
                  <a:pt x="4488761" y="597787"/>
                  <a:pt x="4410029" y="509594"/>
                  <a:pt x="4334927" y="523220"/>
                </a:cubicBezTo>
                <a:cubicBezTo>
                  <a:pt x="4259825" y="536846"/>
                  <a:pt x="4081988" y="479640"/>
                  <a:pt x="3930016" y="523220"/>
                </a:cubicBezTo>
                <a:cubicBezTo>
                  <a:pt x="3778044" y="566800"/>
                  <a:pt x="3422011" y="463148"/>
                  <a:pt x="3239286" y="523220"/>
                </a:cubicBezTo>
                <a:cubicBezTo>
                  <a:pt x="3056561" y="583292"/>
                  <a:pt x="2900838" y="452469"/>
                  <a:pt x="2643829" y="523220"/>
                </a:cubicBezTo>
                <a:cubicBezTo>
                  <a:pt x="2386820" y="593971"/>
                  <a:pt x="2315750" y="465193"/>
                  <a:pt x="2048372" y="523220"/>
                </a:cubicBezTo>
                <a:cubicBezTo>
                  <a:pt x="1780994" y="581247"/>
                  <a:pt x="1606669" y="510223"/>
                  <a:pt x="1262369" y="523220"/>
                </a:cubicBezTo>
                <a:cubicBezTo>
                  <a:pt x="918069" y="536217"/>
                  <a:pt x="769824" y="452969"/>
                  <a:pt x="571639" y="523220"/>
                </a:cubicBezTo>
                <a:cubicBezTo>
                  <a:pt x="373454" y="593471"/>
                  <a:pt x="242884" y="484122"/>
                  <a:pt x="0" y="523220"/>
                </a:cubicBezTo>
                <a:cubicBezTo>
                  <a:pt x="-814" y="271549"/>
                  <a:pt x="38875" y="241130"/>
                  <a:pt x="0" y="0"/>
                </a:cubicBezTo>
                <a:close/>
              </a:path>
              <a:path w="9527311" h="523220" stroke="0" extrusionOk="0">
                <a:moveTo>
                  <a:pt x="0" y="0"/>
                </a:moveTo>
                <a:cubicBezTo>
                  <a:pt x="133794" y="-18890"/>
                  <a:pt x="287493" y="221"/>
                  <a:pt x="404911" y="0"/>
                </a:cubicBezTo>
                <a:cubicBezTo>
                  <a:pt x="522329" y="-221"/>
                  <a:pt x="828553" y="29222"/>
                  <a:pt x="1190914" y="0"/>
                </a:cubicBezTo>
                <a:cubicBezTo>
                  <a:pt x="1553275" y="-29222"/>
                  <a:pt x="1604810" y="4120"/>
                  <a:pt x="1786371" y="0"/>
                </a:cubicBezTo>
                <a:cubicBezTo>
                  <a:pt x="1967932" y="-4120"/>
                  <a:pt x="2185345" y="2628"/>
                  <a:pt x="2286555" y="0"/>
                </a:cubicBezTo>
                <a:cubicBezTo>
                  <a:pt x="2387765" y="-2628"/>
                  <a:pt x="2881562" y="28553"/>
                  <a:pt x="3072558" y="0"/>
                </a:cubicBezTo>
                <a:cubicBezTo>
                  <a:pt x="3263554" y="-28553"/>
                  <a:pt x="3468586" y="54598"/>
                  <a:pt x="3763288" y="0"/>
                </a:cubicBezTo>
                <a:cubicBezTo>
                  <a:pt x="4057990" y="-54598"/>
                  <a:pt x="4217351" y="93816"/>
                  <a:pt x="4549291" y="0"/>
                </a:cubicBezTo>
                <a:cubicBezTo>
                  <a:pt x="4881231" y="-93816"/>
                  <a:pt x="4771459" y="26719"/>
                  <a:pt x="4858929" y="0"/>
                </a:cubicBezTo>
                <a:cubicBezTo>
                  <a:pt x="4946399" y="-26719"/>
                  <a:pt x="5131054" y="36887"/>
                  <a:pt x="5263839" y="0"/>
                </a:cubicBezTo>
                <a:cubicBezTo>
                  <a:pt x="5396624" y="-36887"/>
                  <a:pt x="5545779" y="17235"/>
                  <a:pt x="5668750" y="0"/>
                </a:cubicBezTo>
                <a:cubicBezTo>
                  <a:pt x="5791721" y="-17235"/>
                  <a:pt x="6001217" y="48621"/>
                  <a:pt x="6168934" y="0"/>
                </a:cubicBezTo>
                <a:cubicBezTo>
                  <a:pt x="6336651" y="-48621"/>
                  <a:pt x="6650121" y="24315"/>
                  <a:pt x="6954937" y="0"/>
                </a:cubicBezTo>
                <a:cubicBezTo>
                  <a:pt x="7259753" y="-24315"/>
                  <a:pt x="7481679" y="72913"/>
                  <a:pt x="7740940" y="0"/>
                </a:cubicBezTo>
                <a:cubicBezTo>
                  <a:pt x="8000201" y="-72913"/>
                  <a:pt x="7924169" y="32228"/>
                  <a:pt x="8050578" y="0"/>
                </a:cubicBezTo>
                <a:cubicBezTo>
                  <a:pt x="8176987" y="-32228"/>
                  <a:pt x="8591623" y="774"/>
                  <a:pt x="8836581" y="0"/>
                </a:cubicBezTo>
                <a:cubicBezTo>
                  <a:pt x="9081539" y="-774"/>
                  <a:pt x="9239855" y="52072"/>
                  <a:pt x="9527311" y="0"/>
                </a:cubicBezTo>
                <a:cubicBezTo>
                  <a:pt x="9546939" y="261244"/>
                  <a:pt x="9487316" y="320140"/>
                  <a:pt x="9527311" y="523220"/>
                </a:cubicBezTo>
                <a:cubicBezTo>
                  <a:pt x="9333482" y="560228"/>
                  <a:pt x="9287847" y="509694"/>
                  <a:pt x="9122400" y="523220"/>
                </a:cubicBezTo>
                <a:cubicBezTo>
                  <a:pt x="8956953" y="536746"/>
                  <a:pt x="8912892" y="497765"/>
                  <a:pt x="8812763" y="523220"/>
                </a:cubicBezTo>
                <a:cubicBezTo>
                  <a:pt x="8712634" y="548675"/>
                  <a:pt x="8554615" y="504180"/>
                  <a:pt x="8407852" y="523220"/>
                </a:cubicBezTo>
                <a:cubicBezTo>
                  <a:pt x="8261089" y="542260"/>
                  <a:pt x="8224653" y="497078"/>
                  <a:pt x="8098214" y="523220"/>
                </a:cubicBezTo>
                <a:cubicBezTo>
                  <a:pt x="7971775" y="549362"/>
                  <a:pt x="7557779" y="474231"/>
                  <a:pt x="7407484" y="523220"/>
                </a:cubicBezTo>
                <a:cubicBezTo>
                  <a:pt x="7257189" y="572209"/>
                  <a:pt x="7046460" y="469534"/>
                  <a:pt x="6907300" y="523220"/>
                </a:cubicBezTo>
                <a:cubicBezTo>
                  <a:pt x="6768140" y="576906"/>
                  <a:pt x="6484941" y="459326"/>
                  <a:pt x="6311844" y="523220"/>
                </a:cubicBezTo>
                <a:cubicBezTo>
                  <a:pt x="6138747" y="587114"/>
                  <a:pt x="5819450" y="515847"/>
                  <a:pt x="5621113" y="523220"/>
                </a:cubicBezTo>
                <a:cubicBezTo>
                  <a:pt x="5422776" y="530593"/>
                  <a:pt x="5242336" y="478142"/>
                  <a:pt x="5025657" y="523220"/>
                </a:cubicBezTo>
                <a:cubicBezTo>
                  <a:pt x="4808978" y="568298"/>
                  <a:pt x="4817502" y="517556"/>
                  <a:pt x="4716019" y="523220"/>
                </a:cubicBezTo>
                <a:cubicBezTo>
                  <a:pt x="4614536" y="528884"/>
                  <a:pt x="4292657" y="467479"/>
                  <a:pt x="4120562" y="523220"/>
                </a:cubicBezTo>
                <a:cubicBezTo>
                  <a:pt x="3948467" y="578961"/>
                  <a:pt x="3727370" y="454238"/>
                  <a:pt x="3334559" y="523220"/>
                </a:cubicBezTo>
                <a:cubicBezTo>
                  <a:pt x="2941748" y="592202"/>
                  <a:pt x="2900425" y="464707"/>
                  <a:pt x="2739102" y="523220"/>
                </a:cubicBezTo>
                <a:cubicBezTo>
                  <a:pt x="2577779" y="581733"/>
                  <a:pt x="2506488" y="477778"/>
                  <a:pt x="2334191" y="523220"/>
                </a:cubicBezTo>
                <a:cubicBezTo>
                  <a:pt x="2161894" y="568662"/>
                  <a:pt x="2053409" y="483695"/>
                  <a:pt x="1929280" y="523220"/>
                </a:cubicBezTo>
                <a:cubicBezTo>
                  <a:pt x="1805151" y="562745"/>
                  <a:pt x="1428103" y="468371"/>
                  <a:pt x="1238550" y="523220"/>
                </a:cubicBezTo>
                <a:cubicBezTo>
                  <a:pt x="1048997" y="578069"/>
                  <a:pt x="874122" y="500033"/>
                  <a:pt x="738367" y="523220"/>
                </a:cubicBezTo>
                <a:cubicBezTo>
                  <a:pt x="602612" y="546407"/>
                  <a:pt x="304924" y="477527"/>
                  <a:pt x="0" y="523220"/>
                </a:cubicBezTo>
                <a:cubicBezTo>
                  <a:pt x="-22097" y="361037"/>
                  <a:pt x="34676" y="143207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xmlns="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yếu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địa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núi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AC9E7A-C967-4415-B1D4-AFB9E23B71F9}"/>
              </a:ext>
            </a:extLst>
          </p:cNvPr>
          <p:cNvSpPr txBox="1"/>
          <p:nvPr/>
        </p:nvSpPr>
        <p:spPr>
          <a:xfrm>
            <a:off x="435599" y="3851269"/>
            <a:ext cx="9862967" cy="523220"/>
          </a:xfrm>
          <a:custGeom>
            <a:avLst/>
            <a:gdLst>
              <a:gd name="connsiteX0" fmla="*/ 0 w 9862967"/>
              <a:gd name="connsiteY0" fmla="*/ 0 h 523220"/>
              <a:gd name="connsiteX1" fmla="*/ 382915 w 9862967"/>
              <a:gd name="connsiteY1" fmla="*/ 0 h 523220"/>
              <a:gd name="connsiteX2" fmla="*/ 963090 w 9862967"/>
              <a:gd name="connsiteY2" fmla="*/ 0 h 523220"/>
              <a:gd name="connsiteX3" fmla="*/ 1543264 w 9862967"/>
              <a:gd name="connsiteY3" fmla="*/ 0 h 523220"/>
              <a:gd name="connsiteX4" fmla="*/ 2123439 w 9862967"/>
              <a:gd name="connsiteY4" fmla="*/ 0 h 523220"/>
              <a:gd name="connsiteX5" fmla="*/ 2900873 w 9862967"/>
              <a:gd name="connsiteY5" fmla="*/ 0 h 523220"/>
              <a:gd name="connsiteX6" fmla="*/ 3678307 w 9862967"/>
              <a:gd name="connsiteY6" fmla="*/ 0 h 523220"/>
              <a:gd name="connsiteX7" fmla="*/ 4258481 w 9862967"/>
              <a:gd name="connsiteY7" fmla="*/ 0 h 523220"/>
              <a:gd name="connsiteX8" fmla="*/ 4937285 w 9862967"/>
              <a:gd name="connsiteY8" fmla="*/ 0 h 523220"/>
              <a:gd name="connsiteX9" fmla="*/ 5517460 w 9862967"/>
              <a:gd name="connsiteY9" fmla="*/ 0 h 523220"/>
              <a:gd name="connsiteX10" fmla="*/ 6196264 w 9862967"/>
              <a:gd name="connsiteY10" fmla="*/ 0 h 523220"/>
              <a:gd name="connsiteX11" fmla="*/ 6480549 w 9862967"/>
              <a:gd name="connsiteY11" fmla="*/ 0 h 523220"/>
              <a:gd name="connsiteX12" fmla="*/ 6863465 w 9862967"/>
              <a:gd name="connsiteY12" fmla="*/ 0 h 523220"/>
              <a:gd name="connsiteX13" fmla="*/ 7542269 w 9862967"/>
              <a:gd name="connsiteY13" fmla="*/ 0 h 523220"/>
              <a:gd name="connsiteX14" fmla="*/ 7826554 w 9862967"/>
              <a:gd name="connsiteY14" fmla="*/ 0 h 523220"/>
              <a:gd name="connsiteX15" fmla="*/ 8505359 w 9862967"/>
              <a:gd name="connsiteY15" fmla="*/ 0 h 523220"/>
              <a:gd name="connsiteX16" fmla="*/ 8888274 w 9862967"/>
              <a:gd name="connsiteY16" fmla="*/ 0 h 523220"/>
              <a:gd name="connsiteX17" fmla="*/ 9862967 w 9862967"/>
              <a:gd name="connsiteY17" fmla="*/ 0 h 523220"/>
              <a:gd name="connsiteX18" fmla="*/ 9862967 w 9862967"/>
              <a:gd name="connsiteY18" fmla="*/ 523220 h 523220"/>
              <a:gd name="connsiteX19" fmla="*/ 9282792 w 9862967"/>
              <a:gd name="connsiteY19" fmla="*/ 523220 h 523220"/>
              <a:gd name="connsiteX20" fmla="*/ 8899877 w 9862967"/>
              <a:gd name="connsiteY20" fmla="*/ 523220 h 523220"/>
              <a:gd name="connsiteX21" fmla="*/ 8418332 w 9862967"/>
              <a:gd name="connsiteY21" fmla="*/ 523220 h 523220"/>
              <a:gd name="connsiteX22" fmla="*/ 7936788 w 9862967"/>
              <a:gd name="connsiteY22" fmla="*/ 523220 h 523220"/>
              <a:gd name="connsiteX23" fmla="*/ 7257983 w 9862967"/>
              <a:gd name="connsiteY23" fmla="*/ 523220 h 523220"/>
              <a:gd name="connsiteX24" fmla="*/ 6973698 w 9862967"/>
              <a:gd name="connsiteY24" fmla="*/ 523220 h 523220"/>
              <a:gd name="connsiteX25" fmla="*/ 6590783 w 9862967"/>
              <a:gd name="connsiteY25" fmla="*/ 523220 h 523220"/>
              <a:gd name="connsiteX26" fmla="*/ 5911978 w 9862967"/>
              <a:gd name="connsiteY26" fmla="*/ 523220 h 523220"/>
              <a:gd name="connsiteX27" fmla="*/ 5331804 w 9862967"/>
              <a:gd name="connsiteY27" fmla="*/ 523220 h 523220"/>
              <a:gd name="connsiteX28" fmla="*/ 4751629 w 9862967"/>
              <a:gd name="connsiteY28" fmla="*/ 523220 h 523220"/>
              <a:gd name="connsiteX29" fmla="*/ 3974196 w 9862967"/>
              <a:gd name="connsiteY29" fmla="*/ 523220 h 523220"/>
              <a:gd name="connsiteX30" fmla="*/ 3295391 w 9862967"/>
              <a:gd name="connsiteY30" fmla="*/ 523220 h 523220"/>
              <a:gd name="connsiteX31" fmla="*/ 2517957 w 9862967"/>
              <a:gd name="connsiteY31" fmla="*/ 523220 h 523220"/>
              <a:gd name="connsiteX32" fmla="*/ 1839153 w 9862967"/>
              <a:gd name="connsiteY32" fmla="*/ 523220 h 523220"/>
              <a:gd name="connsiteX33" fmla="*/ 1357608 w 9862967"/>
              <a:gd name="connsiteY33" fmla="*/ 523220 h 523220"/>
              <a:gd name="connsiteX34" fmla="*/ 678804 w 9862967"/>
              <a:gd name="connsiteY34" fmla="*/ 523220 h 523220"/>
              <a:gd name="connsiteX35" fmla="*/ 0 w 9862967"/>
              <a:gd name="connsiteY35" fmla="*/ 523220 h 523220"/>
              <a:gd name="connsiteX36" fmla="*/ 0 w 9862967"/>
              <a:gd name="connsiteY3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862967" h="523220" fill="none" extrusionOk="0">
                <a:moveTo>
                  <a:pt x="0" y="0"/>
                </a:moveTo>
                <a:cubicBezTo>
                  <a:pt x="132502" y="-6539"/>
                  <a:pt x="206457" y="1086"/>
                  <a:pt x="382915" y="0"/>
                </a:cubicBezTo>
                <a:cubicBezTo>
                  <a:pt x="559373" y="-1086"/>
                  <a:pt x="704582" y="55243"/>
                  <a:pt x="963090" y="0"/>
                </a:cubicBezTo>
                <a:cubicBezTo>
                  <a:pt x="1221599" y="-55243"/>
                  <a:pt x="1388980" y="28795"/>
                  <a:pt x="1543264" y="0"/>
                </a:cubicBezTo>
                <a:cubicBezTo>
                  <a:pt x="1697548" y="-28795"/>
                  <a:pt x="1969890" y="68281"/>
                  <a:pt x="2123439" y="0"/>
                </a:cubicBezTo>
                <a:cubicBezTo>
                  <a:pt x="2276988" y="-68281"/>
                  <a:pt x="2717691" y="45861"/>
                  <a:pt x="2900873" y="0"/>
                </a:cubicBezTo>
                <a:cubicBezTo>
                  <a:pt x="3084055" y="-45861"/>
                  <a:pt x="3353687" y="73730"/>
                  <a:pt x="3678307" y="0"/>
                </a:cubicBezTo>
                <a:cubicBezTo>
                  <a:pt x="4002927" y="-73730"/>
                  <a:pt x="4004079" y="21003"/>
                  <a:pt x="4258481" y="0"/>
                </a:cubicBezTo>
                <a:cubicBezTo>
                  <a:pt x="4512883" y="-21003"/>
                  <a:pt x="4631955" y="43751"/>
                  <a:pt x="4937285" y="0"/>
                </a:cubicBezTo>
                <a:cubicBezTo>
                  <a:pt x="5242615" y="-43751"/>
                  <a:pt x="5273220" y="55296"/>
                  <a:pt x="5517460" y="0"/>
                </a:cubicBezTo>
                <a:cubicBezTo>
                  <a:pt x="5761700" y="-55296"/>
                  <a:pt x="6020265" y="46606"/>
                  <a:pt x="6196264" y="0"/>
                </a:cubicBezTo>
                <a:cubicBezTo>
                  <a:pt x="6372263" y="-46606"/>
                  <a:pt x="6377273" y="26609"/>
                  <a:pt x="6480549" y="0"/>
                </a:cubicBezTo>
                <a:cubicBezTo>
                  <a:pt x="6583825" y="-26609"/>
                  <a:pt x="6682294" y="29634"/>
                  <a:pt x="6863465" y="0"/>
                </a:cubicBezTo>
                <a:cubicBezTo>
                  <a:pt x="7044636" y="-29634"/>
                  <a:pt x="7287962" y="57329"/>
                  <a:pt x="7542269" y="0"/>
                </a:cubicBezTo>
                <a:cubicBezTo>
                  <a:pt x="7796576" y="-57329"/>
                  <a:pt x="7718639" y="31579"/>
                  <a:pt x="7826554" y="0"/>
                </a:cubicBezTo>
                <a:cubicBezTo>
                  <a:pt x="7934469" y="-31579"/>
                  <a:pt x="8320469" y="77282"/>
                  <a:pt x="8505359" y="0"/>
                </a:cubicBezTo>
                <a:cubicBezTo>
                  <a:pt x="8690250" y="-77282"/>
                  <a:pt x="8702747" y="17447"/>
                  <a:pt x="8888274" y="0"/>
                </a:cubicBezTo>
                <a:cubicBezTo>
                  <a:pt x="9073802" y="-17447"/>
                  <a:pt x="9643029" y="3759"/>
                  <a:pt x="9862967" y="0"/>
                </a:cubicBezTo>
                <a:cubicBezTo>
                  <a:pt x="9893923" y="223999"/>
                  <a:pt x="9802127" y="403436"/>
                  <a:pt x="9862967" y="523220"/>
                </a:cubicBezTo>
                <a:cubicBezTo>
                  <a:pt x="9668949" y="534683"/>
                  <a:pt x="9433957" y="502394"/>
                  <a:pt x="9282792" y="523220"/>
                </a:cubicBezTo>
                <a:cubicBezTo>
                  <a:pt x="9131628" y="544046"/>
                  <a:pt x="9085915" y="481140"/>
                  <a:pt x="8899877" y="523220"/>
                </a:cubicBezTo>
                <a:cubicBezTo>
                  <a:pt x="8713839" y="565300"/>
                  <a:pt x="8608854" y="477512"/>
                  <a:pt x="8418332" y="523220"/>
                </a:cubicBezTo>
                <a:cubicBezTo>
                  <a:pt x="8227811" y="568928"/>
                  <a:pt x="8081850" y="484556"/>
                  <a:pt x="7936788" y="523220"/>
                </a:cubicBezTo>
                <a:cubicBezTo>
                  <a:pt x="7791726" y="561884"/>
                  <a:pt x="7450791" y="456863"/>
                  <a:pt x="7257983" y="523220"/>
                </a:cubicBezTo>
                <a:cubicBezTo>
                  <a:pt x="7065175" y="589577"/>
                  <a:pt x="7046562" y="521453"/>
                  <a:pt x="6973698" y="523220"/>
                </a:cubicBezTo>
                <a:cubicBezTo>
                  <a:pt x="6900835" y="524987"/>
                  <a:pt x="6727895" y="496999"/>
                  <a:pt x="6590783" y="523220"/>
                </a:cubicBezTo>
                <a:cubicBezTo>
                  <a:pt x="6453672" y="549441"/>
                  <a:pt x="6107476" y="513955"/>
                  <a:pt x="5911978" y="523220"/>
                </a:cubicBezTo>
                <a:cubicBezTo>
                  <a:pt x="5716481" y="532485"/>
                  <a:pt x="5500981" y="492297"/>
                  <a:pt x="5331804" y="523220"/>
                </a:cubicBezTo>
                <a:cubicBezTo>
                  <a:pt x="5162627" y="554143"/>
                  <a:pt x="4979429" y="467153"/>
                  <a:pt x="4751629" y="523220"/>
                </a:cubicBezTo>
                <a:cubicBezTo>
                  <a:pt x="4523830" y="579287"/>
                  <a:pt x="4143503" y="470485"/>
                  <a:pt x="3974196" y="523220"/>
                </a:cubicBezTo>
                <a:cubicBezTo>
                  <a:pt x="3804889" y="575955"/>
                  <a:pt x="3603206" y="492466"/>
                  <a:pt x="3295391" y="523220"/>
                </a:cubicBezTo>
                <a:cubicBezTo>
                  <a:pt x="2987576" y="553974"/>
                  <a:pt x="2758699" y="487350"/>
                  <a:pt x="2517957" y="523220"/>
                </a:cubicBezTo>
                <a:cubicBezTo>
                  <a:pt x="2277215" y="559090"/>
                  <a:pt x="2017557" y="475041"/>
                  <a:pt x="1839153" y="523220"/>
                </a:cubicBezTo>
                <a:cubicBezTo>
                  <a:pt x="1660749" y="571399"/>
                  <a:pt x="1540217" y="522169"/>
                  <a:pt x="1357608" y="523220"/>
                </a:cubicBezTo>
                <a:cubicBezTo>
                  <a:pt x="1175000" y="524271"/>
                  <a:pt x="817564" y="476088"/>
                  <a:pt x="678804" y="523220"/>
                </a:cubicBezTo>
                <a:cubicBezTo>
                  <a:pt x="540044" y="570352"/>
                  <a:pt x="226843" y="501790"/>
                  <a:pt x="0" y="523220"/>
                </a:cubicBezTo>
                <a:cubicBezTo>
                  <a:pt x="-32538" y="382082"/>
                  <a:pt x="44795" y="203651"/>
                  <a:pt x="0" y="0"/>
                </a:cubicBezTo>
                <a:close/>
              </a:path>
              <a:path w="9862967" h="523220" stroke="0" extrusionOk="0">
                <a:moveTo>
                  <a:pt x="0" y="0"/>
                </a:moveTo>
                <a:cubicBezTo>
                  <a:pt x="146773" y="-38402"/>
                  <a:pt x="226710" y="13191"/>
                  <a:pt x="382915" y="0"/>
                </a:cubicBezTo>
                <a:cubicBezTo>
                  <a:pt x="539121" y="-13191"/>
                  <a:pt x="928962" y="68447"/>
                  <a:pt x="1160349" y="0"/>
                </a:cubicBezTo>
                <a:cubicBezTo>
                  <a:pt x="1391736" y="-68447"/>
                  <a:pt x="1508028" y="2191"/>
                  <a:pt x="1740524" y="0"/>
                </a:cubicBezTo>
                <a:cubicBezTo>
                  <a:pt x="1973020" y="-2191"/>
                  <a:pt x="2069443" y="26681"/>
                  <a:pt x="2222068" y="0"/>
                </a:cubicBezTo>
                <a:cubicBezTo>
                  <a:pt x="2374693" y="-26681"/>
                  <a:pt x="2802778" y="6402"/>
                  <a:pt x="2999502" y="0"/>
                </a:cubicBezTo>
                <a:cubicBezTo>
                  <a:pt x="3196226" y="-6402"/>
                  <a:pt x="3481755" y="79391"/>
                  <a:pt x="3678307" y="0"/>
                </a:cubicBezTo>
                <a:cubicBezTo>
                  <a:pt x="3874859" y="-79391"/>
                  <a:pt x="4207827" y="82984"/>
                  <a:pt x="4455740" y="0"/>
                </a:cubicBezTo>
                <a:cubicBezTo>
                  <a:pt x="4703653" y="-82984"/>
                  <a:pt x="4683161" y="24084"/>
                  <a:pt x="4740026" y="0"/>
                </a:cubicBezTo>
                <a:cubicBezTo>
                  <a:pt x="4796891" y="-24084"/>
                  <a:pt x="4986844" y="43943"/>
                  <a:pt x="5122941" y="0"/>
                </a:cubicBezTo>
                <a:cubicBezTo>
                  <a:pt x="5259039" y="-43943"/>
                  <a:pt x="5355390" y="36317"/>
                  <a:pt x="5505856" y="0"/>
                </a:cubicBezTo>
                <a:cubicBezTo>
                  <a:pt x="5656323" y="-36317"/>
                  <a:pt x="5807451" y="41790"/>
                  <a:pt x="5987401" y="0"/>
                </a:cubicBezTo>
                <a:cubicBezTo>
                  <a:pt x="6167352" y="-41790"/>
                  <a:pt x="6435238" y="66707"/>
                  <a:pt x="6764835" y="0"/>
                </a:cubicBezTo>
                <a:cubicBezTo>
                  <a:pt x="7094432" y="-66707"/>
                  <a:pt x="7327535" y="34424"/>
                  <a:pt x="7542269" y="0"/>
                </a:cubicBezTo>
                <a:cubicBezTo>
                  <a:pt x="7757003" y="-34424"/>
                  <a:pt x="7710814" y="1599"/>
                  <a:pt x="7826554" y="0"/>
                </a:cubicBezTo>
                <a:cubicBezTo>
                  <a:pt x="7942295" y="-1599"/>
                  <a:pt x="8357447" y="65672"/>
                  <a:pt x="8603988" y="0"/>
                </a:cubicBezTo>
                <a:cubicBezTo>
                  <a:pt x="8850529" y="-65672"/>
                  <a:pt x="9040402" y="53291"/>
                  <a:pt x="9184163" y="0"/>
                </a:cubicBezTo>
                <a:cubicBezTo>
                  <a:pt x="9327924" y="-53291"/>
                  <a:pt x="9698964" y="62199"/>
                  <a:pt x="9862967" y="0"/>
                </a:cubicBezTo>
                <a:cubicBezTo>
                  <a:pt x="9874486" y="183755"/>
                  <a:pt x="9821516" y="269047"/>
                  <a:pt x="9862967" y="523220"/>
                </a:cubicBezTo>
                <a:cubicBezTo>
                  <a:pt x="9781391" y="546531"/>
                  <a:pt x="9716732" y="493976"/>
                  <a:pt x="9578681" y="523220"/>
                </a:cubicBezTo>
                <a:cubicBezTo>
                  <a:pt x="9440630" y="552464"/>
                  <a:pt x="9384938" y="500130"/>
                  <a:pt x="9195766" y="523220"/>
                </a:cubicBezTo>
                <a:cubicBezTo>
                  <a:pt x="9006594" y="546310"/>
                  <a:pt x="9047496" y="493007"/>
                  <a:pt x="8911481" y="523220"/>
                </a:cubicBezTo>
                <a:cubicBezTo>
                  <a:pt x="8775466" y="553433"/>
                  <a:pt x="8489403" y="512714"/>
                  <a:pt x="8232677" y="523220"/>
                </a:cubicBezTo>
                <a:cubicBezTo>
                  <a:pt x="7975951" y="533726"/>
                  <a:pt x="7944897" y="514488"/>
                  <a:pt x="7751132" y="523220"/>
                </a:cubicBezTo>
                <a:cubicBezTo>
                  <a:pt x="7557367" y="531952"/>
                  <a:pt x="7395209" y="457072"/>
                  <a:pt x="7170957" y="523220"/>
                </a:cubicBezTo>
                <a:cubicBezTo>
                  <a:pt x="6946705" y="589368"/>
                  <a:pt x="6660423" y="494716"/>
                  <a:pt x="6492153" y="523220"/>
                </a:cubicBezTo>
                <a:cubicBezTo>
                  <a:pt x="6323883" y="551724"/>
                  <a:pt x="6187495" y="472046"/>
                  <a:pt x="5911978" y="523220"/>
                </a:cubicBezTo>
                <a:cubicBezTo>
                  <a:pt x="5636461" y="574394"/>
                  <a:pt x="5715049" y="506637"/>
                  <a:pt x="5627693" y="523220"/>
                </a:cubicBezTo>
                <a:cubicBezTo>
                  <a:pt x="5540338" y="539803"/>
                  <a:pt x="5180215" y="469388"/>
                  <a:pt x="5047518" y="523220"/>
                </a:cubicBezTo>
                <a:cubicBezTo>
                  <a:pt x="4914822" y="577052"/>
                  <a:pt x="4557314" y="463181"/>
                  <a:pt x="4270085" y="523220"/>
                </a:cubicBezTo>
                <a:cubicBezTo>
                  <a:pt x="3982856" y="583259"/>
                  <a:pt x="3912889" y="521747"/>
                  <a:pt x="3689910" y="523220"/>
                </a:cubicBezTo>
                <a:cubicBezTo>
                  <a:pt x="3466932" y="524693"/>
                  <a:pt x="3496393" y="518077"/>
                  <a:pt x="3306995" y="523220"/>
                </a:cubicBezTo>
                <a:cubicBezTo>
                  <a:pt x="3117598" y="528363"/>
                  <a:pt x="3081529" y="500717"/>
                  <a:pt x="2924080" y="523220"/>
                </a:cubicBezTo>
                <a:cubicBezTo>
                  <a:pt x="2766631" y="545723"/>
                  <a:pt x="2513366" y="507434"/>
                  <a:pt x="2245275" y="523220"/>
                </a:cubicBezTo>
                <a:cubicBezTo>
                  <a:pt x="1977185" y="539006"/>
                  <a:pt x="1989576" y="492445"/>
                  <a:pt x="1763731" y="523220"/>
                </a:cubicBezTo>
                <a:cubicBezTo>
                  <a:pt x="1537886" y="553995"/>
                  <a:pt x="1549333" y="480091"/>
                  <a:pt x="1380815" y="523220"/>
                </a:cubicBezTo>
                <a:cubicBezTo>
                  <a:pt x="1212297" y="566349"/>
                  <a:pt x="863364" y="452453"/>
                  <a:pt x="702011" y="523220"/>
                </a:cubicBezTo>
                <a:cubicBezTo>
                  <a:pt x="540658" y="593987"/>
                  <a:pt x="325709" y="507505"/>
                  <a:pt x="0" y="523220"/>
                </a:cubicBezTo>
                <a:cubicBezTo>
                  <a:pt x="-2691" y="380981"/>
                  <a:pt x="34706" y="213880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xmlns="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nhiệt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27°C.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43C0B9-AB80-416C-858B-7FBC22B3496F}"/>
              </a:ext>
            </a:extLst>
          </p:cNvPr>
          <p:cNvSpPr txBox="1"/>
          <p:nvPr/>
        </p:nvSpPr>
        <p:spPr>
          <a:xfrm>
            <a:off x="392724" y="4721499"/>
            <a:ext cx="9862968" cy="658706"/>
          </a:xfrm>
          <a:custGeom>
            <a:avLst/>
            <a:gdLst>
              <a:gd name="connsiteX0" fmla="*/ 0 w 9862968"/>
              <a:gd name="connsiteY0" fmla="*/ 0 h 658706"/>
              <a:gd name="connsiteX1" fmla="*/ 678804 w 9862968"/>
              <a:gd name="connsiteY1" fmla="*/ 0 h 658706"/>
              <a:gd name="connsiteX2" fmla="*/ 1258979 w 9862968"/>
              <a:gd name="connsiteY2" fmla="*/ 0 h 658706"/>
              <a:gd name="connsiteX3" fmla="*/ 1839153 w 9862968"/>
              <a:gd name="connsiteY3" fmla="*/ 0 h 658706"/>
              <a:gd name="connsiteX4" fmla="*/ 2616587 w 9862968"/>
              <a:gd name="connsiteY4" fmla="*/ 0 h 658706"/>
              <a:gd name="connsiteX5" fmla="*/ 3394021 w 9862968"/>
              <a:gd name="connsiteY5" fmla="*/ 0 h 658706"/>
              <a:gd name="connsiteX6" fmla="*/ 3974196 w 9862968"/>
              <a:gd name="connsiteY6" fmla="*/ 0 h 658706"/>
              <a:gd name="connsiteX7" fmla="*/ 4653000 w 9862968"/>
              <a:gd name="connsiteY7" fmla="*/ 0 h 658706"/>
              <a:gd name="connsiteX8" fmla="*/ 5233175 w 9862968"/>
              <a:gd name="connsiteY8" fmla="*/ 0 h 658706"/>
              <a:gd name="connsiteX9" fmla="*/ 5911979 w 9862968"/>
              <a:gd name="connsiteY9" fmla="*/ 0 h 658706"/>
              <a:gd name="connsiteX10" fmla="*/ 6196265 w 9862968"/>
              <a:gd name="connsiteY10" fmla="*/ 0 h 658706"/>
              <a:gd name="connsiteX11" fmla="*/ 6579180 w 9862968"/>
              <a:gd name="connsiteY11" fmla="*/ 0 h 658706"/>
              <a:gd name="connsiteX12" fmla="*/ 7257984 w 9862968"/>
              <a:gd name="connsiteY12" fmla="*/ 0 h 658706"/>
              <a:gd name="connsiteX13" fmla="*/ 7542270 w 9862968"/>
              <a:gd name="connsiteY13" fmla="*/ 0 h 658706"/>
              <a:gd name="connsiteX14" fmla="*/ 8221074 w 9862968"/>
              <a:gd name="connsiteY14" fmla="*/ 0 h 658706"/>
              <a:gd name="connsiteX15" fmla="*/ 8603989 w 9862968"/>
              <a:gd name="connsiteY15" fmla="*/ 0 h 658706"/>
              <a:gd name="connsiteX16" fmla="*/ 9184164 w 9862968"/>
              <a:gd name="connsiteY16" fmla="*/ 0 h 658706"/>
              <a:gd name="connsiteX17" fmla="*/ 9862968 w 9862968"/>
              <a:gd name="connsiteY17" fmla="*/ 0 h 658706"/>
              <a:gd name="connsiteX18" fmla="*/ 9862968 w 9862968"/>
              <a:gd name="connsiteY18" fmla="*/ 322766 h 658706"/>
              <a:gd name="connsiteX19" fmla="*/ 9862968 w 9862968"/>
              <a:gd name="connsiteY19" fmla="*/ 658706 h 658706"/>
              <a:gd name="connsiteX20" fmla="*/ 9085534 w 9862968"/>
              <a:gd name="connsiteY20" fmla="*/ 658706 h 658706"/>
              <a:gd name="connsiteX21" fmla="*/ 8603989 w 9862968"/>
              <a:gd name="connsiteY21" fmla="*/ 658706 h 658706"/>
              <a:gd name="connsiteX22" fmla="*/ 7925185 w 9862968"/>
              <a:gd name="connsiteY22" fmla="*/ 658706 h 658706"/>
              <a:gd name="connsiteX23" fmla="*/ 7640899 w 9862968"/>
              <a:gd name="connsiteY23" fmla="*/ 658706 h 658706"/>
              <a:gd name="connsiteX24" fmla="*/ 7257984 w 9862968"/>
              <a:gd name="connsiteY24" fmla="*/ 658706 h 658706"/>
              <a:gd name="connsiteX25" fmla="*/ 6579180 w 9862968"/>
              <a:gd name="connsiteY25" fmla="*/ 658706 h 658706"/>
              <a:gd name="connsiteX26" fmla="*/ 5999005 w 9862968"/>
              <a:gd name="connsiteY26" fmla="*/ 658706 h 658706"/>
              <a:gd name="connsiteX27" fmla="*/ 5418831 w 9862968"/>
              <a:gd name="connsiteY27" fmla="*/ 658706 h 658706"/>
              <a:gd name="connsiteX28" fmla="*/ 4641397 w 9862968"/>
              <a:gd name="connsiteY28" fmla="*/ 658706 h 658706"/>
              <a:gd name="connsiteX29" fmla="*/ 3962592 w 9862968"/>
              <a:gd name="connsiteY29" fmla="*/ 658706 h 658706"/>
              <a:gd name="connsiteX30" fmla="*/ 3185158 w 9862968"/>
              <a:gd name="connsiteY30" fmla="*/ 658706 h 658706"/>
              <a:gd name="connsiteX31" fmla="*/ 2506354 w 9862968"/>
              <a:gd name="connsiteY31" fmla="*/ 658706 h 658706"/>
              <a:gd name="connsiteX32" fmla="*/ 2024809 w 9862968"/>
              <a:gd name="connsiteY32" fmla="*/ 658706 h 658706"/>
              <a:gd name="connsiteX33" fmla="*/ 1346005 w 9862968"/>
              <a:gd name="connsiteY33" fmla="*/ 658706 h 658706"/>
              <a:gd name="connsiteX34" fmla="*/ 568571 w 9862968"/>
              <a:gd name="connsiteY34" fmla="*/ 658706 h 658706"/>
              <a:gd name="connsiteX35" fmla="*/ 0 w 9862968"/>
              <a:gd name="connsiteY35" fmla="*/ 658706 h 658706"/>
              <a:gd name="connsiteX36" fmla="*/ 0 w 9862968"/>
              <a:gd name="connsiteY36" fmla="*/ 349114 h 658706"/>
              <a:gd name="connsiteX37" fmla="*/ 0 w 9862968"/>
              <a:gd name="connsiteY37" fmla="*/ 0 h 658706"/>
              <a:gd name="connsiteX0" fmla="*/ 0 w 9862968"/>
              <a:gd name="connsiteY0" fmla="*/ 0 h 658706"/>
              <a:gd name="connsiteX1" fmla="*/ 382915 w 9862968"/>
              <a:gd name="connsiteY1" fmla="*/ 0 h 658706"/>
              <a:gd name="connsiteX2" fmla="*/ 1160349 w 9862968"/>
              <a:gd name="connsiteY2" fmla="*/ 0 h 658706"/>
              <a:gd name="connsiteX3" fmla="*/ 1740524 w 9862968"/>
              <a:gd name="connsiteY3" fmla="*/ 0 h 658706"/>
              <a:gd name="connsiteX4" fmla="*/ 2222069 w 9862968"/>
              <a:gd name="connsiteY4" fmla="*/ 0 h 658706"/>
              <a:gd name="connsiteX5" fmla="*/ 2999503 w 9862968"/>
              <a:gd name="connsiteY5" fmla="*/ 0 h 658706"/>
              <a:gd name="connsiteX6" fmla="*/ 3678307 w 9862968"/>
              <a:gd name="connsiteY6" fmla="*/ 0 h 658706"/>
              <a:gd name="connsiteX7" fmla="*/ 4455741 w 9862968"/>
              <a:gd name="connsiteY7" fmla="*/ 0 h 658706"/>
              <a:gd name="connsiteX8" fmla="*/ 4740026 w 9862968"/>
              <a:gd name="connsiteY8" fmla="*/ 0 h 658706"/>
              <a:gd name="connsiteX9" fmla="*/ 5122942 w 9862968"/>
              <a:gd name="connsiteY9" fmla="*/ 0 h 658706"/>
              <a:gd name="connsiteX10" fmla="*/ 5505857 w 9862968"/>
              <a:gd name="connsiteY10" fmla="*/ 0 h 658706"/>
              <a:gd name="connsiteX11" fmla="*/ 5987402 w 9862968"/>
              <a:gd name="connsiteY11" fmla="*/ 0 h 658706"/>
              <a:gd name="connsiteX12" fmla="*/ 6764836 w 9862968"/>
              <a:gd name="connsiteY12" fmla="*/ 0 h 658706"/>
              <a:gd name="connsiteX13" fmla="*/ 7542270 w 9862968"/>
              <a:gd name="connsiteY13" fmla="*/ 0 h 658706"/>
              <a:gd name="connsiteX14" fmla="*/ 7826555 w 9862968"/>
              <a:gd name="connsiteY14" fmla="*/ 0 h 658706"/>
              <a:gd name="connsiteX15" fmla="*/ 8603989 w 9862968"/>
              <a:gd name="connsiteY15" fmla="*/ 0 h 658706"/>
              <a:gd name="connsiteX16" fmla="*/ 9184164 w 9862968"/>
              <a:gd name="connsiteY16" fmla="*/ 0 h 658706"/>
              <a:gd name="connsiteX17" fmla="*/ 9862968 w 9862968"/>
              <a:gd name="connsiteY17" fmla="*/ 0 h 658706"/>
              <a:gd name="connsiteX18" fmla="*/ 9862968 w 9862968"/>
              <a:gd name="connsiteY18" fmla="*/ 329353 h 658706"/>
              <a:gd name="connsiteX19" fmla="*/ 9862968 w 9862968"/>
              <a:gd name="connsiteY19" fmla="*/ 658706 h 658706"/>
              <a:gd name="connsiteX20" fmla="*/ 9184164 w 9862968"/>
              <a:gd name="connsiteY20" fmla="*/ 658706 h 658706"/>
              <a:gd name="connsiteX21" fmla="*/ 8899878 w 9862968"/>
              <a:gd name="connsiteY21" fmla="*/ 658706 h 658706"/>
              <a:gd name="connsiteX22" fmla="*/ 8221074 w 9862968"/>
              <a:gd name="connsiteY22" fmla="*/ 658706 h 658706"/>
              <a:gd name="connsiteX23" fmla="*/ 7739529 w 9862968"/>
              <a:gd name="connsiteY23" fmla="*/ 658706 h 658706"/>
              <a:gd name="connsiteX24" fmla="*/ 7159354 w 9862968"/>
              <a:gd name="connsiteY24" fmla="*/ 658706 h 658706"/>
              <a:gd name="connsiteX25" fmla="*/ 6480550 w 9862968"/>
              <a:gd name="connsiteY25" fmla="*/ 658706 h 658706"/>
              <a:gd name="connsiteX26" fmla="*/ 5900376 w 9862968"/>
              <a:gd name="connsiteY26" fmla="*/ 658706 h 658706"/>
              <a:gd name="connsiteX27" fmla="*/ 5616090 w 9862968"/>
              <a:gd name="connsiteY27" fmla="*/ 658706 h 658706"/>
              <a:gd name="connsiteX28" fmla="*/ 5035915 w 9862968"/>
              <a:gd name="connsiteY28" fmla="*/ 658706 h 658706"/>
              <a:gd name="connsiteX29" fmla="*/ 4258481 w 9862968"/>
              <a:gd name="connsiteY29" fmla="*/ 658706 h 658706"/>
              <a:gd name="connsiteX30" fmla="*/ 3678307 w 9862968"/>
              <a:gd name="connsiteY30" fmla="*/ 658706 h 658706"/>
              <a:gd name="connsiteX31" fmla="*/ 3295392 w 9862968"/>
              <a:gd name="connsiteY31" fmla="*/ 658706 h 658706"/>
              <a:gd name="connsiteX32" fmla="*/ 2912476 w 9862968"/>
              <a:gd name="connsiteY32" fmla="*/ 658706 h 658706"/>
              <a:gd name="connsiteX33" fmla="*/ 2233672 w 9862968"/>
              <a:gd name="connsiteY33" fmla="*/ 658706 h 658706"/>
              <a:gd name="connsiteX34" fmla="*/ 1752127 w 9862968"/>
              <a:gd name="connsiteY34" fmla="*/ 658706 h 658706"/>
              <a:gd name="connsiteX35" fmla="*/ 1369212 w 9862968"/>
              <a:gd name="connsiteY35" fmla="*/ 658706 h 658706"/>
              <a:gd name="connsiteX36" fmla="*/ 690408 w 9862968"/>
              <a:gd name="connsiteY36" fmla="*/ 658706 h 658706"/>
              <a:gd name="connsiteX37" fmla="*/ 0 w 9862968"/>
              <a:gd name="connsiteY37" fmla="*/ 658706 h 658706"/>
              <a:gd name="connsiteX38" fmla="*/ 0 w 9862968"/>
              <a:gd name="connsiteY38" fmla="*/ 329353 h 658706"/>
              <a:gd name="connsiteX39" fmla="*/ 0 w 9862968"/>
              <a:gd name="connsiteY39" fmla="*/ 0 h 658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862968" h="658706" fill="none" extrusionOk="0">
                <a:moveTo>
                  <a:pt x="0" y="0"/>
                </a:moveTo>
                <a:cubicBezTo>
                  <a:pt x="268140" y="-44595"/>
                  <a:pt x="448481" y="65491"/>
                  <a:pt x="678804" y="0"/>
                </a:cubicBezTo>
                <a:cubicBezTo>
                  <a:pt x="851473" y="-55411"/>
                  <a:pt x="1052357" y="34176"/>
                  <a:pt x="1258979" y="0"/>
                </a:cubicBezTo>
                <a:cubicBezTo>
                  <a:pt x="1414122" y="-5892"/>
                  <a:pt x="1679937" y="37844"/>
                  <a:pt x="1839153" y="0"/>
                </a:cubicBezTo>
                <a:cubicBezTo>
                  <a:pt x="2005836" y="-27366"/>
                  <a:pt x="2442940" y="37578"/>
                  <a:pt x="2616587" y="0"/>
                </a:cubicBezTo>
                <a:cubicBezTo>
                  <a:pt x="2840582" y="-22292"/>
                  <a:pt x="3080124" y="110275"/>
                  <a:pt x="3394021" y="0"/>
                </a:cubicBezTo>
                <a:cubicBezTo>
                  <a:pt x="3704434" y="-77094"/>
                  <a:pt x="3715528" y="23222"/>
                  <a:pt x="3974196" y="0"/>
                </a:cubicBezTo>
                <a:cubicBezTo>
                  <a:pt x="4218303" y="-17011"/>
                  <a:pt x="4344449" y="45989"/>
                  <a:pt x="4653000" y="0"/>
                </a:cubicBezTo>
                <a:cubicBezTo>
                  <a:pt x="4942529" y="-51580"/>
                  <a:pt x="4991611" y="81696"/>
                  <a:pt x="5233175" y="0"/>
                </a:cubicBezTo>
                <a:cubicBezTo>
                  <a:pt x="5484258" y="-3030"/>
                  <a:pt x="5712657" y="-171"/>
                  <a:pt x="5911979" y="0"/>
                </a:cubicBezTo>
                <a:cubicBezTo>
                  <a:pt x="6085335" y="-41386"/>
                  <a:pt x="6080474" y="5169"/>
                  <a:pt x="6196265" y="0"/>
                </a:cubicBezTo>
                <a:cubicBezTo>
                  <a:pt x="6317225" y="-20253"/>
                  <a:pt x="6390109" y="35667"/>
                  <a:pt x="6579180" y="0"/>
                </a:cubicBezTo>
                <a:cubicBezTo>
                  <a:pt x="6785228" y="-28775"/>
                  <a:pt x="7008549" y="40523"/>
                  <a:pt x="7257984" y="0"/>
                </a:cubicBezTo>
                <a:cubicBezTo>
                  <a:pt x="7517983" y="-35186"/>
                  <a:pt x="7415836" y="3280"/>
                  <a:pt x="7542270" y="0"/>
                </a:cubicBezTo>
                <a:cubicBezTo>
                  <a:pt x="7674729" y="-56625"/>
                  <a:pt x="8083085" y="-21714"/>
                  <a:pt x="8221074" y="0"/>
                </a:cubicBezTo>
                <a:cubicBezTo>
                  <a:pt x="8408052" y="2423"/>
                  <a:pt x="8415521" y="20578"/>
                  <a:pt x="8603989" y="0"/>
                </a:cubicBezTo>
                <a:cubicBezTo>
                  <a:pt x="8787193" y="-51326"/>
                  <a:pt x="8926706" y="78524"/>
                  <a:pt x="9184164" y="0"/>
                </a:cubicBezTo>
                <a:cubicBezTo>
                  <a:pt x="9450681" y="-21456"/>
                  <a:pt x="9605232" y="69176"/>
                  <a:pt x="9862968" y="0"/>
                </a:cubicBezTo>
                <a:cubicBezTo>
                  <a:pt x="9877525" y="85702"/>
                  <a:pt x="9867718" y="219766"/>
                  <a:pt x="9862968" y="322766"/>
                </a:cubicBezTo>
                <a:cubicBezTo>
                  <a:pt x="9864505" y="425118"/>
                  <a:pt x="9851733" y="495342"/>
                  <a:pt x="9862968" y="658706"/>
                </a:cubicBezTo>
                <a:cubicBezTo>
                  <a:pt x="9549683" y="698740"/>
                  <a:pt x="9398252" y="583475"/>
                  <a:pt x="9085534" y="658706"/>
                </a:cubicBezTo>
                <a:cubicBezTo>
                  <a:pt x="8711162" y="738881"/>
                  <a:pt x="8739184" y="625619"/>
                  <a:pt x="8603989" y="658706"/>
                </a:cubicBezTo>
                <a:cubicBezTo>
                  <a:pt x="8462081" y="675624"/>
                  <a:pt x="8094590" y="566376"/>
                  <a:pt x="7925185" y="658706"/>
                </a:cubicBezTo>
                <a:cubicBezTo>
                  <a:pt x="7745379" y="746547"/>
                  <a:pt x="7731954" y="634571"/>
                  <a:pt x="7640899" y="658706"/>
                </a:cubicBezTo>
                <a:cubicBezTo>
                  <a:pt x="7532328" y="697919"/>
                  <a:pt x="7383902" y="646155"/>
                  <a:pt x="7257984" y="658706"/>
                </a:cubicBezTo>
                <a:cubicBezTo>
                  <a:pt x="7133630" y="679109"/>
                  <a:pt x="6811813" y="611791"/>
                  <a:pt x="6579180" y="658706"/>
                </a:cubicBezTo>
                <a:cubicBezTo>
                  <a:pt x="6413108" y="689836"/>
                  <a:pt x="6197966" y="600115"/>
                  <a:pt x="5999005" y="658706"/>
                </a:cubicBezTo>
                <a:cubicBezTo>
                  <a:pt x="5879906" y="709643"/>
                  <a:pt x="5613705" y="617272"/>
                  <a:pt x="5418831" y="658706"/>
                </a:cubicBezTo>
                <a:cubicBezTo>
                  <a:pt x="5197808" y="714040"/>
                  <a:pt x="4796273" y="582041"/>
                  <a:pt x="4641397" y="658706"/>
                </a:cubicBezTo>
                <a:cubicBezTo>
                  <a:pt x="4443942" y="714301"/>
                  <a:pt x="4272838" y="643313"/>
                  <a:pt x="3962592" y="658706"/>
                </a:cubicBezTo>
                <a:cubicBezTo>
                  <a:pt x="3693222" y="640561"/>
                  <a:pt x="3449813" y="597236"/>
                  <a:pt x="3185158" y="658706"/>
                </a:cubicBezTo>
                <a:cubicBezTo>
                  <a:pt x="2999556" y="697624"/>
                  <a:pt x="2672173" y="613875"/>
                  <a:pt x="2506354" y="658706"/>
                </a:cubicBezTo>
                <a:cubicBezTo>
                  <a:pt x="2357953" y="706844"/>
                  <a:pt x="2211003" y="654435"/>
                  <a:pt x="2024809" y="658706"/>
                </a:cubicBezTo>
                <a:cubicBezTo>
                  <a:pt x="1841773" y="655669"/>
                  <a:pt x="1476474" y="632404"/>
                  <a:pt x="1346005" y="658706"/>
                </a:cubicBezTo>
                <a:cubicBezTo>
                  <a:pt x="1215900" y="717173"/>
                  <a:pt x="795508" y="629547"/>
                  <a:pt x="568571" y="658706"/>
                </a:cubicBezTo>
                <a:cubicBezTo>
                  <a:pt x="373590" y="748482"/>
                  <a:pt x="167019" y="655715"/>
                  <a:pt x="0" y="658706"/>
                </a:cubicBezTo>
                <a:cubicBezTo>
                  <a:pt x="-8348" y="522430"/>
                  <a:pt x="1682" y="492484"/>
                  <a:pt x="0" y="349114"/>
                </a:cubicBezTo>
                <a:cubicBezTo>
                  <a:pt x="-5590" y="193962"/>
                  <a:pt x="11246" y="172867"/>
                  <a:pt x="0" y="0"/>
                </a:cubicBezTo>
                <a:close/>
              </a:path>
              <a:path w="9862968" h="658706" stroke="0" extrusionOk="0">
                <a:moveTo>
                  <a:pt x="0" y="0"/>
                </a:moveTo>
                <a:cubicBezTo>
                  <a:pt x="143424" y="-44514"/>
                  <a:pt x="237835" y="12536"/>
                  <a:pt x="382915" y="0"/>
                </a:cubicBezTo>
                <a:cubicBezTo>
                  <a:pt x="566180" y="-71919"/>
                  <a:pt x="978802" y="100624"/>
                  <a:pt x="1160349" y="0"/>
                </a:cubicBezTo>
                <a:cubicBezTo>
                  <a:pt x="1369987" y="-56739"/>
                  <a:pt x="1505575" y="6711"/>
                  <a:pt x="1740524" y="0"/>
                </a:cubicBezTo>
                <a:cubicBezTo>
                  <a:pt x="1961914" y="-14810"/>
                  <a:pt x="2052150" y="4978"/>
                  <a:pt x="2222069" y="0"/>
                </a:cubicBezTo>
                <a:cubicBezTo>
                  <a:pt x="2348452" y="-36321"/>
                  <a:pt x="2822489" y="9294"/>
                  <a:pt x="2999503" y="0"/>
                </a:cubicBezTo>
                <a:cubicBezTo>
                  <a:pt x="3185960" y="4588"/>
                  <a:pt x="3464956" y="-37120"/>
                  <a:pt x="3678307" y="0"/>
                </a:cubicBezTo>
                <a:cubicBezTo>
                  <a:pt x="3900971" y="-10365"/>
                  <a:pt x="4202529" y="93134"/>
                  <a:pt x="4455741" y="0"/>
                </a:cubicBezTo>
                <a:cubicBezTo>
                  <a:pt x="4708809" y="-93005"/>
                  <a:pt x="4604152" y="22094"/>
                  <a:pt x="4740026" y="0"/>
                </a:cubicBezTo>
                <a:cubicBezTo>
                  <a:pt x="4892989" y="1190"/>
                  <a:pt x="4971824" y="36908"/>
                  <a:pt x="5122942" y="0"/>
                </a:cubicBezTo>
                <a:cubicBezTo>
                  <a:pt x="5261085" y="-8908"/>
                  <a:pt x="5375534" y="61936"/>
                  <a:pt x="5505857" y="0"/>
                </a:cubicBezTo>
                <a:cubicBezTo>
                  <a:pt x="5704075" y="-38289"/>
                  <a:pt x="5774909" y="78814"/>
                  <a:pt x="5987402" y="0"/>
                </a:cubicBezTo>
                <a:cubicBezTo>
                  <a:pt x="6187352" y="-69375"/>
                  <a:pt x="6495563" y="46995"/>
                  <a:pt x="6764836" y="0"/>
                </a:cubicBezTo>
                <a:cubicBezTo>
                  <a:pt x="7088526" y="-84520"/>
                  <a:pt x="7338855" y="45562"/>
                  <a:pt x="7542270" y="0"/>
                </a:cubicBezTo>
                <a:cubicBezTo>
                  <a:pt x="7742872" y="-43647"/>
                  <a:pt x="7697454" y="12870"/>
                  <a:pt x="7826555" y="0"/>
                </a:cubicBezTo>
                <a:cubicBezTo>
                  <a:pt x="7941830" y="20547"/>
                  <a:pt x="8386180" y="94283"/>
                  <a:pt x="8603989" y="0"/>
                </a:cubicBezTo>
                <a:cubicBezTo>
                  <a:pt x="8886258" y="-69070"/>
                  <a:pt x="9033732" y="27597"/>
                  <a:pt x="9184164" y="0"/>
                </a:cubicBezTo>
                <a:cubicBezTo>
                  <a:pt x="9353248" y="-39766"/>
                  <a:pt x="9672838" y="79869"/>
                  <a:pt x="9862968" y="0"/>
                </a:cubicBezTo>
                <a:cubicBezTo>
                  <a:pt x="9888907" y="117779"/>
                  <a:pt x="9818821" y="269137"/>
                  <a:pt x="9862968" y="329353"/>
                </a:cubicBezTo>
                <a:cubicBezTo>
                  <a:pt x="9890958" y="379407"/>
                  <a:pt x="9832136" y="580452"/>
                  <a:pt x="9862968" y="658706"/>
                </a:cubicBezTo>
                <a:cubicBezTo>
                  <a:pt x="9742572" y="750303"/>
                  <a:pt x="9441849" y="680536"/>
                  <a:pt x="9184164" y="658706"/>
                </a:cubicBezTo>
                <a:cubicBezTo>
                  <a:pt x="8929685" y="670352"/>
                  <a:pt x="9065211" y="649285"/>
                  <a:pt x="8899878" y="658706"/>
                </a:cubicBezTo>
                <a:cubicBezTo>
                  <a:pt x="8724173" y="736391"/>
                  <a:pt x="8478255" y="587525"/>
                  <a:pt x="8221074" y="658706"/>
                </a:cubicBezTo>
                <a:cubicBezTo>
                  <a:pt x="7965028" y="673681"/>
                  <a:pt x="7927708" y="654804"/>
                  <a:pt x="7739529" y="658706"/>
                </a:cubicBezTo>
                <a:cubicBezTo>
                  <a:pt x="7533745" y="692288"/>
                  <a:pt x="7389993" y="595335"/>
                  <a:pt x="7159354" y="658706"/>
                </a:cubicBezTo>
                <a:cubicBezTo>
                  <a:pt x="6942649" y="770884"/>
                  <a:pt x="6668353" y="605791"/>
                  <a:pt x="6480550" y="658706"/>
                </a:cubicBezTo>
                <a:cubicBezTo>
                  <a:pt x="6326613" y="658935"/>
                  <a:pt x="6183034" y="601495"/>
                  <a:pt x="5900376" y="658706"/>
                </a:cubicBezTo>
                <a:cubicBezTo>
                  <a:pt x="5618089" y="709945"/>
                  <a:pt x="5714846" y="649567"/>
                  <a:pt x="5616090" y="658706"/>
                </a:cubicBezTo>
                <a:cubicBezTo>
                  <a:pt x="5555079" y="652694"/>
                  <a:pt x="5166895" y="591883"/>
                  <a:pt x="5035915" y="658706"/>
                </a:cubicBezTo>
                <a:cubicBezTo>
                  <a:pt x="4886497" y="722006"/>
                  <a:pt x="4544475" y="585255"/>
                  <a:pt x="4258481" y="658706"/>
                </a:cubicBezTo>
                <a:cubicBezTo>
                  <a:pt x="3961403" y="728563"/>
                  <a:pt x="3896326" y="654976"/>
                  <a:pt x="3678307" y="658706"/>
                </a:cubicBezTo>
                <a:cubicBezTo>
                  <a:pt x="3457435" y="660451"/>
                  <a:pt x="3487855" y="646500"/>
                  <a:pt x="3295392" y="658706"/>
                </a:cubicBezTo>
                <a:cubicBezTo>
                  <a:pt x="3100746" y="660773"/>
                  <a:pt x="3069934" y="640901"/>
                  <a:pt x="2912476" y="658706"/>
                </a:cubicBezTo>
                <a:cubicBezTo>
                  <a:pt x="2756665" y="668744"/>
                  <a:pt x="2474653" y="639831"/>
                  <a:pt x="2233672" y="658706"/>
                </a:cubicBezTo>
                <a:cubicBezTo>
                  <a:pt x="1977426" y="685319"/>
                  <a:pt x="1993287" y="627728"/>
                  <a:pt x="1752127" y="658706"/>
                </a:cubicBezTo>
                <a:cubicBezTo>
                  <a:pt x="1523260" y="689214"/>
                  <a:pt x="1537995" y="647372"/>
                  <a:pt x="1369212" y="658706"/>
                </a:cubicBezTo>
                <a:cubicBezTo>
                  <a:pt x="1195568" y="634616"/>
                  <a:pt x="853132" y="577404"/>
                  <a:pt x="690408" y="658706"/>
                </a:cubicBezTo>
                <a:cubicBezTo>
                  <a:pt x="514064" y="711110"/>
                  <a:pt x="273066" y="647414"/>
                  <a:pt x="0" y="658706"/>
                </a:cubicBezTo>
                <a:cubicBezTo>
                  <a:pt x="-7234" y="573499"/>
                  <a:pt x="5550" y="457491"/>
                  <a:pt x="0" y="329353"/>
                </a:cubicBezTo>
                <a:cubicBezTo>
                  <a:pt x="-27040" y="195483"/>
                  <a:pt x="5705" y="145085"/>
                  <a:pt x="0" y="0"/>
                </a:cubicBezTo>
                <a:close/>
              </a:path>
              <a:path w="9862968" h="658706" fill="none" stroke="0" extrusionOk="0">
                <a:moveTo>
                  <a:pt x="0" y="0"/>
                </a:moveTo>
                <a:cubicBezTo>
                  <a:pt x="213831" y="-11889"/>
                  <a:pt x="455935" y="54980"/>
                  <a:pt x="678804" y="0"/>
                </a:cubicBezTo>
                <a:cubicBezTo>
                  <a:pt x="825580" y="-82554"/>
                  <a:pt x="1100456" y="25476"/>
                  <a:pt x="1258979" y="0"/>
                </a:cubicBezTo>
                <a:cubicBezTo>
                  <a:pt x="1404352" y="-43292"/>
                  <a:pt x="1691579" y="39248"/>
                  <a:pt x="1839153" y="0"/>
                </a:cubicBezTo>
                <a:cubicBezTo>
                  <a:pt x="1992211" y="13431"/>
                  <a:pt x="2428486" y="41992"/>
                  <a:pt x="2616587" y="0"/>
                </a:cubicBezTo>
                <a:cubicBezTo>
                  <a:pt x="2775538" y="-54536"/>
                  <a:pt x="3019428" y="19479"/>
                  <a:pt x="3394021" y="0"/>
                </a:cubicBezTo>
                <a:cubicBezTo>
                  <a:pt x="3705185" y="-53105"/>
                  <a:pt x="3700273" y="-4321"/>
                  <a:pt x="3974196" y="0"/>
                </a:cubicBezTo>
                <a:cubicBezTo>
                  <a:pt x="4241980" y="-11859"/>
                  <a:pt x="4345328" y="66786"/>
                  <a:pt x="4653000" y="0"/>
                </a:cubicBezTo>
                <a:cubicBezTo>
                  <a:pt x="4961944" y="-41506"/>
                  <a:pt x="4967954" y="56143"/>
                  <a:pt x="5233175" y="0"/>
                </a:cubicBezTo>
                <a:cubicBezTo>
                  <a:pt x="5455667" y="-45160"/>
                  <a:pt x="5744994" y="16890"/>
                  <a:pt x="5911979" y="0"/>
                </a:cubicBezTo>
                <a:cubicBezTo>
                  <a:pt x="6097491" y="-63619"/>
                  <a:pt x="6101609" y="28182"/>
                  <a:pt x="6196265" y="0"/>
                </a:cubicBezTo>
                <a:cubicBezTo>
                  <a:pt x="6310703" y="-49724"/>
                  <a:pt x="6404927" y="46828"/>
                  <a:pt x="6579180" y="0"/>
                </a:cubicBezTo>
                <a:cubicBezTo>
                  <a:pt x="6786422" y="-318"/>
                  <a:pt x="6966539" y="-10543"/>
                  <a:pt x="7257984" y="0"/>
                </a:cubicBezTo>
                <a:cubicBezTo>
                  <a:pt x="7510894" y="-47634"/>
                  <a:pt x="7390960" y="27958"/>
                  <a:pt x="7542270" y="0"/>
                </a:cubicBezTo>
                <a:cubicBezTo>
                  <a:pt x="7627338" y="460"/>
                  <a:pt x="8079140" y="-7635"/>
                  <a:pt x="8221074" y="0"/>
                </a:cubicBezTo>
                <a:cubicBezTo>
                  <a:pt x="8406211" y="-4566"/>
                  <a:pt x="8418128" y="21930"/>
                  <a:pt x="8603989" y="0"/>
                </a:cubicBezTo>
                <a:cubicBezTo>
                  <a:pt x="8784507" y="-64350"/>
                  <a:pt x="8942892" y="108705"/>
                  <a:pt x="9184164" y="0"/>
                </a:cubicBezTo>
                <a:cubicBezTo>
                  <a:pt x="9395231" y="-106348"/>
                  <a:pt x="9663519" y="53225"/>
                  <a:pt x="9862968" y="0"/>
                </a:cubicBezTo>
                <a:cubicBezTo>
                  <a:pt x="9900953" y="77436"/>
                  <a:pt x="9857109" y="222441"/>
                  <a:pt x="9862968" y="322766"/>
                </a:cubicBezTo>
                <a:cubicBezTo>
                  <a:pt x="9865311" y="425176"/>
                  <a:pt x="9861536" y="494022"/>
                  <a:pt x="9862968" y="658706"/>
                </a:cubicBezTo>
                <a:cubicBezTo>
                  <a:pt x="9517437" y="708177"/>
                  <a:pt x="9409480" y="559015"/>
                  <a:pt x="9085534" y="658706"/>
                </a:cubicBezTo>
                <a:cubicBezTo>
                  <a:pt x="8723701" y="745768"/>
                  <a:pt x="8752826" y="631017"/>
                  <a:pt x="8603989" y="658706"/>
                </a:cubicBezTo>
                <a:cubicBezTo>
                  <a:pt x="8499866" y="708344"/>
                  <a:pt x="8075259" y="601153"/>
                  <a:pt x="7925185" y="658706"/>
                </a:cubicBezTo>
                <a:cubicBezTo>
                  <a:pt x="7719771" y="734329"/>
                  <a:pt x="7707146" y="634259"/>
                  <a:pt x="7640899" y="658706"/>
                </a:cubicBezTo>
                <a:cubicBezTo>
                  <a:pt x="7567256" y="683085"/>
                  <a:pt x="7409684" y="653203"/>
                  <a:pt x="7257984" y="658706"/>
                </a:cubicBezTo>
                <a:cubicBezTo>
                  <a:pt x="7075529" y="675385"/>
                  <a:pt x="6728061" y="624898"/>
                  <a:pt x="6579180" y="658706"/>
                </a:cubicBezTo>
                <a:cubicBezTo>
                  <a:pt x="6417557" y="644107"/>
                  <a:pt x="6157495" y="607553"/>
                  <a:pt x="5999005" y="658706"/>
                </a:cubicBezTo>
                <a:cubicBezTo>
                  <a:pt x="5838272" y="694753"/>
                  <a:pt x="5623188" y="567083"/>
                  <a:pt x="5418831" y="658706"/>
                </a:cubicBezTo>
                <a:cubicBezTo>
                  <a:pt x="5193001" y="714175"/>
                  <a:pt x="4851723" y="598446"/>
                  <a:pt x="4641397" y="658706"/>
                </a:cubicBezTo>
                <a:cubicBezTo>
                  <a:pt x="4429164" y="711287"/>
                  <a:pt x="4266751" y="650726"/>
                  <a:pt x="3962592" y="658706"/>
                </a:cubicBezTo>
                <a:cubicBezTo>
                  <a:pt x="3604614" y="699820"/>
                  <a:pt x="3397370" y="671697"/>
                  <a:pt x="3185158" y="658706"/>
                </a:cubicBezTo>
                <a:cubicBezTo>
                  <a:pt x="2934321" y="710969"/>
                  <a:pt x="2672402" y="590551"/>
                  <a:pt x="2506354" y="658706"/>
                </a:cubicBezTo>
                <a:cubicBezTo>
                  <a:pt x="2334155" y="709639"/>
                  <a:pt x="2196615" y="670894"/>
                  <a:pt x="2024809" y="658706"/>
                </a:cubicBezTo>
                <a:cubicBezTo>
                  <a:pt x="1826206" y="655691"/>
                  <a:pt x="1476622" y="612532"/>
                  <a:pt x="1346005" y="658706"/>
                </a:cubicBezTo>
                <a:cubicBezTo>
                  <a:pt x="1213985" y="761241"/>
                  <a:pt x="842785" y="610228"/>
                  <a:pt x="568571" y="658706"/>
                </a:cubicBezTo>
                <a:cubicBezTo>
                  <a:pt x="328700" y="730458"/>
                  <a:pt x="155978" y="664179"/>
                  <a:pt x="0" y="658706"/>
                </a:cubicBezTo>
                <a:cubicBezTo>
                  <a:pt x="-10664" y="522260"/>
                  <a:pt x="1276" y="499546"/>
                  <a:pt x="0" y="349114"/>
                </a:cubicBezTo>
                <a:cubicBezTo>
                  <a:pt x="-1688" y="196945"/>
                  <a:pt x="502" y="173987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xmlns="" sd="2128835232">
                  <a:custGeom>
                    <a:avLst/>
                    <a:gdLst>
                      <a:gd name="connsiteX0" fmla="*/ 0 w 9862968"/>
                      <a:gd name="connsiteY0" fmla="*/ 0 h 658706"/>
                      <a:gd name="connsiteX1" fmla="*/ 678804 w 9862968"/>
                      <a:gd name="connsiteY1" fmla="*/ 0 h 658706"/>
                      <a:gd name="connsiteX2" fmla="*/ 1258979 w 9862968"/>
                      <a:gd name="connsiteY2" fmla="*/ 0 h 658706"/>
                      <a:gd name="connsiteX3" fmla="*/ 1839153 w 9862968"/>
                      <a:gd name="connsiteY3" fmla="*/ 0 h 658706"/>
                      <a:gd name="connsiteX4" fmla="*/ 2616587 w 9862968"/>
                      <a:gd name="connsiteY4" fmla="*/ 0 h 658706"/>
                      <a:gd name="connsiteX5" fmla="*/ 3394021 w 9862968"/>
                      <a:gd name="connsiteY5" fmla="*/ 0 h 658706"/>
                      <a:gd name="connsiteX6" fmla="*/ 3974196 w 9862968"/>
                      <a:gd name="connsiteY6" fmla="*/ 0 h 658706"/>
                      <a:gd name="connsiteX7" fmla="*/ 4653000 w 9862968"/>
                      <a:gd name="connsiteY7" fmla="*/ 0 h 658706"/>
                      <a:gd name="connsiteX8" fmla="*/ 5233175 w 9862968"/>
                      <a:gd name="connsiteY8" fmla="*/ 0 h 658706"/>
                      <a:gd name="connsiteX9" fmla="*/ 5911979 w 9862968"/>
                      <a:gd name="connsiteY9" fmla="*/ 0 h 658706"/>
                      <a:gd name="connsiteX10" fmla="*/ 6196265 w 9862968"/>
                      <a:gd name="connsiteY10" fmla="*/ 0 h 658706"/>
                      <a:gd name="connsiteX11" fmla="*/ 6579180 w 9862968"/>
                      <a:gd name="connsiteY11" fmla="*/ 0 h 658706"/>
                      <a:gd name="connsiteX12" fmla="*/ 7257984 w 9862968"/>
                      <a:gd name="connsiteY12" fmla="*/ 0 h 658706"/>
                      <a:gd name="connsiteX13" fmla="*/ 7542270 w 9862968"/>
                      <a:gd name="connsiteY13" fmla="*/ 0 h 658706"/>
                      <a:gd name="connsiteX14" fmla="*/ 8221074 w 9862968"/>
                      <a:gd name="connsiteY14" fmla="*/ 0 h 658706"/>
                      <a:gd name="connsiteX15" fmla="*/ 8603989 w 9862968"/>
                      <a:gd name="connsiteY15" fmla="*/ 0 h 658706"/>
                      <a:gd name="connsiteX16" fmla="*/ 9184164 w 9862968"/>
                      <a:gd name="connsiteY16" fmla="*/ 0 h 658706"/>
                      <a:gd name="connsiteX17" fmla="*/ 9862968 w 9862968"/>
                      <a:gd name="connsiteY17" fmla="*/ 0 h 658706"/>
                      <a:gd name="connsiteX18" fmla="*/ 9862968 w 9862968"/>
                      <a:gd name="connsiteY18" fmla="*/ 322766 h 658706"/>
                      <a:gd name="connsiteX19" fmla="*/ 9862968 w 9862968"/>
                      <a:gd name="connsiteY19" fmla="*/ 658706 h 658706"/>
                      <a:gd name="connsiteX20" fmla="*/ 9085534 w 9862968"/>
                      <a:gd name="connsiteY20" fmla="*/ 658706 h 658706"/>
                      <a:gd name="connsiteX21" fmla="*/ 8603989 w 9862968"/>
                      <a:gd name="connsiteY21" fmla="*/ 658706 h 658706"/>
                      <a:gd name="connsiteX22" fmla="*/ 7925185 w 9862968"/>
                      <a:gd name="connsiteY22" fmla="*/ 658706 h 658706"/>
                      <a:gd name="connsiteX23" fmla="*/ 7640899 w 9862968"/>
                      <a:gd name="connsiteY23" fmla="*/ 658706 h 658706"/>
                      <a:gd name="connsiteX24" fmla="*/ 7257984 w 9862968"/>
                      <a:gd name="connsiteY24" fmla="*/ 658706 h 658706"/>
                      <a:gd name="connsiteX25" fmla="*/ 6579180 w 9862968"/>
                      <a:gd name="connsiteY25" fmla="*/ 658706 h 658706"/>
                      <a:gd name="connsiteX26" fmla="*/ 5999005 w 9862968"/>
                      <a:gd name="connsiteY26" fmla="*/ 658706 h 658706"/>
                      <a:gd name="connsiteX27" fmla="*/ 5418831 w 9862968"/>
                      <a:gd name="connsiteY27" fmla="*/ 658706 h 658706"/>
                      <a:gd name="connsiteX28" fmla="*/ 4641397 w 9862968"/>
                      <a:gd name="connsiteY28" fmla="*/ 658706 h 658706"/>
                      <a:gd name="connsiteX29" fmla="*/ 3962592 w 9862968"/>
                      <a:gd name="connsiteY29" fmla="*/ 658706 h 658706"/>
                      <a:gd name="connsiteX30" fmla="*/ 3185158 w 9862968"/>
                      <a:gd name="connsiteY30" fmla="*/ 658706 h 658706"/>
                      <a:gd name="connsiteX31" fmla="*/ 2506354 w 9862968"/>
                      <a:gd name="connsiteY31" fmla="*/ 658706 h 658706"/>
                      <a:gd name="connsiteX32" fmla="*/ 2024809 w 9862968"/>
                      <a:gd name="connsiteY32" fmla="*/ 658706 h 658706"/>
                      <a:gd name="connsiteX33" fmla="*/ 1346005 w 9862968"/>
                      <a:gd name="connsiteY33" fmla="*/ 658706 h 658706"/>
                      <a:gd name="connsiteX34" fmla="*/ 568571 w 9862968"/>
                      <a:gd name="connsiteY34" fmla="*/ 658706 h 658706"/>
                      <a:gd name="connsiteX35" fmla="*/ 0 w 9862968"/>
                      <a:gd name="connsiteY35" fmla="*/ 658706 h 658706"/>
                      <a:gd name="connsiteX36" fmla="*/ 0 w 9862968"/>
                      <a:gd name="connsiteY36" fmla="*/ 349114 h 658706"/>
                      <a:gd name="connsiteX37" fmla="*/ 0 w 9862968"/>
                      <a:gd name="connsiteY37" fmla="*/ 0 h 658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9862968" h="658706" fill="none" extrusionOk="0">
                        <a:moveTo>
                          <a:pt x="0" y="0"/>
                        </a:moveTo>
                        <a:cubicBezTo>
                          <a:pt x="254452" y="-32440"/>
                          <a:pt x="489731" y="71605"/>
                          <a:pt x="678804" y="0"/>
                        </a:cubicBezTo>
                        <a:cubicBezTo>
                          <a:pt x="867877" y="-71605"/>
                          <a:pt x="1098390" y="22536"/>
                          <a:pt x="1258979" y="0"/>
                        </a:cubicBezTo>
                        <a:cubicBezTo>
                          <a:pt x="1419569" y="-22536"/>
                          <a:pt x="1690068" y="5884"/>
                          <a:pt x="1839153" y="0"/>
                        </a:cubicBezTo>
                        <a:cubicBezTo>
                          <a:pt x="1988238" y="-5884"/>
                          <a:pt x="2433405" y="45861"/>
                          <a:pt x="2616587" y="0"/>
                        </a:cubicBezTo>
                        <a:cubicBezTo>
                          <a:pt x="2799769" y="-45861"/>
                          <a:pt x="3069401" y="73730"/>
                          <a:pt x="3394021" y="0"/>
                        </a:cubicBezTo>
                        <a:cubicBezTo>
                          <a:pt x="3718641" y="-73730"/>
                          <a:pt x="3715959" y="18165"/>
                          <a:pt x="3974196" y="0"/>
                        </a:cubicBezTo>
                        <a:cubicBezTo>
                          <a:pt x="4232433" y="-18165"/>
                          <a:pt x="4347670" y="43751"/>
                          <a:pt x="4653000" y="0"/>
                        </a:cubicBezTo>
                        <a:cubicBezTo>
                          <a:pt x="4958330" y="-43751"/>
                          <a:pt x="4988935" y="55296"/>
                          <a:pt x="5233175" y="0"/>
                        </a:cubicBezTo>
                        <a:cubicBezTo>
                          <a:pt x="5477415" y="-55296"/>
                          <a:pt x="5735980" y="46606"/>
                          <a:pt x="5911979" y="0"/>
                        </a:cubicBezTo>
                        <a:cubicBezTo>
                          <a:pt x="6087978" y="-46606"/>
                          <a:pt x="6083784" y="19746"/>
                          <a:pt x="6196265" y="0"/>
                        </a:cubicBezTo>
                        <a:cubicBezTo>
                          <a:pt x="6308746" y="-19746"/>
                          <a:pt x="6398690" y="35744"/>
                          <a:pt x="6579180" y="0"/>
                        </a:cubicBezTo>
                        <a:cubicBezTo>
                          <a:pt x="6759670" y="-35744"/>
                          <a:pt x="7003677" y="57329"/>
                          <a:pt x="7257984" y="0"/>
                        </a:cubicBezTo>
                        <a:cubicBezTo>
                          <a:pt x="7512291" y="-57329"/>
                          <a:pt x="7424737" y="29336"/>
                          <a:pt x="7542270" y="0"/>
                        </a:cubicBezTo>
                        <a:cubicBezTo>
                          <a:pt x="7659803" y="-29336"/>
                          <a:pt x="8038312" y="253"/>
                          <a:pt x="8221074" y="0"/>
                        </a:cubicBezTo>
                        <a:cubicBezTo>
                          <a:pt x="8403836" y="-253"/>
                          <a:pt x="8418462" y="17447"/>
                          <a:pt x="8603989" y="0"/>
                        </a:cubicBezTo>
                        <a:cubicBezTo>
                          <a:pt x="8789517" y="-17447"/>
                          <a:pt x="8944723" y="59707"/>
                          <a:pt x="9184164" y="0"/>
                        </a:cubicBezTo>
                        <a:cubicBezTo>
                          <a:pt x="9423606" y="-59707"/>
                          <a:pt x="9645532" y="56741"/>
                          <a:pt x="9862968" y="0"/>
                        </a:cubicBezTo>
                        <a:cubicBezTo>
                          <a:pt x="9881936" y="85870"/>
                          <a:pt x="9862781" y="223708"/>
                          <a:pt x="9862968" y="322766"/>
                        </a:cubicBezTo>
                        <a:cubicBezTo>
                          <a:pt x="9863155" y="421824"/>
                          <a:pt x="9862153" y="496809"/>
                          <a:pt x="9862968" y="658706"/>
                        </a:cubicBezTo>
                        <a:cubicBezTo>
                          <a:pt x="9544217" y="700192"/>
                          <a:pt x="9440314" y="568657"/>
                          <a:pt x="9085534" y="658706"/>
                        </a:cubicBezTo>
                        <a:cubicBezTo>
                          <a:pt x="8730754" y="748755"/>
                          <a:pt x="8753995" y="627561"/>
                          <a:pt x="8603989" y="658706"/>
                        </a:cubicBezTo>
                        <a:cubicBezTo>
                          <a:pt x="8453983" y="689851"/>
                          <a:pt x="8114608" y="588992"/>
                          <a:pt x="7925185" y="658706"/>
                        </a:cubicBezTo>
                        <a:cubicBezTo>
                          <a:pt x="7735762" y="728420"/>
                          <a:pt x="7717353" y="628713"/>
                          <a:pt x="7640899" y="658706"/>
                        </a:cubicBezTo>
                        <a:cubicBezTo>
                          <a:pt x="7564445" y="688699"/>
                          <a:pt x="7395096" y="632485"/>
                          <a:pt x="7257984" y="658706"/>
                        </a:cubicBezTo>
                        <a:cubicBezTo>
                          <a:pt x="7120873" y="684927"/>
                          <a:pt x="6772698" y="648410"/>
                          <a:pt x="6579180" y="658706"/>
                        </a:cubicBezTo>
                        <a:cubicBezTo>
                          <a:pt x="6385662" y="669002"/>
                          <a:pt x="6169579" y="634345"/>
                          <a:pt x="5999005" y="658706"/>
                        </a:cubicBezTo>
                        <a:cubicBezTo>
                          <a:pt x="5828432" y="683067"/>
                          <a:pt x="5644313" y="599478"/>
                          <a:pt x="5418831" y="658706"/>
                        </a:cubicBezTo>
                        <a:cubicBezTo>
                          <a:pt x="5193349" y="717934"/>
                          <a:pt x="4813476" y="608903"/>
                          <a:pt x="4641397" y="658706"/>
                        </a:cubicBezTo>
                        <a:cubicBezTo>
                          <a:pt x="4469318" y="708509"/>
                          <a:pt x="4270407" y="627952"/>
                          <a:pt x="3962592" y="658706"/>
                        </a:cubicBezTo>
                        <a:cubicBezTo>
                          <a:pt x="3654777" y="689460"/>
                          <a:pt x="3425900" y="622836"/>
                          <a:pt x="3185158" y="658706"/>
                        </a:cubicBezTo>
                        <a:cubicBezTo>
                          <a:pt x="2944416" y="694576"/>
                          <a:pt x="2684758" y="610527"/>
                          <a:pt x="2506354" y="658706"/>
                        </a:cubicBezTo>
                        <a:cubicBezTo>
                          <a:pt x="2327950" y="706885"/>
                          <a:pt x="2207418" y="657655"/>
                          <a:pt x="2024809" y="658706"/>
                        </a:cubicBezTo>
                        <a:cubicBezTo>
                          <a:pt x="1842201" y="659757"/>
                          <a:pt x="1484765" y="611574"/>
                          <a:pt x="1346005" y="658706"/>
                        </a:cubicBezTo>
                        <a:cubicBezTo>
                          <a:pt x="1207245" y="705838"/>
                          <a:pt x="779821" y="592049"/>
                          <a:pt x="568571" y="658706"/>
                        </a:cubicBezTo>
                        <a:cubicBezTo>
                          <a:pt x="357321" y="725363"/>
                          <a:pt x="203568" y="648507"/>
                          <a:pt x="0" y="658706"/>
                        </a:cubicBezTo>
                        <a:cubicBezTo>
                          <a:pt x="-14526" y="529668"/>
                          <a:pt x="2184" y="500808"/>
                          <a:pt x="0" y="349114"/>
                        </a:cubicBezTo>
                        <a:cubicBezTo>
                          <a:pt x="-2184" y="197420"/>
                          <a:pt x="4592" y="172853"/>
                          <a:pt x="0" y="0"/>
                        </a:cubicBezTo>
                        <a:close/>
                      </a:path>
                      <a:path w="9862968" h="658706" stroke="0" extrusionOk="0">
                        <a:moveTo>
                          <a:pt x="0" y="0"/>
                        </a:moveTo>
                        <a:cubicBezTo>
                          <a:pt x="146773" y="-38402"/>
                          <a:pt x="226710" y="13191"/>
                          <a:pt x="382915" y="0"/>
                        </a:cubicBezTo>
                        <a:cubicBezTo>
                          <a:pt x="539121" y="-13191"/>
                          <a:pt x="928962" y="68447"/>
                          <a:pt x="1160349" y="0"/>
                        </a:cubicBezTo>
                        <a:cubicBezTo>
                          <a:pt x="1391736" y="-68447"/>
                          <a:pt x="1508028" y="2191"/>
                          <a:pt x="1740524" y="0"/>
                        </a:cubicBezTo>
                        <a:cubicBezTo>
                          <a:pt x="1973020" y="-2191"/>
                          <a:pt x="2069149" y="22477"/>
                          <a:pt x="2222069" y="0"/>
                        </a:cubicBezTo>
                        <a:cubicBezTo>
                          <a:pt x="2374990" y="-22477"/>
                          <a:pt x="2802779" y="6402"/>
                          <a:pt x="2999503" y="0"/>
                        </a:cubicBezTo>
                        <a:cubicBezTo>
                          <a:pt x="3196227" y="-6402"/>
                          <a:pt x="3481937" y="849"/>
                          <a:pt x="3678307" y="0"/>
                        </a:cubicBezTo>
                        <a:cubicBezTo>
                          <a:pt x="3874677" y="-849"/>
                          <a:pt x="4203554" y="77471"/>
                          <a:pt x="4455741" y="0"/>
                        </a:cubicBezTo>
                        <a:cubicBezTo>
                          <a:pt x="4707928" y="-77471"/>
                          <a:pt x="4601797" y="4100"/>
                          <a:pt x="4740026" y="0"/>
                        </a:cubicBezTo>
                        <a:cubicBezTo>
                          <a:pt x="4878256" y="-4100"/>
                          <a:pt x="4985088" y="42661"/>
                          <a:pt x="5122942" y="0"/>
                        </a:cubicBezTo>
                        <a:cubicBezTo>
                          <a:pt x="5260796" y="-42661"/>
                          <a:pt x="5355391" y="36317"/>
                          <a:pt x="5505857" y="0"/>
                        </a:cubicBezTo>
                        <a:cubicBezTo>
                          <a:pt x="5656324" y="-36317"/>
                          <a:pt x="5807452" y="41790"/>
                          <a:pt x="5987402" y="0"/>
                        </a:cubicBezTo>
                        <a:cubicBezTo>
                          <a:pt x="6167353" y="-41790"/>
                          <a:pt x="6435239" y="66707"/>
                          <a:pt x="6764836" y="0"/>
                        </a:cubicBezTo>
                        <a:cubicBezTo>
                          <a:pt x="7094433" y="-66707"/>
                          <a:pt x="7327536" y="34424"/>
                          <a:pt x="7542270" y="0"/>
                        </a:cubicBezTo>
                        <a:cubicBezTo>
                          <a:pt x="7757004" y="-34424"/>
                          <a:pt x="7710815" y="1599"/>
                          <a:pt x="7826555" y="0"/>
                        </a:cubicBezTo>
                        <a:cubicBezTo>
                          <a:pt x="7942296" y="-1599"/>
                          <a:pt x="8357448" y="65672"/>
                          <a:pt x="8603989" y="0"/>
                        </a:cubicBezTo>
                        <a:cubicBezTo>
                          <a:pt x="8850530" y="-65672"/>
                          <a:pt x="9040403" y="53291"/>
                          <a:pt x="9184164" y="0"/>
                        </a:cubicBezTo>
                        <a:cubicBezTo>
                          <a:pt x="9327925" y="-53291"/>
                          <a:pt x="9698965" y="62199"/>
                          <a:pt x="9862968" y="0"/>
                        </a:cubicBezTo>
                        <a:cubicBezTo>
                          <a:pt x="9879020" y="118011"/>
                          <a:pt x="9838081" y="260671"/>
                          <a:pt x="9862968" y="329353"/>
                        </a:cubicBezTo>
                        <a:cubicBezTo>
                          <a:pt x="9887855" y="398035"/>
                          <a:pt x="9833174" y="577670"/>
                          <a:pt x="9862968" y="658706"/>
                        </a:cubicBezTo>
                        <a:cubicBezTo>
                          <a:pt x="9704673" y="706346"/>
                          <a:pt x="9444133" y="650521"/>
                          <a:pt x="9184164" y="658706"/>
                        </a:cubicBezTo>
                        <a:cubicBezTo>
                          <a:pt x="8924195" y="666891"/>
                          <a:pt x="9040978" y="636057"/>
                          <a:pt x="8899878" y="658706"/>
                        </a:cubicBezTo>
                        <a:cubicBezTo>
                          <a:pt x="8758778" y="681355"/>
                          <a:pt x="8477800" y="648200"/>
                          <a:pt x="8221074" y="658706"/>
                        </a:cubicBezTo>
                        <a:cubicBezTo>
                          <a:pt x="7964348" y="669212"/>
                          <a:pt x="7933294" y="649974"/>
                          <a:pt x="7739529" y="658706"/>
                        </a:cubicBezTo>
                        <a:cubicBezTo>
                          <a:pt x="7545764" y="667438"/>
                          <a:pt x="7383606" y="592558"/>
                          <a:pt x="7159354" y="658706"/>
                        </a:cubicBezTo>
                        <a:cubicBezTo>
                          <a:pt x="6935102" y="724854"/>
                          <a:pt x="6648820" y="630202"/>
                          <a:pt x="6480550" y="658706"/>
                        </a:cubicBezTo>
                        <a:cubicBezTo>
                          <a:pt x="6312280" y="687210"/>
                          <a:pt x="6174646" y="602940"/>
                          <a:pt x="5900376" y="658706"/>
                        </a:cubicBezTo>
                        <a:cubicBezTo>
                          <a:pt x="5626106" y="714472"/>
                          <a:pt x="5712551" y="645421"/>
                          <a:pt x="5616090" y="658706"/>
                        </a:cubicBezTo>
                        <a:cubicBezTo>
                          <a:pt x="5519629" y="671991"/>
                          <a:pt x="5168612" y="604874"/>
                          <a:pt x="5035915" y="658706"/>
                        </a:cubicBezTo>
                        <a:cubicBezTo>
                          <a:pt x="4903219" y="712538"/>
                          <a:pt x="4550703" y="600845"/>
                          <a:pt x="4258481" y="658706"/>
                        </a:cubicBezTo>
                        <a:cubicBezTo>
                          <a:pt x="3966259" y="716567"/>
                          <a:pt x="3900331" y="654081"/>
                          <a:pt x="3678307" y="658706"/>
                        </a:cubicBezTo>
                        <a:cubicBezTo>
                          <a:pt x="3456283" y="663331"/>
                          <a:pt x="3484790" y="653563"/>
                          <a:pt x="3295392" y="658706"/>
                        </a:cubicBezTo>
                        <a:cubicBezTo>
                          <a:pt x="3105995" y="663849"/>
                          <a:pt x="3076462" y="638952"/>
                          <a:pt x="2912476" y="658706"/>
                        </a:cubicBezTo>
                        <a:cubicBezTo>
                          <a:pt x="2748490" y="678460"/>
                          <a:pt x="2500327" y="640247"/>
                          <a:pt x="2233672" y="658706"/>
                        </a:cubicBezTo>
                        <a:cubicBezTo>
                          <a:pt x="1967017" y="677165"/>
                          <a:pt x="1983409" y="633316"/>
                          <a:pt x="1752127" y="658706"/>
                        </a:cubicBezTo>
                        <a:cubicBezTo>
                          <a:pt x="1520845" y="684096"/>
                          <a:pt x="1536372" y="651200"/>
                          <a:pt x="1369212" y="658706"/>
                        </a:cubicBezTo>
                        <a:cubicBezTo>
                          <a:pt x="1202053" y="666212"/>
                          <a:pt x="851761" y="587939"/>
                          <a:pt x="690408" y="658706"/>
                        </a:cubicBezTo>
                        <a:cubicBezTo>
                          <a:pt x="529055" y="729473"/>
                          <a:pt x="229640" y="650274"/>
                          <a:pt x="0" y="658706"/>
                        </a:cubicBezTo>
                        <a:cubicBezTo>
                          <a:pt x="-4576" y="547623"/>
                          <a:pt x="27230" y="464874"/>
                          <a:pt x="0" y="329353"/>
                        </a:cubicBezTo>
                        <a:cubicBezTo>
                          <a:pt x="-27230" y="193832"/>
                          <a:pt x="5156" y="12727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xuân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hạ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thu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đông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hlinkClick r:id="rId3" action="ppaction://hlinksldjump"/>
            <a:extLst>
              <a:ext uri="{FF2B5EF4-FFF2-40B4-BE49-F238E27FC236}">
                <a16:creationId xmlns:a16="http://schemas.microsoft.com/office/drawing/2014/main" id="{E9F3D777-657D-4F0A-AB24-7AEA9F55901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433" y="0"/>
            <a:ext cx="1396721" cy="1416086"/>
          </a:xfrm>
          <a:prstGeom prst="rect">
            <a:avLst/>
          </a:prstGeom>
        </p:spPr>
      </p:pic>
      <p:grpSp>
        <p:nvGrpSpPr>
          <p:cNvPr id="20" name="Google Shape;766;p25">
            <a:extLst>
              <a:ext uri="{FF2B5EF4-FFF2-40B4-BE49-F238E27FC236}">
                <a16:creationId xmlns:a16="http://schemas.microsoft.com/office/drawing/2014/main" id="{5C195B5C-1DAC-4ABD-8D90-9914C0213E1C}"/>
              </a:ext>
            </a:extLst>
          </p:cNvPr>
          <p:cNvGrpSpPr/>
          <p:nvPr/>
        </p:nvGrpSpPr>
        <p:grpSpPr>
          <a:xfrm>
            <a:off x="10399166" y="1541388"/>
            <a:ext cx="951154" cy="924935"/>
            <a:chOff x="3688121" y="2981594"/>
            <a:chExt cx="3319085" cy="3319078"/>
          </a:xfrm>
        </p:grpSpPr>
        <p:sp>
          <p:nvSpPr>
            <p:cNvPr id="21" name="Google Shape;767;p25">
              <a:extLst>
                <a:ext uri="{FF2B5EF4-FFF2-40B4-BE49-F238E27FC236}">
                  <a16:creationId xmlns:a16="http://schemas.microsoft.com/office/drawing/2014/main" id="{0F707313-BBE0-4F0F-833E-B5AC27F018C8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768;p25">
              <a:extLst>
                <a:ext uri="{FF2B5EF4-FFF2-40B4-BE49-F238E27FC236}">
                  <a16:creationId xmlns:a16="http://schemas.microsoft.com/office/drawing/2014/main" id="{3A9DAF4E-DAA2-469B-9DC4-0346D1689B36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3" name="Google Shape;769;p25">
              <a:extLst>
                <a:ext uri="{FF2B5EF4-FFF2-40B4-BE49-F238E27FC236}">
                  <a16:creationId xmlns:a16="http://schemas.microsoft.com/office/drawing/2014/main" id="{ABE3E266-1A3C-49BF-866E-771C19D626BC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31" name="Google Shape;770;p25">
                <a:extLst>
                  <a:ext uri="{FF2B5EF4-FFF2-40B4-BE49-F238E27FC236}">
                    <a16:creationId xmlns:a16="http://schemas.microsoft.com/office/drawing/2014/main" id="{8B6812BC-7ABF-42D8-9F12-B6C628BE7104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771;p25">
                <a:extLst>
                  <a:ext uri="{FF2B5EF4-FFF2-40B4-BE49-F238E27FC236}">
                    <a16:creationId xmlns:a16="http://schemas.microsoft.com/office/drawing/2014/main" id="{819EAD15-E7EC-4F56-A434-9D08D3F2AF43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772;p25">
              <a:extLst>
                <a:ext uri="{FF2B5EF4-FFF2-40B4-BE49-F238E27FC236}">
                  <a16:creationId xmlns:a16="http://schemas.microsoft.com/office/drawing/2014/main" id="{270E273A-CE1B-4D9D-A34A-AED002E32D74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29" name="Google Shape;773;p25">
                <a:extLst>
                  <a:ext uri="{FF2B5EF4-FFF2-40B4-BE49-F238E27FC236}">
                    <a16:creationId xmlns:a16="http://schemas.microsoft.com/office/drawing/2014/main" id="{0648B2D1-12A9-418B-B7FA-778040AEA50E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774;p25">
                <a:extLst>
                  <a:ext uri="{FF2B5EF4-FFF2-40B4-BE49-F238E27FC236}">
                    <a16:creationId xmlns:a16="http://schemas.microsoft.com/office/drawing/2014/main" id="{991ACF58-7C3A-4704-A0F0-A1CD13993B46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775;p25">
              <a:extLst>
                <a:ext uri="{FF2B5EF4-FFF2-40B4-BE49-F238E27FC236}">
                  <a16:creationId xmlns:a16="http://schemas.microsoft.com/office/drawing/2014/main" id="{93F8E3C1-2DC0-43A3-9B1A-EBC02FA00602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776;p25">
              <a:extLst>
                <a:ext uri="{FF2B5EF4-FFF2-40B4-BE49-F238E27FC236}">
                  <a16:creationId xmlns:a16="http://schemas.microsoft.com/office/drawing/2014/main" id="{2F651CAF-0576-4106-8ACC-80D9D6F8E241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777;p25">
              <a:extLst>
                <a:ext uri="{FF2B5EF4-FFF2-40B4-BE49-F238E27FC236}">
                  <a16:creationId xmlns:a16="http://schemas.microsoft.com/office/drawing/2014/main" id="{7E30B4AD-F2B1-4189-A929-5FF64D4B2469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778;p25">
              <a:extLst>
                <a:ext uri="{FF2B5EF4-FFF2-40B4-BE49-F238E27FC236}">
                  <a16:creationId xmlns:a16="http://schemas.microsoft.com/office/drawing/2014/main" id="{C35ADA6E-2578-42DC-AB92-6189B9428F7F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3" name="Google Shape;766;p25">
            <a:extLst>
              <a:ext uri="{FF2B5EF4-FFF2-40B4-BE49-F238E27FC236}">
                <a16:creationId xmlns:a16="http://schemas.microsoft.com/office/drawing/2014/main" id="{9F51B0E7-47FD-4273-8E21-F8D6E997F8FD}"/>
              </a:ext>
            </a:extLst>
          </p:cNvPr>
          <p:cNvGrpSpPr/>
          <p:nvPr/>
        </p:nvGrpSpPr>
        <p:grpSpPr>
          <a:xfrm>
            <a:off x="10411443" y="2563309"/>
            <a:ext cx="951155" cy="987496"/>
            <a:chOff x="3688121" y="2981594"/>
            <a:chExt cx="3319085" cy="3319078"/>
          </a:xfrm>
        </p:grpSpPr>
        <p:sp>
          <p:nvSpPr>
            <p:cNvPr id="34" name="Google Shape;767;p25">
              <a:extLst>
                <a:ext uri="{FF2B5EF4-FFF2-40B4-BE49-F238E27FC236}">
                  <a16:creationId xmlns:a16="http://schemas.microsoft.com/office/drawing/2014/main" id="{0DE42E56-DB97-46FD-BFBD-6A1B8E856CCE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768;p25">
              <a:extLst>
                <a:ext uri="{FF2B5EF4-FFF2-40B4-BE49-F238E27FC236}">
                  <a16:creationId xmlns:a16="http://schemas.microsoft.com/office/drawing/2014/main" id="{D986C289-AEA4-44DE-8D00-4E60CDD62E8E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769;p25">
              <a:extLst>
                <a:ext uri="{FF2B5EF4-FFF2-40B4-BE49-F238E27FC236}">
                  <a16:creationId xmlns:a16="http://schemas.microsoft.com/office/drawing/2014/main" id="{A3AAD211-E72D-45BF-94A3-B050BB5448E8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44" name="Google Shape;770;p25">
                <a:extLst>
                  <a:ext uri="{FF2B5EF4-FFF2-40B4-BE49-F238E27FC236}">
                    <a16:creationId xmlns:a16="http://schemas.microsoft.com/office/drawing/2014/main" id="{4103B5E3-FA95-4B02-ACF5-58F5B45F254C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771;p25">
                <a:extLst>
                  <a:ext uri="{FF2B5EF4-FFF2-40B4-BE49-F238E27FC236}">
                    <a16:creationId xmlns:a16="http://schemas.microsoft.com/office/drawing/2014/main" id="{52A2DFBB-7423-40F2-AC5A-D076D630A452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7" name="Google Shape;772;p25">
              <a:extLst>
                <a:ext uri="{FF2B5EF4-FFF2-40B4-BE49-F238E27FC236}">
                  <a16:creationId xmlns:a16="http://schemas.microsoft.com/office/drawing/2014/main" id="{78271776-DF0F-4304-9B3B-F7139E82DECF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42" name="Google Shape;773;p25">
                <a:extLst>
                  <a:ext uri="{FF2B5EF4-FFF2-40B4-BE49-F238E27FC236}">
                    <a16:creationId xmlns:a16="http://schemas.microsoft.com/office/drawing/2014/main" id="{E119A956-0D01-4777-B40F-4533916C1761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774;p25">
                <a:extLst>
                  <a:ext uri="{FF2B5EF4-FFF2-40B4-BE49-F238E27FC236}">
                    <a16:creationId xmlns:a16="http://schemas.microsoft.com/office/drawing/2014/main" id="{65D15D1C-BB81-41AA-9340-A271AB6B6903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Google Shape;775;p25">
              <a:extLst>
                <a:ext uri="{FF2B5EF4-FFF2-40B4-BE49-F238E27FC236}">
                  <a16:creationId xmlns:a16="http://schemas.microsoft.com/office/drawing/2014/main" id="{463529E4-A1E0-4AE0-8F3F-1C81C5FB491B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776;p25">
              <a:extLst>
                <a:ext uri="{FF2B5EF4-FFF2-40B4-BE49-F238E27FC236}">
                  <a16:creationId xmlns:a16="http://schemas.microsoft.com/office/drawing/2014/main" id="{6C84335C-BE72-4F00-AE39-DE20669C7CAE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777;p25">
              <a:extLst>
                <a:ext uri="{FF2B5EF4-FFF2-40B4-BE49-F238E27FC236}">
                  <a16:creationId xmlns:a16="http://schemas.microsoft.com/office/drawing/2014/main" id="{C27046E2-ACBB-43F8-A8F4-DCB89A582884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778;p25">
              <a:extLst>
                <a:ext uri="{FF2B5EF4-FFF2-40B4-BE49-F238E27FC236}">
                  <a16:creationId xmlns:a16="http://schemas.microsoft.com/office/drawing/2014/main" id="{E26CA2F1-69A4-4FC2-8886-DB0256B79289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0" name="Google Shape;766;p25">
            <a:extLst>
              <a:ext uri="{FF2B5EF4-FFF2-40B4-BE49-F238E27FC236}">
                <a16:creationId xmlns:a16="http://schemas.microsoft.com/office/drawing/2014/main" id="{CE161FEB-B462-410C-9334-D72CF44011D1}"/>
              </a:ext>
            </a:extLst>
          </p:cNvPr>
          <p:cNvGrpSpPr/>
          <p:nvPr/>
        </p:nvGrpSpPr>
        <p:grpSpPr>
          <a:xfrm>
            <a:off x="10429509" y="3758174"/>
            <a:ext cx="958034" cy="903888"/>
            <a:chOff x="3688121" y="2981594"/>
            <a:chExt cx="3319085" cy="3319078"/>
          </a:xfrm>
        </p:grpSpPr>
        <p:sp>
          <p:nvSpPr>
            <p:cNvPr id="61" name="Google Shape;767;p25">
              <a:extLst>
                <a:ext uri="{FF2B5EF4-FFF2-40B4-BE49-F238E27FC236}">
                  <a16:creationId xmlns:a16="http://schemas.microsoft.com/office/drawing/2014/main" id="{162CF785-32C7-4458-A680-B09ABDA72BB0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2" name="Google Shape;768;p25">
              <a:extLst>
                <a:ext uri="{FF2B5EF4-FFF2-40B4-BE49-F238E27FC236}">
                  <a16:creationId xmlns:a16="http://schemas.microsoft.com/office/drawing/2014/main" id="{8C68D00A-7A97-4AFD-8781-74693AD41043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63" name="Google Shape;769;p25">
              <a:extLst>
                <a:ext uri="{FF2B5EF4-FFF2-40B4-BE49-F238E27FC236}">
                  <a16:creationId xmlns:a16="http://schemas.microsoft.com/office/drawing/2014/main" id="{52A453DD-A5B1-42BC-8A51-1FD969AFBF22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71" name="Google Shape;770;p25">
                <a:extLst>
                  <a:ext uri="{FF2B5EF4-FFF2-40B4-BE49-F238E27FC236}">
                    <a16:creationId xmlns:a16="http://schemas.microsoft.com/office/drawing/2014/main" id="{65137406-00AA-4AD8-9D33-91743EBA4E19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771;p25">
                <a:extLst>
                  <a:ext uri="{FF2B5EF4-FFF2-40B4-BE49-F238E27FC236}">
                    <a16:creationId xmlns:a16="http://schemas.microsoft.com/office/drawing/2014/main" id="{EABCD8DE-521C-4382-BD7C-713459391EF0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64" name="Google Shape;772;p25">
              <a:extLst>
                <a:ext uri="{FF2B5EF4-FFF2-40B4-BE49-F238E27FC236}">
                  <a16:creationId xmlns:a16="http://schemas.microsoft.com/office/drawing/2014/main" id="{DE526B67-F0CD-45E2-BE6D-A46DCBA13E9E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69" name="Google Shape;773;p25">
                <a:extLst>
                  <a:ext uri="{FF2B5EF4-FFF2-40B4-BE49-F238E27FC236}">
                    <a16:creationId xmlns:a16="http://schemas.microsoft.com/office/drawing/2014/main" id="{D276FDEF-B4B8-4703-96D7-E115A6FE24E2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774;p25">
                <a:extLst>
                  <a:ext uri="{FF2B5EF4-FFF2-40B4-BE49-F238E27FC236}">
                    <a16:creationId xmlns:a16="http://schemas.microsoft.com/office/drawing/2014/main" id="{6260D7A1-F0A8-45E9-B8F2-F11B2F861DCA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5" name="Google Shape;775;p25">
              <a:extLst>
                <a:ext uri="{FF2B5EF4-FFF2-40B4-BE49-F238E27FC236}">
                  <a16:creationId xmlns:a16="http://schemas.microsoft.com/office/drawing/2014/main" id="{D4F3EA22-C358-4405-93BE-BFE0F3780913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6" name="Google Shape;776;p25">
              <a:extLst>
                <a:ext uri="{FF2B5EF4-FFF2-40B4-BE49-F238E27FC236}">
                  <a16:creationId xmlns:a16="http://schemas.microsoft.com/office/drawing/2014/main" id="{9BA8C81D-7228-48D5-B397-E769ED31C04A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7" name="Google Shape;777;p25">
              <a:extLst>
                <a:ext uri="{FF2B5EF4-FFF2-40B4-BE49-F238E27FC236}">
                  <a16:creationId xmlns:a16="http://schemas.microsoft.com/office/drawing/2014/main" id="{5AADC429-7D75-4AB6-9C43-1B5320390FF7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8" name="Google Shape;778;p25">
              <a:extLst>
                <a:ext uri="{FF2B5EF4-FFF2-40B4-BE49-F238E27FC236}">
                  <a16:creationId xmlns:a16="http://schemas.microsoft.com/office/drawing/2014/main" id="{BEEEB954-4D2C-452F-BF6B-68D412C78918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6" name="Google Shape;766;p25">
            <a:extLst>
              <a:ext uri="{FF2B5EF4-FFF2-40B4-BE49-F238E27FC236}">
                <a16:creationId xmlns:a16="http://schemas.microsoft.com/office/drawing/2014/main" id="{267D386F-3A59-49EC-BF42-8EB14F42B8B0}"/>
              </a:ext>
            </a:extLst>
          </p:cNvPr>
          <p:cNvGrpSpPr/>
          <p:nvPr/>
        </p:nvGrpSpPr>
        <p:grpSpPr>
          <a:xfrm>
            <a:off x="10395725" y="4959078"/>
            <a:ext cx="958035" cy="903888"/>
            <a:chOff x="3688121" y="2981594"/>
            <a:chExt cx="3319085" cy="3319078"/>
          </a:xfrm>
        </p:grpSpPr>
        <p:sp>
          <p:nvSpPr>
            <p:cNvPr id="87" name="Google Shape;767;p25">
              <a:extLst>
                <a:ext uri="{FF2B5EF4-FFF2-40B4-BE49-F238E27FC236}">
                  <a16:creationId xmlns:a16="http://schemas.microsoft.com/office/drawing/2014/main" id="{DD63EC73-4F18-40D4-8A12-E4E228B84210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768;p25">
              <a:extLst>
                <a:ext uri="{FF2B5EF4-FFF2-40B4-BE49-F238E27FC236}">
                  <a16:creationId xmlns:a16="http://schemas.microsoft.com/office/drawing/2014/main" id="{CB8F7CB1-80E9-4B40-8E17-568DE3B8EB5C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9" name="Google Shape;769;p25">
              <a:extLst>
                <a:ext uri="{FF2B5EF4-FFF2-40B4-BE49-F238E27FC236}">
                  <a16:creationId xmlns:a16="http://schemas.microsoft.com/office/drawing/2014/main" id="{ED344411-AEA9-4FD4-9C06-FB3B80CC63A3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97" name="Google Shape;770;p25">
                <a:extLst>
                  <a:ext uri="{FF2B5EF4-FFF2-40B4-BE49-F238E27FC236}">
                    <a16:creationId xmlns:a16="http://schemas.microsoft.com/office/drawing/2014/main" id="{A3F726EC-AD11-4824-A50F-385A01846DA0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771;p25">
                <a:extLst>
                  <a:ext uri="{FF2B5EF4-FFF2-40B4-BE49-F238E27FC236}">
                    <a16:creationId xmlns:a16="http://schemas.microsoft.com/office/drawing/2014/main" id="{7B8B2994-2735-4BEB-90AA-39B329DDD131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0" name="Google Shape;772;p25">
              <a:extLst>
                <a:ext uri="{FF2B5EF4-FFF2-40B4-BE49-F238E27FC236}">
                  <a16:creationId xmlns:a16="http://schemas.microsoft.com/office/drawing/2014/main" id="{77960ADD-2AA9-481A-8025-C42430EA902F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95" name="Google Shape;773;p25">
                <a:extLst>
                  <a:ext uri="{FF2B5EF4-FFF2-40B4-BE49-F238E27FC236}">
                    <a16:creationId xmlns:a16="http://schemas.microsoft.com/office/drawing/2014/main" id="{2177C15D-0577-4AB0-BF68-81C8BD386AA3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774;p25">
                <a:extLst>
                  <a:ext uri="{FF2B5EF4-FFF2-40B4-BE49-F238E27FC236}">
                    <a16:creationId xmlns:a16="http://schemas.microsoft.com/office/drawing/2014/main" id="{200C2AC4-E106-4116-B8D5-05823ECD329F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91" name="Google Shape;775;p25">
              <a:extLst>
                <a:ext uri="{FF2B5EF4-FFF2-40B4-BE49-F238E27FC236}">
                  <a16:creationId xmlns:a16="http://schemas.microsoft.com/office/drawing/2014/main" id="{464715E8-29A9-4A03-99A8-BC6C7C3523F2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776;p25">
              <a:extLst>
                <a:ext uri="{FF2B5EF4-FFF2-40B4-BE49-F238E27FC236}">
                  <a16:creationId xmlns:a16="http://schemas.microsoft.com/office/drawing/2014/main" id="{3EBB1C60-80CC-41F2-AF91-B73918B67E87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777;p25">
              <a:extLst>
                <a:ext uri="{FF2B5EF4-FFF2-40B4-BE49-F238E27FC236}">
                  <a16:creationId xmlns:a16="http://schemas.microsoft.com/office/drawing/2014/main" id="{C5AA300E-23E8-4A39-BFE6-61D1C0AE69CF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" name="Google Shape;778;p25">
              <a:extLst>
                <a:ext uri="{FF2B5EF4-FFF2-40B4-BE49-F238E27FC236}">
                  <a16:creationId xmlns:a16="http://schemas.microsoft.com/office/drawing/2014/main" id="{2E46F45B-5219-415B-9530-17BC162BA607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5C84B0B9-1257-43D7-99CC-08FD945F195C}"/>
              </a:ext>
            </a:extLst>
          </p:cNvPr>
          <p:cNvSpPr txBox="1"/>
          <p:nvPr/>
        </p:nvSpPr>
        <p:spPr>
          <a:xfrm>
            <a:off x="12197209" y="2457713"/>
            <a:ext cx="849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3E932AD-96E7-465C-9018-063BAFBFA9C8}"/>
              </a:ext>
            </a:extLst>
          </p:cNvPr>
          <p:cNvSpPr txBox="1"/>
          <p:nvPr/>
        </p:nvSpPr>
        <p:spPr>
          <a:xfrm>
            <a:off x="12317900" y="1331937"/>
            <a:ext cx="424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F194BD1F-AFE7-47CF-9FF7-AF1B0AD26067}"/>
              </a:ext>
            </a:extLst>
          </p:cNvPr>
          <p:cNvSpPr txBox="1"/>
          <p:nvPr/>
        </p:nvSpPr>
        <p:spPr>
          <a:xfrm>
            <a:off x="12234432" y="3566492"/>
            <a:ext cx="849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FBFEFDD-D134-411E-A8B3-C7292885D6FA}"/>
              </a:ext>
            </a:extLst>
          </p:cNvPr>
          <p:cNvSpPr txBox="1"/>
          <p:nvPr/>
        </p:nvSpPr>
        <p:spPr>
          <a:xfrm>
            <a:off x="12351210" y="4675270"/>
            <a:ext cx="424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574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14335 0.0097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4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-0.1448 -0.001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-0.14284 -0.0002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14271 -0.00277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00" grpId="0"/>
      <p:bldP spid="102" grpId="0"/>
      <p:bldP spid="103" grpId="0"/>
      <p:bldP spid="10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id="{4A03E533-1E58-4009-A499-01DDB08D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A9E63C-29C0-34D8-9895-45FAFA593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683" y="959556"/>
            <a:ext cx="9402634" cy="707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96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788258" y="952500"/>
            <a:ext cx="10545081" cy="4781550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just"/>
            <a:r>
              <a:rPr lang="vi-VN" sz="3600" b="1" i="1" dirty="0">
                <a:solidFill>
                  <a:prstClr val="black"/>
                </a:solidFill>
                <a:latin typeface="Calibri" panose="020F0502020204030204"/>
              </a:rPr>
              <a:t>- Câu ca dao trên phản ánh về đặc điểm thiên nhiên vùng Nam Bộ là: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prstClr val="black"/>
                </a:solidFill>
                <a:latin typeface="Calibri" panose="020F0502020204030204"/>
              </a:rPr>
              <a:t>Đất đai thường bị nhiễm mặn, thiếu nước vào mùa khô.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prstClr val="black"/>
                </a:solidFill>
                <a:latin typeface="Calibri" panose="020F0502020204030204"/>
              </a:rPr>
              <a:t>Khí hậu trong năm chia thành 2 mùa rõ rệt: mùa khô (nhiệt độ cao, mưa ít); mùa mưa nước lũ dâng cao, thường gây tình trạng ngập lụt.</a:t>
            </a:r>
          </a:p>
        </p:txBody>
      </p:sp>
    </p:spTree>
    <p:extLst>
      <p:ext uri="{BB962C8B-B14F-4D97-AF65-F5344CB8AC3E}">
        <p14:creationId xmlns:p14="http://schemas.microsoft.com/office/powerpoint/2010/main" val="3530626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8AD85-0162-441F-BBD4-07B297EA4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ECACBF-D985-4D04-5A92-885C37CDA805}"/>
              </a:ext>
            </a:extLst>
          </p:cNvPr>
          <p:cNvSpPr/>
          <p:nvPr/>
        </p:nvSpPr>
        <p:spPr>
          <a:xfrm>
            <a:off x="933450" y="1343025"/>
            <a:ext cx="11020425" cy="4848225"/>
          </a:xfrm>
          <a:prstGeom prst="round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FF4EB6-3073-2947-FA37-D0188E566404}"/>
              </a:ext>
            </a:extLst>
          </p:cNvPr>
          <p:cNvSpPr txBox="1"/>
          <p:nvPr/>
        </p:nvSpPr>
        <p:spPr>
          <a:xfrm>
            <a:off x="1368426" y="1432821"/>
            <a:ext cx="105562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...</a:t>
            </a:r>
            <a:endParaRPr kumimoji="0" lang="vi-VN" sz="4000" b="1" i="0" u="none" strike="noStrike" kern="1200" cap="none" spc="0" normalizeH="0" baseline="0" noProof="0" dirty="0">
              <a:ln w="6600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00B0F0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AE3373-4D6F-EA57-746A-D37CC3DF9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180" y="2052765"/>
            <a:ext cx="6340390" cy="1457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EB49F0-8BAF-18C4-C0EC-9ABB6833F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281" y="3122606"/>
            <a:ext cx="2743438" cy="16033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E9D069-CE3B-4E27-6EDD-9626058BD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50" y="4396668"/>
            <a:ext cx="11943099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96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022" y="-219098"/>
            <a:ext cx="12271021" cy="6820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0A12E7-B1CD-F28F-FF14-1768F5A2D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292" y="621562"/>
            <a:ext cx="7084166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97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7487DC-0613-049E-994F-B7AC132F8353}"/>
              </a:ext>
            </a:extLst>
          </p:cNvPr>
          <p:cNvGrpSpPr/>
          <p:nvPr/>
        </p:nvGrpSpPr>
        <p:grpSpPr>
          <a:xfrm>
            <a:off x="429235" y="2048807"/>
            <a:ext cx="11581180" cy="2230749"/>
            <a:chOff x="369797" y="4363029"/>
            <a:chExt cx="11581180" cy="22307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195130-E5E1-815C-CC49-6F9A0C8D82B8}"/>
                </a:ext>
              </a:extLst>
            </p:cNvPr>
            <p:cNvSpPr/>
            <p:nvPr/>
          </p:nvSpPr>
          <p:spPr>
            <a:xfrm>
              <a:off x="2063333" y="4923742"/>
              <a:ext cx="8148480" cy="1438605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Hoạt động 1: Tìm hiểu về vị trí địa lí 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747517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224951" y="1176117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002060"/>
                </a:solidFill>
                <a:latin typeface="Calibri" panose="020F0502020204030204"/>
              </a:rPr>
              <a:t>V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ị trí của vùng Nam Bộ trên lược đồ.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DC655-6472-334C-EE62-33A78E567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837" y="719137"/>
            <a:ext cx="5781675" cy="5457825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2597BD3-54DC-3ACC-5D4C-559ED31029E4}"/>
              </a:ext>
            </a:extLst>
          </p:cNvPr>
          <p:cNvSpPr/>
          <p:nvPr/>
        </p:nvSpPr>
        <p:spPr>
          <a:xfrm>
            <a:off x="7343775" y="904875"/>
            <a:ext cx="3581400" cy="4143375"/>
          </a:xfrm>
          <a:custGeom>
            <a:avLst/>
            <a:gdLst>
              <a:gd name="connsiteX0" fmla="*/ 352425 w 3581400"/>
              <a:gd name="connsiteY0" fmla="*/ 4143375 h 4143375"/>
              <a:gd name="connsiteX1" fmla="*/ 352425 w 3581400"/>
              <a:gd name="connsiteY1" fmla="*/ 4143375 h 4143375"/>
              <a:gd name="connsiteX2" fmla="*/ 323850 w 3581400"/>
              <a:gd name="connsiteY2" fmla="*/ 4067175 h 4143375"/>
              <a:gd name="connsiteX3" fmla="*/ 419100 w 3581400"/>
              <a:gd name="connsiteY3" fmla="*/ 3971925 h 4143375"/>
              <a:gd name="connsiteX4" fmla="*/ 466725 w 3581400"/>
              <a:gd name="connsiteY4" fmla="*/ 3952875 h 4143375"/>
              <a:gd name="connsiteX5" fmla="*/ 485775 w 3581400"/>
              <a:gd name="connsiteY5" fmla="*/ 3924300 h 4143375"/>
              <a:gd name="connsiteX6" fmla="*/ 400050 w 3581400"/>
              <a:gd name="connsiteY6" fmla="*/ 3914775 h 4143375"/>
              <a:gd name="connsiteX7" fmla="*/ 361950 w 3581400"/>
              <a:gd name="connsiteY7" fmla="*/ 3876675 h 4143375"/>
              <a:gd name="connsiteX8" fmla="*/ 390525 w 3581400"/>
              <a:gd name="connsiteY8" fmla="*/ 3686175 h 4143375"/>
              <a:gd name="connsiteX9" fmla="*/ 409575 w 3581400"/>
              <a:gd name="connsiteY9" fmla="*/ 3505200 h 4143375"/>
              <a:gd name="connsiteX10" fmla="*/ 438150 w 3581400"/>
              <a:gd name="connsiteY10" fmla="*/ 3448050 h 4143375"/>
              <a:gd name="connsiteX11" fmla="*/ 485775 w 3581400"/>
              <a:gd name="connsiteY11" fmla="*/ 2733675 h 4143375"/>
              <a:gd name="connsiteX12" fmla="*/ 514350 w 3581400"/>
              <a:gd name="connsiteY12" fmla="*/ 2657475 h 4143375"/>
              <a:gd name="connsiteX13" fmla="*/ 523875 w 3581400"/>
              <a:gd name="connsiteY13" fmla="*/ 2628900 h 4143375"/>
              <a:gd name="connsiteX14" fmla="*/ 628650 w 3581400"/>
              <a:gd name="connsiteY14" fmla="*/ 2581275 h 4143375"/>
              <a:gd name="connsiteX15" fmla="*/ 723900 w 3581400"/>
              <a:gd name="connsiteY15" fmla="*/ 2562225 h 4143375"/>
              <a:gd name="connsiteX16" fmla="*/ 704850 w 3581400"/>
              <a:gd name="connsiteY16" fmla="*/ 2476500 h 4143375"/>
              <a:gd name="connsiteX17" fmla="*/ 676275 w 3581400"/>
              <a:gd name="connsiteY17" fmla="*/ 2457450 h 4143375"/>
              <a:gd name="connsiteX18" fmla="*/ 542925 w 3581400"/>
              <a:gd name="connsiteY18" fmla="*/ 2428875 h 4143375"/>
              <a:gd name="connsiteX19" fmla="*/ 514350 w 3581400"/>
              <a:gd name="connsiteY19" fmla="*/ 2419350 h 4143375"/>
              <a:gd name="connsiteX20" fmla="*/ 495300 w 3581400"/>
              <a:gd name="connsiteY20" fmla="*/ 2381250 h 4143375"/>
              <a:gd name="connsiteX21" fmla="*/ 476250 w 3581400"/>
              <a:gd name="connsiteY21" fmla="*/ 2352675 h 4143375"/>
              <a:gd name="connsiteX22" fmla="*/ 457200 w 3581400"/>
              <a:gd name="connsiteY22" fmla="*/ 2295525 h 4143375"/>
              <a:gd name="connsiteX23" fmla="*/ 419100 w 3581400"/>
              <a:gd name="connsiteY23" fmla="*/ 2286000 h 4143375"/>
              <a:gd name="connsiteX24" fmla="*/ 304800 w 3581400"/>
              <a:gd name="connsiteY24" fmla="*/ 2305050 h 4143375"/>
              <a:gd name="connsiteX25" fmla="*/ 295275 w 3581400"/>
              <a:gd name="connsiteY25" fmla="*/ 2343150 h 4143375"/>
              <a:gd name="connsiteX26" fmla="*/ 209550 w 3581400"/>
              <a:gd name="connsiteY26" fmla="*/ 2381250 h 4143375"/>
              <a:gd name="connsiteX27" fmla="*/ 200025 w 3581400"/>
              <a:gd name="connsiteY27" fmla="*/ 2324100 h 4143375"/>
              <a:gd name="connsiteX28" fmla="*/ 95250 w 3581400"/>
              <a:gd name="connsiteY28" fmla="*/ 2190750 h 4143375"/>
              <a:gd name="connsiteX29" fmla="*/ 19050 w 3581400"/>
              <a:gd name="connsiteY29" fmla="*/ 2133600 h 4143375"/>
              <a:gd name="connsiteX30" fmla="*/ 0 w 3581400"/>
              <a:gd name="connsiteY30" fmla="*/ 2076450 h 4143375"/>
              <a:gd name="connsiteX31" fmla="*/ 47625 w 3581400"/>
              <a:gd name="connsiteY31" fmla="*/ 2000250 h 4143375"/>
              <a:gd name="connsiteX32" fmla="*/ 66675 w 3581400"/>
              <a:gd name="connsiteY32" fmla="*/ 1971675 h 4143375"/>
              <a:gd name="connsiteX33" fmla="*/ 142875 w 3581400"/>
              <a:gd name="connsiteY33" fmla="*/ 1924050 h 4143375"/>
              <a:gd name="connsiteX34" fmla="*/ 428625 w 3581400"/>
              <a:gd name="connsiteY34" fmla="*/ 1905000 h 4143375"/>
              <a:gd name="connsiteX35" fmla="*/ 476250 w 3581400"/>
              <a:gd name="connsiteY35" fmla="*/ 1885950 h 4143375"/>
              <a:gd name="connsiteX36" fmla="*/ 504825 w 3581400"/>
              <a:gd name="connsiteY36" fmla="*/ 1876425 h 4143375"/>
              <a:gd name="connsiteX37" fmla="*/ 533400 w 3581400"/>
              <a:gd name="connsiteY37" fmla="*/ 1857375 h 4143375"/>
              <a:gd name="connsiteX38" fmla="*/ 590550 w 3581400"/>
              <a:gd name="connsiteY38" fmla="*/ 1800225 h 4143375"/>
              <a:gd name="connsiteX39" fmla="*/ 619125 w 3581400"/>
              <a:gd name="connsiteY39" fmla="*/ 1781175 h 4143375"/>
              <a:gd name="connsiteX40" fmla="*/ 676275 w 3581400"/>
              <a:gd name="connsiteY40" fmla="*/ 1771650 h 4143375"/>
              <a:gd name="connsiteX41" fmla="*/ 704850 w 3581400"/>
              <a:gd name="connsiteY41" fmla="*/ 1628775 h 4143375"/>
              <a:gd name="connsiteX42" fmla="*/ 723900 w 3581400"/>
              <a:gd name="connsiteY42" fmla="*/ 1524000 h 4143375"/>
              <a:gd name="connsiteX43" fmla="*/ 752475 w 3581400"/>
              <a:gd name="connsiteY43" fmla="*/ 1466850 h 4143375"/>
              <a:gd name="connsiteX44" fmla="*/ 704850 w 3581400"/>
              <a:gd name="connsiteY44" fmla="*/ 1447800 h 4143375"/>
              <a:gd name="connsiteX45" fmla="*/ 733425 w 3581400"/>
              <a:gd name="connsiteY45" fmla="*/ 1390650 h 4143375"/>
              <a:gd name="connsiteX46" fmla="*/ 857250 w 3581400"/>
              <a:gd name="connsiteY46" fmla="*/ 1409700 h 4143375"/>
              <a:gd name="connsiteX47" fmla="*/ 904875 w 3581400"/>
              <a:gd name="connsiteY47" fmla="*/ 1466850 h 4143375"/>
              <a:gd name="connsiteX48" fmla="*/ 1047750 w 3581400"/>
              <a:gd name="connsiteY48" fmla="*/ 1495425 h 4143375"/>
              <a:gd name="connsiteX49" fmla="*/ 1104900 w 3581400"/>
              <a:gd name="connsiteY49" fmla="*/ 1485900 h 4143375"/>
              <a:gd name="connsiteX50" fmla="*/ 1133475 w 3581400"/>
              <a:gd name="connsiteY50" fmla="*/ 1466850 h 4143375"/>
              <a:gd name="connsiteX51" fmla="*/ 1200150 w 3581400"/>
              <a:gd name="connsiteY51" fmla="*/ 1428750 h 4143375"/>
              <a:gd name="connsiteX52" fmla="*/ 1381125 w 3581400"/>
              <a:gd name="connsiteY52" fmla="*/ 1409700 h 4143375"/>
              <a:gd name="connsiteX53" fmla="*/ 1419225 w 3581400"/>
              <a:gd name="connsiteY53" fmla="*/ 1390650 h 4143375"/>
              <a:gd name="connsiteX54" fmla="*/ 1524000 w 3581400"/>
              <a:gd name="connsiteY54" fmla="*/ 1400175 h 4143375"/>
              <a:gd name="connsiteX55" fmla="*/ 1552575 w 3581400"/>
              <a:gd name="connsiteY55" fmla="*/ 1428750 h 4143375"/>
              <a:gd name="connsiteX56" fmla="*/ 1590675 w 3581400"/>
              <a:gd name="connsiteY56" fmla="*/ 1504950 h 4143375"/>
              <a:gd name="connsiteX57" fmla="*/ 1638300 w 3581400"/>
              <a:gd name="connsiteY57" fmla="*/ 1514475 h 4143375"/>
              <a:gd name="connsiteX58" fmla="*/ 1647825 w 3581400"/>
              <a:gd name="connsiteY58" fmla="*/ 1543050 h 4143375"/>
              <a:gd name="connsiteX59" fmla="*/ 1762125 w 3581400"/>
              <a:gd name="connsiteY59" fmla="*/ 1571625 h 4143375"/>
              <a:gd name="connsiteX60" fmla="*/ 1847850 w 3581400"/>
              <a:gd name="connsiteY60" fmla="*/ 1590675 h 4143375"/>
              <a:gd name="connsiteX61" fmla="*/ 1971675 w 3581400"/>
              <a:gd name="connsiteY61" fmla="*/ 1647825 h 4143375"/>
              <a:gd name="connsiteX62" fmla="*/ 1971675 w 3581400"/>
              <a:gd name="connsiteY62" fmla="*/ 1533525 h 4143375"/>
              <a:gd name="connsiteX63" fmla="*/ 1962150 w 3581400"/>
              <a:gd name="connsiteY63" fmla="*/ 1447800 h 4143375"/>
              <a:gd name="connsiteX64" fmla="*/ 2000250 w 3581400"/>
              <a:gd name="connsiteY64" fmla="*/ 1428750 h 4143375"/>
              <a:gd name="connsiteX65" fmla="*/ 2028825 w 3581400"/>
              <a:gd name="connsiteY65" fmla="*/ 1409700 h 4143375"/>
              <a:gd name="connsiteX66" fmla="*/ 2000250 w 3581400"/>
              <a:gd name="connsiteY66" fmla="*/ 1390650 h 4143375"/>
              <a:gd name="connsiteX67" fmla="*/ 1924050 w 3581400"/>
              <a:gd name="connsiteY67" fmla="*/ 1362075 h 4143375"/>
              <a:gd name="connsiteX68" fmla="*/ 1847850 w 3581400"/>
              <a:gd name="connsiteY68" fmla="*/ 1304925 h 4143375"/>
              <a:gd name="connsiteX69" fmla="*/ 1800225 w 3581400"/>
              <a:gd name="connsiteY69" fmla="*/ 1285875 h 4143375"/>
              <a:gd name="connsiteX70" fmla="*/ 1743075 w 3581400"/>
              <a:gd name="connsiteY70" fmla="*/ 1228725 h 4143375"/>
              <a:gd name="connsiteX71" fmla="*/ 1704975 w 3581400"/>
              <a:gd name="connsiteY71" fmla="*/ 1181100 h 4143375"/>
              <a:gd name="connsiteX72" fmla="*/ 1657350 w 3581400"/>
              <a:gd name="connsiteY72" fmla="*/ 1143000 h 4143375"/>
              <a:gd name="connsiteX73" fmla="*/ 1638300 w 3581400"/>
              <a:gd name="connsiteY73" fmla="*/ 1066800 h 4143375"/>
              <a:gd name="connsiteX74" fmla="*/ 1657350 w 3581400"/>
              <a:gd name="connsiteY74" fmla="*/ 952500 h 4143375"/>
              <a:gd name="connsiteX75" fmla="*/ 1619250 w 3581400"/>
              <a:gd name="connsiteY75" fmla="*/ 847725 h 4143375"/>
              <a:gd name="connsiteX76" fmla="*/ 1609725 w 3581400"/>
              <a:gd name="connsiteY76" fmla="*/ 809625 h 4143375"/>
              <a:gd name="connsiteX77" fmla="*/ 1619250 w 3581400"/>
              <a:gd name="connsiteY77" fmla="*/ 666750 h 4143375"/>
              <a:gd name="connsiteX78" fmla="*/ 1657350 w 3581400"/>
              <a:gd name="connsiteY78" fmla="*/ 647700 h 4143375"/>
              <a:gd name="connsiteX79" fmla="*/ 1752600 w 3581400"/>
              <a:gd name="connsiteY79" fmla="*/ 542925 h 4143375"/>
              <a:gd name="connsiteX80" fmla="*/ 1790700 w 3581400"/>
              <a:gd name="connsiteY80" fmla="*/ 533400 h 4143375"/>
              <a:gd name="connsiteX81" fmla="*/ 1809750 w 3581400"/>
              <a:gd name="connsiteY81" fmla="*/ 504825 h 4143375"/>
              <a:gd name="connsiteX82" fmla="*/ 2076450 w 3581400"/>
              <a:gd name="connsiteY82" fmla="*/ 523875 h 4143375"/>
              <a:gd name="connsiteX83" fmla="*/ 2133600 w 3581400"/>
              <a:gd name="connsiteY83" fmla="*/ 552450 h 4143375"/>
              <a:gd name="connsiteX84" fmla="*/ 2171700 w 3581400"/>
              <a:gd name="connsiteY84" fmla="*/ 590550 h 4143375"/>
              <a:gd name="connsiteX85" fmla="*/ 2266950 w 3581400"/>
              <a:gd name="connsiteY85" fmla="*/ 542925 h 4143375"/>
              <a:gd name="connsiteX86" fmla="*/ 2276475 w 3581400"/>
              <a:gd name="connsiteY86" fmla="*/ 504825 h 4143375"/>
              <a:gd name="connsiteX87" fmla="*/ 2295525 w 3581400"/>
              <a:gd name="connsiteY87" fmla="*/ 457200 h 4143375"/>
              <a:gd name="connsiteX88" fmla="*/ 2305050 w 3581400"/>
              <a:gd name="connsiteY88" fmla="*/ 323850 h 4143375"/>
              <a:gd name="connsiteX89" fmla="*/ 2390775 w 3581400"/>
              <a:gd name="connsiteY89" fmla="*/ 295275 h 4143375"/>
              <a:gd name="connsiteX90" fmla="*/ 2486025 w 3581400"/>
              <a:gd name="connsiteY90" fmla="*/ 314325 h 4143375"/>
              <a:gd name="connsiteX91" fmla="*/ 2543175 w 3581400"/>
              <a:gd name="connsiteY91" fmla="*/ 323850 h 4143375"/>
              <a:gd name="connsiteX92" fmla="*/ 2628900 w 3581400"/>
              <a:gd name="connsiteY92" fmla="*/ 295275 h 4143375"/>
              <a:gd name="connsiteX93" fmla="*/ 2705100 w 3581400"/>
              <a:gd name="connsiteY93" fmla="*/ 209550 h 4143375"/>
              <a:gd name="connsiteX94" fmla="*/ 2771775 w 3581400"/>
              <a:gd name="connsiteY94" fmla="*/ 200025 h 4143375"/>
              <a:gd name="connsiteX95" fmla="*/ 2952750 w 3581400"/>
              <a:gd name="connsiteY95" fmla="*/ 152400 h 4143375"/>
              <a:gd name="connsiteX96" fmla="*/ 3019425 w 3581400"/>
              <a:gd name="connsiteY96" fmla="*/ 114300 h 4143375"/>
              <a:gd name="connsiteX97" fmla="*/ 3038475 w 3581400"/>
              <a:gd name="connsiteY97" fmla="*/ 85725 h 4143375"/>
              <a:gd name="connsiteX98" fmla="*/ 3086100 w 3581400"/>
              <a:gd name="connsiteY98" fmla="*/ 38100 h 4143375"/>
              <a:gd name="connsiteX99" fmla="*/ 3105150 w 3581400"/>
              <a:gd name="connsiteY99" fmla="*/ 9525 h 4143375"/>
              <a:gd name="connsiteX100" fmla="*/ 3152775 w 3581400"/>
              <a:gd name="connsiteY100" fmla="*/ 0 h 4143375"/>
              <a:gd name="connsiteX101" fmla="*/ 3162300 w 3581400"/>
              <a:gd name="connsiteY101" fmla="*/ 114300 h 4143375"/>
              <a:gd name="connsiteX102" fmla="*/ 3190875 w 3581400"/>
              <a:gd name="connsiteY102" fmla="*/ 142875 h 4143375"/>
              <a:gd name="connsiteX103" fmla="*/ 3209925 w 3581400"/>
              <a:gd name="connsiteY103" fmla="*/ 190500 h 4143375"/>
              <a:gd name="connsiteX104" fmla="*/ 3228975 w 3581400"/>
              <a:gd name="connsiteY104" fmla="*/ 228600 h 4143375"/>
              <a:gd name="connsiteX105" fmla="*/ 3248025 w 3581400"/>
              <a:gd name="connsiteY105" fmla="*/ 314325 h 4143375"/>
              <a:gd name="connsiteX106" fmla="*/ 3324225 w 3581400"/>
              <a:gd name="connsiteY106" fmla="*/ 371475 h 4143375"/>
              <a:gd name="connsiteX107" fmla="*/ 3352800 w 3581400"/>
              <a:gd name="connsiteY107" fmla="*/ 419100 h 4143375"/>
              <a:gd name="connsiteX108" fmla="*/ 3400425 w 3581400"/>
              <a:gd name="connsiteY108" fmla="*/ 485775 h 4143375"/>
              <a:gd name="connsiteX109" fmla="*/ 3390900 w 3581400"/>
              <a:gd name="connsiteY109" fmla="*/ 514350 h 4143375"/>
              <a:gd name="connsiteX110" fmla="*/ 3343275 w 3581400"/>
              <a:gd name="connsiteY110" fmla="*/ 590550 h 4143375"/>
              <a:gd name="connsiteX111" fmla="*/ 3324225 w 3581400"/>
              <a:gd name="connsiteY111" fmla="*/ 628650 h 4143375"/>
              <a:gd name="connsiteX112" fmla="*/ 3314700 w 3581400"/>
              <a:gd name="connsiteY112" fmla="*/ 676275 h 4143375"/>
              <a:gd name="connsiteX113" fmla="*/ 3333750 w 3581400"/>
              <a:gd name="connsiteY113" fmla="*/ 809625 h 4143375"/>
              <a:gd name="connsiteX114" fmla="*/ 3343275 w 3581400"/>
              <a:gd name="connsiteY114" fmla="*/ 838200 h 4143375"/>
              <a:gd name="connsiteX115" fmla="*/ 3390900 w 3581400"/>
              <a:gd name="connsiteY115" fmla="*/ 847725 h 4143375"/>
              <a:gd name="connsiteX116" fmla="*/ 3457575 w 3581400"/>
              <a:gd name="connsiteY116" fmla="*/ 904875 h 4143375"/>
              <a:gd name="connsiteX117" fmla="*/ 3476625 w 3581400"/>
              <a:gd name="connsiteY117" fmla="*/ 942975 h 4143375"/>
              <a:gd name="connsiteX118" fmla="*/ 3552825 w 3581400"/>
              <a:gd name="connsiteY118" fmla="*/ 962025 h 4143375"/>
              <a:gd name="connsiteX119" fmla="*/ 3581400 w 3581400"/>
              <a:gd name="connsiteY119" fmla="*/ 971550 h 4143375"/>
              <a:gd name="connsiteX120" fmla="*/ 3562350 w 3581400"/>
              <a:gd name="connsiteY120" fmla="*/ 1038225 h 4143375"/>
              <a:gd name="connsiteX121" fmla="*/ 3552825 w 3581400"/>
              <a:gd name="connsiteY121" fmla="*/ 1076325 h 4143375"/>
              <a:gd name="connsiteX122" fmla="*/ 3524250 w 3581400"/>
              <a:gd name="connsiteY122" fmla="*/ 1114425 h 4143375"/>
              <a:gd name="connsiteX123" fmla="*/ 3495675 w 3581400"/>
              <a:gd name="connsiteY123" fmla="*/ 1181100 h 4143375"/>
              <a:gd name="connsiteX124" fmla="*/ 3505200 w 3581400"/>
              <a:gd name="connsiteY124" fmla="*/ 1485900 h 4143375"/>
              <a:gd name="connsiteX125" fmla="*/ 3533775 w 3581400"/>
              <a:gd name="connsiteY125" fmla="*/ 1543050 h 4143375"/>
              <a:gd name="connsiteX126" fmla="*/ 3552825 w 3581400"/>
              <a:gd name="connsiteY126" fmla="*/ 1828800 h 4143375"/>
              <a:gd name="connsiteX127" fmla="*/ 3552825 w 3581400"/>
              <a:gd name="connsiteY127" fmla="*/ 1924050 h 4143375"/>
              <a:gd name="connsiteX128" fmla="*/ 3524250 w 3581400"/>
              <a:gd name="connsiteY128" fmla="*/ 1952625 h 4143375"/>
              <a:gd name="connsiteX129" fmla="*/ 3486150 w 3581400"/>
              <a:gd name="connsiteY129" fmla="*/ 2009775 h 4143375"/>
              <a:gd name="connsiteX130" fmla="*/ 3371850 w 3581400"/>
              <a:gd name="connsiteY130" fmla="*/ 2057400 h 4143375"/>
              <a:gd name="connsiteX131" fmla="*/ 3219450 w 3581400"/>
              <a:gd name="connsiteY131" fmla="*/ 2095500 h 4143375"/>
              <a:gd name="connsiteX132" fmla="*/ 3152775 w 3581400"/>
              <a:gd name="connsiteY132" fmla="*/ 2143125 h 4143375"/>
              <a:gd name="connsiteX133" fmla="*/ 3114675 w 3581400"/>
              <a:gd name="connsiteY133" fmla="*/ 2171700 h 4143375"/>
              <a:gd name="connsiteX134" fmla="*/ 3019425 w 3581400"/>
              <a:gd name="connsiteY134" fmla="*/ 2181225 h 4143375"/>
              <a:gd name="connsiteX135" fmla="*/ 2838450 w 3581400"/>
              <a:gd name="connsiteY135" fmla="*/ 2152650 h 4143375"/>
              <a:gd name="connsiteX136" fmla="*/ 2752725 w 3581400"/>
              <a:gd name="connsiteY136" fmla="*/ 2143125 h 4143375"/>
              <a:gd name="connsiteX137" fmla="*/ 2733675 w 3581400"/>
              <a:gd name="connsiteY137" fmla="*/ 2171700 h 4143375"/>
              <a:gd name="connsiteX138" fmla="*/ 2686050 w 3581400"/>
              <a:gd name="connsiteY138" fmla="*/ 2228850 h 4143375"/>
              <a:gd name="connsiteX139" fmla="*/ 2724150 w 3581400"/>
              <a:gd name="connsiteY139" fmla="*/ 2343150 h 4143375"/>
              <a:gd name="connsiteX140" fmla="*/ 2695575 w 3581400"/>
              <a:gd name="connsiteY140" fmla="*/ 2381250 h 4143375"/>
              <a:gd name="connsiteX141" fmla="*/ 2638425 w 3581400"/>
              <a:gd name="connsiteY141" fmla="*/ 2476500 h 4143375"/>
              <a:gd name="connsiteX142" fmla="*/ 2552700 w 3581400"/>
              <a:gd name="connsiteY142" fmla="*/ 2657475 h 4143375"/>
              <a:gd name="connsiteX143" fmla="*/ 2486025 w 3581400"/>
              <a:gd name="connsiteY143" fmla="*/ 2809875 h 4143375"/>
              <a:gd name="connsiteX144" fmla="*/ 2428875 w 3581400"/>
              <a:gd name="connsiteY144" fmla="*/ 2781300 h 4143375"/>
              <a:gd name="connsiteX145" fmla="*/ 2409825 w 3581400"/>
              <a:gd name="connsiteY145" fmla="*/ 2828925 h 4143375"/>
              <a:gd name="connsiteX146" fmla="*/ 2400300 w 3581400"/>
              <a:gd name="connsiteY146" fmla="*/ 2876550 h 4143375"/>
              <a:gd name="connsiteX147" fmla="*/ 2381250 w 3581400"/>
              <a:gd name="connsiteY147" fmla="*/ 2943225 h 4143375"/>
              <a:gd name="connsiteX148" fmla="*/ 2371725 w 3581400"/>
              <a:gd name="connsiteY148" fmla="*/ 3076575 h 4143375"/>
              <a:gd name="connsiteX149" fmla="*/ 2314575 w 3581400"/>
              <a:gd name="connsiteY149" fmla="*/ 3086100 h 4143375"/>
              <a:gd name="connsiteX150" fmla="*/ 2238375 w 3581400"/>
              <a:gd name="connsiteY150" fmla="*/ 3095625 h 4143375"/>
              <a:gd name="connsiteX151" fmla="*/ 2000250 w 3581400"/>
              <a:gd name="connsiteY151" fmla="*/ 3124200 h 4143375"/>
              <a:gd name="connsiteX152" fmla="*/ 1990725 w 3581400"/>
              <a:gd name="connsiteY152" fmla="*/ 3171825 h 4143375"/>
              <a:gd name="connsiteX153" fmla="*/ 1962150 w 3581400"/>
              <a:gd name="connsiteY153" fmla="*/ 3228975 h 4143375"/>
              <a:gd name="connsiteX154" fmla="*/ 1866900 w 3581400"/>
              <a:gd name="connsiteY154" fmla="*/ 3267075 h 4143375"/>
              <a:gd name="connsiteX155" fmla="*/ 1800225 w 3581400"/>
              <a:gd name="connsiteY155" fmla="*/ 3305175 h 4143375"/>
              <a:gd name="connsiteX156" fmla="*/ 1695450 w 3581400"/>
              <a:gd name="connsiteY156" fmla="*/ 3333750 h 4143375"/>
              <a:gd name="connsiteX157" fmla="*/ 1504950 w 3581400"/>
              <a:gd name="connsiteY157" fmla="*/ 3419475 h 4143375"/>
              <a:gd name="connsiteX158" fmla="*/ 1400175 w 3581400"/>
              <a:gd name="connsiteY158" fmla="*/ 3486150 h 4143375"/>
              <a:gd name="connsiteX159" fmla="*/ 1314450 w 3581400"/>
              <a:gd name="connsiteY159" fmla="*/ 3533775 h 4143375"/>
              <a:gd name="connsiteX160" fmla="*/ 1238250 w 3581400"/>
              <a:gd name="connsiteY160" fmla="*/ 3600450 h 4143375"/>
              <a:gd name="connsiteX161" fmla="*/ 1171575 w 3581400"/>
              <a:gd name="connsiteY161" fmla="*/ 3638550 h 4143375"/>
              <a:gd name="connsiteX162" fmla="*/ 1114425 w 3581400"/>
              <a:gd name="connsiteY162" fmla="*/ 3676650 h 4143375"/>
              <a:gd name="connsiteX163" fmla="*/ 1076325 w 3581400"/>
              <a:gd name="connsiteY163" fmla="*/ 3714750 h 4143375"/>
              <a:gd name="connsiteX164" fmla="*/ 1038225 w 3581400"/>
              <a:gd name="connsiteY164" fmla="*/ 3724275 h 4143375"/>
              <a:gd name="connsiteX165" fmla="*/ 1009650 w 3581400"/>
              <a:gd name="connsiteY165" fmla="*/ 3771900 h 4143375"/>
              <a:gd name="connsiteX166" fmla="*/ 971550 w 3581400"/>
              <a:gd name="connsiteY166" fmla="*/ 3810000 h 4143375"/>
              <a:gd name="connsiteX167" fmla="*/ 923925 w 3581400"/>
              <a:gd name="connsiteY167" fmla="*/ 3895725 h 4143375"/>
              <a:gd name="connsiteX168" fmla="*/ 885825 w 3581400"/>
              <a:gd name="connsiteY168" fmla="*/ 3971925 h 4143375"/>
              <a:gd name="connsiteX169" fmla="*/ 847725 w 3581400"/>
              <a:gd name="connsiteY169" fmla="*/ 3981450 h 4143375"/>
              <a:gd name="connsiteX170" fmla="*/ 762000 w 3581400"/>
              <a:gd name="connsiteY170" fmla="*/ 4038600 h 4143375"/>
              <a:gd name="connsiteX171" fmla="*/ 742950 w 3581400"/>
              <a:gd name="connsiteY171" fmla="*/ 4067175 h 4143375"/>
              <a:gd name="connsiteX172" fmla="*/ 685800 w 3581400"/>
              <a:gd name="connsiteY172" fmla="*/ 4076700 h 4143375"/>
              <a:gd name="connsiteX173" fmla="*/ 590550 w 3581400"/>
              <a:gd name="connsiteY173" fmla="*/ 4095750 h 4143375"/>
              <a:gd name="connsiteX174" fmla="*/ 552450 w 3581400"/>
              <a:gd name="connsiteY174" fmla="*/ 4105275 h 4143375"/>
              <a:gd name="connsiteX175" fmla="*/ 504825 w 3581400"/>
              <a:gd name="connsiteY175" fmla="*/ 4114800 h 4143375"/>
              <a:gd name="connsiteX176" fmla="*/ 447675 w 3581400"/>
              <a:gd name="connsiteY176" fmla="*/ 4105275 h 4143375"/>
              <a:gd name="connsiteX177" fmla="*/ 352425 w 3581400"/>
              <a:gd name="connsiteY177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3581400" h="4143375">
                <a:moveTo>
                  <a:pt x="352425" y="4143375"/>
                </a:moveTo>
                <a:lnTo>
                  <a:pt x="352425" y="4143375"/>
                </a:lnTo>
                <a:cubicBezTo>
                  <a:pt x="342900" y="4117975"/>
                  <a:pt x="325783" y="4094233"/>
                  <a:pt x="323850" y="4067175"/>
                </a:cubicBezTo>
                <a:cubicBezTo>
                  <a:pt x="319251" y="4002794"/>
                  <a:pt x="371084" y="3991132"/>
                  <a:pt x="419100" y="3971925"/>
                </a:cubicBezTo>
                <a:lnTo>
                  <a:pt x="466725" y="3952875"/>
                </a:lnTo>
                <a:cubicBezTo>
                  <a:pt x="473075" y="3943350"/>
                  <a:pt x="491665" y="3934116"/>
                  <a:pt x="485775" y="3924300"/>
                </a:cubicBezTo>
                <a:cubicBezTo>
                  <a:pt x="465502" y="3890512"/>
                  <a:pt x="424490" y="3908665"/>
                  <a:pt x="400050" y="3914775"/>
                </a:cubicBezTo>
                <a:cubicBezTo>
                  <a:pt x="376604" y="3906960"/>
                  <a:pt x="359996" y="3909890"/>
                  <a:pt x="361950" y="3876675"/>
                </a:cubicBezTo>
                <a:cubicBezTo>
                  <a:pt x="369182" y="3753735"/>
                  <a:pt x="379876" y="3774915"/>
                  <a:pt x="390525" y="3686175"/>
                </a:cubicBezTo>
                <a:cubicBezTo>
                  <a:pt x="397752" y="3625949"/>
                  <a:pt x="397679" y="3564680"/>
                  <a:pt x="409575" y="3505200"/>
                </a:cubicBezTo>
                <a:cubicBezTo>
                  <a:pt x="413752" y="3484315"/>
                  <a:pt x="428625" y="3467100"/>
                  <a:pt x="438150" y="3448050"/>
                </a:cubicBezTo>
                <a:cubicBezTo>
                  <a:pt x="448099" y="2781480"/>
                  <a:pt x="352531" y="3000163"/>
                  <a:pt x="485775" y="2733675"/>
                </a:cubicBezTo>
                <a:cubicBezTo>
                  <a:pt x="515368" y="2674488"/>
                  <a:pt x="497058" y="2717996"/>
                  <a:pt x="514350" y="2657475"/>
                </a:cubicBezTo>
                <a:cubicBezTo>
                  <a:pt x="517108" y="2647821"/>
                  <a:pt x="516775" y="2636000"/>
                  <a:pt x="523875" y="2628900"/>
                </a:cubicBezTo>
                <a:cubicBezTo>
                  <a:pt x="563522" y="2589253"/>
                  <a:pt x="580476" y="2590034"/>
                  <a:pt x="628650" y="2581275"/>
                </a:cubicBezTo>
                <a:cubicBezTo>
                  <a:pt x="714282" y="2565706"/>
                  <a:pt x="656510" y="2579072"/>
                  <a:pt x="723900" y="2562225"/>
                </a:cubicBezTo>
                <a:cubicBezTo>
                  <a:pt x="717550" y="2533650"/>
                  <a:pt x="716963" y="2503148"/>
                  <a:pt x="704850" y="2476500"/>
                </a:cubicBezTo>
                <a:cubicBezTo>
                  <a:pt x="700113" y="2466078"/>
                  <a:pt x="687033" y="2461362"/>
                  <a:pt x="676275" y="2457450"/>
                </a:cubicBezTo>
                <a:cubicBezTo>
                  <a:pt x="613435" y="2434599"/>
                  <a:pt x="602225" y="2442053"/>
                  <a:pt x="542925" y="2428875"/>
                </a:cubicBezTo>
                <a:cubicBezTo>
                  <a:pt x="533124" y="2426697"/>
                  <a:pt x="523875" y="2422525"/>
                  <a:pt x="514350" y="2419350"/>
                </a:cubicBezTo>
                <a:cubicBezTo>
                  <a:pt x="508000" y="2406650"/>
                  <a:pt x="502345" y="2393578"/>
                  <a:pt x="495300" y="2381250"/>
                </a:cubicBezTo>
                <a:cubicBezTo>
                  <a:pt x="489620" y="2371311"/>
                  <a:pt x="480899" y="2363136"/>
                  <a:pt x="476250" y="2352675"/>
                </a:cubicBezTo>
                <a:cubicBezTo>
                  <a:pt x="468095" y="2334325"/>
                  <a:pt x="470268" y="2310771"/>
                  <a:pt x="457200" y="2295525"/>
                </a:cubicBezTo>
                <a:cubicBezTo>
                  <a:pt x="448681" y="2285586"/>
                  <a:pt x="431800" y="2289175"/>
                  <a:pt x="419100" y="2286000"/>
                </a:cubicBezTo>
                <a:cubicBezTo>
                  <a:pt x="381000" y="2292350"/>
                  <a:pt x="339870" y="2288864"/>
                  <a:pt x="304800" y="2305050"/>
                </a:cubicBezTo>
                <a:cubicBezTo>
                  <a:pt x="292914" y="2310536"/>
                  <a:pt x="302537" y="2332258"/>
                  <a:pt x="295275" y="2343150"/>
                </a:cubicBezTo>
                <a:cubicBezTo>
                  <a:pt x="282337" y="2362557"/>
                  <a:pt x="220823" y="2377492"/>
                  <a:pt x="209550" y="2381250"/>
                </a:cubicBezTo>
                <a:cubicBezTo>
                  <a:pt x="206375" y="2362200"/>
                  <a:pt x="206958" y="2342125"/>
                  <a:pt x="200025" y="2324100"/>
                </a:cubicBezTo>
                <a:cubicBezTo>
                  <a:pt x="180331" y="2272896"/>
                  <a:pt x="138277" y="2223020"/>
                  <a:pt x="95250" y="2190750"/>
                </a:cubicBezTo>
                <a:lnTo>
                  <a:pt x="19050" y="2133600"/>
                </a:lnTo>
                <a:cubicBezTo>
                  <a:pt x="12700" y="2114550"/>
                  <a:pt x="0" y="2096530"/>
                  <a:pt x="0" y="2076450"/>
                </a:cubicBezTo>
                <a:cubicBezTo>
                  <a:pt x="0" y="2034858"/>
                  <a:pt x="25910" y="2026308"/>
                  <a:pt x="47625" y="2000250"/>
                </a:cubicBezTo>
                <a:cubicBezTo>
                  <a:pt x="54954" y="1991456"/>
                  <a:pt x="58580" y="1979770"/>
                  <a:pt x="66675" y="1971675"/>
                </a:cubicBezTo>
                <a:cubicBezTo>
                  <a:pt x="79135" y="1959215"/>
                  <a:pt x="123669" y="1928165"/>
                  <a:pt x="142875" y="1924050"/>
                </a:cubicBezTo>
                <a:cubicBezTo>
                  <a:pt x="191118" y="1913712"/>
                  <a:pt x="425977" y="1905132"/>
                  <a:pt x="428625" y="1905000"/>
                </a:cubicBezTo>
                <a:cubicBezTo>
                  <a:pt x="444500" y="1898650"/>
                  <a:pt x="460241" y="1891953"/>
                  <a:pt x="476250" y="1885950"/>
                </a:cubicBezTo>
                <a:cubicBezTo>
                  <a:pt x="485651" y="1882425"/>
                  <a:pt x="495845" y="1880915"/>
                  <a:pt x="504825" y="1876425"/>
                </a:cubicBezTo>
                <a:cubicBezTo>
                  <a:pt x="515064" y="1871305"/>
                  <a:pt x="523875" y="1863725"/>
                  <a:pt x="533400" y="1857375"/>
                </a:cubicBezTo>
                <a:cubicBezTo>
                  <a:pt x="559707" y="1817915"/>
                  <a:pt x="545440" y="1832446"/>
                  <a:pt x="590550" y="1800225"/>
                </a:cubicBezTo>
                <a:cubicBezTo>
                  <a:pt x="599865" y="1793571"/>
                  <a:pt x="608265" y="1784795"/>
                  <a:pt x="619125" y="1781175"/>
                </a:cubicBezTo>
                <a:cubicBezTo>
                  <a:pt x="637447" y="1775068"/>
                  <a:pt x="657225" y="1774825"/>
                  <a:pt x="676275" y="1771650"/>
                </a:cubicBezTo>
                <a:cubicBezTo>
                  <a:pt x="685800" y="1724025"/>
                  <a:pt x="695678" y="1676469"/>
                  <a:pt x="704850" y="1628775"/>
                </a:cubicBezTo>
                <a:cubicBezTo>
                  <a:pt x="711554" y="1593916"/>
                  <a:pt x="708025" y="1555750"/>
                  <a:pt x="723900" y="1524000"/>
                </a:cubicBezTo>
                <a:lnTo>
                  <a:pt x="752475" y="1466850"/>
                </a:lnTo>
                <a:cubicBezTo>
                  <a:pt x="736600" y="1460500"/>
                  <a:pt x="708997" y="1464387"/>
                  <a:pt x="704850" y="1447800"/>
                </a:cubicBezTo>
                <a:cubicBezTo>
                  <a:pt x="699684" y="1427137"/>
                  <a:pt x="712762" y="1395816"/>
                  <a:pt x="733425" y="1390650"/>
                </a:cubicBezTo>
                <a:cubicBezTo>
                  <a:pt x="773939" y="1380522"/>
                  <a:pt x="815975" y="1403350"/>
                  <a:pt x="857250" y="1409700"/>
                </a:cubicBezTo>
                <a:cubicBezTo>
                  <a:pt x="870416" y="1429450"/>
                  <a:pt x="883921" y="1453754"/>
                  <a:pt x="904875" y="1466850"/>
                </a:cubicBezTo>
                <a:cubicBezTo>
                  <a:pt x="949019" y="1494440"/>
                  <a:pt x="997273" y="1490377"/>
                  <a:pt x="1047750" y="1495425"/>
                </a:cubicBezTo>
                <a:cubicBezTo>
                  <a:pt x="1066800" y="1492250"/>
                  <a:pt x="1086578" y="1492007"/>
                  <a:pt x="1104900" y="1485900"/>
                </a:cubicBezTo>
                <a:cubicBezTo>
                  <a:pt x="1115760" y="1482280"/>
                  <a:pt x="1124160" y="1473504"/>
                  <a:pt x="1133475" y="1466850"/>
                </a:cubicBezTo>
                <a:cubicBezTo>
                  <a:pt x="1158943" y="1448658"/>
                  <a:pt x="1169584" y="1432918"/>
                  <a:pt x="1200150" y="1428750"/>
                </a:cubicBezTo>
                <a:cubicBezTo>
                  <a:pt x="1260252" y="1420554"/>
                  <a:pt x="1320800" y="1416050"/>
                  <a:pt x="1381125" y="1409700"/>
                </a:cubicBezTo>
                <a:cubicBezTo>
                  <a:pt x="1393825" y="1403350"/>
                  <a:pt x="1405057" y="1391595"/>
                  <a:pt x="1419225" y="1390650"/>
                </a:cubicBezTo>
                <a:cubicBezTo>
                  <a:pt x="1454216" y="1388317"/>
                  <a:pt x="1490280" y="1390541"/>
                  <a:pt x="1524000" y="1400175"/>
                </a:cubicBezTo>
                <a:cubicBezTo>
                  <a:pt x="1536952" y="1403876"/>
                  <a:pt x="1545343" y="1417386"/>
                  <a:pt x="1552575" y="1428750"/>
                </a:cubicBezTo>
                <a:cubicBezTo>
                  <a:pt x="1567821" y="1452708"/>
                  <a:pt x="1562828" y="1499381"/>
                  <a:pt x="1590675" y="1504950"/>
                </a:cubicBezTo>
                <a:lnTo>
                  <a:pt x="1638300" y="1514475"/>
                </a:lnTo>
                <a:cubicBezTo>
                  <a:pt x="1641475" y="1524000"/>
                  <a:pt x="1641989" y="1534880"/>
                  <a:pt x="1647825" y="1543050"/>
                </a:cubicBezTo>
                <a:cubicBezTo>
                  <a:pt x="1689284" y="1601093"/>
                  <a:pt x="1689112" y="1580752"/>
                  <a:pt x="1762125" y="1571625"/>
                </a:cubicBezTo>
                <a:cubicBezTo>
                  <a:pt x="1812204" y="1554932"/>
                  <a:pt x="1778964" y="1558528"/>
                  <a:pt x="1847850" y="1590675"/>
                </a:cubicBezTo>
                <a:cubicBezTo>
                  <a:pt x="2012350" y="1667442"/>
                  <a:pt x="1875728" y="1599851"/>
                  <a:pt x="1971675" y="1647825"/>
                </a:cubicBezTo>
                <a:cubicBezTo>
                  <a:pt x="2008646" y="1592368"/>
                  <a:pt x="1988902" y="1636885"/>
                  <a:pt x="1971675" y="1533525"/>
                </a:cubicBezTo>
                <a:cubicBezTo>
                  <a:pt x="1966948" y="1505165"/>
                  <a:pt x="1965325" y="1476375"/>
                  <a:pt x="1962150" y="1447800"/>
                </a:cubicBezTo>
                <a:cubicBezTo>
                  <a:pt x="1974850" y="1441450"/>
                  <a:pt x="1987922" y="1435795"/>
                  <a:pt x="2000250" y="1428750"/>
                </a:cubicBezTo>
                <a:cubicBezTo>
                  <a:pt x="2010189" y="1423070"/>
                  <a:pt x="2028825" y="1421148"/>
                  <a:pt x="2028825" y="1409700"/>
                </a:cubicBezTo>
                <a:cubicBezTo>
                  <a:pt x="2028825" y="1398252"/>
                  <a:pt x="2010489" y="1395770"/>
                  <a:pt x="2000250" y="1390650"/>
                </a:cubicBezTo>
                <a:cubicBezTo>
                  <a:pt x="1977471" y="1379261"/>
                  <a:pt x="1948781" y="1370319"/>
                  <a:pt x="1924050" y="1362075"/>
                </a:cubicBezTo>
                <a:cubicBezTo>
                  <a:pt x="1912368" y="1352729"/>
                  <a:pt x="1868068" y="1315034"/>
                  <a:pt x="1847850" y="1304925"/>
                </a:cubicBezTo>
                <a:cubicBezTo>
                  <a:pt x="1832557" y="1297279"/>
                  <a:pt x="1816100" y="1292225"/>
                  <a:pt x="1800225" y="1285875"/>
                </a:cubicBezTo>
                <a:cubicBezTo>
                  <a:pt x="1780672" y="1227217"/>
                  <a:pt x="1807005" y="1285551"/>
                  <a:pt x="1743075" y="1228725"/>
                </a:cubicBezTo>
                <a:cubicBezTo>
                  <a:pt x="1727880" y="1215219"/>
                  <a:pt x="1719350" y="1195475"/>
                  <a:pt x="1704975" y="1181100"/>
                </a:cubicBezTo>
                <a:cubicBezTo>
                  <a:pt x="1690600" y="1166725"/>
                  <a:pt x="1673225" y="1155700"/>
                  <a:pt x="1657350" y="1143000"/>
                </a:cubicBezTo>
                <a:cubicBezTo>
                  <a:pt x="1651000" y="1117600"/>
                  <a:pt x="1638300" y="1092982"/>
                  <a:pt x="1638300" y="1066800"/>
                </a:cubicBezTo>
                <a:cubicBezTo>
                  <a:pt x="1638300" y="1028174"/>
                  <a:pt x="1657350" y="952500"/>
                  <a:pt x="1657350" y="952500"/>
                </a:cubicBezTo>
                <a:cubicBezTo>
                  <a:pt x="1654597" y="945159"/>
                  <a:pt x="1626491" y="873070"/>
                  <a:pt x="1619250" y="847725"/>
                </a:cubicBezTo>
                <a:cubicBezTo>
                  <a:pt x="1615654" y="835138"/>
                  <a:pt x="1612900" y="822325"/>
                  <a:pt x="1609725" y="809625"/>
                </a:cubicBezTo>
                <a:cubicBezTo>
                  <a:pt x="1605384" y="766218"/>
                  <a:pt x="1584660" y="707105"/>
                  <a:pt x="1619250" y="666750"/>
                </a:cubicBezTo>
                <a:cubicBezTo>
                  <a:pt x="1628491" y="655969"/>
                  <a:pt x="1644650" y="654050"/>
                  <a:pt x="1657350" y="647700"/>
                </a:cubicBezTo>
                <a:cubicBezTo>
                  <a:pt x="1704955" y="528688"/>
                  <a:pt x="1660402" y="561365"/>
                  <a:pt x="1752600" y="542925"/>
                </a:cubicBezTo>
                <a:cubicBezTo>
                  <a:pt x="1765437" y="540358"/>
                  <a:pt x="1778000" y="536575"/>
                  <a:pt x="1790700" y="533400"/>
                </a:cubicBezTo>
                <a:cubicBezTo>
                  <a:pt x="1797050" y="523875"/>
                  <a:pt x="1798345" y="505817"/>
                  <a:pt x="1809750" y="504825"/>
                </a:cubicBezTo>
                <a:cubicBezTo>
                  <a:pt x="1901937" y="496809"/>
                  <a:pt x="1987508" y="511169"/>
                  <a:pt x="2076450" y="523875"/>
                </a:cubicBezTo>
                <a:cubicBezTo>
                  <a:pt x="2095500" y="533400"/>
                  <a:pt x="2116152" y="540236"/>
                  <a:pt x="2133600" y="552450"/>
                </a:cubicBezTo>
                <a:cubicBezTo>
                  <a:pt x="2148314" y="562750"/>
                  <a:pt x="2153785" y="591830"/>
                  <a:pt x="2171700" y="590550"/>
                </a:cubicBezTo>
                <a:cubicBezTo>
                  <a:pt x="2207107" y="588021"/>
                  <a:pt x="2235200" y="558800"/>
                  <a:pt x="2266950" y="542925"/>
                </a:cubicBezTo>
                <a:cubicBezTo>
                  <a:pt x="2270125" y="530225"/>
                  <a:pt x="2272335" y="517244"/>
                  <a:pt x="2276475" y="504825"/>
                </a:cubicBezTo>
                <a:cubicBezTo>
                  <a:pt x="2281882" y="488605"/>
                  <a:pt x="2292858" y="474089"/>
                  <a:pt x="2295525" y="457200"/>
                </a:cubicBezTo>
                <a:cubicBezTo>
                  <a:pt x="2302475" y="413182"/>
                  <a:pt x="2289403" y="365576"/>
                  <a:pt x="2305050" y="323850"/>
                </a:cubicBezTo>
                <a:cubicBezTo>
                  <a:pt x="2308760" y="313955"/>
                  <a:pt x="2379016" y="298215"/>
                  <a:pt x="2390775" y="295275"/>
                </a:cubicBezTo>
                <a:lnTo>
                  <a:pt x="2486025" y="314325"/>
                </a:lnTo>
                <a:cubicBezTo>
                  <a:pt x="2505007" y="317884"/>
                  <a:pt x="2524032" y="326402"/>
                  <a:pt x="2543175" y="323850"/>
                </a:cubicBezTo>
                <a:cubicBezTo>
                  <a:pt x="2573031" y="319869"/>
                  <a:pt x="2600325" y="304800"/>
                  <a:pt x="2628900" y="295275"/>
                </a:cubicBezTo>
                <a:cubicBezTo>
                  <a:pt x="2645977" y="272505"/>
                  <a:pt x="2681560" y="221320"/>
                  <a:pt x="2705100" y="209550"/>
                </a:cubicBezTo>
                <a:cubicBezTo>
                  <a:pt x="2725180" y="199510"/>
                  <a:pt x="2749899" y="205073"/>
                  <a:pt x="2771775" y="200025"/>
                </a:cubicBezTo>
                <a:cubicBezTo>
                  <a:pt x="2832556" y="185999"/>
                  <a:pt x="2892425" y="168275"/>
                  <a:pt x="2952750" y="152400"/>
                </a:cubicBezTo>
                <a:cubicBezTo>
                  <a:pt x="2974975" y="139700"/>
                  <a:pt x="2999219" y="130015"/>
                  <a:pt x="3019425" y="114300"/>
                </a:cubicBezTo>
                <a:cubicBezTo>
                  <a:pt x="3028461" y="107272"/>
                  <a:pt x="3030937" y="94340"/>
                  <a:pt x="3038475" y="85725"/>
                </a:cubicBezTo>
                <a:cubicBezTo>
                  <a:pt x="3053259" y="68829"/>
                  <a:pt x="3071316" y="54996"/>
                  <a:pt x="3086100" y="38100"/>
                </a:cubicBezTo>
                <a:cubicBezTo>
                  <a:pt x="3093638" y="29485"/>
                  <a:pt x="3095211" y="15205"/>
                  <a:pt x="3105150" y="9525"/>
                </a:cubicBezTo>
                <a:cubicBezTo>
                  <a:pt x="3119206" y="1493"/>
                  <a:pt x="3136900" y="3175"/>
                  <a:pt x="3152775" y="0"/>
                </a:cubicBezTo>
                <a:cubicBezTo>
                  <a:pt x="3155950" y="38100"/>
                  <a:pt x="3152449" y="77359"/>
                  <a:pt x="3162300" y="114300"/>
                </a:cubicBezTo>
                <a:cubicBezTo>
                  <a:pt x="3165771" y="127316"/>
                  <a:pt x="3183736" y="131452"/>
                  <a:pt x="3190875" y="142875"/>
                </a:cubicBezTo>
                <a:cubicBezTo>
                  <a:pt x="3199937" y="157374"/>
                  <a:pt x="3202981" y="174876"/>
                  <a:pt x="3209925" y="190500"/>
                </a:cubicBezTo>
                <a:cubicBezTo>
                  <a:pt x="3215692" y="203475"/>
                  <a:pt x="3222625" y="215900"/>
                  <a:pt x="3228975" y="228600"/>
                </a:cubicBezTo>
                <a:cubicBezTo>
                  <a:pt x="3229325" y="230348"/>
                  <a:pt x="3244069" y="307995"/>
                  <a:pt x="3248025" y="314325"/>
                </a:cubicBezTo>
                <a:cubicBezTo>
                  <a:pt x="3269907" y="349336"/>
                  <a:pt x="3290820" y="354772"/>
                  <a:pt x="3324225" y="371475"/>
                </a:cubicBezTo>
                <a:cubicBezTo>
                  <a:pt x="3333750" y="387350"/>
                  <a:pt x="3342531" y="403696"/>
                  <a:pt x="3352800" y="419100"/>
                </a:cubicBezTo>
                <a:cubicBezTo>
                  <a:pt x="3367950" y="441825"/>
                  <a:pt x="3390281" y="460416"/>
                  <a:pt x="3400425" y="485775"/>
                </a:cubicBezTo>
                <a:cubicBezTo>
                  <a:pt x="3404154" y="495097"/>
                  <a:pt x="3394855" y="505122"/>
                  <a:pt x="3390900" y="514350"/>
                </a:cubicBezTo>
                <a:cubicBezTo>
                  <a:pt x="3364572" y="575782"/>
                  <a:pt x="3380569" y="530879"/>
                  <a:pt x="3343275" y="590550"/>
                </a:cubicBezTo>
                <a:cubicBezTo>
                  <a:pt x="3335750" y="602591"/>
                  <a:pt x="3330575" y="615950"/>
                  <a:pt x="3324225" y="628650"/>
                </a:cubicBezTo>
                <a:cubicBezTo>
                  <a:pt x="3321050" y="644525"/>
                  <a:pt x="3314700" y="660086"/>
                  <a:pt x="3314700" y="676275"/>
                </a:cubicBezTo>
                <a:cubicBezTo>
                  <a:pt x="3314700" y="690693"/>
                  <a:pt x="3329010" y="788297"/>
                  <a:pt x="3333750" y="809625"/>
                </a:cubicBezTo>
                <a:cubicBezTo>
                  <a:pt x="3335928" y="819426"/>
                  <a:pt x="3334921" y="832631"/>
                  <a:pt x="3343275" y="838200"/>
                </a:cubicBezTo>
                <a:cubicBezTo>
                  <a:pt x="3356745" y="847180"/>
                  <a:pt x="3375025" y="844550"/>
                  <a:pt x="3390900" y="847725"/>
                </a:cubicBezTo>
                <a:cubicBezTo>
                  <a:pt x="3413125" y="866775"/>
                  <a:pt x="3437993" y="883117"/>
                  <a:pt x="3457575" y="904875"/>
                </a:cubicBezTo>
                <a:cubicBezTo>
                  <a:pt x="3467074" y="915429"/>
                  <a:pt x="3464449" y="935670"/>
                  <a:pt x="3476625" y="942975"/>
                </a:cubicBezTo>
                <a:cubicBezTo>
                  <a:pt x="3499076" y="956445"/>
                  <a:pt x="3527566" y="955136"/>
                  <a:pt x="3552825" y="962025"/>
                </a:cubicBezTo>
                <a:cubicBezTo>
                  <a:pt x="3562511" y="964667"/>
                  <a:pt x="3571875" y="968375"/>
                  <a:pt x="3581400" y="971550"/>
                </a:cubicBezTo>
                <a:cubicBezTo>
                  <a:pt x="3551623" y="1090657"/>
                  <a:pt x="3589679" y="942572"/>
                  <a:pt x="3562350" y="1038225"/>
                </a:cubicBezTo>
                <a:cubicBezTo>
                  <a:pt x="3558754" y="1050812"/>
                  <a:pt x="3558679" y="1064616"/>
                  <a:pt x="3552825" y="1076325"/>
                </a:cubicBezTo>
                <a:cubicBezTo>
                  <a:pt x="3545725" y="1090524"/>
                  <a:pt x="3532664" y="1100963"/>
                  <a:pt x="3524250" y="1114425"/>
                </a:cubicBezTo>
                <a:cubicBezTo>
                  <a:pt x="3507436" y="1141328"/>
                  <a:pt x="3504934" y="1153322"/>
                  <a:pt x="3495675" y="1181100"/>
                </a:cubicBezTo>
                <a:cubicBezTo>
                  <a:pt x="3489957" y="1318323"/>
                  <a:pt x="3465972" y="1376060"/>
                  <a:pt x="3505200" y="1485900"/>
                </a:cubicBezTo>
                <a:cubicBezTo>
                  <a:pt x="3512363" y="1505958"/>
                  <a:pt x="3524250" y="1524000"/>
                  <a:pt x="3533775" y="1543050"/>
                </a:cubicBezTo>
                <a:cubicBezTo>
                  <a:pt x="3540125" y="1638300"/>
                  <a:pt x="3544435" y="1733708"/>
                  <a:pt x="3552825" y="1828800"/>
                </a:cubicBezTo>
                <a:cubicBezTo>
                  <a:pt x="3557178" y="1878131"/>
                  <a:pt x="3579043" y="1865060"/>
                  <a:pt x="3552825" y="1924050"/>
                </a:cubicBezTo>
                <a:cubicBezTo>
                  <a:pt x="3547354" y="1936359"/>
                  <a:pt x="3532520" y="1941992"/>
                  <a:pt x="3524250" y="1952625"/>
                </a:cubicBezTo>
                <a:cubicBezTo>
                  <a:pt x="3510194" y="1970697"/>
                  <a:pt x="3502339" y="1993586"/>
                  <a:pt x="3486150" y="2009775"/>
                </a:cubicBezTo>
                <a:cubicBezTo>
                  <a:pt x="3455309" y="2040616"/>
                  <a:pt x="3410624" y="2045283"/>
                  <a:pt x="3371850" y="2057400"/>
                </a:cubicBezTo>
                <a:cubicBezTo>
                  <a:pt x="3251683" y="2094952"/>
                  <a:pt x="3325739" y="2080316"/>
                  <a:pt x="3219450" y="2095500"/>
                </a:cubicBezTo>
                <a:cubicBezTo>
                  <a:pt x="3128919" y="2186031"/>
                  <a:pt x="3223730" y="2102579"/>
                  <a:pt x="3152775" y="2143125"/>
                </a:cubicBezTo>
                <a:cubicBezTo>
                  <a:pt x="3138992" y="2151001"/>
                  <a:pt x="3129939" y="2167339"/>
                  <a:pt x="3114675" y="2171700"/>
                </a:cubicBezTo>
                <a:cubicBezTo>
                  <a:pt x="3083994" y="2180466"/>
                  <a:pt x="3051175" y="2178050"/>
                  <a:pt x="3019425" y="2181225"/>
                </a:cubicBezTo>
                <a:cubicBezTo>
                  <a:pt x="2959100" y="2171700"/>
                  <a:pt x="2895521" y="2174391"/>
                  <a:pt x="2838450" y="2152650"/>
                </a:cubicBezTo>
                <a:cubicBezTo>
                  <a:pt x="2746355" y="2117566"/>
                  <a:pt x="2929370" y="2042185"/>
                  <a:pt x="2752725" y="2143125"/>
                </a:cubicBezTo>
                <a:cubicBezTo>
                  <a:pt x="2746375" y="2152650"/>
                  <a:pt x="2740703" y="2162664"/>
                  <a:pt x="2733675" y="2171700"/>
                </a:cubicBezTo>
                <a:cubicBezTo>
                  <a:pt x="2718451" y="2191274"/>
                  <a:pt x="2691246" y="2204603"/>
                  <a:pt x="2686050" y="2228850"/>
                </a:cubicBezTo>
                <a:cubicBezTo>
                  <a:pt x="2679302" y="2260341"/>
                  <a:pt x="2709250" y="2313350"/>
                  <a:pt x="2724150" y="2343150"/>
                </a:cubicBezTo>
                <a:cubicBezTo>
                  <a:pt x="2714625" y="2355850"/>
                  <a:pt x="2704160" y="2367896"/>
                  <a:pt x="2695575" y="2381250"/>
                </a:cubicBezTo>
                <a:cubicBezTo>
                  <a:pt x="2675553" y="2412396"/>
                  <a:pt x="2638425" y="2476500"/>
                  <a:pt x="2638425" y="2476500"/>
                </a:cubicBezTo>
                <a:cubicBezTo>
                  <a:pt x="2594157" y="2631437"/>
                  <a:pt x="2633014" y="2577161"/>
                  <a:pt x="2552700" y="2657475"/>
                </a:cubicBezTo>
                <a:cubicBezTo>
                  <a:pt x="2547470" y="2694083"/>
                  <a:pt x="2569156" y="2817432"/>
                  <a:pt x="2486025" y="2809875"/>
                </a:cubicBezTo>
                <a:cubicBezTo>
                  <a:pt x="2464814" y="2807947"/>
                  <a:pt x="2447925" y="2790825"/>
                  <a:pt x="2428875" y="2781300"/>
                </a:cubicBezTo>
                <a:cubicBezTo>
                  <a:pt x="2422525" y="2797175"/>
                  <a:pt x="2414738" y="2812548"/>
                  <a:pt x="2409825" y="2828925"/>
                </a:cubicBezTo>
                <a:cubicBezTo>
                  <a:pt x="2405173" y="2844432"/>
                  <a:pt x="2404227" y="2860844"/>
                  <a:pt x="2400300" y="2876550"/>
                </a:cubicBezTo>
                <a:cubicBezTo>
                  <a:pt x="2394694" y="2898974"/>
                  <a:pt x="2387600" y="2921000"/>
                  <a:pt x="2381250" y="2943225"/>
                </a:cubicBezTo>
                <a:cubicBezTo>
                  <a:pt x="2378075" y="2987675"/>
                  <a:pt x="2390570" y="3036193"/>
                  <a:pt x="2371725" y="3076575"/>
                </a:cubicBezTo>
                <a:cubicBezTo>
                  <a:pt x="2363558" y="3094076"/>
                  <a:pt x="2333694" y="3083369"/>
                  <a:pt x="2314575" y="3086100"/>
                </a:cubicBezTo>
                <a:cubicBezTo>
                  <a:pt x="2289235" y="3089720"/>
                  <a:pt x="2263775" y="3092450"/>
                  <a:pt x="2238375" y="3095625"/>
                </a:cubicBezTo>
                <a:cubicBezTo>
                  <a:pt x="2143790" y="3085116"/>
                  <a:pt x="2101894" y="3070388"/>
                  <a:pt x="2000250" y="3124200"/>
                </a:cubicBezTo>
                <a:cubicBezTo>
                  <a:pt x="1985942" y="3131775"/>
                  <a:pt x="1996258" y="3156610"/>
                  <a:pt x="1990725" y="3171825"/>
                </a:cubicBezTo>
                <a:cubicBezTo>
                  <a:pt x="1983446" y="3191841"/>
                  <a:pt x="1977210" y="3213915"/>
                  <a:pt x="1962150" y="3228975"/>
                </a:cubicBezTo>
                <a:cubicBezTo>
                  <a:pt x="1939197" y="3251928"/>
                  <a:pt x="1897447" y="3259438"/>
                  <a:pt x="1866900" y="3267075"/>
                </a:cubicBezTo>
                <a:cubicBezTo>
                  <a:pt x="1845997" y="3281010"/>
                  <a:pt x="1824395" y="3297118"/>
                  <a:pt x="1800225" y="3305175"/>
                </a:cubicBezTo>
                <a:cubicBezTo>
                  <a:pt x="1765882" y="3316623"/>
                  <a:pt x="1729641" y="3321857"/>
                  <a:pt x="1695450" y="3333750"/>
                </a:cubicBezTo>
                <a:cubicBezTo>
                  <a:pt x="1652949" y="3348533"/>
                  <a:pt x="1550633" y="3393027"/>
                  <a:pt x="1504950" y="3419475"/>
                </a:cubicBezTo>
                <a:cubicBezTo>
                  <a:pt x="1469124" y="3440216"/>
                  <a:pt x="1436362" y="3466046"/>
                  <a:pt x="1400175" y="3486150"/>
                </a:cubicBezTo>
                <a:cubicBezTo>
                  <a:pt x="1371600" y="3502025"/>
                  <a:pt x="1341156" y="3514924"/>
                  <a:pt x="1314450" y="3533775"/>
                </a:cubicBezTo>
                <a:cubicBezTo>
                  <a:pt x="1286877" y="3553238"/>
                  <a:pt x="1265467" y="3580491"/>
                  <a:pt x="1238250" y="3600450"/>
                </a:cubicBezTo>
                <a:cubicBezTo>
                  <a:pt x="1217608" y="3615588"/>
                  <a:pt x="1193375" y="3625134"/>
                  <a:pt x="1171575" y="3638550"/>
                </a:cubicBezTo>
                <a:cubicBezTo>
                  <a:pt x="1152076" y="3650549"/>
                  <a:pt x="1132303" y="3662347"/>
                  <a:pt x="1114425" y="3676650"/>
                </a:cubicBezTo>
                <a:cubicBezTo>
                  <a:pt x="1100400" y="3687870"/>
                  <a:pt x="1091555" y="3705231"/>
                  <a:pt x="1076325" y="3714750"/>
                </a:cubicBezTo>
                <a:cubicBezTo>
                  <a:pt x="1065224" y="3721688"/>
                  <a:pt x="1050925" y="3721100"/>
                  <a:pt x="1038225" y="3724275"/>
                </a:cubicBezTo>
                <a:cubicBezTo>
                  <a:pt x="1028700" y="3740150"/>
                  <a:pt x="1021016" y="3757287"/>
                  <a:pt x="1009650" y="3771900"/>
                </a:cubicBezTo>
                <a:cubicBezTo>
                  <a:pt x="998623" y="3786077"/>
                  <a:pt x="981773" y="3795233"/>
                  <a:pt x="971550" y="3810000"/>
                </a:cubicBezTo>
                <a:cubicBezTo>
                  <a:pt x="952943" y="3836876"/>
                  <a:pt x="938544" y="3866487"/>
                  <a:pt x="923925" y="3895725"/>
                </a:cubicBezTo>
                <a:cubicBezTo>
                  <a:pt x="918522" y="3906532"/>
                  <a:pt x="902376" y="3960891"/>
                  <a:pt x="885825" y="3971925"/>
                </a:cubicBezTo>
                <a:cubicBezTo>
                  <a:pt x="874933" y="3979187"/>
                  <a:pt x="860425" y="3978275"/>
                  <a:pt x="847725" y="3981450"/>
                </a:cubicBezTo>
                <a:cubicBezTo>
                  <a:pt x="819150" y="4000500"/>
                  <a:pt x="781050" y="4010025"/>
                  <a:pt x="762000" y="4038600"/>
                </a:cubicBezTo>
                <a:cubicBezTo>
                  <a:pt x="755650" y="4048125"/>
                  <a:pt x="753189" y="4062055"/>
                  <a:pt x="742950" y="4067175"/>
                </a:cubicBezTo>
                <a:cubicBezTo>
                  <a:pt x="725676" y="4075812"/>
                  <a:pt x="704782" y="4073141"/>
                  <a:pt x="685800" y="4076700"/>
                </a:cubicBezTo>
                <a:cubicBezTo>
                  <a:pt x="653976" y="4082667"/>
                  <a:pt x="622210" y="4088966"/>
                  <a:pt x="590550" y="4095750"/>
                </a:cubicBezTo>
                <a:cubicBezTo>
                  <a:pt x="577750" y="4098493"/>
                  <a:pt x="565229" y="4102435"/>
                  <a:pt x="552450" y="4105275"/>
                </a:cubicBezTo>
                <a:cubicBezTo>
                  <a:pt x="536646" y="4108787"/>
                  <a:pt x="520700" y="4111625"/>
                  <a:pt x="504825" y="4114800"/>
                </a:cubicBezTo>
                <a:cubicBezTo>
                  <a:pt x="485775" y="4111625"/>
                  <a:pt x="466988" y="4105275"/>
                  <a:pt x="447675" y="4105275"/>
                </a:cubicBezTo>
                <a:cubicBezTo>
                  <a:pt x="422077" y="4105275"/>
                  <a:pt x="368300" y="4137025"/>
                  <a:pt x="352425" y="4143375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8C7D2F-E023-1C0C-D994-72287F474982}"/>
              </a:ext>
            </a:extLst>
          </p:cNvPr>
          <p:cNvSpPr/>
          <p:nvPr/>
        </p:nvSpPr>
        <p:spPr>
          <a:xfrm>
            <a:off x="196376" y="3519267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quốc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tiếp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giáp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 Nam </a:t>
            </a:r>
            <a:r>
              <a:rPr lang="en-US" sz="4000" b="1" dirty="0" err="1">
                <a:solidFill>
                  <a:srgbClr val="002060"/>
                </a:solidFill>
              </a:rPr>
              <a:t>Bộ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258C9B-C34D-A4E6-0801-177B248FBDC8}"/>
              </a:ext>
            </a:extLst>
          </p:cNvPr>
          <p:cNvSpPr/>
          <p:nvPr/>
        </p:nvSpPr>
        <p:spPr>
          <a:xfrm>
            <a:off x="10791825" y="942975"/>
            <a:ext cx="704850" cy="4381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C68AB9-CE10-ADB3-D3D6-366EBBE46A5B}"/>
              </a:ext>
            </a:extLst>
          </p:cNvPr>
          <p:cNvSpPr/>
          <p:nvPr/>
        </p:nvSpPr>
        <p:spPr>
          <a:xfrm>
            <a:off x="10877550" y="2085975"/>
            <a:ext cx="704850" cy="609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8AA441-CA9E-6964-5353-68FD0974F421}"/>
              </a:ext>
            </a:extLst>
          </p:cNvPr>
          <p:cNvSpPr/>
          <p:nvPr/>
        </p:nvSpPr>
        <p:spPr>
          <a:xfrm>
            <a:off x="8648700" y="904874"/>
            <a:ext cx="1104900" cy="3905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77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5" grpId="1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2085"/>
            <a:ext cx="12192000" cy="693018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A8E1A1-F9F8-04C6-0DD0-7ADC5C5A9EFD}"/>
              </a:ext>
            </a:extLst>
          </p:cNvPr>
          <p:cNvSpPr/>
          <p:nvPr/>
        </p:nvSpPr>
        <p:spPr>
          <a:xfrm>
            <a:off x="933450" y="1343026"/>
            <a:ext cx="11020425" cy="4552950"/>
          </a:xfrm>
          <a:prstGeom prst="round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nằm</a:t>
            </a:r>
            <a:r>
              <a:rPr lang="en-US" sz="4800" b="1" dirty="0">
                <a:solidFill>
                  <a:srgbClr val="002060"/>
                </a:solidFill>
              </a:rPr>
              <a:t> ở </a:t>
            </a:r>
            <a:r>
              <a:rPr lang="en-US" sz="4800" b="1" dirty="0" err="1">
                <a:solidFill>
                  <a:srgbClr val="002060"/>
                </a:solidFill>
              </a:rPr>
              <a:t>phía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của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đất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nước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gồm</a:t>
            </a:r>
            <a:r>
              <a:rPr lang="en-US" sz="4800" b="1" dirty="0">
                <a:solidFill>
                  <a:srgbClr val="002060"/>
                </a:solidFill>
              </a:rPr>
              <a:t>: </a:t>
            </a:r>
            <a:r>
              <a:rPr lang="en-US" sz="4800" b="1" dirty="0" err="1">
                <a:solidFill>
                  <a:srgbClr val="002060"/>
                </a:solidFill>
              </a:rPr>
              <a:t>Đông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Tây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(</a:t>
            </a:r>
            <a:r>
              <a:rPr lang="en-US" sz="4800" b="1" dirty="0" err="1">
                <a:solidFill>
                  <a:srgbClr val="002060"/>
                </a:solidFill>
              </a:rPr>
              <a:t>còn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gọi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là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đồng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bằng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sông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Cửu</a:t>
            </a:r>
            <a:r>
              <a:rPr lang="en-US" sz="4800" b="1" dirty="0">
                <a:solidFill>
                  <a:srgbClr val="002060"/>
                </a:solidFill>
              </a:rPr>
              <a:t> Long). </a:t>
            </a:r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có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biển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rộng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lớn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nhiều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tiềm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năng</a:t>
            </a:r>
            <a:r>
              <a:rPr lang="en-US" sz="4800" b="1" dirty="0">
                <a:solidFill>
                  <a:srgbClr val="00206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66175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7487DC-0613-049E-994F-B7AC132F8353}"/>
              </a:ext>
            </a:extLst>
          </p:cNvPr>
          <p:cNvGrpSpPr/>
          <p:nvPr/>
        </p:nvGrpSpPr>
        <p:grpSpPr>
          <a:xfrm>
            <a:off x="381610" y="2877482"/>
            <a:ext cx="11581180" cy="2230749"/>
            <a:chOff x="369797" y="4363029"/>
            <a:chExt cx="11581180" cy="22307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195130-E5E1-815C-CC49-6F9A0C8D82B8}"/>
                </a:ext>
              </a:extLst>
            </p:cNvPr>
            <p:cNvSpPr/>
            <p:nvPr/>
          </p:nvSpPr>
          <p:spPr>
            <a:xfrm>
              <a:off x="2063333" y="4392119"/>
              <a:ext cx="8148480" cy="1846404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Hoạt động 2: Tìm hiểu về đặc điểm thiên nhiên 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06014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611</Words>
  <Application>Microsoft Office PowerPoint</Application>
  <PresentationFormat>Widescreen</PresentationFormat>
  <Paragraphs>56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Abril Fatface</vt:lpstr>
      <vt:lpstr>Aldrich</vt:lpstr>
      <vt:lpstr>Arial</vt:lpstr>
      <vt:lpstr>Calibri</vt:lpstr>
      <vt:lpstr>Calibri Light</vt:lpstr>
      <vt:lpstr>Cambria</vt:lpstr>
      <vt:lpstr>等线</vt:lpstr>
      <vt:lpstr>等线 Light</vt:lpstr>
      <vt:lpstr>DFPOP1-W9</vt:lpstr>
      <vt:lpstr>DM Sans</vt:lpstr>
      <vt:lpstr>Pompiere</vt:lpstr>
      <vt:lpstr>Times New Roman</vt:lpstr>
      <vt:lpstr>方正黑体简体</vt:lpstr>
      <vt:lpstr>Custom Design</vt:lpstr>
      <vt:lpstr>1_Office Theme</vt:lpstr>
      <vt:lpstr>1_Custom Design</vt:lpstr>
      <vt:lpstr>2_Custom Design</vt:lpstr>
      <vt:lpstr>SlidesMania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RTV24</cp:lastModifiedBy>
  <cp:revision>32</cp:revision>
  <dcterms:created xsi:type="dcterms:W3CDTF">2024-01-22T08:52:43Z</dcterms:created>
  <dcterms:modified xsi:type="dcterms:W3CDTF">2024-04-01T07:58:51Z</dcterms:modified>
</cp:coreProperties>
</file>