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0" r:id="rId3"/>
    <p:sldId id="261" r:id="rId4"/>
    <p:sldId id="256" r:id="rId5"/>
    <p:sldId id="262" r:id="rId6"/>
    <p:sldId id="266" r:id="rId7"/>
    <p:sldId id="257" r:id="rId8"/>
    <p:sldId id="267" r:id="rId9"/>
    <p:sldId id="268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1D1"/>
    <a:srgbClr val="E9E9E9"/>
    <a:srgbClr val="EBF4DF"/>
    <a:srgbClr val="FF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>
            <a:fillRect/>
          </a:stretch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>
            <a:fillRect/>
          </a:stretch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9420" r="4712" b="51015"/>
          <a:stretch>
            <a:fillRect/>
          </a:stretch>
        </p:blipFill>
        <p:spPr>
          <a:xfrm>
            <a:off x="864703" y="1570382"/>
            <a:ext cx="10785423" cy="3508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8220" y="43330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9372" y="25937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17388" y="25937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0158" y="4339891"/>
            <a:ext cx="113392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85807" y="3213930"/>
            <a:ext cx="910041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53573" y="3157221"/>
            <a:ext cx="91004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70769" y="4321875"/>
            <a:ext cx="1509548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45133" y="4094186"/>
            <a:ext cx="805070" cy="74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17388" y="4103842"/>
            <a:ext cx="878460" cy="71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63034" y="2390776"/>
            <a:ext cx="4539004" cy="203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28119" y="3157222"/>
            <a:ext cx="2152198" cy="1164654"/>
            <a:chOff x="3872833" y="2718037"/>
            <a:chExt cx="2152198" cy="1164654"/>
          </a:xfrm>
        </p:grpSpPr>
        <p:sp>
          <p:nvSpPr>
            <p:cNvPr id="16" name="Rectangle 15"/>
            <p:cNvSpPr/>
            <p:nvPr/>
          </p:nvSpPr>
          <p:spPr>
            <a:xfrm>
              <a:off x="3872833" y="2718037"/>
              <a:ext cx="2152198" cy="1164654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769474" y="2958718"/>
              <a:ext cx="348634" cy="759988"/>
              <a:chOff x="4772966" y="2956879"/>
              <a:chExt cx="348634" cy="75998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772966" y="2956879"/>
                <a:ext cx="45719" cy="759988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075034" y="2956879"/>
                <a:ext cx="46566" cy="759987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31622" r="72580" b="61884"/>
          <a:stretch>
            <a:fillRect/>
          </a:stretch>
        </p:blipFill>
        <p:spPr>
          <a:xfrm>
            <a:off x="1305667" y="3059112"/>
            <a:ext cx="1706262" cy="1164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>
            <a:fillRect/>
          </a:stretch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50000" r="6959" b="30435"/>
          <a:stretch>
            <a:fillRect/>
          </a:stretch>
        </p:blipFill>
        <p:spPr>
          <a:xfrm>
            <a:off x="121786" y="1193533"/>
            <a:ext cx="10370445" cy="3517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628" y="3822710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5946" y="2264569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72295" y="2257158"/>
            <a:ext cx="831504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9768" y="3837506"/>
            <a:ext cx="101455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2295" y="2809897"/>
            <a:ext cx="831504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8090" y="2809897"/>
            <a:ext cx="908192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0818" y="3822710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9585" y="378310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54698" y="3808789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77649" y="2208432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52003" r="69141" b="41857"/>
          <a:stretch>
            <a:fillRect/>
          </a:stretch>
        </p:blipFill>
        <p:spPr>
          <a:xfrm>
            <a:off x="320464" y="2508919"/>
            <a:ext cx="2201367" cy="110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78436" r="9206" b="8841"/>
          <a:stretch>
            <a:fillRect/>
          </a:stretch>
        </p:blipFill>
        <p:spPr>
          <a:xfrm>
            <a:off x="900771" y="1851102"/>
            <a:ext cx="11162583" cy="2449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1625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0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231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3901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9857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1440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0215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43742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49106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9068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6364" r="8001" b="81028"/>
          <a:stretch>
            <a:fillRect/>
          </a:stretch>
        </p:blipFill>
        <p:spPr>
          <a:xfrm>
            <a:off x="904459" y="1610137"/>
            <a:ext cx="10800072" cy="23257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9727" r="8532" b="61793"/>
          <a:stretch>
            <a:fillRect/>
          </a:stretch>
        </p:blipFill>
        <p:spPr>
          <a:xfrm>
            <a:off x="904459" y="1610137"/>
            <a:ext cx="10800072" cy="3409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9381" y="497224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9300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05919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42746" r="9505" b="46313"/>
          <a:stretch>
            <a:fillRect/>
          </a:stretch>
        </p:blipFill>
        <p:spPr>
          <a:xfrm>
            <a:off x="-58879" y="0"/>
            <a:ext cx="12352062" cy="2308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581439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58734" r="9276" b="9904"/>
          <a:stretch>
            <a:fillRect/>
          </a:stretch>
        </p:blipFill>
        <p:spPr>
          <a:xfrm>
            <a:off x="2772169" y="2308302"/>
            <a:ext cx="8493291" cy="4549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51153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2585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017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0020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97"/>
          <p:cNvSpPr/>
          <p:nvPr/>
        </p:nvSpPr>
        <p:spPr>
          <a:xfrm>
            <a:off x="508000" y="2013228"/>
            <a:ext cx="11379200" cy="27997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865" b="1" spc="50" dirty="0">
                <a:ln w="11430"/>
                <a:solidFill>
                  <a:srgbClr val="020C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HỌC KẾT THÚC</a:t>
            </a:r>
            <a:endParaRPr lang="en-US" altLang="zh-CN" sz="5865" b="1" spc="50" dirty="0">
              <a:ln w="11430"/>
              <a:solidFill>
                <a:srgbClr val="020CC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5865" b="1" spc="50" dirty="0">
                <a:ln w="11430"/>
                <a:solidFill>
                  <a:srgbClr val="020C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XIN CHÂN THÀNH CẢM ƠN QUÝ THẦY CÔ!</a:t>
            </a:r>
            <a:endParaRPr lang="en-US" altLang="zh-CN" sz="5865" b="1" spc="50" dirty="0">
              <a:ln w="11430"/>
              <a:solidFill>
                <a:srgbClr val="020CC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Presentation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Arial-Rounded</vt:lpstr>
      <vt:lpstr>Segoe UI Symbol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22</cp:revision>
  <dcterms:created xsi:type="dcterms:W3CDTF">2020-08-07T08:50:00Z</dcterms:created>
  <dcterms:modified xsi:type="dcterms:W3CDTF">2024-04-11T08:56:15Z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6C67F6929A4447D0A3DDB70264382CB7_12</vt:lpwstr>
  </property>
  <property fmtid="{D5CDD505-2E9C-101B-9397-08002B2CF9AE}" pid="3" name="KSOProductBuildVer">
    <vt:lpwstr>1033-12.2.0.13489</vt:lpwstr>
  </property>
</Properties>
</file>