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273" r:id="rId4"/>
    <p:sldId id="290" r:id="rId5"/>
    <p:sldId id="292" r:id="rId6"/>
    <p:sldId id="287" r:id="rId7"/>
    <p:sldId id="265" r:id="rId8"/>
    <p:sldId id="269" r:id="rId9"/>
    <p:sldId id="270" r:id="rId10"/>
    <p:sldId id="264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1D1"/>
    <a:srgbClr val="E9E9E9"/>
    <a:srgbClr val="EBF4DF"/>
    <a:srgbClr val="FF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3.jpeg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97"/>
          <p:cNvSpPr/>
          <p:nvPr/>
        </p:nvSpPr>
        <p:spPr>
          <a:xfrm>
            <a:off x="508000" y="2013228"/>
            <a:ext cx="11379200" cy="27997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865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HỌC KẾT THÚC</a:t>
            </a:r>
            <a:endParaRPr lang="en-US" altLang="zh-CN" sz="5865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5865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XIN CHÂN THÀNH CẢM ƠN QUÝ THẦY CÔ!</a:t>
            </a:r>
            <a:endParaRPr lang="en-US" altLang="zh-CN" sz="5865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073" r="7980" b="79710"/>
          <a:stretch>
            <a:fillRect/>
          </a:stretch>
        </p:blipFill>
        <p:spPr>
          <a:xfrm>
            <a:off x="1017434" y="176640"/>
            <a:ext cx="10157231" cy="2613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583" y="1060644"/>
            <a:ext cx="3504187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5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335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335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0425"/>
            <a:ext cx="1219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2616200"/>
            <a:ext cx="4572000" cy="993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8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86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8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động:</a:t>
            </a:r>
            <a:endParaRPr lang="en-US" sz="586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5867"/>
          <a:stretch>
            <a:fillRect/>
          </a:stretch>
        </p:blipFill>
        <p:spPr>
          <a:xfrm>
            <a:off x="0" y="52811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500" y1="10187" x2="32333" y2="30562"/>
                        <a14:backgroundMark x1="32333" y1="30562" x2="25000" y2="38759"/>
                        <a14:backgroundMark x1="25000" y1="38759" x2="23500" y2="49532"/>
                        <a14:backgroundMark x1="23500" y1="49532" x2="31500" y2="57963"/>
                        <a14:backgroundMark x1="31500" y1="57963" x2="20500" y2="63349"/>
                        <a14:backgroundMark x1="20500" y1="63349" x2="28833" y2="72131"/>
                        <a14:backgroundMark x1="28833" y1="72131" x2="24333" y2="81499"/>
                        <a14:backgroundMark x1="24333" y1="81499" x2="37000" y2="99063"/>
                        <a14:backgroundMark x1="37000" y1="99063" x2="51833" y2="99649"/>
                        <a14:backgroundMark x1="51833" y1="99649" x2="65167" y2="98244"/>
                        <a14:backgroundMark x1="65167" y1="98244" x2="80333" y2="79274"/>
                        <a14:backgroundMark x1="80333" y1="79274" x2="67833" y2="59602"/>
                        <a14:backgroundMark x1="67833" y1="59602" x2="77667" y2="50468"/>
                        <a14:backgroundMark x1="77667" y1="50468" x2="71167" y2="29625"/>
                        <a14:backgroundMark x1="71167" y1="29625" x2="77500" y2="20960"/>
                        <a14:backgroundMark x1="77500" y1="20960" x2="74000" y2="1171"/>
                        <a14:backgroundMark x1="74000" y1="1171" x2="62000" y2="6557"/>
                        <a14:backgroundMark x1="62000" y1="6557" x2="56167" y2="16862"/>
                        <a14:backgroundMark x1="56167" y1="16862" x2="56333" y2="26112"/>
                        <a14:backgroundMark x1="56333" y1="26112" x2="43833" y2="8080"/>
                        <a14:backgroundMark x1="43833" y1="8080" x2="34000" y2="234"/>
                        <a14:backgroundMark x1="34000" y1="234" x2="30000" y2="10304"/>
                        <a14:backgroundMark x1="30000" y1="10304" x2="30000" y2="1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91" y="1092200"/>
            <a:ext cx="1895723" cy="30044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3096">
            <a:off x="1265273" y="3028845"/>
            <a:ext cx="1917700" cy="46953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0500" y1="10187" x2="32333" y2="30562"/>
                        <a14:backgroundMark x1="32333" y1="30562" x2="25000" y2="38759"/>
                        <a14:backgroundMark x1="25000" y1="38759" x2="23500" y2="49532"/>
                        <a14:backgroundMark x1="23500" y1="49532" x2="31500" y2="57963"/>
                        <a14:backgroundMark x1="31500" y1="57963" x2="20500" y2="63349"/>
                        <a14:backgroundMark x1="20500" y1="63349" x2="28833" y2="72131"/>
                        <a14:backgroundMark x1="28833" y1="72131" x2="24333" y2="81499"/>
                        <a14:backgroundMark x1="24333" y1="81499" x2="37000" y2="99063"/>
                        <a14:backgroundMark x1="37000" y1="99063" x2="51833" y2="99649"/>
                        <a14:backgroundMark x1="51833" y1="99649" x2="65167" y2="98244"/>
                        <a14:backgroundMark x1="65167" y1="98244" x2="80333" y2="79274"/>
                        <a14:backgroundMark x1="80333" y1="79274" x2="67833" y2="59602"/>
                        <a14:backgroundMark x1="67833" y1="59602" x2="77667" y2="50468"/>
                        <a14:backgroundMark x1="77667" y1="50468" x2="71167" y2="29625"/>
                        <a14:backgroundMark x1="71167" y1="29625" x2="77500" y2="20960"/>
                        <a14:backgroundMark x1="77500" y1="20960" x2="74000" y2="1171"/>
                        <a14:backgroundMark x1="74000" y1="1171" x2="62000" y2="6557"/>
                        <a14:backgroundMark x1="62000" y1="6557" x2="56167" y2="16862"/>
                        <a14:backgroundMark x1="56167" y1="16862" x2="56333" y2="26112"/>
                        <a14:backgroundMark x1="56333" y1="26112" x2="43833" y2="8080"/>
                        <a14:backgroundMark x1="43833" y1="8080" x2="34000" y2="234"/>
                        <a14:backgroundMark x1="34000" y1="234" x2="30000" y2="10304"/>
                        <a14:backgroundMark x1="30000" y1="10304" x2="30000" y2="1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87" y="988008"/>
            <a:ext cx="1895723" cy="295799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1740000">
            <a:off x="1477010" y="5144440"/>
            <a:ext cx="23885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2060"/>
                </a:solidFill>
              </a:rPr>
              <a:t>37+10</a:t>
            </a:r>
            <a:endParaRPr lang="en-US" sz="64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94289" y="2729641"/>
            <a:ext cx="126920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39</a:t>
            </a:r>
            <a:endParaRPr lang="en-US" sz="5865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7377" y="2596880"/>
            <a:ext cx="126920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5" b="1" dirty="0">
                <a:solidFill>
                  <a:srgbClr val="FF0000"/>
                </a:solidFill>
              </a:rPr>
              <a:t>47</a:t>
            </a:r>
            <a:endParaRPr lang="en-US" sz="5865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37926"/>
          <a:stretch>
            <a:fillRect/>
          </a:stretch>
        </p:blipFill>
        <p:spPr>
          <a:xfrm rot="18164081">
            <a:off x="8323257" y="3046121"/>
            <a:ext cx="1373251" cy="459588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2040000">
            <a:off x="8435355" y="5203919"/>
            <a:ext cx="23885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1421D1"/>
                </a:solidFill>
              </a:rPr>
              <a:t>69-30</a:t>
            </a:r>
            <a:endParaRPr lang="en-US" sz="6400" b="1" dirty="0">
              <a:solidFill>
                <a:srgbClr val="1421D1"/>
              </a:solidFill>
            </a:endParaRPr>
          </a:p>
        </p:txBody>
      </p:sp>
      <p:sp>
        <p:nvSpPr>
          <p:cNvPr id="42" name="Freeform: Shape 41"/>
          <p:cNvSpPr/>
          <p:nvPr/>
        </p:nvSpPr>
        <p:spPr>
          <a:xfrm>
            <a:off x="2714625" y="3803650"/>
            <a:ext cx="5309235" cy="991870"/>
          </a:xfrm>
          <a:custGeom>
            <a:avLst/>
            <a:gdLst>
              <a:gd name="connsiteX0" fmla="*/ 0 w 3636259"/>
              <a:gd name="connsiteY0" fmla="*/ 0 h 757601"/>
              <a:gd name="connsiteX1" fmla="*/ 935665 w 3636259"/>
              <a:gd name="connsiteY1" fmla="*/ 648586 h 757601"/>
              <a:gd name="connsiteX2" fmla="*/ 1892595 w 3636259"/>
              <a:gd name="connsiteY2" fmla="*/ 42530 h 757601"/>
              <a:gd name="connsiteX3" fmla="*/ 3434316 w 3636259"/>
              <a:gd name="connsiteY3" fmla="*/ 680484 h 757601"/>
              <a:gd name="connsiteX4" fmla="*/ 3572540 w 3636259"/>
              <a:gd name="connsiteY4" fmla="*/ 723014 h 7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259" h="757601">
                <a:moveTo>
                  <a:pt x="0" y="0"/>
                </a:moveTo>
                <a:cubicBezTo>
                  <a:pt x="310116" y="320749"/>
                  <a:pt x="620233" y="641498"/>
                  <a:pt x="935665" y="648586"/>
                </a:cubicBezTo>
                <a:cubicBezTo>
                  <a:pt x="1251098" y="655674"/>
                  <a:pt x="1476153" y="37214"/>
                  <a:pt x="1892595" y="42530"/>
                </a:cubicBezTo>
                <a:cubicBezTo>
                  <a:pt x="2309037" y="47846"/>
                  <a:pt x="3154325" y="567070"/>
                  <a:pt x="3434316" y="680484"/>
                </a:cubicBezTo>
                <a:cubicBezTo>
                  <a:pt x="3714307" y="793898"/>
                  <a:pt x="3643423" y="758456"/>
                  <a:pt x="3572540" y="723014"/>
                </a:cubicBezTo>
              </a:path>
            </a:pathLst>
          </a:cu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Freeform: Shape 43"/>
          <p:cNvSpPr/>
          <p:nvPr/>
        </p:nvSpPr>
        <p:spPr>
          <a:xfrm>
            <a:off x="2066290" y="3183890"/>
            <a:ext cx="7647305" cy="1611630"/>
          </a:xfrm>
          <a:custGeom>
            <a:avLst/>
            <a:gdLst>
              <a:gd name="connsiteX0" fmla="*/ 5332101 w 5332101"/>
              <a:gd name="connsiteY0" fmla="*/ 0 h 1350145"/>
              <a:gd name="connsiteX1" fmla="*/ 4003031 w 5332101"/>
              <a:gd name="connsiteY1" fmla="*/ 382772 h 1350145"/>
              <a:gd name="connsiteX2" fmla="*/ 3184324 w 5332101"/>
              <a:gd name="connsiteY2" fmla="*/ 297712 h 1350145"/>
              <a:gd name="connsiteX3" fmla="*/ 398594 w 5332101"/>
              <a:gd name="connsiteY3" fmla="*/ 1244010 h 1350145"/>
              <a:gd name="connsiteX4" fmla="*/ 79617 w 5332101"/>
              <a:gd name="connsiteY4" fmla="*/ 1286540 h 135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101" h="1350145">
                <a:moveTo>
                  <a:pt x="5332101" y="0"/>
                </a:moveTo>
                <a:cubicBezTo>
                  <a:pt x="4846547" y="166576"/>
                  <a:pt x="4360994" y="333153"/>
                  <a:pt x="4003031" y="382772"/>
                </a:cubicBezTo>
                <a:cubicBezTo>
                  <a:pt x="3645068" y="432391"/>
                  <a:pt x="3785063" y="154172"/>
                  <a:pt x="3184324" y="297712"/>
                </a:cubicBezTo>
                <a:cubicBezTo>
                  <a:pt x="2583584" y="441252"/>
                  <a:pt x="916045" y="1079205"/>
                  <a:pt x="398594" y="1244010"/>
                </a:cubicBezTo>
                <a:cubicBezTo>
                  <a:pt x="-118857" y="1408815"/>
                  <a:pt x="-19620" y="1347677"/>
                  <a:pt x="79617" y="1286540"/>
                </a:cubicBezTo>
              </a:path>
            </a:pathLst>
          </a:cu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Smiley Face 44"/>
          <p:cNvSpPr/>
          <p:nvPr/>
        </p:nvSpPr>
        <p:spPr>
          <a:xfrm>
            <a:off x="5689600" y="6273800"/>
            <a:ext cx="736596" cy="531389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Flowchart: Process 1"/>
          <p:cNvSpPr/>
          <p:nvPr/>
        </p:nvSpPr>
        <p:spPr>
          <a:xfrm>
            <a:off x="2406015" y="177800"/>
            <a:ext cx="7592695" cy="1101090"/>
          </a:xfrm>
          <a:prstGeom prst="flowChartProcess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Box 20"/>
          <p:cNvSpPr txBox="1"/>
          <p:nvPr/>
        </p:nvSpPr>
        <p:spPr>
          <a:xfrm>
            <a:off x="3175635" y="139065"/>
            <a:ext cx="6807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065" r="61215" b="81397"/>
          <a:stretch>
            <a:fillRect/>
          </a:stretch>
        </p:blipFill>
        <p:spPr>
          <a:xfrm>
            <a:off x="539115" y="718820"/>
            <a:ext cx="3946525" cy="12433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7" t="21367" r="27021" b="71336"/>
          <a:stretch>
            <a:fillRect/>
          </a:stretch>
        </p:blipFill>
        <p:spPr>
          <a:xfrm>
            <a:off x="4475480" y="2433320"/>
            <a:ext cx="5997575" cy="170751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20754" r="59563" b="70574"/>
          <a:stretch>
            <a:fillRect/>
          </a:stretch>
        </p:blipFill>
        <p:spPr>
          <a:xfrm>
            <a:off x="1141730" y="2321560"/>
            <a:ext cx="3343910" cy="18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4065" r="5510" b="69260"/>
          <a:stretch>
            <a:fillRect/>
          </a:stretch>
        </p:blipFill>
        <p:spPr>
          <a:xfrm>
            <a:off x="2875915" y="255905"/>
            <a:ext cx="8965565" cy="20904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7005" y="2592705"/>
            <a:ext cx="3434715" cy="3288665"/>
            <a:chOff x="167268" y="3070458"/>
            <a:chExt cx="3434576" cy="27431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1" t="30308" r="65344" b="53902"/>
            <a:stretch>
              <a:fillRect/>
            </a:stretch>
          </p:blipFill>
          <p:spPr>
            <a:xfrm>
              <a:off x="167268" y="3070458"/>
              <a:ext cx="2601952" cy="274319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497873" y="3429000"/>
              <a:ext cx="1103971" cy="2296291"/>
            </a:xfrm>
            <a:prstGeom prst="rect">
              <a:avLst/>
            </a:prstGeom>
            <a:solidFill>
              <a:srgbClr val="FF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81805" y="2592705"/>
            <a:ext cx="3282315" cy="3288665"/>
            <a:chOff x="4282067" y="3070458"/>
            <a:chExt cx="3282175" cy="2743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0" t="30308" r="41485" b="53902"/>
            <a:stretch>
              <a:fillRect/>
            </a:stretch>
          </p:blipFill>
          <p:spPr>
            <a:xfrm>
              <a:off x="4282067" y="3070458"/>
              <a:ext cx="2601952" cy="274319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60271" y="3428999"/>
              <a:ext cx="1103971" cy="2296291"/>
            </a:xfrm>
            <a:prstGeom prst="rect">
              <a:avLst/>
            </a:prstGeom>
            <a:solidFill>
              <a:srgbClr val="EBF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96605" y="2592705"/>
            <a:ext cx="3296920" cy="3288665"/>
            <a:chOff x="8396867" y="3070459"/>
            <a:chExt cx="3297045" cy="2743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66" t="30308" r="18579" b="53902"/>
            <a:stretch>
              <a:fillRect/>
            </a:stretch>
          </p:blipFill>
          <p:spPr>
            <a:xfrm>
              <a:off x="8396867" y="3070459"/>
              <a:ext cx="2601951" cy="2743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0589941" y="3428998"/>
              <a:ext cx="1103971" cy="2296291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482850" y="3145155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20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98090" y="3949700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20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2850" y="4773930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30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60490" y="3127375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70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60490" y="3939540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10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5250" y="4753610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70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80370" y="3137535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10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580370" y="3939540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40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65765" y="4763770"/>
            <a:ext cx="1104265" cy="895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30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1169" r="67354" b="45066"/>
          <a:stretch>
            <a:fillRect/>
          </a:stretch>
        </p:blipFill>
        <p:spPr>
          <a:xfrm>
            <a:off x="238760" y="1103630"/>
            <a:ext cx="3845560" cy="8750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96900" y="2352675"/>
            <a:ext cx="2478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92 - 72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18510" y="2352675"/>
            <a:ext cx="2478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65 - 25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00800" y="2352675"/>
            <a:ext cx="2478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86 - 64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335770" y="2352675"/>
            <a:ext cx="24784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77 - 53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358265" y="3248025"/>
            <a:ext cx="955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92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285240" y="3965575"/>
            <a:ext cx="1028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 72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57860" y="3489325"/>
            <a:ext cx="9766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>
                <a:solidFill>
                  <a:srgbClr val="1421D1"/>
                </a:solidFill>
              </a:rPr>
              <a:t> - </a:t>
            </a:r>
            <a:endParaRPr lang="en-US" sz="4800" b="1">
              <a:solidFill>
                <a:srgbClr val="1421D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347470" y="4719320"/>
            <a:ext cx="998220" cy="10160"/>
          </a:xfrm>
          <a:prstGeom prst="line">
            <a:avLst/>
          </a:prstGeom>
          <a:ln w="31750" cap="rnd">
            <a:solidFill>
              <a:srgbClr val="1421D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1758950" y="4723765"/>
            <a:ext cx="4737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49705" y="4713605"/>
            <a:ext cx="433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2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4096385" y="3232785"/>
            <a:ext cx="955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65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023360" y="3950335"/>
            <a:ext cx="1028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 25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395980" y="3474085"/>
            <a:ext cx="9766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>
                <a:solidFill>
                  <a:srgbClr val="1421D1"/>
                </a:solidFill>
              </a:rPr>
              <a:t> - </a:t>
            </a:r>
            <a:endParaRPr lang="en-US" sz="4800" b="1">
              <a:solidFill>
                <a:srgbClr val="1421D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085590" y="4704080"/>
            <a:ext cx="998220" cy="10160"/>
          </a:xfrm>
          <a:prstGeom prst="line">
            <a:avLst/>
          </a:prstGeom>
          <a:ln w="31750" cap="rnd">
            <a:solidFill>
              <a:srgbClr val="1421D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Text Box 17"/>
          <p:cNvSpPr txBox="1"/>
          <p:nvPr/>
        </p:nvSpPr>
        <p:spPr>
          <a:xfrm>
            <a:off x="4497070" y="4708525"/>
            <a:ext cx="4737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0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187825" y="4698365"/>
            <a:ext cx="433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4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7230745" y="3248025"/>
            <a:ext cx="955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86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7157720" y="3965575"/>
            <a:ext cx="1028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 64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6530340" y="3489325"/>
            <a:ext cx="9766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>
                <a:solidFill>
                  <a:srgbClr val="1421D1"/>
                </a:solidFill>
              </a:rPr>
              <a:t> - </a:t>
            </a:r>
            <a:endParaRPr lang="en-US" sz="4800" b="1">
              <a:solidFill>
                <a:srgbClr val="1421D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219950" y="4719320"/>
            <a:ext cx="998220" cy="10160"/>
          </a:xfrm>
          <a:prstGeom prst="line">
            <a:avLst/>
          </a:prstGeom>
          <a:ln w="31750" cap="rnd">
            <a:solidFill>
              <a:srgbClr val="1421D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7631430" y="4723765"/>
            <a:ext cx="4737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2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7322185" y="4713605"/>
            <a:ext cx="433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2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10189210" y="3359785"/>
            <a:ext cx="955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77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10116185" y="4077335"/>
            <a:ext cx="1028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1421D1"/>
                </a:solidFill>
              </a:rPr>
              <a:t> 53</a:t>
            </a:r>
            <a:endParaRPr lang="en-US" sz="4400" b="1">
              <a:solidFill>
                <a:srgbClr val="1421D1"/>
              </a:solidFill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9488805" y="3601085"/>
            <a:ext cx="9766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>
                <a:solidFill>
                  <a:srgbClr val="1421D1"/>
                </a:solidFill>
              </a:rPr>
              <a:t> - </a:t>
            </a:r>
            <a:endParaRPr lang="en-US" sz="4800" b="1">
              <a:solidFill>
                <a:srgbClr val="1421D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0178415" y="4831080"/>
            <a:ext cx="998220" cy="10160"/>
          </a:xfrm>
          <a:prstGeom prst="line">
            <a:avLst/>
          </a:prstGeom>
          <a:ln w="31750" cap="rnd">
            <a:solidFill>
              <a:srgbClr val="1421D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Text Box 35"/>
          <p:cNvSpPr txBox="1"/>
          <p:nvPr/>
        </p:nvSpPr>
        <p:spPr>
          <a:xfrm>
            <a:off x="10589895" y="4835525"/>
            <a:ext cx="4737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4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10280650" y="4825365"/>
            <a:ext cx="433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rgbClr val="FF0000"/>
                </a:solidFill>
              </a:rPr>
              <a:t>2</a:t>
            </a:r>
            <a:endParaRPr 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9" grpId="0"/>
      <p:bldP spid="10" grpId="0"/>
      <p:bldP spid="8" grpId="1"/>
      <p:bldP spid="9" grpId="1"/>
      <p:bldP spid="10" grpId="1"/>
      <p:bldP spid="12" grpId="0"/>
      <p:bldP spid="12" grpId="1"/>
      <p:bldP spid="13" grpId="0"/>
      <p:bldP spid="13" grpId="1"/>
      <p:bldP spid="4" grpId="0"/>
      <p:bldP spid="4" grpId="1"/>
      <p:bldP spid="14" grpId="0"/>
      <p:bldP spid="15" grpId="0"/>
      <p:bldP spid="16" grpId="0"/>
      <p:bldP spid="18" grpId="0"/>
      <p:bldP spid="19" grpId="0"/>
      <p:bldP spid="14" grpId="1"/>
      <p:bldP spid="15" grpId="1"/>
      <p:bldP spid="16" grpId="1"/>
      <p:bldP spid="18" grpId="1"/>
      <p:bldP spid="19" grpId="1"/>
      <p:bldP spid="6" grpId="0"/>
      <p:bldP spid="6" grpId="1"/>
      <p:bldP spid="27" grpId="0"/>
      <p:bldP spid="28" grpId="0"/>
      <p:bldP spid="30" grpId="0"/>
      <p:bldP spid="31" grpId="0"/>
      <p:bldP spid="26" grpId="0"/>
      <p:bldP spid="27" grpId="1"/>
      <p:bldP spid="28" grpId="1"/>
      <p:bldP spid="30" grpId="1"/>
      <p:bldP spid="31" grpId="1"/>
      <p:bldP spid="26" grpId="1"/>
      <p:bldP spid="7" grpId="0"/>
      <p:bldP spid="7" grpId="1"/>
      <p:bldP spid="32" grpId="0"/>
      <p:bldP spid="33" grpId="0"/>
      <p:bldP spid="34" grpId="0"/>
      <p:bldP spid="36" grpId="0"/>
      <p:bldP spid="37" grpId="0"/>
      <p:bldP spid="32" grpId="1"/>
      <p:bldP spid="33" grpId="1"/>
      <p:bldP spid="34" grpId="1"/>
      <p:bldP spid="36" grpId="1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2130" r="6306" b="9508"/>
          <a:stretch>
            <a:fillRect/>
          </a:stretch>
        </p:blipFill>
        <p:spPr>
          <a:xfrm>
            <a:off x="2386330" y="300990"/>
            <a:ext cx="9469120" cy="3084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9307" r="8993" b="70249"/>
          <a:stretch>
            <a:fillRect/>
          </a:stretch>
        </p:blipFill>
        <p:spPr>
          <a:xfrm>
            <a:off x="1729105" y="3105150"/>
            <a:ext cx="9861550" cy="34309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9400" y="1868170"/>
            <a:ext cx="913765" cy="664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60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4560" y="1847850"/>
            <a:ext cx="835660" cy="75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40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4195" y="4228465"/>
            <a:ext cx="544195" cy="52768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9840" y="4228465"/>
            <a:ext cx="584835" cy="52768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79740" y="4876165"/>
            <a:ext cx="544195" cy="547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2530" y="5649595"/>
            <a:ext cx="577215" cy="47752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20375" y="4876165"/>
            <a:ext cx="545465" cy="547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29825" y="4876165"/>
            <a:ext cx="537210" cy="5473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66670" r="73893" b="29036"/>
          <a:stretch>
            <a:fillRect/>
          </a:stretch>
        </p:blipFill>
        <p:spPr>
          <a:xfrm>
            <a:off x="151765" y="997585"/>
            <a:ext cx="1736725" cy="108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30894" r="8937" b="56810"/>
          <a:stretch>
            <a:fillRect/>
          </a:stretch>
        </p:blipFill>
        <p:spPr>
          <a:xfrm>
            <a:off x="99060" y="-30480"/>
            <a:ext cx="12106910" cy="3319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t="47883" r="8937" b="11064"/>
          <a:stretch>
            <a:fillRect/>
          </a:stretch>
        </p:blipFill>
        <p:spPr>
          <a:xfrm>
            <a:off x="5921375" y="3246755"/>
            <a:ext cx="6270625" cy="3611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3715" y="2183765"/>
            <a:ext cx="666115" cy="85153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0465" y="2183765"/>
            <a:ext cx="666115" cy="85153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3565" y="2183765"/>
            <a:ext cx="666115" cy="85153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9925" y="2183765"/>
            <a:ext cx="666115" cy="851535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46150" y="1005205"/>
            <a:ext cx="4146550" cy="20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94325" y="1005205"/>
            <a:ext cx="6539865" cy="1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6135" y="1597025"/>
            <a:ext cx="911860" cy="171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9140" y="1550670"/>
            <a:ext cx="6180455" cy="26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05965" y="1642745"/>
            <a:ext cx="6183630" cy="21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WPS Presentation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Arial-Rounded</vt:lpstr>
      <vt:lpstr>Segoe UI Symbol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21</cp:revision>
  <dcterms:created xsi:type="dcterms:W3CDTF">2020-08-07T08:50:00Z</dcterms:created>
  <dcterms:modified xsi:type="dcterms:W3CDTF">2024-04-11T08:53:00Z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6C67F6929A4447D0A3DDB70264382CB7_12</vt:lpwstr>
  </property>
  <property fmtid="{D5CDD505-2E9C-101B-9397-08002B2CF9AE}" pid="3" name="KSOProductBuildVer">
    <vt:lpwstr>1033-12.2.0.13489</vt:lpwstr>
  </property>
</Properties>
</file>