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0" r:id="rId3"/>
    <p:sldId id="274" r:id="rId4"/>
    <p:sldId id="263" r:id="rId5"/>
    <p:sldId id="271" r:id="rId6"/>
    <p:sldId id="272" r:id="rId7"/>
    <p:sldId id="258" r:id="rId8"/>
    <p:sldId id="275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1D1"/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>
            <a:fillRect/>
          </a:stretch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491" r="16940" b="70780"/>
          <a:stretch>
            <a:fillRect/>
          </a:stretch>
        </p:blipFill>
        <p:spPr>
          <a:xfrm>
            <a:off x="1193015" y="856648"/>
            <a:ext cx="10418477" cy="3267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9224" r="9784" b="35721"/>
          <a:stretch>
            <a:fillRect/>
          </a:stretch>
        </p:blipFill>
        <p:spPr>
          <a:xfrm>
            <a:off x="1193014" y="861226"/>
            <a:ext cx="9690575" cy="5968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1556" y="208794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0590" y="4325621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3292" y="4492889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60483" y="187235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4240" r="8732" b="8021"/>
          <a:stretch>
            <a:fillRect/>
          </a:stretch>
        </p:blipFill>
        <p:spPr>
          <a:xfrm>
            <a:off x="1698854" y="856648"/>
            <a:ext cx="10109263" cy="4863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721" r="8539" b="62045"/>
          <a:stretch>
            <a:fillRect/>
          </a:stretch>
        </p:blipFill>
        <p:spPr>
          <a:xfrm>
            <a:off x="1244405" y="1226633"/>
            <a:ext cx="9737125" cy="4181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>
            <a:fillRect/>
          </a:stretch>
        </p:blipFill>
        <p:spPr>
          <a:xfrm>
            <a:off x="0" y="0"/>
            <a:ext cx="1916350" cy="839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>
            <a:fillRect/>
          </a:stretch>
        </p:blipFill>
        <p:spPr>
          <a:xfrm>
            <a:off x="0" y="0"/>
            <a:ext cx="1916350" cy="83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38378" r="8540" b="10355"/>
          <a:stretch>
            <a:fillRect/>
          </a:stretch>
        </p:blipFill>
        <p:spPr>
          <a:xfrm>
            <a:off x="2107580" y="0"/>
            <a:ext cx="7783552" cy="6828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97"/>
          <p:cNvSpPr/>
          <p:nvPr/>
        </p:nvSpPr>
        <p:spPr>
          <a:xfrm>
            <a:off x="508000" y="2013228"/>
            <a:ext cx="11379200" cy="27997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865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HỌC KẾT THÚC</a:t>
            </a:r>
            <a:endParaRPr lang="en-US" altLang="zh-CN" sz="5865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5865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XIN CHÂN THÀNH CẢM ƠN QUÝ THẦY CÔ!</a:t>
            </a:r>
            <a:endParaRPr lang="en-US" altLang="zh-CN" sz="5865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Presentation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Arial-Rounded</vt:lpstr>
      <vt:lpstr>Segoe UI Symbol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22</cp:revision>
  <dcterms:created xsi:type="dcterms:W3CDTF">2020-08-07T08:50:00Z</dcterms:created>
  <dcterms:modified xsi:type="dcterms:W3CDTF">2024-04-11T08:56:02Z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6C67F6929A4447D0A3DDB70264382CB7_12</vt:lpwstr>
  </property>
  <property fmtid="{D5CDD505-2E9C-101B-9397-08002B2CF9AE}" pid="3" name="KSOProductBuildVer">
    <vt:lpwstr>1033-12.2.0.13489</vt:lpwstr>
  </property>
</Properties>
</file>