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9" r:id="rId4"/>
    <p:sldMasterId id="2147483721" r:id="rId5"/>
    <p:sldMasterId id="2147483747" r:id="rId6"/>
  </p:sldMasterIdLst>
  <p:notesMasterIdLst>
    <p:notesMasterId r:id="rId23"/>
  </p:notesMasterIdLst>
  <p:sldIdLst>
    <p:sldId id="333" r:id="rId7"/>
    <p:sldId id="290" r:id="rId8"/>
    <p:sldId id="292" r:id="rId9"/>
    <p:sldId id="293" r:id="rId10"/>
    <p:sldId id="296" r:id="rId11"/>
    <p:sldId id="294" r:id="rId12"/>
    <p:sldId id="295" r:id="rId13"/>
    <p:sldId id="297" r:id="rId14"/>
    <p:sldId id="298" r:id="rId15"/>
    <p:sldId id="299" r:id="rId16"/>
    <p:sldId id="300" r:id="rId17"/>
    <p:sldId id="301" r:id="rId18"/>
    <p:sldId id="302" r:id="rId19"/>
    <p:sldId id="303" r:id="rId20"/>
    <p:sldId id="305" r:id="rId21"/>
    <p:sldId id="331" r:id="rId22"/>
  </p:sldIdLst>
  <p:sldSz cx="5761038" cy="3240088"/>
  <p:notesSz cx="6858000" cy="9144000"/>
  <p:defaultTextStyle>
    <a:defPPr>
      <a:defRPr lang="en-US"/>
    </a:defPPr>
    <a:lvl1pPr marL="0" algn="l" defTabSz="513975" rtl="0" eaLnBrk="1" latinLnBrk="0" hangingPunct="1">
      <a:defRPr sz="1100" kern="1200">
        <a:solidFill>
          <a:schemeClr val="tx1"/>
        </a:solidFill>
        <a:latin typeface="+mn-lt"/>
        <a:ea typeface="+mn-ea"/>
        <a:cs typeface="+mn-cs"/>
      </a:defRPr>
    </a:lvl1pPr>
    <a:lvl2pPr marL="256988" algn="l" defTabSz="513975" rtl="0" eaLnBrk="1" latinLnBrk="0" hangingPunct="1">
      <a:defRPr sz="1100" kern="1200">
        <a:solidFill>
          <a:schemeClr val="tx1"/>
        </a:solidFill>
        <a:latin typeface="+mn-lt"/>
        <a:ea typeface="+mn-ea"/>
        <a:cs typeface="+mn-cs"/>
      </a:defRPr>
    </a:lvl2pPr>
    <a:lvl3pPr marL="513975" algn="l" defTabSz="513975" rtl="0" eaLnBrk="1" latinLnBrk="0" hangingPunct="1">
      <a:defRPr sz="1100" kern="1200">
        <a:solidFill>
          <a:schemeClr val="tx1"/>
        </a:solidFill>
        <a:latin typeface="+mn-lt"/>
        <a:ea typeface="+mn-ea"/>
        <a:cs typeface="+mn-cs"/>
      </a:defRPr>
    </a:lvl3pPr>
    <a:lvl4pPr marL="770964" algn="l" defTabSz="513975" rtl="0" eaLnBrk="1" latinLnBrk="0" hangingPunct="1">
      <a:defRPr sz="1100" kern="1200">
        <a:solidFill>
          <a:schemeClr val="tx1"/>
        </a:solidFill>
        <a:latin typeface="+mn-lt"/>
        <a:ea typeface="+mn-ea"/>
        <a:cs typeface="+mn-cs"/>
      </a:defRPr>
    </a:lvl4pPr>
    <a:lvl5pPr marL="1027952" algn="l" defTabSz="513975" rtl="0" eaLnBrk="1" latinLnBrk="0" hangingPunct="1">
      <a:defRPr sz="1100" kern="1200">
        <a:solidFill>
          <a:schemeClr val="tx1"/>
        </a:solidFill>
        <a:latin typeface="+mn-lt"/>
        <a:ea typeface="+mn-ea"/>
        <a:cs typeface="+mn-cs"/>
      </a:defRPr>
    </a:lvl5pPr>
    <a:lvl6pPr marL="1284937" algn="l" defTabSz="513975" rtl="0" eaLnBrk="1" latinLnBrk="0" hangingPunct="1">
      <a:defRPr sz="1100" kern="1200">
        <a:solidFill>
          <a:schemeClr val="tx1"/>
        </a:solidFill>
        <a:latin typeface="+mn-lt"/>
        <a:ea typeface="+mn-ea"/>
        <a:cs typeface="+mn-cs"/>
      </a:defRPr>
    </a:lvl6pPr>
    <a:lvl7pPr marL="1541925" algn="l" defTabSz="513975" rtl="0" eaLnBrk="1" latinLnBrk="0" hangingPunct="1">
      <a:defRPr sz="1100" kern="1200">
        <a:solidFill>
          <a:schemeClr val="tx1"/>
        </a:solidFill>
        <a:latin typeface="+mn-lt"/>
        <a:ea typeface="+mn-ea"/>
        <a:cs typeface="+mn-cs"/>
      </a:defRPr>
    </a:lvl7pPr>
    <a:lvl8pPr marL="1798910" algn="l" defTabSz="513975" rtl="0" eaLnBrk="1" latinLnBrk="0" hangingPunct="1">
      <a:defRPr sz="1100" kern="1200">
        <a:solidFill>
          <a:schemeClr val="tx1"/>
        </a:solidFill>
        <a:latin typeface="+mn-lt"/>
        <a:ea typeface="+mn-ea"/>
        <a:cs typeface="+mn-cs"/>
      </a:defRPr>
    </a:lvl8pPr>
    <a:lvl9pPr marL="2055902" algn="l" defTabSz="513975" rtl="0" eaLnBrk="1" latinLnBrk="0" hangingPunct="1">
      <a:defRPr sz="1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4" autoAdjust="0"/>
    <p:restoredTop sz="94660"/>
  </p:normalViewPr>
  <p:slideViewPr>
    <p:cSldViewPr>
      <p:cViewPr>
        <p:scale>
          <a:sx n="178" d="100"/>
          <a:sy n="178" d="100"/>
        </p:scale>
        <p:origin x="-710" y="-168"/>
      </p:cViewPr>
      <p:guideLst>
        <p:guide orient="horz" pos="1021"/>
        <p:guide pos="181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F67E26-8F4A-43CF-BFA9-3F165F73A351}" type="datetimeFigureOut">
              <a:rPr lang="en-US" smtClean="0"/>
              <a:pPr/>
              <a:t>4/14/2024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8751CF-0EC4-4A0E-84EB-23BEBDADB56E}" type="slidenum">
              <a:rPr lang="en-US" smtClean="0"/>
              <a:pPr/>
              <a:t>‹#›</a:t>
            </a:fld>
            <a:endParaRPr lang="en-US"/>
          </a:p>
        </p:txBody>
      </p:sp>
    </p:spTree>
    <p:extLst>
      <p:ext uri="{BB962C8B-B14F-4D97-AF65-F5344CB8AC3E}">
        <p14:creationId xmlns:p14="http://schemas.microsoft.com/office/powerpoint/2010/main" val="1705632570"/>
      </p:ext>
    </p:extLst>
  </p:cSld>
  <p:clrMap bg1="lt1" tx1="dk1" bg2="lt2" tx2="dk2" accent1="accent1" accent2="accent2" accent3="accent3" accent4="accent4" accent5="accent5" accent6="accent6" hlink="hlink" folHlink="folHlink"/>
  <p:notesStyle>
    <a:lvl1pPr marL="0" algn="l" defTabSz="513975" rtl="0" eaLnBrk="1" latinLnBrk="0" hangingPunct="1">
      <a:defRPr sz="700" kern="1200">
        <a:solidFill>
          <a:schemeClr val="tx1"/>
        </a:solidFill>
        <a:latin typeface="+mn-lt"/>
        <a:ea typeface="+mn-ea"/>
        <a:cs typeface="+mn-cs"/>
      </a:defRPr>
    </a:lvl1pPr>
    <a:lvl2pPr marL="256988" algn="l" defTabSz="513975" rtl="0" eaLnBrk="1" latinLnBrk="0" hangingPunct="1">
      <a:defRPr sz="700" kern="1200">
        <a:solidFill>
          <a:schemeClr val="tx1"/>
        </a:solidFill>
        <a:latin typeface="+mn-lt"/>
        <a:ea typeface="+mn-ea"/>
        <a:cs typeface="+mn-cs"/>
      </a:defRPr>
    </a:lvl2pPr>
    <a:lvl3pPr marL="513975" algn="l" defTabSz="513975" rtl="0" eaLnBrk="1" latinLnBrk="0" hangingPunct="1">
      <a:defRPr sz="700" kern="1200">
        <a:solidFill>
          <a:schemeClr val="tx1"/>
        </a:solidFill>
        <a:latin typeface="+mn-lt"/>
        <a:ea typeface="+mn-ea"/>
        <a:cs typeface="+mn-cs"/>
      </a:defRPr>
    </a:lvl3pPr>
    <a:lvl4pPr marL="770964" algn="l" defTabSz="513975" rtl="0" eaLnBrk="1" latinLnBrk="0" hangingPunct="1">
      <a:defRPr sz="700" kern="1200">
        <a:solidFill>
          <a:schemeClr val="tx1"/>
        </a:solidFill>
        <a:latin typeface="+mn-lt"/>
        <a:ea typeface="+mn-ea"/>
        <a:cs typeface="+mn-cs"/>
      </a:defRPr>
    </a:lvl4pPr>
    <a:lvl5pPr marL="1027952" algn="l" defTabSz="513975" rtl="0" eaLnBrk="1" latinLnBrk="0" hangingPunct="1">
      <a:defRPr sz="700" kern="1200">
        <a:solidFill>
          <a:schemeClr val="tx1"/>
        </a:solidFill>
        <a:latin typeface="+mn-lt"/>
        <a:ea typeface="+mn-ea"/>
        <a:cs typeface="+mn-cs"/>
      </a:defRPr>
    </a:lvl5pPr>
    <a:lvl6pPr marL="1284937" algn="l" defTabSz="513975" rtl="0" eaLnBrk="1" latinLnBrk="0" hangingPunct="1">
      <a:defRPr sz="700" kern="1200">
        <a:solidFill>
          <a:schemeClr val="tx1"/>
        </a:solidFill>
        <a:latin typeface="+mn-lt"/>
        <a:ea typeface="+mn-ea"/>
        <a:cs typeface="+mn-cs"/>
      </a:defRPr>
    </a:lvl6pPr>
    <a:lvl7pPr marL="1541925" algn="l" defTabSz="513975" rtl="0" eaLnBrk="1" latinLnBrk="0" hangingPunct="1">
      <a:defRPr sz="700" kern="1200">
        <a:solidFill>
          <a:schemeClr val="tx1"/>
        </a:solidFill>
        <a:latin typeface="+mn-lt"/>
        <a:ea typeface="+mn-ea"/>
        <a:cs typeface="+mn-cs"/>
      </a:defRPr>
    </a:lvl7pPr>
    <a:lvl8pPr marL="1798910" algn="l" defTabSz="513975" rtl="0" eaLnBrk="1" latinLnBrk="0" hangingPunct="1">
      <a:defRPr sz="700" kern="1200">
        <a:solidFill>
          <a:schemeClr val="tx1"/>
        </a:solidFill>
        <a:latin typeface="+mn-lt"/>
        <a:ea typeface="+mn-ea"/>
        <a:cs typeface="+mn-cs"/>
      </a:defRPr>
    </a:lvl8pPr>
    <a:lvl9pPr marL="2055902" algn="l" defTabSz="513975" rtl="0" eaLnBrk="1" latinLnBrk="0" hangingPunct="1">
      <a:defRPr sz="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xfrm>
            <a:off x="381000" y="685800"/>
            <a:ext cx="6096000" cy="3429000"/>
          </a:xfrm>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smtClean="0">
              <a:latin typeface="Arial"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fld id="{879247E2-AE21-4225-BC39-67030661880A}" type="slidenum">
              <a:rPr lang="en-US" sz="1200">
                <a:solidFill>
                  <a:prstClr val="black"/>
                </a:solidFill>
                <a:latin typeface="Arial" pitchFamily="34" charset="0"/>
              </a:rPr>
              <a:pPr/>
              <a:t>11</a:t>
            </a:fld>
            <a:endParaRPr lang="en-US" sz="1200">
              <a:solidFill>
                <a:prstClr val="black"/>
              </a:solidFill>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2084" y="1006532"/>
            <a:ext cx="4896882" cy="694518"/>
          </a:xfrm>
        </p:spPr>
        <p:txBody>
          <a:bodyPr/>
          <a:lstStyle/>
          <a:p>
            <a:r>
              <a:rPr lang="en-US" smtClean="0"/>
              <a:t>Click to edit Master title style</a:t>
            </a:r>
            <a:endParaRPr lang="en-US"/>
          </a:p>
        </p:txBody>
      </p:sp>
      <p:sp>
        <p:nvSpPr>
          <p:cNvPr id="3" name="Subtitle 2"/>
          <p:cNvSpPr>
            <a:spLocks noGrp="1"/>
          </p:cNvSpPr>
          <p:nvPr>
            <p:ph type="subTitle" idx="1"/>
          </p:nvPr>
        </p:nvSpPr>
        <p:spPr>
          <a:xfrm>
            <a:off x="864160" y="1836053"/>
            <a:ext cx="4032727" cy="828023"/>
          </a:xfrm>
        </p:spPr>
        <p:txBody>
          <a:bodyPr/>
          <a:lstStyle>
            <a:lvl1pPr marL="0" indent="0" algn="ctr">
              <a:buNone/>
              <a:defRPr>
                <a:solidFill>
                  <a:schemeClr val="tx1">
                    <a:tint val="75000"/>
                  </a:schemeClr>
                </a:solidFill>
              </a:defRPr>
            </a:lvl1pPr>
            <a:lvl2pPr marL="256988" indent="0" algn="ctr">
              <a:buNone/>
              <a:defRPr>
                <a:solidFill>
                  <a:schemeClr val="tx1">
                    <a:tint val="75000"/>
                  </a:schemeClr>
                </a:solidFill>
              </a:defRPr>
            </a:lvl2pPr>
            <a:lvl3pPr marL="513975" indent="0" algn="ctr">
              <a:buNone/>
              <a:defRPr>
                <a:solidFill>
                  <a:schemeClr val="tx1">
                    <a:tint val="75000"/>
                  </a:schemeClr>
                </a:solidFill>
              </a:defRPr>
            </a:lvl3pPr>
            <a:lvl4pPr marL="770964" indent="0" algn="ctr">
              <a:buNone/>
              <a:defRPr>
                <a:solidFill>
                  <a:schemeClr val="tx1">
                    <a:tint val="75000"/>
                  </a:schemeClr>
                </a:solidFill>
              </a:defRPr>
            </a:lvl4pPr>
            <a:lvl5pPr marL="1027952" indent="0" algn="ctr">
              <a:buNone/>
              <a:defRPr>
                <a:solidFill>
                  <a:schemeClr val="tx1">
                    <a:tint val="75000"/>
                  </a:schemeClr>
                </a:solidFill>
              </a:defRPr>
            </a:lvl5pPr>
            <a:lvl6pPr marL="1284937" indent="0" algn="ctr">
              <a:buNone/>
              <a:defRPr>
                <a:solidFill>
                  <a:schemeClr val="tx1">
                    <a:tint val="75000"/>
                  </a:schemeClr>
                </a:solidFill>
              </a:defRPr>
            </a:lvl6pPr>
            <a:lvl7pPr marL="1541925" indent="0" algn="ctr">
              <a:buNone/>
              <a:defRPr>
                <a:solidFill>
                  <a:schemeClr val="tx1">
                    <a:tint val="75000"/>
                  </a:schemeClr>
                </a:solidFill>
              </a:defRPr>
            </a:lvl7pPr>
            <a:lvl8pPr marL="1798910" indent="0" algn="ctr">
              <a:buNone/>
              <a:defRPr>
                <a:solidFill>
                  <a:schemeClr val="tx1">
                    <a:tint val="75000"/>
                  </a:schemeClr>
                </a:solidFill>
              </a:defRPr>
            </a:lvl8pPr>
            <a:lvl9pPr marL="20559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47892F-1EC1-402A-A5C3-7573BAF563BE}"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253602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47892F-1EC1-402A-A5C3-7573BAF563BE}"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774856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210" y="156011"/>
            <a:ext cx="2073375" cy="33173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1091" y="156011"/>
            <a:ext cx="6126103" cy="33173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47892F-1EC1-402A-A5C3-7573BAF563BE}"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668540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2083" y="1006532"/>
            <a:ext cx="4896882" cy="694518"/>
          </a:xfrm>
        </p:spPr>
        <p:txBody>
          <a:bodyPr/>
          <a:lstStyle/>
          <a:p>
            <a:r>
              <a:rPr lang="en-US" smtClean="0"/>
              <a:t>Click to edit Master title style</a:t>
            </a:r>
            <a:endParaRPr lang="en-US"/>
          </a:p>
        </p:txBody>
      </p:sp>
      <p:sp>
        <p:nvSpPr>
          <p:cNvPr id="3" name="Subtitle 2"/>
          <p:cNvSpPr>
            <a:spLocks noGrp="1"/>
          </p:cNvSpPr>
          <p:nvPr>
            <p:ph type="subTitle" idx="1"/>
          </p:nvPr>
        </p:nvSpPr>
        <p:spPr>
          <a:xfrm>
            <a:off x="864160" y="1836053"/>
            <a:ext cx="4032727" cy="828023"/>
          </a:xfrm>
        </p:spPr>
        <p:txBody>
          <a:bodyPr/>
          <a:lstStyle>
            <a:lvl1pPr marL="0" indent="0" algn="ctr">
              <a:buNone/>
              <a:defRPr/>
            </a:lvl1pPr>
            <a:lvl2pPr marL="257017" indent="0" algn="ctr">
              <a:buNone/>
              <a:defRPr/>
            </a:lvl2pPr>
            <a:lvl3pPr marL="514036" indent="0" algn="ctr">
              <a:buNone/>
              <a:defRPr/>
            </a:lvl3pPr>
            <a:lvl4pPr marL="771054" indent="0" algn="ctr">
              <a:buNone/>
              <a:defRPr/>
            </a:lvl4pPr>
            <a:lvl5pPr marL="1028073" indent="0" algn="ctr">
              <a:buNone/>
              <a:defRPr/>
            </a:lvl5pPr>
            <a:lvl6pPr marL="1285088" indent="0" algn="ctr">
              <a:buNone/>
              <a:defRPr/>
            </a:lvl6pPr>
            <a:lvl7pPr marL="1542106" indent="0" algn="ctr">
              <a:buNone/>
              <a:defRPr/>
            </a:lvl7pPr>
            <a:lvl8pPr marL="1799122" indent="0" algn="ctr">
              <a:buNone/>
              <a:defRPr/>
            </a:lvl8pPr>
            <a:lvl9pPr marL="2056143"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2F5071C2-728D-48C4-96EF-E8A029CA8021}" type="slidenum">
              <a:rPr lang="en-US"/>
              <a:pPr>
                <a:defRPr/>
              </a:pPr>
              <a:t>‹#›</a:t>
            </a:fld>
            <a:endParaRPr lang="en-US"/>
          </a:p>
        </p:txBody>
      </p:sp>
    </p:spTree>
    <p:extLst>
      <p:ext uri="{BB962C8B-B14F-4D97-AF65-F5344CB8AC3E}">
        <p14:creationId xmlns:p14="http://schemas.microsoft.com/office/powerpoint/2010/main" val="327728364"/>
      </p:ext>
    </p:extLst>
  </p:cSld>
  <p:clrMapOvr>
    <a:masterClrMapping/>
  </p:clrMapOvr>
  <p:transition>
    <p:wedg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B6F0EFD-3C78-4627-93E9-CF3E26AD11D8}" type="slidenum">
              <a:rPr lang="en-US"/>
              <a:pPr>
                <a:defRPr/>
              </a:pPr>
              <a:t>‹#›</a:t>
            </a:fld>
            <a:endParaRPr lang="en-US"/>
          </a:p>
        </p:txBody>
      </p:sp>
    </p:spTree>
    <p:extLst>
      <p:ext uri="{BB962C8B-B14F-4D97-AF65-F5344CB8AC3E}">
        <p14:creationId xmlns:p14="http://schemas.microsoft.com/office/powerpoint/2010/main" val="3179428066"/>
      </p:ext>
    </p:extLst>
  </p:cSld>
  <p:clrMapOvr>
    <a:masterClrMapping/>
  </p:clrMapOvr>
  <p:transition>
    <p:wedg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088" y="2082061"/>
            <a:ext cx="4896882" cy="643518"/>
          </a:xfrm>
        </p:spPr>
        <p:txBody>
          <a:bodyPr anchor="t"/>
          <a:lstStyle>
            <a:lvl1pPr algn="l">
              <a:defRPr sz="2300" b="1" cap="all"/>
            </a:lvl1pPr>
          </a:lstStyle>
          <a:p>
            <a:r>
              <a:rPr lang="en-US" smtClean="0"/>
              <a:t>Click to edit Master title style</a:t>
            </a:r>
            <a:endParaRPr lang="en-US"/>
          </a:p>
        </p:txBody>
      </p:sp>
      <p:sp>
        <p:nvSpPr>
          <p:cNvPr id="3" name="Text Placeholder 2"/>
          <p:cNvSpPr>
            <a:spLocks noGrp="1"/>
          </p:cNvSpPr>
          <p:nvPr>
            <p:ph type="body" idx="1"/>
          </p:nvPr>
        </p:nvSpPr>
        <p:spPr>
          <a:xfrm>
            <a:off x="455088" y="1373291"/>
            <a:ext cx="4896882" cy="708769"/>
          </a:xfrm>
        </p:spPr>
        <p:txBody>
          <a:bodyPr anchor="b"/>
          <a:lstStyle>
            <a:lvl1pPr marL="0" indent="0">
              <a:buNone/>
              <a:defRPr sz="1100"/>
            </a:lvl1pPr>
            <a:lvl2pPr marL="257017" indent="0">
              <a:buNone/>
              <a:defRPr sz="1000"/>
            </a:lvl2pPr>
            <a:lvl3pPr marL="514036" indent="0">
              <a:buNone/>
              <a:defRPr sz="900"/>
            </a:lvl3pPr>
            <a:lvl4pPr marL="771054" indent="0">
              <a:buNone/>
              <a:defRPr sz="800"/>
            </a:lvl4pPr>
            <a:lvl5pPr marL="1028073" indent="0">
              <a:buNone/>
              <a:defRPr sz="800"/>
            </a:lvl5pPr>
            <a:lvl6pPr marL="1285088" indent="0">
              <a:buNone/>
              <a:defRPr sz="800"/>
            </a:lvl6pPr>
            <a:lvl7pPr marL="1542106" indent="0">
              <a:buNone/>
              <a:defRPr sz="800"/>
            </a:lvl7pPr>
            <a:lvl8pPr marL="1799122" indent="0">
              <a:buNone/>
              <a:defRPr sz="800"/>
            </a:lvl8pPr>
            <a:lvl9pPr marL="2056143" indent="0">
              <a:buNone/>
              <a:defRPr sz="8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BE6EC8DF-5F8F-4637-A0FC-E5F84EB32071}" type="slidenum">
              <a:rPr lang="en-US"/>
              <a:pPr>
                <a:defRPr/>
              </a:pPr>
              <a:t>‹#›</a:t>
            </a:fld>
            <a:endParaRPr lang="en-US"/>
          </a:p>
        </p:txBody>
      </p:sp>
    </p:spTree>
    <p:extLst>
      <p:ext uri="{BB962C8B-B14F-4D97-AF65-F5344CB8AC3E}">
        <p14:creationId xmlns:p14="http://schemas.microsoft.com/office/powerpoint/2010/main" val="164435509"/>
      </p:ext>
    </p:extLst>
  </p:cSld>
  <p:clrMapOvr>
    <a:masterClrMapping/>
  </p:clrMapOvr>
  <p:transition>
    <p:wedg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8058" y="756023"/>
            <a:ext cx="2544458" cy="2138309"/>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28534" y="756023"/>
            <a:ext cx="2544458" cy="2138309"/>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2221D2F8-4749-4836-B1C3-DAB2B0DE3FBF}" type="slidenum">
              <a:rPr lang="en-US"/>
              <a:pPr>
                <a:defRPr/>
              </a:pPr>
              <a:t>‹#›</a:t>
            </a:fld>
            <a:endParaRPr lang="en-US"/>
          </a:p>
        </p:txBody>
      </p:sp>
    </p:spTree>
    <p:extLst>
      <p:ext uri="{BB962C8B-B14F-4D97-AF65-F5344CB8AC3E}">
        <p14:creationId xmlns:p14="http://schemas.microsoft.com/office/powerpoint/2010/main" val="3730434714"/>
      </p:ext>
    </p:extLst>
  </p:cSld>
  <p:clrMapOvr>
    <a:masterClrMapping/>
  </p:clrMapOvr>
  <p:transition>
    <p:wedg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88056" y="725270"/>
            <a:ext cx="2545459" cy="302258"/>
          </a:xfrm>
        </p:spPr>
        <p:txBody>
          <a:bodyPr anchor="b"/>
          <a:lstStyle>
            <a:lvl1pPr marL="0" indent="0">
              <a:buNone/>
              <a:defRPr sz="1400" b="1"/>
            </a:lvl1pPr>
            <a:lvl2pPr marL="257017" indent="0">
              <a:buNone/>
              <a:defRPr sz="1100" b="1"/>
            </a:lvl2pPr>
            <a:lvl3pPr marL="514036" indent="0">
              <a:buNone/>
              <a:defRPr sz="1000" b="1"/>
            </a:lvl3pPr>
            <a:lvl4pPr marL="771054" indent="0">
              <a:buNone/>
              <a:defRPr sz="900" b="1"/>
            </a:lvl4pPr>
            <a:lvl5pPr marL="1028073" indent="0">
              <a:buNone/>
              <a:defRPr sz="900" b="1"/>
            </a:lvl5pPr>
            <a:lvl6pPr marL="1285088" indent="0">
              <a:buNone/>
              <a:defRPr sz="900" b="1"/>
            </a:lvl6pPr>
            <a:lvl7pPr marL="1542106" indent="0">
              <a:buNone/>
              <a:defRPr sz="900" b="1"/>
            </a:lvl7pPr>
            <a:lvl8pPr marL="1799122" indent="0">
              <a:buNone/>
              <a:defRPr sz="900" b="1"/>
            </a:lvl8pPr>
            <a:lvl9pPr marL="2056143"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88056" y="1027533"/>
            <a:ext cx="2545459" cy="1866801"/>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26532" y="725270"/>
            <a:ext cx="2546459" cy="302258"/>
          </a:xfrm>
        </p:spPr>
        <p:txBody>
          <a:bodyPr anchor="b"/>
          <a:lstStyle>
            <a:lvl1pPr marL="0" indent="0">
              <a:buNone/>
              <a:defRPr sz="1400" b="1"/>
            </a:lvl1pPr>
            <a:lvl2pPr marL="257017" indent="0">
              <a:buNone/>
              <a:defRPr sz="1100" b="1"/>
            </a:lvl2pPr>
            <a:lvl3pPr marL="514036" indent="0">
              <a:buNone/>
              <a:defRPr sz="1000" b="1"/>
            </a:lvl3pPr>
            <a:lvl4pPr marL="771054" indent="0">
              <a:buNone/>
              <a:defRPr sz="900" b="1"/>
            </a:lvl4pPr>
            <a:lvl5pPr marL="1028073" indent="0">
              <a:buNone/>
              <a:defRPr sz="900" b="1"/>
            </a:lvl5pPr>
            <a:lvl6pPr marL="1285088" indent="0">
              <a:buNone/>
              <a:defRPr sz="900" b="1"/>
            </a:lvl6pPr>
            <a:lvl7pPr marL="1542106" indent="0">
              <a:buNone/>
              <a:defRPr sz="900" b="1"/>
            </a:lvl7pPr>
            <a:lvl8pPr marL="1799122" indent="0">
              <a:buNone/>
              <a:defRPr sz="900" b="1"/>
            </a:lvl8pPr>
            <a:lvl9pPr marL="2056143"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926532" y="1027533"/>
            <a:ext cx="2546459" cy="1866801"/>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9737FC38-CA4C-4C48-BC61-6E4381981C23}" type="slidenum">
              <a:rPr lang="en-US"/>
              <a:pPr>
                <a:defRPr/>
              </a:pPr>
              <a:t>‹#›</a:t>
            </a:fld>
            <a:endParaRPr lang="en-US"/>
          </a:p>
        </p:txBody>
      </p:sp>
    </p:spTree>
    <p:extLst>
      <p:ext uri="{BB962C8B-B14F-4D97-AF65-F5344CB8AC3E}">
        <p14:creationId xmlns:p14="http://schemas.microsoft.com/office/powerpoint/2010/main" val="132901929"/>
      </p:ext>
    </p:extLst>
  </p:cSld>
  <p:clrMapOvr>
    <a:masterClrMapping/>
  </p:clrMapOvr>
  <p:transition>
    <p:wedg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79ED3D43-0BE9-4193-AD1A-5EE51CF60BA0}" type="slidenum">
              <a:rPr lang="en-US"/>
              <a:pPr>
                <a:defRPr/>
              </a:pPr>
              <a:t>‹#›</a:t>
            </a:fld>
            <a:endParaRPr lang="en-US"/>
          </a:p>
        </p:txBody>
      </p:sp>
    </p:spTree>
    <p:extLst>
      <p:ext uri="{BB962C8B-B14F-4D97-AF65-F5344CB8AC3E}">
        <p14:creationId xmlns:p14="http://schemas.microsoft.com/office/powerpoint/2010/main" val="39609701"/>
      </p:ext>
    </p:extLst>
  </p:cSld>
  <p:clrMapOvr>
    <a:masterClrMapping/>
  </p:clrMapOvr>
  <p:transition>
    <p:wedg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8EA012D-4303-4D9F-AF98-7E1091B4BDF3}" type="slidenum">
              <a:rPr lang="en-US"/>
              <a:pPr>
                <a:defRPr/>
              </a:pPr>
              <a:t>‹#›</a:t>
            </a:fld>
            <a:endParaRPr lang="en-US"/>
          </a:p>
        </p:txBody>
      </p:sp>
    </p:spTree>
    <p:extLst>
      <p:ext uri="{BB962C8B-B14F-4D97-AF65-F5344CB8AC3E}">
        <p14:creationId xmlns:p14="http://schemas.microsoft.com/office/powerpoint/2010/main" val="555933620"/>
      </p:ext>
    </p:extLst>
  </p:cSld>
  <p:clrMapOvr>
    <a:masterClrMapping/>
  </p:clrMapOvr>
  <p:transition>
    <p:wedg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063" y="129008"/>
            <a:ext cx="1895342" cy="549015"/>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2252410" y="129007"/>
            <a:ext cx="3220581" cy="2765325"/>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88063" y="678020"/>
            <a:ext cx="1895342" cy="2216310"/>
          </a:xfrm>
        </p:spPr>
        <p:txBody>
          <a:bodyPr/>
          <a:lstStyle>
            <a:lvl1pPr marL="0" indent="0">
              <a:buNone/>
              <a:defRPr sz="800"/>
            </a:lvl1pPr>
            <a:lvl2pPr marL="257017" indent="0">
              <a:buNone/>
              <a:defRPr sz="700"/>
            </a:lvl2pPr>
            <a:lvl3pPr marL="514036" indent="0">
              <a:buNone/>
              <a:defRPr sz="600"/>
            </a:lvl3pPr>
            <a:lvl4pPr marL="771054" indent="0">
              <a:buNone/>
              <a:defRPr sz="500"/>
            </a:lvl4pPr>
            <a:lvl5pPr marL="1028073" indent="0">
              <a:buNone/>
              <a:defRPr sz="500"/>
            </a:lvl5pPr>
            <a:lvl6pPr marL="1285088" indent="0">
              <a:buNone/>
              <a:defRPr sz="500"/>
            </a:lvl6pPr>
            <a:lvl7pPr marL="1542106" indent="0">
              <a:buNone/>
              <a:defRPr sz="500"/>
            </a:lvl7pPr>
            <a:lvl8pPr marL="1799122" indent="0">
              <a:buNone/>
              <a:defRPr sz="500"/>
            </a:lvl8pPr>
            <a:lvl9pPr marL="2056143" indent="0">
              <a:buNone/>
              <a:defRPr sz="5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DABE8C7E-65F7-42B6-9429-0EAC7C436602}" type="slidenum">
              <a:rPr lang="en-US"/>
              <a:pPr>
                <a:defRPr/>
              </a:pPr>
              <a:t>‹#›</a:t>
            </a:fld>
            <a:endParaRPr lang="en-US"/>
          </a:p>
        </p:txBody>
      </p:sp>
    </p:spTree>
    <p:extLst>
      <p:ext uri="{BB962C8B-B14F-4D97-AF65-F5344CB8AC3E}">
        <p14:creationId xmlns:p14="http://schemas.microsoft.com/office/powerpoint/2010/main" val="403093702"/>
      </p:ext>
    </p:extLst>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47892F-1EC1-402A-A5C3-7573BAF563BE}"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8942962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9206" y="2268066"/>
            <a:ext cx="3456623" cy="267758"/>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1129206" y="289511"/>
            <a:ext cx="3456623" cy="1944053"/>
          </a:xfrm>
        </p:spPr>
        <p:txBody>
          <a:bodyPr/>
          <a:lstStyle>
            <a:lvl1pPr marL="0" indent="0">
              <a:buNone/>
              <a:defRPr sz="1800"/>
            </a:lvl1pPr>
            <a:lvl2pPr marL="257017" indent="0">
              <a:buNone/>
              <a:defRPr sz="1600"/>
            </a:lvl2pPr>
            <a:lvl3pPr marL="514036" indent="0">
              <a:buNone/>
              <a:defRPr sz="1400"/>
            </a:lvl3pPr>
            <a:lvl4pPr marL="771054" indent="0">
              <a:buNone/>
              <a:defRPr sz="1100"/>
            </a:lvl4pPr>
            <a:lvl5pPr marL="1028073" indent="0">
              <a:buNone/>
              <a:defRPr sz="1100"/>
            </a:lvl5pPr>
            <a:lvl6pPr marL="1285088" indent="0">
              <a:buNone/>
              <a:defRPr sz="1100"/>
            </a:lvl6pPr>
            <a:lvl7pPr marL="1542106" indent="0">
              <a:buNone/>
              <a:defRPr sz="1100"/>
            </a:lvl7pPr>
            <a:lvl8pPr marL="1799122" indent="0">
              <a:buNone/>
              <a:defRPr sz="1100"/>
            </a:lvl8pPr>
            <a:lvl9pPr marL="2056143" indent="0">
              <a:buNone/>
              <a:defRPr sz="1100"/>
            </a:lvl9pPr>
          </a:lstStyle>
          <a:p>
            <a:pPr lvl="0"/>
            <a:endParaRPr lang="en-US" noProof="0" smtClean="0"/>
          </a:p>
        </p:txBody>
      </p:sp>
      <p:sp>
        <p:nvSpPr>
          <p:cNvPr id="4" name="Text Placeholder 3"/>
          <p:cNvSpPr>
            <a:spLocks noGrp="1"/>
          </p:cNvSpPr>
          <p:nvPr>
            <p:ph type="body" sz="half" idx="2"/>
          </p:nvPr>
        </p:nvSpPr>
        <p:spPr>
          <a:xfrm>
            <a:off x="1129206" y="2535823"/>
            <a:ext cx="3456623" cy="380260"/>
          </a:xfrm>
        </p:spPr>
        <p:txBody>
          <a:bodyPr/>
          <a:lstStyle>
            <a:lvl1pPr marL="0" indent="0">
              <a:buNone/>
              <a:defRPr sz="800"/>
            </a:lvl1pPr>
            <a:lvl2pPr marL="257017" indent="0">
              <a:buNone/>
              <a:defRPr sz="700"/>
            </a:lvl2pPr>
            <a:lvl3pPr marL="514036" indent="0">
              <a:buNone/>
              <a:defRPr sz="600"/>
            </a:lvl3pPr>
            <a:lvl4pPr marL="771054" indent="0">
              <a:buNone/>
              <a:defRPr sz="500"/>
            </a:lvl4pPr>
            <a:lvl5pPr marL="1028073" indent="0">
              <a:buNone/>
              <a:defRPr sz="500"/>
            </a:lvl5pPr>
            <a:lvl6pPr marL="1285088" indent="0">
              <a:buNone/>
              <a:defRPr sz="500"/>
            </a:lvl6pPr>
            <a:lvl7pPr marL="1542106" indent="0">
              <a:buNone/>
              <a:defRPr sz="500"/>
            </a:lvl7pPr>
            <a:lvl8pPr marL="1799122" indent="0">
              <a:buNone/>
              <a:defRPr sz="500"/>
            </a:lvl8pPr>
            <a:lvl9pPr marL="2056143" indent="0">
              <a:buNone/>
              <a:defRPr sz="5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8B475EF-C914-4391-9563-793A5D438DC1}" type="slidenum">
              <a:rPr lang="en-US"/>
              <a:pPr>
                <a:defRPr/>
              </a:pPr>
              <a:t>‹#›</a:t>
            </a:fld>
            <a:endParaRPr lang="en-US"/>
          </a:p>
        </p:txBody>
      </p:sp>
    </p:spTree>
    <p:extLst>
      <p:ext uri="{BB962C8B-B14F-4D97-AF65-F5344CB8AC3E}">
        <p14:creationId xmlns:p14="http://schemas.microsoft.com/office/powerpoint/2010/main" val="3172920250"/>
      </p:ext>
    </p:extLst>
  </p:cSld>
  <p:clrMapOvr>
    <a:masterClrMapping/>
  </p:clrMapOvr>
  <p:transition>
    <p:wedg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F9729036-11C7-4F9D-BB39-4CA2221AC5AD}" type="slidenum">
              <a:rPr lang="en-US"/>
              <a:pPr>
                <a:defRPr/>
              </a:pPr>
              <a:t>‹#›</a:t>
            </a:fld>
            <a:endParaRPr lang="en-US"/>
          </a:p>
        </p:txBody>
      </p:sp>
    </p:spTree>
    <p:extLst>
      <p:ext uri="{BB962C8B-B14F-4D97-AF65-F5344CB8AC3E}">
        <p14:creationId xmlns:p14="http://schemas.microsoft.com/office/powerpoint/2010/main" val="643219097"/>
      </p:ext>
    </p:extLst>
  </p:cSld>
  <p:clrMapOvr>
    <a:masterClrMapping/>
  </p:clrMapOvr>
  <p:transition>
    <p:wedg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6758" y="129755"/>
            <a:ext cx="1296234" cy="276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8056" y="129755"/>
            <a:ext cx="3792683" cy="276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5DD7DC2-8C3A-401C-AFF0-21FF9F24C70E}" type="slidenum">
              <a:rPr lang="en-US"/>
              <a:pPr>
                <a:defRPr/>
              </a:pPr>
              <a:t>‹#›</a:t>
            </a:fld>
            <a:endParaRPr lang="en-US"/>
          </a:p>
        </p:txBody>
      </p:sp>
    </p:spTree>
    <p:extLst>
      <p:ext uri="{BB962C8B-B14F-4D97-AF65-F5344CB8AC3E}">
        <p14:creationId xmlns:p14="http://schemas.microsoft.com/office/powerpoint/2010/main" val="2226108367"/>
      </p:ext>
    </p:extLst>
  </p:cSld>
  <p:clrMapOvr>
    <a:masterClrMapping/>
  </p:clrMapOvr>
  <p:transition>
    <p:wedg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132" y="530269"/>
            <a:ext cx="4320779" cy="1128031"/>
          </a:xfrm>
        </p:spPr>
        <p:txBody>
          <a:bodyPr anchor="b"/>
          <a:lstStyle>
            <a:lvl1pPr algn="ctr">
              <a:defRPr sz="2500"/>
            </a:lvl1pPr>
          </a:lstStyle>
          <a:p>
            <a:r>
              <a:rPr lang="en-US" smtClean="0"/>
              <a:t>Click to edit Master title style</a:t>
            </a:r>
            <a:endParaRPr lang="en-US"/>
          </a:p>
        </p:txBody>
      </p:sp>
      <p:sp>
        <p:nvSpPr>
          <p:cNvPr id="3" name="Subtitle 2"/>
          <p:cNvSpPr>
            <a:spLocks noGrp="1"/>
          </p:cNvSpPr>
          <p:nvPr>
            <p:ph type="subTitle" idx="1"/>
          </p:nvPr>
        </p:nvSpPr>
        <p:spPr>
          <a:xfrm>
            <a:off x="720132" y="1701797"/>
            <a:ext cx="4320779" cy="782271"/>
          </a:xfrm>
        </p:spPr>
        <p:txBody>
          <a:bodyPr/>
          <a:lstStyle>
            <a:lvl1pPr marL="0" indent="0" algn="ctr">
              <a:buNone/>
              <a:defRPr sz="1000"/>
            </a:lvl1pPr>
            <a:lvl2pPr marL="192736" indent="0" algn="ctr">
              <a:buNone/>
              <a:defRPr sz="800"/>
            </a:lvl2pPr>
            <a:lvl3pPr marL="385466" indent="0" algn="ctr">
              <a:buNone/>
              <a:defRPr sz="800"/>
            </a:lvl3pPr>
            <a:lvl4pPr marL="578204" indent="0" algn="ctr">
              <a:buNone/>
              <a:defRPr sz="700"/>
            </a:lvl4pPr>
            <a:lvl5pPr marL="770938" indent="0" algn="ctr">
              <a:buNone/>
              <a:defRPr sz="700"/>
            </a:lvl5pPr>
            <a:lvl6pPr marL="963671" indent="0" algn="ctr">
              <a:buNone/>
              <a:defRPr sz="700"/>
            </a:lvl6pPr>
            <a:lvl7pPr marL="1156406" indent="0" algn="ctr">
              <a:buNone/>
              <a:defRPr sz="700"/>
            </a:lvl7pPr>
            <a:lvl8pPr marL="1349139" indent="0" algn="ctr">
              <a:buNone/>
              <a:defRPr sz="700"/>
            </a:lvl8pPr>
            <a:lvl9pPr marL="1541874" indent="0" algn="ctr">
              <a:buNone/>
              <a:defRPr sz="7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9DC3D392-1338-4677-A8B6-C28E416BCA29}" type="slidenum">
              <a:rPr lang="en-US"/>
              <a:pPr>
                <a:defRPr/>
              </a:pPr>
              <a:t>‹#›</a:t>
            </a:fld>
            <a:endParaRPr lang="en-US"/>
          </a:p>
        </p:txBody>
      </p:sp>
    </p:spTree>
    <p:extLst>
      <p:ext uri="{BB962C8B-B14F-4D97-AF65-F5344CB8AC3E}">
        <p14:creationId xmlns:p14="http://schemas.microsoft.com/office/powerpoint/2010/main" val="3076392914"/>
      </p:ext>
    </p:extLst>
  </p:cSld>
  <p:clrMapOvr>
    <a:masterClrMapping/>
  </p:clrMapOvr>
  <p:transition spd="slow">
    <p:wipe/>
    <p:sndAc>
      <p:end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140815B6-AF67-4C92-82CD-6FC44D855712}" type="slidenum">
              <a:rPr lang="en-US"/>
              <a:pPr>
                <a:defRPr/>
              </a:pPr>
              <a:t>‹#›</a:t>
            </a:fld>
            <a:endParaRPr lang="en-US"/>
          </a:p>
        </p:txBody>
      </p:sp>
    </p:spTree>
    <p:extLst>
      <p:ext uri="{BB962C8B-B14F-4D97-AF65-F5344CB8AC3E}">
        <p14:creationId xmlns:p14="http://schemas.microsoft.com/office/powerpoint/2010/main" val="2246776395"/>
      </p:ext>
    </p:extLst>
  </p:cSld>
  <p:clrMapOvr>
    <a:masterClrMapping/>
  </p:clrMapOvr>
  <p:transition spd="slow">
    <p:wipe/>
    <p:sndAc>
      <p:end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3076" y="807778"/>
            <a:ext cx="4968895" cy="1347786"/>
          </a:xfrm>
        </p:spPr>
        <p:txBody>
          <a:bodyPr anchor="b"/>
          <a:lstStyle>
            <a:lvl1pPr>
              <a:defRPr sz="2500"/>
            </a:lvl1pPr>
          </a:lstStyle>
          <a:p>
            <a:r>
              <a:rPr lang="en-US" smtClean="0"/>
              <a:t>Click to edit Master title style</a:t>
            </a:r>
            <a:endParaRPr lang="en-US"/>
          </a:p>
        </p:txBody>
      </p:sp>
      <p:sp>
        <p:nvSpPr>
          <p:cNvPr id="3" name="Text Placeholder 2"/>
          <p:cNvSpPr>
            <a:spLocks noGrp="1"/>
          </p:cNvSpPr>
          <p:nvPr>
            <p:ph type="body" idx="1"/>
          </p:nvPr>
        </p:nvSpPr>
        <p:spPr>
          <a:xfrm>
            <a:off x="393076" y="2168315"/>
            <a:ext cx="4968895" cy="708769"/>
          </a:xfrm>
        </p:spPr>
        <p:txBody>
          <a:bodyPr/>
          <a:lstStyle>
            <a:lvl1pPr marL="0" indent="0">
              <a:buNone/>
              <a:defRPr sz="1000">
                <a:solidFill>
                  <a:schemeClr val="tx1">
                    <a:tint val="75000"/>
                  </a:schemeClr>
                </a:solidFill>
              </a:defRPr>
            </a:lvl1pPr>
            <a:lvl2pPr marL="192736" indent="0">
              <a:buNone/>
              <a:defRPr sz="800">
                <a:solidFill>
                  <a:schemeClr val="tx1">
                    <a:tint val="75000"/>
                  </a:schemeClr>
                </a:solidFill>
              </a:defRPr>
            </a:lvl2pPr>
            <a:lvl3pPr marL="385466" indent="0">
              <a:buNone/>
              <a:defRPr sz="800">
                <a:solidFill>
                  <a:schemeClr val="tx1">
                    <a:tint val="75000"/>
                  </a:schemeClr>
                </a:solidFill>
              </a:defRPr>
            </a:lvl3pPr>
            <a:lvl4pPr marL="578204" indent="0">
              <a:buNone/>
              <a:defRPr sz="700">
                <a:solidFill>
                  <a:schemeClr val="tx1">
                    <a:tint val="75000"/>
                  </a:schemeClr>
                </a:solidFill>
              </a:defRPr>
            </a:lvl4pPr>
            <a:lvl5pPr marL="770938" indent="0">
              <a:buNone/>
              <a:defRPr sz="700">
                <a:solidFill>
                  <a:schemeClr val="tx1">
                    <a:tint val="75000"/>
                  </a:schemeClr>
                </a:solidFill>
              </a:defRPr>
            </a:lvl5pPr>
            <a:lvl6pPr marL="963671" indent="0">
              <a:buNone/>
              <a:defRPr sz="700">
                <a:solidFill>
                  <a:schemeClr val="tx1">
                    <a:tint val="75000"/>
                  </a:schemeClr>
                </a:solidFill>
              </a:defRPr>
            </a:lvl6pPr>
            <a:lvl7pPr marL="1156406" indent="0">
              <a:buNone/>
              <a:defRPr sz="700">
                <a:solidFill>
                  <a:schemeClr val="tx1">
                    <a:tint val="75000"/>
                  </a:schemeClr>
                </a:solidFill>
              </a:defRPr>
            </a:lvl7pPr>
            <a:lvl8pPr marL="1349139" indent="0">
              <a:buNone/>
              <a:defRPr sz="700">
                <a:solidFill>
                  <a:schemeClr val="tx1">
                    <a:tint val="75000"/>
                  </a:schemeClr>
                </a:solidFill>
              </a:defRPr>
            </a:lvl8pPr>
            <a:lvl9pPr marL="1541874"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F1F94421-A2F8-4123-A143-D72F3B950DB0}" type="slidenum">
              <a:rPr lang="en-US"/>
              <a:pPr>
                <a:defRPr/>
              </a:pPr>
              <a:t>‹#›</a:t>
            </a:fld>
            <a:endParaRPr lang="en-US"/>
          </a:p>
        </p:txBody>
      </p:sp>
    </p:spTree>
    <p:extLst>
      <p:ext uri="{BB962C8B-B14F-4D97-AF65-F5344CB8AC3E}">
        <p14:creationId xmlns:p14="http://schemas.microsoft.com/office/powerpoint/2010/main" val="603649501"/>
      </p:ext>
    </p:extLst>
  </p:cSld>
  <p:clrMapOvr>
    <a:masterClrMapping/>
  </p:clrMapOvr>
  <p:transition spd="slow">
    <p:wipe/>
    <p:sndAc>
      <p:end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075" y="862524"/>
            <a:ext cx="2448442" cy="20558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16528" y="862524"/>
            <a:ext cx="2448442" cy="20558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698ABB68-BC50-4FAA-84DE-598F79849270}" type="slidenum">
              <a:rPr lang="en-US"/>
              <a:pPr>
                <a:defRPr/>
              </a:pPr>
              <a:t>‹#›</a:t>
            </a:fld>
            <a:endParaRPr lang="en-US"/>
          </a:p>
        </p:txBody>
      </p:sp>
    </p:spTree>
    <p:extLst>
      <p:ext uri="{BB962C8B-B14F-4D97-AF65-F5344CB8AC3E}">
        <p14:creationId xmlns:p14="http://schemas.microsoft.com/office/powerpoint/2010/main" val="1375614390"/>
      </p:ext>
    </p:extLst>
  </p:cSld>
  <p:clrMapOvr>
    <a:masterClrMapping/>
  </p:clrMapOvr>
  <p:transition spd="slow">
    <p:wipe/>
    <p:sndAc>
      <p:end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6827" y="172511"/>
            <a:ext cx="4968895" cy="62626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96829" y="794273"/>
            <a:ext cx="2437189" cy="389260"/>
          </a:xfrm>
        </p:spPr>
        <p:txBody>
          <a:bodyPr anchor="b"/>
          <a:lstStyle>
            <a:lvl1pPr marL="0" indent="0">
              <a:buNone/>
              <a:defRPr sz="1000" b="1"/>
            </a:lvl1pPr>
            <a:lvl2pPr marL="192736" indent="0">
              <a:buNone/>
              <a:defRPr sz="800" b="1"/>
            </a:lvl2pPr>
            <a:lvl3pPr marL="385466" indent="0">
              <a:buNone/>
              <a:defRPr sz="800" b="1"/>
            </a:lvl3pPr>
            <a:lvl4pPr marL="578204" indent="0">
              <a:buNone/>
              <a:defRPr sz="700" b="1"/>
            </a:lvl4pPr>
            <a:lvl5pPr marL="770938" indent="0">
              <a:buNone/>
              <a:defRPr sz="700" b="1"/>
            </a:lvl5pPr>
            <a:lvl6pPr marL="963671" indent="0">
              <a:buNone/>
              <a:defRPr sz="700" b="1"/>
            </a:lvl6pPr>
            <a:lvl7pPr marL="1156406" indent="0">
              <a:buNone/>
              <a:defRPr sz="700" b="1"/>
            </a:lvl7pPr>
            <a:lvl8pPr marL="1349139" indent="0">
              <a:buNone/>
              <a:defRPr sz="700" b="1"/>
            </a:lvl8pPr>
            <a:lvl9pPr marL="1541874" indent="0">
              <a:buNone/>
              <a:defRPr sz="700" b="1"/>
            </a:lvl9pPr>
          </a:lstStyle>
          <a:p>
            <a:pPr lvl="0"/>
            <a:r>
              <a:rPr lang="en-US" smtClean="0"/>
              <a:t>Click to edit Master text styles</a:t>
            </a:r>
          </a:p>
        </p:txBody>
      </p:sp>
      <p:sp>
        <p:nvSpPr>
          <p:cNvPr id="4" name="Content Placeholder 3"/>
          <p:cNvSpPr>
            <a:spLocks noGrp="1"/>
          </p:cNvSpPr>
          <p:nvPr>
            <p:ph sz="half" idx="2"/>
          </p:nvPr>
        </p:nvSpPr>
        <p:spPr>
          <a:xfrm>
            <a:off x="396829" y="1183537"/>
            <a:ext cx="2437189" cy="17407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16534" y="794273"/>
            <a:ext cx="2449192" cy="389260"/>
          </a:xfrm>
        </p:spPr>
        <p:txBody>
          <a:bodyPr anchor="b"/>
          <a:lstStyle>
            <a:lvl1pPr marL="0" indent="0">
              <a:buNone/>
              <a:defRPr sz="1000" b="1"/>
            </a:lvl1pPr>
            <a:lvl2pPr marL="192736" indent="0">
              <a:buNone/>
              <a:defRPr sz="800" b="1"/>
            </a:lvl2pPr>
            <a:lvl3pPr marL="385466" indent="0">
              <a:buNone/>
              <a:defRPr sz="800" b="1"/>
            </a:lvl3pPr>
            <a:lvl4pPr marL="578204" indent="0">
              <a:buNone/>
              <a:defRPr sz="700" b="1"/>
            </a:lvl4pPr>
            <a:lvl5pPr marL="770938" indent="0">
              <a:buNone/>
              <a:defRPr sz="700" b="1"/>
            </a:lvl5pPr>
            <a:lvl6pPr marL="963671" indent="0">
              <a:buNone/>
              <a:defRPr sz="700" b="1"/>
            </a:lvl6pPr>
            <a:lvl7pPr marL="1156406" indent="0">
              <a:buNone/>
              <a:defRPr sz="700" b="1"/>
            </a:lvl7pPr>
            <a:lvl8pPr marL="1349139" indent="0">
              <a:buNone/>
              <a:defRPr sz="700" b="1"/>
            </a:lvl8pPr>
            <a:lvl9pPr marL="1541874" indent="0">
              <a:buNone/>
              <a:defRPr sz="700" b="1"/>
            </a:lvl9pPr>
          </a:lstStyle>
          <a:p>
            <a:pPr lvl="0"/>
            <a:r>
              <a:rPr lang="en-US" smtClean="0"/>
              <a:t>Click to edit Master text styles</a:t>
            </a:r>
          </a:p>
        </p:txBody>
      </p:sp>
      <p:sp>
        <p:nvSpPr>
          <p:cNvPr id="6" name="Content Placeholder 5"/>
          <p:cNvSpPr>
            <a:spLocks noGrp="1"/>
          </p:cNvSpPr>
          <p:nvPr>
            <p:ph sz="quarter" idx="4"/>
          </p:nvPr>
        </p:nvSpPr>
        <p:spPr>
          <a:xfrm>
            <a:off x="2916534" y="1183537"/>
            <a:ext cx="2449192" cy="17407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9" name="Slide Number Placeholder 8"/>
          <p:cNvSpPr>
            <a:spLocks noGrp="1"/>
          </p:cNvSpPr>
          <p:nvPr>
            <p:ph type="sldNum" sz="quarter" idx="12"/>
          </p:nvPr>
        </p:nvSpPr>
        <p:spPr/>
        <p:txBody>
          <a:bodyPr/>
          <a:lstStyle>
            <a:lvl1pPr>
              <a:defRPr/>
            </a:lvl1pPr>
          </a:lstStyle>
          <a:p>
            <a:pPr>
              <a:defRPr/>
            </a:pPr>
            <a:fld id="{982798F3-149A-4C88-9992-CF26C95A588D}" type="slidenum">
              <a:rPr lang="en-US"/>
              <a:pPr>
                <a:defRPr/>
              </a:pPr>
              <a:t>‹#›</a:t>
            </a:fld>
            <a:endParaRPr lang="en-US"/>
          </a:p>
        </p:txBody>
      </p:sp>
    </p:spTree>
    <p:extLst>
      <p:ext uri="{BB962C8B-B14F-4D97-AF65-F5344CB8AC3E}">
        <p14:creationId xmlns:p14="http://schemas.microsoft.com/office/powerpoint/2010/main" val="910272593"/>
      </p:ext>
    </p:extLst>
  </p:cSld>
  <p:clrMapOvr>
    <a:masterClrMapping/>
  </p:clrMapOvr>
  <p:transition spd="slow">
    <p:wipe/>
    <p:sndAc>
      <p:end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5" name="Slide Number Placeholder 4"/>
          <p:cNvSpPr>
            <a:spLocks noGrp="1"/>
          </p:cNvSpPr>
          <p:nvPr>
            <p:ph type="sldNum" sz="quarter" idx="12"/>
          </p:nvPr>
        </p:nvSpPr>
        <p:spPr/>
        <p:txBody>
          <a:bodyPr/>
          <a:lstStyle>
            <a:lvl1pPr>
              <a:defRPr/>
            </a:lvl1pPr>
          </a:lstStyle>
          <a:p>
            <a:pPr>
              <a:defRPr/>
            </a:pPr>
            <a:fld id="{FDDD5DDD-7A17-4754-88A8-63C346CEB340}" type="slidenum">
              <a:rPr lang="en-US"/>
              <a:pPr>
                <a:defRPr/>
              </a:pPr>
              <a:t>‹#›</a:t>
            </a:fld>
            <a:endParaRPr lang="en-US"/>
          </a:p>
        </p:txBody>
      </p:sp>
    </p:spTree>
    <p:extLst>
      <p:ext uri="{BB962C8B-B14F-4D97-AF65-F5344CB8AC3E}">
        <p14:creationId xmlns:p14="http://schemas.microsoft.com/office/powerpoint/2010/main" val="2881192036"/>
      </p:ext>
    </p:extLst>
  </p:cSld>
  <p:clrMapOvr>
    <a:masterClrMapping/>
  </p:clrMapOvr>
  <p:transition spd="slow">
    <p:wipe/>
    <p:sndAc>
      <p:end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4" name="Slide Number Placeholder 3"/>
          <p:cNvSpPr>
            <a:spLocks noGrp="1"/>
          </p:cNvSpPr>
          <p:nvPr>
            <p:ph type="sldNum" sz="quarter" idx="12"/>
          </p:nvPr>
        </p:nvSpPr>
        <p:spPr/>
        <p:txBody>
          <a:bodyPr/>
          <a:lstStyle>
            <a:lvl1pPr>
              <a:defRPr/>
            </a:lvl1pPr>
          </a:lstStyle>
          <a:p>
            <a:pPr>
              <a:defRPr/>
            </a:pPr>
            <a:fld id="{8C4F559C-383A-4B1A-94D1-833C16B652F9}" type="slidenum">
              <a:rPr lang="en-US"/>
              <a:pPr>
                <a:defRPr/>
              </a:pPr>
              <a:t>‹#›</a:t>
            </a:fld>
            <a:endParaRPr lang="en-US"/>
          </a:p>
        </p:txBody>
      </p:sp>
    </p:spTree>
    <p:extLst>
      <p:ext uri="{BB962C8B-B14F-4D97-AF65-F5344CB8AC3E}">
        <p14:creationId xmlns:p14="http://schemas.microsoft.com/office/powerpoint/2010/main" val="267994398"/>
      </p:ext>
    </p:extLst>
  </p:cSld>
  <p:clrMapOvr>
    <a:masterClrMapping/>
  </p:clrMapOvr>
  <p:transition spd="slow">
    <p:wipe/>
    <p:sndAc>
      <p:end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088" y="2082061"/>
            <a:ext cx="4896882" cy="643518"/>
          </a:xfrm>
        </p:spPr>
        <p:txBody>
          <a:bodyPr anchor="t"/>
          <a:lstStyle>
            <a:lvl1pPr algn="l">
              <a:defRPr sz="2300" b="1" cap="all"/>
            </a:lvl1pPr>
          </a:lstStyle>
          <a:p>
            <a:r>
              <a:rPr lang="en-US" smtClean="0"/>
              <a:t>Click to edit Master title style</a:t>
            </a:r>
            <a:endParaRPr lang="en-US"/>
          </a:p>
        </p:txBody>
      </p:sp>
      <p:sp>
        <p:nvSpPr>
          <p:cNvPr id="3" name="Text Placeholder 2"/>
          <p:cNvSpPr>
            <a:spLocks noGrp="1"/>
          </p:cNvSpPr>
          <p:nvPr>
            <p:ph type="body" idx="1"/>
          </p:nvPr>
        </p:nvSpPr>
        <p:spPr>
          <a:xfrm>
            <a:off x="455088" y="1373291"/>
            <a:ext cx="4896882" cy="708769"/>
          </a:xfrm>
        </p:spPr>
        <p:txBody>
          <a:bodyPr anchor="b"/>
          <a:lstStyle>
            <a:lvl1pPr marL="0" indent="0">
              <a:buNone/>
              <a:defRPr sz="1100">
                <a:solidFill>
                  <a:schemeClr val="tx1">
                    <a:tint val="75000"/>
                  </a:schemeClr>
                </a:solidFill>
              </a:defRPr>
            </a:lvl1pPr>
            <a:lvl2pPr marL="256988" indent="0">
              <a:buNone/>
              <a:defRPr sz="1100">
                <a:solidFill>
                  <a:schemeClr val="tx1">
                    <a:tint val="75000"/>
                  </a:schemeClr>
                </a:solidFill>
              </a:defRPr>
            </a:lvl2pPr>
            <a:lvl3pPr marL="513975" indent="0">
              <a:buNone/>
              <a:defRPr sz="900">
                <a:solidFill>
                  <a:schemeClr val="tx1">
                    <a:tint val="75000"/>
                  </a:schemeClr>
                </a:solidFill>
              </a:defRPr>
            </a:lvl3pPr>
            <a:lvl4pPr marL="770964" indent="0">
              <a:buNone/>
              <a:defRPr sz="800">
                <a:solidFill>
                  <a:schemeClr val="tx1">
                    <a:tint val="75000"/>
                  </a:schemeClr>
                </a:solidFill>
              </a:defRPr>
            </a:lvl4pPr>
            <a:lvl5pPr marL="1027952" indent="0">
              <a:buNone/>
              <a:defRPr sz="800">
                <a:solidFill>
                  <a:schemeClr val="tx1">
                    <a:tint val="75000"/>
                  </a:schemeClr>
                </a:solidFill>
              </a:defRPr>
            </a:lvl5pPr>
            <a:lvl6pPr marL="1284937" indent="0">
              <a:buNone/>
              <a:defRPr sz="800">
                <a:solidFill>
                  <a:schemeClr val="tx1">
                    <a:tint val="75000"/>
                  </a:schemeClr>
                </a:solidFill>
              </a:defRPr>
            </a:lvl6pPr>
            <a:lvl7pPr marL="1541925" indent="0">
              <a:buNone/>
              <a:defRPr sz="800">
                <a:solidFill>
                  <a:schemeClr val="tx1">
                    <a:tint val="75000"/>
                  </a:schemeClr>
                </a:solidFill>
              </a:defRPr>
            </a:lvl7pPr>
            <a:lvl8pPr marL="1798910" indent="0">
              <a:buNone/>
              <a:defRPr sz="800">
                <a:solidFill>
                  <a:schemeClr val="tx1">
                    <a:tint val="75000"/>
                  </a:schemeClr>
                </a:solidFill>
              </a:defRPr>
            </a:lvl8pPr>
            <a:lvl9pPr marL="2055902"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7892F-1EC1-402A-A5C3-7573BAF563BE}" type="datetimeFigureOut">
              <a:rPr lang="en-US" smtClean="0"/>
              <a:pPr/>
              <a:t>4/14/2024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960785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6825" y="216006"/>
            <a:ext cx="1858085" cy="756021"/>
          </a:xfrm>
        </p:spPr>
        <p:txBody>
          <a:bodyPr anchor="b"/>
          <a:lstStyle>
            <a:lvl1pPr>
              <a:defRPr sz="1400"/>
            </a:lvl1pPr>
          </a:lstStyle>
          <a:p>
            <a:r>
              <a:rPr lang="en-US" smtClean="0"/>
              <a:t>Click to edit Master title style</a:t>
            </a:r>
            <a:endParaRPr lang="en-US"/>
          </a:p>
        </p:txBody>
      </p:sp>
      <p:sp>
        <p:nvSpPr>
          <p:cNvPr id="3" name="Content Placeholder 2"/>
          <p:cNvSpPr>
            <a:spLocks noGrp="1"/>
          </p:cNvSpPr>
          <p:nvPr>
            <p:ph idx="1"/>
          </p:nvPr>
        </p:nvSpPr>
        <p:spPr>
          <a:xfrm>
            <a:off x="2449196" y="466518"/>
            <a:ext cx="2916525" cy="2302562"/>
          </a:xfrm>
        </p:spPr>
        <p:txBody>
          <a:bodyPr/>
          <a:lstStyle>
            <a:lvl1pPr>
              <a:defRPr sz="14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96825" y="972029"/>
            <a:ext cx="1858085" cy="1800800"/>
          </a:xfrm>
        </p:spPr>
        <p:txBody>
          <a:bodyPr/>
          <a:lstStyle>
            <a:lvl1pPr marL="0" indent="0">
              <a:buNone/>
              <a:defRPr sz="700"/>
            </a:lvl1pPr>
            <a:lvl2pPr marL="192736" indent="0">
              <a:buNone/>
              <a:defRPr sz="600"/>
            </a:lvl2pPr>
            <a:lvl3pPr marL="385466" indent="0">
              <a:buNone/>
              <a:defRPr sz="500"/>
            </a:lvl3pPr>
            <a:lvl4pPr marL="578204" indent="0">
              <a:buNone/>
              <a:defRPr sz="400"/>
            </a:lvl4pPr>
            <a:lvl5pPr marL="770938" indent="0">
              <a:buNone/>
              <a:defRPr sz="400"/>
            </a:lvl5pPr>
            <a:lvl6pPr marL="963671" indent="0">
              <a:buNone/>
              <a:defRPr sz="400"/>
            </a:lvl6pPr>
            <a:lvl7pPr marL="1156406" indent="0">
              <a:buNone/>
              <a:defRPr sz="400"/>
            </a:lvl7pPr>
            <a:lvl8pPr marL="1349139" indent="0">
              <a:buNone/>
              <a:defRPr sz="400"/>
            </a:lvl8pPr>
            <a:lvl9pPr marL="1541874" indent="0">
              <a:buNone/>
              <a:defRPr sz="4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5040C994-F661-4475-94F3-E13843F50887}" type="slidenum">
              <a:rPr lang="en-US"/>
              <a:pPr>
                <a:defRPr/>
              </a:pPr>
              <a:t>‹#›</a:t>
            </a:fld>
            <a:endParaRPr lang="en-US"/>
          </a:p>
        </p:txBody>
      </p:sp>
    </p:spTree>
    <p:extLst>
      <p:ext uri="{BB962C8B-B14F-4D97-AF65-F5344CB8AC3E}">
        <p14:creationId xmlns:p14="http://schemas.microsoft.com/office/powerpoint/2010/main" val="1532285025"/>
      </p:ext>
    </p:extLst>
  </p:cSld>
  <p:clrMapOvr>
    <a:masterClrMapping/>
  </p:clrMapOvr>
  <p:transition spd="slow">
    <p:wipe/>
    <p:sndAc>
      <p:end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6825" y="216006"/>
            <a:ext cx="1858085" cy="756021"/>
          </a:xfrm>
        </p:spPr>
        <p:txBody>
          <a:bodyPr anchor="b"/>
          <a:lstStyle>
            <a:lvl1pPr>
              <a:defRPr sz="1400"/>
            </a:lvl1pPr>
          </a:lstStyle>
          <a:p>
            <a:r>
              <a:rPr lang="en-US" smtClean="0"/>
              <a:t>Click to edit Master title style</a:t>
            </a:r>
            <a:endParaRPr lang="en-US"/>
          </a:p>
        </p:txBody>
      </p:sp>
      <p:sp>
        <p:nvSpPr>
          <p:cNvPr id="3" name="Picture Placeholder 2"/>
          <p:cNvSpPr>
            <a:spLocks noGrp="1"/>
          </p:cNvSpPr>
          <p:nvPr>
            <p:ph type="pic" idx="1"/>
          </p:nvPr>
        </p:nvSpPr>
        <p:spPr>
          <a:xfrm>
            <a:off x="2449196" y="466518"/>
            <a:ext cx="2916525" cy="2302562"/>
          </a:xfrm>
        </p:spPr>
        <p:txBody>
          <a:bodyPr rtlCol="0">
            <a:normAutofit/>
          </a:bodyPr>
          <a:lstStyle>
            <a:lvl1pPr marL="0" indent="0">
              <a:buNone/>
              <a:defRPr sz="1400"/>
            </a:lvl1pPr>
            <a:lvl2pPr marL="192736" indent="0">
              <a:buNone/>
              <a:defRPr sz="1200"/>
            </a:lvl2pPr>
            <a:lvl3pPr marL="385466" indent="0">
              <a:buNone/>
              <a:defRPr sz="1000"/>
            </a:lvl3pPr>
            <a:lvl4pPr marL="578204" indent="0">
              <a:buNone/>
              <a:defRPr sz="800"/>
            </a:lvl4pPr>
            <a:lvl5pPr marL="770938" indent="0">
              <a:buNone/>
              <a:defRPr sz="800"/>
            </a:lvl5pPr>
            <a:lvl6pPr marL="963671" indent="0">
              <a:buNone/>
              <a:defRPr sz="800"/>
            </a:lvl6pPr>
            <a:lvl7pPr marL="1156406" indent="0">
              <a:buNone/>
              <a:defRPr sz="800"/>
            </a:lvl7pPr>
            <a:lvl8pPr marL="1349139" indent="0">
              <a:buNone/>
              <a:defRPr sz="800"/>
            </a:lvl8pPr>
            <a:lvl9pPr marL="1541874" indent="0">
              <a:buNone/>
              <a:defRPr sz="800"/>
            </a:lvl9pPr>
          </a:lstStyle>
          <a:p>
            <a:pPr lvl="0"/>
            <a:endParaRPr lang="en-US" noProof="0" smtClean="0"/>
          </a:p>
        </p:txBody>
      </p:sp>
      <p:sp>
        <p:nvSpPr>
          <p:cNvPr id="4" name="Text Placeholder 3"/>
          <p:cNvSpPr>
            <a:spLocks noGrp="1"/>
          </p:cNvSpPr>
          <p:nvPr>
            <p:ph type="body" sz="half" idx="2"/>
          </p:nvPr>
        </p:nvSpPr>
        <p:spPr>
          <a:xfrm>
            <a:off x="396825" y="972029"/>
            <a:ext cx="1858085" cy="1800800"/>
          </a:xfrm>
        </p:spPr>
        <p:txBody>
          <a:bodyPr/>
          <a:lstStyle>
            <a:lvl1pPr marL="0" indent="0">
              <a:buNone/>
              <a:defRPr sz="700"/>
            </a:lvl1pPr>
            <a:lvl2pPr marL="192736" indent="0">
              <a:buNone/>
              <a:defRPr sz="600"/>
            </a:lvl2pPr>
            <a:lvl3pPr marL="385466" indent="0">
              <a:buNone/>
              <a:defRPr sz="500"/>
            </a:lvl3pPr>
            <a:lvl4pPr marL="578204" indent="0">
              <a:buNone/>
              <a:defRPr sz="400"/>
            </a:lvl4pPr>
            <a:lvl5pPr marL="770938" indent="0">
              <a:buNone/>
              <a:defRPr sz="400"/>
            </a:lvl5pPr>
            <a:lvl6pPr marL="963671" indent="0">
              <a:buNone/>
              <a:defRPr sz="400"/>
            </a:lvl6pPr>
            <a:lvl7pPr marL="1156406" indent="0">
              <a:buNone/>
              <a:defRPr sz="400"/>
            </a:lvl7pPr>
            <a:lvl8pPr marL="1349139" indent="0">
              <a:buNone/>
              <a:defRPr sz="400"/>
            </a:lvl8pPr>
            <a:lvl9pPr marL="1541874" indent="0">
              <a:buNone/>
              <a:defRPr sz="4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C08804FB-16AB-4C9F-8EF8-DF40A953A076}" type="slidenum">
              <a:rPr lang="en-US"/>
              <a:pPr>
                <a:defRPr/>
              </a:pPr>
              <a:t>‹#›</a:t>
            </a:fld>
            <a:endParaRPr lang="en-US"/>
          </a:p>
        </p:txBody>
      </p:sp>
    </p:spTree>
    <p:extLst>
      <p:ext uri="{BB962C8B-B14F-4D97-AF65-F5344CB8AC3E}">
        <p14:creationId xmlns:p14="http://schemas.microsoft.com/office/powerpoint/2010/main" val="422915409"/>
      </p:ext>
    </p:extLst>
  </p:cSld>
  <p:clrMapOvr>
    <a:masterClrMapping/>
  </p:clrMapOvr>
  <p:transition spd="slow">
    <p:wipe/>
    <p:sndAc>
      <p:end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7335870C-E371-4A79-9C85-A37B25BFBE5A}" type="slidenum">
              <a:rPr lang="en-US"/>
              <a:pPr>
                <a:defRPr/>
              </a:pPr>
              <a:t>‹#›</a:t>
            </a:fld>
            <a:endParaRPr lang="en-US"/>
          </a:p>
        </p:txBody>
      </p:sp>
    </p:spTree>
    <p:extLst>
      <p:ext uri="{BB962C8B-B14F-4D97-AF65-F5344CB8AC3E}">
        <p14:creationId xmlns:p14="http://schemas.microsoft.com/office/powerpoint/2010/main" val="4110565517"/>
      </p:ext>
    </p:extLst>
  </p:cSld>
  <p:clrMapOvr>
    <a:masterClrMapping/>
  </p:clrMapOvr>
  <p:transition spd="slow">
    <p:wipe/>
    <p:sndAc>
      <p:end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2750" y="172508"/>
            <a:ext cx="1242224" cy="27458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6078" y="172508"/>
            <a:ext cx="3654658" cy="27458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5A3AE7B0-B7CE-477B-BBB2-58E22788D9E0}" type="slidenum">
              <a:rPr lang="en-US"/>
              <a:pPr>
                <a:defRPr/>
              </a:pPr>
              <a:t>‹#›</a:t>
            </a:fld>
            <a:endParaRPr lang="en-US"/>
          </a:p>
        </p:txBody>
      </p:sp>
    </p:spTree>
    <p:extLst>
      <p:ext uri="{BB962C8B-B14F-4D97-AF65-F5344CB8AC3E}">
        <p14:creationId xmlns:p14="http://schemas.microsoft.com/office/powerpoint/2010/main" val="2300509205"/>
      </p:ext>
    </p:extLst>
  </p:cSld>
  <p:clrMapOvr>
    <a:masterClrMapping/>
  </p:clrMapOvr>
  <p:transition spd="slow">
    <p:wipe/>
    <p:sndAc>
      <p:end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8056" y="129759"/>
            <a:ext cx="5184935" cy="2764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en-US">
                <a:solidFill>
                  <a:prstClr val="black">
                    <a:tint val="75000"/>
                  </a:prstClr>
                </a:solidFill>
              </a:rPr>
              <a:t>hongthanh0874.violet.vn</a:t>
            </a:r>
          </a:p>
        </p:txBody>
      </p:sp>
      <p:sp>
        <p:nvSpPr>
          <p:cNvPr id="5" name="Rectangle 6"/>
          <p:cNvSpPr>
            <a:spLocks noGrp="1" noChangeArrowheads="1"/>
          </p:cNvSpPr>
          <p:nvPr>
            <p:ph type="sldNum" sz="quarter" idx="12"/>
          </p:nvPr>
        </p:nvSpPr>
        <p:spPr/>
        <p:txBody>
          <a:bodyPr/>
          <a:lstStyle>
            <a:lvl1pPr>
              <a:defRPr/>
            </a:lvl1pPr>
          </a:lstStyle>
          <a:p>
            <a:pPr>
              <a:defRPr/>
            </a:pPr>
            <a:fld id="{4A5D5CDA-1191-44B1-9B09-834323934C48}" type="slidenum">
              <a:rPr lang="en-US"/>
              <a:pPr>
                <a:defRPr/>
              </a:pPr>
              <a:t>‹#›</a:t>
            </a:fld>
            <a:endParaRPr lang="en-US"/>
          </a:p>
        </p:txBody>
      </p:sp>
    </p:spTree>
    <p:extLst>
      <p:ext uri="{BB962C8B-B14F-4D97-AF65-F5344CB8AC3E}">
        <p14:creationId xmlns:p14="http://schemas.microsoft.com/office/powerpoint/2010/main" val="2092467317"/>
      </p:ext>
    </p:extLst>
  </p:cSld>
  <p:clrMapOvr>
    <a:masterClrMapping/>
  </p:clrMapOvr>
  <p:transition spd="slow">
    <p:wipe/>
    <p:sndAc>
      <p:end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2083" y="1006532"/>
            <a:ext cx="4896882" cy="694518"/>
          </a:xfrm>
        </p:spPr>
        <p:txBody>
          <a:bodyPr/>
          <a:lstStyle/>
          <a:p>
            <a:r>
              <a:rPr lang="en-US" smtClean="0"/>
              <a:t>Click to edit Master title style</a:t>
            </a:r>
            <a:endParaRPr lang="en-US"/>
          </a:p>
        </p:txBody>
      </p:sp>
      <p:sp>
        <p:nvSpPr>
          <p:cNvPr id="3" name="Subtitle 2"/>
          <p:cNvSpPr>
            <a:spLocks noGrp="1"/>
          </p:cNvSpPr>
          <p:nvPr>
            <p:ph type="subTitle" idx="1"/>
          </p:nvPr>
        </p:nvSpPr>
        <p:spPr>
          <a:xfrm>
            <a:off x="864160" y="1836053"/>
            <a:ext cx="4032727" cy="828023"/>
          </a:xfrm>
        </p:spPr>
        <p:txBody>
          <a:bodyPr/>
          <a:lstStyle>
            <a:lvl1pPr marL="0" indent="0" algn="ctr">
              <a:buNone/>
              <a:defRPr/>
            </a:lvl1pPr>
            <a:lvl2pPr marL="256979" indent="0" algn="ctr">
              <a:buNone/>
              <a:defRPr/>
            </a:lvl2pPr>
            <a:lvl3pPr marL="513958" indent="0" algn="ctr">
              <a:buNone/>
              <a:defRPr/>
            </a:lvl3pPr>
            <a:lvl4pPr marL="770938" indent="0" algn="ctr">
              <a:buNone/>
              <a:defRPr/>
            </a:lvl4pPr>
            <a:lvl5pPr marL="1027918" indent="0" algn="ctr">
              <a:buNone/>
              <a:defRPr/>
            </a:lvl5pPr>
            <a:lvl6pPr marL="1284896" indent="0" algn="ctr">
              <a:buNone/>
              <a:defRPr/>
            </a:lvl6pPr>
            <a:lvl7pPr marL="1541874" indent="0" algn="ctr">
              <a:buNone/>
              <a:defRPr/>
            </a:lvl7pPr>
            <a:lvl8pPr marL="1798853" indent="0" algn="ctr">
              <a:buNone/>
              <a:defRPr/>
            </a:lvl8pPr>
            <a:lvl9pPr marL="2055835"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1C687B54-6EA1-4094-92BF-BA633B20EF64}" type="slidenum">
              <a:rPr lang="en-US"/>
              <a:pPr>
                <a:defRPr/>
              </a:pPr>
              <a:t>‹#›</a:t>
            </a:fld>
            <a:endParaRPr lang="en-US"/>
          </a:p>
        </p:txBody>
      </p:sp>
    </p:spTree>
    <p:extLst>
      <p:ext uri="{BB962C8B-B14F-4D97-AF65-F5344CB8AC3E}">
        <p14:creationId xmlns:p14="http://schemas.microsoft.com/office/powerpoint/2010/main" val="1689355934"/>
      </p:ext>
    </p:extLst>
  </p:cSld>
  <p:clrMapOvr>
    <a:masterClrMapping/>
  </p:clrMapOvr>
  <p:transition>
    <p:wedg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4C5E879-EC19-493B-A314-3ABA66043737}" type="slidenum">
              <a:rPr lang="en-US"/>
              <a:pPr>
                <a:defRPr/>
              </a:pPr>
              <a:t>‹#›</a:t>
            </a:fld>
            <a:endParaRPr lang="en-US"/>
          </a:p>
        </p:txBody>
      </p:sp>
    </p:spTree>
    <p:extLst>
      <p:ext uri="{BB962C8B-B14F-4D97-AF65-F5344CB8AC3E}">
        <p14:creationId xmlns:p14="http://schemas.microsoft.com/office/powerpoint/2010/main" val="3816972611"/>
      </p:ext>
    </p:extLst>
  </p:cSld>
  <p:clrMapOvr>
    <a:masterClrMapping/>
  </p:clrMapOvr>
  <p:transition>
    <p:wedg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088" y="2082061"/>
            <a:ext cx="4896882" cy="643518"/>
          </a:xfrm>
        </p:spPr>
        <p:txBody>
          <a:bodyPr anchor="t"/>
          <a:lstStyle>
            <a:lvl1pPr algn="l">
              <a:defRPr sz="2300" b="1" cap="all"/>
            </a:lvl1pPr>
          </a:lstStyle>
          <a:p>
            <a:r>
              <a:rPr lang="en-US" smtClean="0"/>
              <a:t>Click to edit Master title style</a:t>
            </a:r>
            <a:endParaRPr lang="en-US"/>
          </a:p>
        </p:txBody>
      </p:sp>
      <p:sp>
        <p:nvSpPr>
          <p:cNvPr id="3" name="Text Placeholder 2"/>
          <p:cNvSpPr>
            <a:spLocks noGrp="1"/>
          </p:cNvSpPr>
          <p:nvPr>
            <p:ph type="body" idx="1"/>
          </p:nvPr>
        </p:nvSpPr>
        <p:spPr>
          <a:xfrm>
            <a:off x="455088" y="1373291"/>
            <a:ext cx="4896882" cy="708769"/>
          </a:xfrm>
        </p:spPr>
        <p:txBody>
          <a:bodyPr anchor="b"/>
          <a:lstStyle>
            <a:lvl1pPr marL="0" indent="0">
              <a:buNone/>
              <a:defRPr sz="1100"/>
            </a:lvl1pPr>
            <a:lvl2pPr marL="256979" indent="0">
              <a:buNone/>
              <a:defRPr sz="1000"/>
            </a:lvl2pPr>
            <a:lvl3pPr marL="513958" indent="0">
              <a:buNone/>
              <a:defRPr sz="900"/>
            </a:lvl3pPr>
            <a:lvl4pPr marL="770938" indent="0">
              <a:buNone/>
              <a:defRPr sz="800"/>
            </a:lvl4pPr>
            <a:lvl5pPr marL="1027918" indent="0">
              <a:buNone/>
              <a:defRPr sz="800"/>
            </a:lvl5pPr>
            <a:lvl6pPr marL="1284896" indent="0">
              <a:buNone/>
              <a:defRPr sz="800"/>
            </a:lvl6pPr>
            <a:lvl7pPr marL="1541874" indent="0">
              <a:buNone/>
              <a:defRPr sz="800"/>
            </a:lvl7pPr>
            <a:lvl8pPr marL="1798853" indent="0">
              <a:buNone/>
              <a:defRPr sz="800"/>
            </a:lvl8pPr>
            <a:lvl9pPr marL="2055835" indent="0">
              <a:buNone/>
              <a:defRPr sz="8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4955785-60BA-48C0-9F6A-BBC29B8914D7}" type="slidenum">
              <a:rPr lang="en-US"/>
              <a:pPr>
                <a:defRPr/>
              </a:pPr>
              <a:t>‹#›</a:t>
            </a:fld>
            <a:endParaRPr lang="en-US"/>
          </a:p>
        </p:txBody>
      </p:sp>
    </p:spTree>
    <p:extLst>
      <p:ext uri="{BB962C8B-B14F-4D97-AF65-F5344CB8AC3E}">
        <p14:creationId xmlns:p14="http://schemas.microsoft.com/office/powerpoint/2010/main" val="3340629095"/>
      </p:ext>
    </p:extLst>
  </p:cSld>
  <p:clrMapOvr>
    <a:masterClrMapping/>
  </p:clrMapOvr>
  <p:transition>
    <p:wedg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8058" y="756026"/>
            <a:ext cx="2544458" cy="2138309"/>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28534" y="756026"/>
            <a:ext cx="2544458" cy="2138309"/>
          </a:xfrm>
        </p:spPr>
        <p:txBody>
          <a:bodyPr/>
          <a:lstStyle>
            <a:lvl1pPr>
              <a:defRPr sz="16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0A1EB70E-7840-4CB8-BB62-83273E7DEE21}" type="slidenum">
              <a:rPr lang="en-US"/>
              <a:pPr>
                <a:defRPr/>
              </a:pPr>
              <a:t>‹#›</a:t>
            </a:fld>
            <a:endParaRPr lang="en-US"/>
          </a:p>
        </p:txBody>
      </p:sp>
    </p:spTree>
    <p:extLst>
      <p:ext uri="{BB962C8B-B14F-4D97-AF65-F5344CB8AC3E}">
        <p14:creationId xmlns:p14="http://schemas.microsoft.com/office/powerpoint/2010/main" val="2890780682"/>
      </p:ext>
    </p:extLst>
  </p:cSld>
  <p:clrMapOvr>
    <a:masterClrMapping/>
  </p:clrMapOvr>
  <p:transition>
    <p:wedg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88056" y="725270"/>
            <a:ext cx="2545459" cy="302258"/>
          </a:xfrm>
        </p:spPr>
        <p:txBody>
          <a:bodyPr anchor="b"/>
          <a:lstStyle>
            <a:lvl1pPr marL="0" indent="0">
              <a:buNone/>
              <a:defRPr sz="1400" b="1"/>
            </a:lvl1pPr>
            <a:lvl2pPr marL="256979" indent="0">
              <a:buNone/>
              <a:defRPr sz="1100" b="1"/>
            </a:lvl2pPr>
            <a:lvl3pPr marL="513958" indent="0">
              <a:buNone/>
              <a:defRPr sz="1000" b="1"/>
            </a:lvl3pPr>
            <a:lvl4pPr marL="770938" indent="0">
              <a:buNone/>
              <a:defRPr sz="900" b="1"/>
            </a:lvl4pPr>
            <a:lvl5pPr marL="1027918" indent="0">
              <a:buNone/>
              <a:defRPr sz="900" b="1"/>
            </a:lvl5pPr>
            <a:lvl6pPr marL="1284896" indent="0">
              <a:buNone/>
              <a:defRPr sz="900" b="1"/>
            </a:lvl6pPr>
            <a:lvl7pPr marL="1541874" indent="0">
              <a:buNone/>
              <a:defRPr sz="900" b="1"/>
            </a:lvl7pPr>
            <a:lvl8pPr marL="1798853" indent="0">
              <a:buNone/>
              <a:defRPr sz="900" b="1"/>
            </a:lvl8pPr>
            <a:lvl9pPr marL="2055835"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88056" y="1027533"/>
            <a:ext cx="2545459" cy="1866801"/>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26534" y="725270"/>
            <a:ext cx="2546459" cy="302258"/>
          </a:xfrm>
        </p:spPr>
        <p:txBody>
          <a:bodyPr anchor="b"/>
          <a:lstStyle>
            <a:lvl1pPr marL="0" indent="0">
              <a:buNone/>
              <a:defRPr sz="1400" b="1"/>
            </a:lvl1pPr>
            <a:lvl2pPr marL="256979" indent="0">
              <a:buNone/>
              <a:defRPr sz="1100" b="1"/>
            </a:lvl2pPr>
            <a:lvl3pPr marL="513958" indent="0">
              <a:buNone/>
              <a:defRPr sz="1000" b="1"/>
            </a:lvl3pPr>
            <a:lvl4pPr marL="770938" indent="0">
              <a:buNone/>
              <a:defRPr sz="900" b="1"/>
            </a:lvl4pPr>
            <a:lvl5pPr marL="1027918" indent="0">
              <a:buNone/>
              <a:defRPr sz="900" b="1"/>
            </a:lvl5pPr>
            <a:lvl6pPr marL="1284896" indent="0">
              <a:buNone/>
              <a:defRPr sz="900" b="1"/>
            </a:lvl6pPr>
            <a:lvl7pPr marL="1541874" indent="0">
              <a:buNone/>
              <a:defRPr sz="900" b="1"/>
            </a:lvl7pPr>
            <a:lvl8pPr marL="1798853" indent="0">
              <a:buNone/>
              <a:defRPr sz="900" b="1"/>
            </a:lvl8pPr>
            <a:lvl9pPr marL="2055835"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926534" y="1027533"/>
            <a:ext cx="2546459" cy="1866801"/>
          </a:xfrm>
        </p:spPr>
        <p:txBody>
          <a:bodyPr/>
          <a:lstStyle>
            <a:lvl1pPr>
              <a:defRPr sz="14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AF47471D-F708-404D-B189-0BB3BCEE5240}" type="slidenum">
              <a:rPr lang="en-US"/>
              <a:pPr>
                <a:defRPr/>
              </a:pPr>
              <a:t>‹#›</a:t>
            </a:fld>
            <a:endParaRPr lang="en-US"/>
          </a:p>
        </p:txBody>
      </p:sp>
    </p:spTree>
    <p:extLst>
      <p:ext uri="{BB962C8B-B14F-4D97-AF65-F5344CB8AC3E}">
        <p14:creationId xmlns:p14="http://schemas.microsoft.com/office/powerpoint/2010/main" val="1063567609"/>
      </p:ext>
    </p:extLst>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8060" y="756023"/>
            <a:ext cx="2544458" cy="2138309"/>
          </a:xfrm>
        </p:spPr>
        <p:txBody>
          <a:bodyPr/>
          <a:lstStyle>
            <a:lvl1pPr>
              <a:defRPr sz="1600"/>
            </a:lvl1pPr>
            <a:lvl2pPr>
              <a:defRPr sz="1400"/>
            </a:lvl2pPr>
            <a:lvl3pPr>
              <a:defRPr sz="11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28534" y="756023"/>
            <a:ext cx="2544458" cy="2138309"/>
          </a:xfrm>
        </p:spPr>
        <p:txBody>
          <a:bodyPr/>
          <a:lstStyle>
            <a:lvl1pPr>
              <a:defRPr sz="1600"/>
            </a:lvl1pPr>
            <a:lvl2pPr>
              <a:defRPr sz="1400"/>
            </a:lvl2pPr>
            <a:lvl3pPr>
              <a:defRPr sz="11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47892F-1EC1-402A-A5C3-7573BAF563BE}"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249310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BD98F4EA-8E63-4DE6-9A96-151092D6F800}" type="slidenum">
              <a:rPr lang="en-US"/>
              <a:pPr>
                <a:defRPr/>
              </a:pPr>
              <a:t>‹#›</a:t>
            </a:fld>
            <a:endParaRPr lang="en-US"/>
          </a:p>
        </p:txBody>
      </p:sp>
    </p:spTree>
    <p:extLst>
      <p:ext uri="{BB962C8B-B14F-4D97-AF65-F5344CB8AC3E}">
        <p14:creationId xmlns:p14="http://schemas.microsoft.com/office/powerpoint/2010/main" val="1157148263"/>
      </p:ext>
    </p:extLst>
  </p:cSld>
  <p:clrMapOvr>
    <a:masterClrMapping/>
  </p:clrMapOvr>
  <p:transition>
    <p:wedg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F3CF65DF-11AF-47D1-A948-FAC3F02B077B}" type="slidenum">
              <a:rPr lang="en-US"/>
              <a:pPr>
                <a:defRPr/>
              </a:pPr>
              <a:t>‹#›</a:t>
            </a:fld>
            <a:endParaRPr lang="en-US"/>
          </a:p>
        </p:txBody>
      </p:sp>
    </p:spTree>
    <p:extLst>
      <p:ext uri="{BB962C8B-B14F-4D97-AF65-F5344CB8AC3E}">
        <p14:creationId xmlns:p14="http://schemas.microsoft.com/office/powerpoint/2010/main" val="725709495"/>
      </p:ext>
    </p:extLst>
  </p:cSld>
  <p:clrMapOvr>
    <a:masterClrMapping/>
  </p:clrMapOvr>
  <p:transition>
    <p:wedg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063" y="129008"/>
            <a:ext cx="1895342" cy="549015"/>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2252410" y="129010"/>
            <a:ext cx="3220581" cy="2765325"/>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88063" y="678021"/>
            <a:ext cx="1895342" cy="2216310"/>
          </a:xfrm>
        </p:spPr>
        <p:txBody>
          <a:bodyPr/>
          <a:lstStyle>
            <a:lvl1pPr marL="0" indent="0">
              <a:buNone/>
              <a:defRPr sz="800"/>
            </a:lvl1pPr>
            <a:lvl2pPr marL="256979" indent="0">
              <a:buNone/>
              <a:defRPr sz="700"/>
            </a:lvl2pPr>
            <a:lvl3pPr marL="513958" indent="0">
              <a:buNone/>
              <a:defRPr sz="600"/>
            </a:lvl3pPr>
            <a:lvl4pPr marL="770938" indent="0">
              <a:buNone/>
              <a:defRPr sz="500"/>
            </a:lvl4pPr>
            <a:lvl5pPr marL="1027918" indent="0">
              <a:buNone/>
              <a:defRPr sz="500"/>
            </a:lvl5pPr>
            <a:lvl6pPr marL="1284896" indent="0">
              <a:buNone/>
              <a:defRPr sz="500"/>
            </a:lvl6pPr>
            <a:lvl7pPr marL="1541874" indent="0">
              <a:buNone/>
              <a:defRPr sz="500"/>
            </a:lvl7pPr>
            <a:lvl8pPr marL="1798853" indent="0">
              <a:buNone/>
              <a:defRPr sz="500"/>
            </a:lvl8pPr>
            <a:lvl9pPr marL="2055835" indent="0">
              <a:buNone/>
              <a:defRPr sz="5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C4ED2190-77E9-4074-A57D-B8B4A3CB5D8F}" type="slidenum">
              <a:rPr lang="en-US"/>
              <a:pPr>
                <a:defRPr/>
              </a:pPr>
              <a:t>‹#›</a:t>
            </a:fld>
            <a:endParaRPr lang="en-US"/>
          </a:p>
        </p:txBody>
      </p:sp>
    </p:spTree>
    <p:extLst>
      <p:ext uri="{BB962C8B-B14F-4D97-AF65-F5344CB8AC3E}">
        <p14:creationId xmlns:p14="http://schemas.microsoft.com/office/powerpoint/2010/main" val="1781646343"/>
      </p:ext>
    </p:extLst>
  </p:cSld>
  <p:clrMapOvr>
    <a:masterClrMapping/>
  </p:clrMapOvr>
  <p:transition>
    <p:wedg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9206" y="2268066"/>
            <a:ext cx="3456623" cy="267758"/>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1129206" y="289511"/>
            <a:ext cx="3456623" cy="1944053"/>
          </a:xfrm>
        </p:spPr>
        <p:txBody>
          <a:bodyPr/>
          <a:lstStyle>
            <a:lvl1pPr marL="0" indent="0">
              <a:buNone/>
              <a:defRPr sz="1800"/>
            </a:lvl1pPr>
            <a:lvl2pPr marL="256979" indent="0">
              <a:buNone/>
              <a:defRPr sz="1600"/>
            </a:lvl2pPr>
            <a:lvl3pPr marL="513958" indent="0">
              <a:buNone/>
              <a:defRPr sz="1400"/>
            </a:lvl3pPr>
            <a:lvl4pPr marL="770938" indent="0">
              <a:buNone/>
              <a:defRPr sz="1100"/>
            </a:lvl4pPr>
            <a:lvl5pPr marL="1027918" indent="0">
              <a:buNone/>
              <a:defRPr sz="1100"/>
            </a:lvl5pPr>
            <a:lvl6pPr marL="1284896" indent="0">
              <a:buNone/>
              <a:defRPr sz="1100"/>
            </a:lvl6pPr>
            <a:lvl7pPr marL="1541874" indent="0">
              <a:buNone/>
              <a:defRPr sz="1100"/>
            </a:lvl7pPr>
            <a:lvl8pPr marL="1798853" indent="0">
              <a:buNone/>
              <a:defRPr sz="1100"/>
            </a:lvl8pPr>
            <a:lvl9pPr marL="2055835" indent="0">
              <a:buNone/>
              <a:defRPr sz="1100"/>
            </a:lvl9pPr>
          </a:lstStyle>
          <a:p>
            <a:pPr lvl="0"/>
            <a:endParaRPr lang="en-US" noProof="0" smtClean="0"/>
          </a:p>
        </p:txBody>
      </p:sp>
      <p:sp>
        <p:nvSpPr>
          <p:cNvPr id="4" name="Text Placeholder 3"/>
          <p:cNvSpPr>
            <a:spLocks noGrp="1"/>
          </p:cNvSpPr>
          <p:nvPr>
            <p:ph type="body" sz="half" idx="2"/>
          </p:nvPr>
        </p:nvSpPr>
        <p:spPr>
          <a:xfrm>
            <a:off x="1129206" y="2535823"/>
            <a:ext cx="3456623" cy="380260"/>
          </a:xfrm>
        </p:spPr>
        <p:txBody>
          <a:bodyPr/>
          <a:lstStyle>
            <a:lvl1pPr marL="0" indent="0">
              <a:buNone/>
              <a:defRPr sz="800"/>
            </a:lvl1pPr>
            <a:lvl2pPr marL="256979" indent="0">
              <a:buNone/>
              <a:defRPr sz="700"/>
            </a:lvl2pPr>
            <a:lvl3pPr marL="513958" indent="0">
              <a:buNone/>
              <a:defRPr sz="600"/>
            </a:lvl3pPr>
            <a:lvl4pPr marL="770938" indent="0">
              <a:buNone/>
              <a:defRPr sz="500"/>
            </a:lvl4pPr>
            <a:lvl5pPr marL="1027918" indent="0">
              <a:buNone/>
              <a:defRPr sz="500"/>
            </a:lvl5pPr>
            <a:lvl6pPr marL="1284896" indent="0">
              <a:buNone/>
              <a:defRPr sz="500"/>
            </a:lvl6pPr>
            <a:lvl7pPr marL="1541874" indent="0">
              <a:buNone/>
              <a:defRPr sz="500"/>
            </a:lvl7pPr>
            <a:lvl8pPr marL="1798853" indent="0">
              <a:buNone/>
              <a:defRPr sz="500"/>
            </a:lvl8pPr>
            <a:lvl9pPr marL="2055835" indent="0">
              <a:buNone/>
              <a:defRPr sz="5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F97B70B4-0573-4AE8-8CEC-50C60FBA4DCC}" type="slidenum">
              <a:rPr lang="en-US"/>
              <a:pPr>
                <a:defRPr/>
              </a:pPr>
              <a:t>‹#›</a:t>
            </a:fld>
            <a:endParaRPr lang="en-US"/>
          </a:p>
        </p:txBody>
      </p:sp>
    </p:spTree>
    <p:extLst>
      <p:ext uri="{BB962C8B-B14F-4D97-AF65-F5344CB8AC3E}">
        <p14:creationId xmlns:p14="http://schemas.microsoft.com/office/powerpoint/2010/main" val="3954385332"/>
      </p:ext>
    </p:extLst>
  </p:cSld>
  <p:clrMapOvr>
    <a:masterClrMapping/>
  </p:clrMapOvr>
  <p:transition>
    <p:wedg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831A3502-4DBC-48D5-9CA0-A8E0ED51CD42}" type="slidenum">
              <a:rPr lang="en-US"/>
              <a:pPr>
                <a:defRPr/>
              </a:pPr>
              <a:t>‹#›</a:t>
            </a:fld>
            <a:endParaRPr lang="en-US"/>
          </a:p>
        </p:txBody>
      </p:sp>
    </p:spTree>
    <p:extLst>
      <p:ext uri="{BB962C8B-B14F-4D97-AF65-F5344CB8AC3E}">
        <p14:creationId xmlns:p14="http://schemas.microsoft.com/office/powerpoint/2010/main" val="1430881917"/>
      </p:ext>
    </p:extLst>
  </p:cSld>
  <p:clrMapOvr>
    <a:masterClrMapping/>
  </p:clrMapOvr>
  <p:transition>
    <p:wedg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6758" y="129759"/>
            <a:ext cx="1296234" cy="276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8057" y="129759"/>
            <a:ext cx="3792683" cy="276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01BBCBDB-5A14-4265-B3FE-806C2587F948}" type="slidenum">
              <a:rPr lang="en-US"/>
              <a:pPr>
                <a:defRPr/>
              </a:pPr>
              <a:t>‹#›</a:t>
            </a:fld>
            <a:endParaRPr lang="en-US"/>
          </a:p>
        </p:txBody>
      </p:sp>
    </p:spTree>
    <p:extLst>
      <p:ext uri="{BB962C8B-B14F-4D97-AF65-F5344CB8AC3E}">
        <p14:creationId xmlns:p14="http://schemas.microsoft.com/office/powerpoint/2010/main" val="3193533370"/>
      </p:ext>
    </p:extLst>
  </p:cSld>
  <p:clrMapOvr>
    <a:masterClrMapping/>
  </p:clrMapOvr>
  <p:transition>
    <p:wedg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132" y="530269"/>
            <a:ext cx="4320779" cy="1128031"/>
          </a:xfrm>
        </p:spPr>
        <p:txBody>
          <a:bodyPr anchor="b"/>
          <a:lstStyle>
            <a:lvl1pPr algn="ctr">
              <a:defRPr sz="2500"/>
            </a:lvl1pPr>
          </a:lstStyle>
          <a:p>
            <a:r>
              <a:rPr lang="en-US" smtClean="0"/>
              <a:t>Click to edit Master title style</a:t>
            </a:r>
            <a:endParaRPr lang="en-US"/>
          </a:p>
        </p:txBody>
      </p:sp>
      <p:sp>
        <p:nvSpPr>
          <p:cNvPr id="3" name="Subtitle 2"/>
          <p:cNvSpPr>
            <a:spLocks noGrp="1"/>
          </p:cNvSpPr>
          <p:nvPr>
            <p:ph type="subTitle" idx="1"/>
          </p:nvPr>
        </p:nvSpPr>
        <p:spPr>
          <a:xfrm>
            <a:off x="720132" y="1701797"/>
            <a:ext cx="4320779" cy="782271"/>
          </a:xfrm>
        </p:spPr>
        <p:txBody>
          <a:bodyPr/>
          <a:lstStyle>
            <a:lvl1pPr marL="0" indent="0" algn="ctr">
              <a:buNone/>
              <a:defRPr sz="1000"/>
            </a:lvl1pPr>
            <a:lvl2pPr marL="192736" indent="0" algn="ctr">
              <a:buNone/>
              <a:defRPr sz="800"/>
            </a:lvl2pPr>
            <a:lvl3pPr marL="385466" indent="0" algn="ctr">
              <a:buNone/>
              <a:defRPr sz="800"/>
            </a:lvl3pPr>
            <a:lvl4pPr marL="578204" indent="0" algn="ctr">
              <a:buNone/>
              <a:defRPr sz="700"/>
            </a:lvl4pPr>
            <a:lvl5pPr marL="770938" indent="0" algn="ctr">
              <a:buNone/>
              <a:defRPr sz="700"/>
            </a:lvl5pPr>
            <a:lvl6pPr marL="963671" indent="0" algn="ctr">
              <a:buNone/>
              <a:defRPr sz="700"/>
            </a:lvl6pPr>
            <a:lvl7pPr marL="1156406" indent="0" algn="ctr">
              <a:buNone/>
              <a:defRPr sz="700"/>
            </a:lvl7pPr>
            <a:lvl8pPr marL="1349139" indent="0" algn="ctr">
              <a:buNone/>
              <a:defRPr sz="700"/>
            </a:lvl8pPr>
            <a:lvl9pPr marL="1541874" indent="0" algn="ctr">
              <a:buNone/>
              <a:defRPr sz="7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75A4024D-B24E-4DAA-91A4-43EA2DAE3399}" type="slidenum">
              <a:rPr lang="en-US"/>
              <a:pPr>
                <a:defRPr/>
              </a:pPr>
              <a:t>‹#›</a:t>
            </a:fld>
            <a:endParaRPr lang="en-US"/>
          </a:p>
        </p:txBody>
      </p:sp>
    </p:spTree>
    <p:extLst>
      <p:ext uri="{BB962C8B-B14F-4D97-AF65-F5344CB8AC3E}">
        <p14:creationId xmlns:p14="http://schemas.microsoft.com/office/powerpoint/2010/main" val="2749096665"/>
      </p:ext>
    </p:extLst>
  </p:cSld>
  <p:clrMapOvr>
    <a:masterClrMapping/>
  </p:clrMapOvr>
  <p:transition spd="slow">
    <p:wipe/>
    <p:sndAc>
      <p:end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C4EB876D-8D37-4243-918F-C49B8C3D83C5}" type="slidenum">
              <a:rPr lang="en-US"/>
              <a:pPr>
                <a:defRPr/>
              </a:pPr>
              <a:t>‹#›</a:t>
            </a:fld>
            <a:endParaRPr lang="en-US"/>
          </a:p>
        </p:txBody>
      </p:sp>
    </p:spTree>
    <p:extLst>
      <p:ext uri="{BB962C8B-B14F-4D97-AF65-F5344CB8AC3E}">
        <p14:creationId xmlns:p14="http://schemas.microsoft.com/office/powerpoint/2010/main" val="2315818124"/>
      </p:ext>
    </p:extLst>
  </p:cSld>
  <p:clrMapOvr>
    <a:masterClrMapping/>
  </p:clrMapOvr>
  <p:transition spd="slow">
    <p:wipe/>
    <p:sndAc>
      <p:end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3076" y="807778"/>
            <a:ext cx="4968895" cy="1347786"/>
          </a:xfrm>
        </p:spPr>
        <p:txBody>
          <a:bodyPr anchor="b"/>
          <a:lstStyle>
            <a:lvl1pPr>
              <a:defRPr sz="2500"/>
            </a:lvl1pPr>
          </a:lstStyle>
          <a:p>
            <a:r>
              <a:rPr lang="en-US" smtClean="0"/>
              <a:t>Click to edit Master title style</a:t>
            </a:r>
            <a:endParaRPr lang="en-US"/>
          </a:p>
        </p:txBody>
      </p:sp>
      <p:sp>
        <p:nvSpPr>
          <p:cNvPr id="3" name="Text Placeholder 2"/>
          <p:cNvSpPr>
            <a:spLocks noGrp="1"/>
          </p:cNvSpPr>
          <p:nvPr>
            <p:ph type="body" idx="1"/>
          </p:nvPr>
        </p:nvSpPr>
        <p:spPr>
          <a:xfrm>
            <a:off x="393076" y="2168315"/>
            <a:ext cx="4968895" cy="708769"/>
          </a:xfrm>
        </p:spPr>
        <p:txBody>
          <a:bodyPr/>
          <a:lstStyle>
            <a:lvl1pPr marL="0" indent="0">
              <a:buNone/>
              <a:defRPr sz="1000">
                <a:solidFill>
                  <a:schemeClr val="tx1">
                    <a:tint val="75000"/>
                  </a:schemeClr>
                </a:solidFill>
              </a:defRPr>
            </a:lvl1pPr>
            <a:lvl2pPr marL="192736" indent="0">
              <a:buNone/>
              <a:defRPr sz="800">
                <a:solidFill>
                  <a:schemeClr val="tx1">
                    <a:tint val="75000"/>
                  </a:schemeClr>
                </a:solidFill>
              </a:defRPr>
            </a:lvl2pPr>
            <a:lvl3pPr marL="385466" indent="0">
              <a:buNone/>
              <a:defRPr sz="800">
                <a:solidFill>
                  <a:schemeClr val="tx1">
                    <a:tint val="75000"/>
                  </a:schemeClr>
                </a:solidFill>
              </a:defRPr>
            </a:lvl3pPr>
            <a:lvl4pPr marL="578204" indent="0">
              <a:buNone/>
              <a:defRPr sz="700">
                <a:solidFill>
                  <a:schemeClr val="tx1">
                    <a:tint val="75000"/>
                  </a:schemeClr>
                </a:solidFill>
              </a:defRPr>
            </a:lvl4pPr>
            <a:lvl5pPr marL="770938" indent="0">
              <a:buNone/>
              <a:defRPr sz="700">
                <a:solidFill>
                  <a:schemeClr val="tx1">
                    <a:tint val="75000"/>
                  </a:schemeClr>
                </a:solidFill>
              </a:defRPr>
            </a:lvl5pPr>
            <a:lvl6pPr marL="963671" indent="0">
              <a:buNone/>
              <a:defRPr sz="700">
                <a:solidFill>
                  <a:schemeClr val="tx1">
                    <a:tint val="75000"/>
                  </a:schemeClr>
                </a:solidFill>
              </a:defRPr>
            </a:lvl6pPr>
            <a:lvl7pPr marL="1156406" indent="0">
              <a:buNone/>
              <a:defRPr sz="700">
                <a:solidFill>
                  <a:schemeClr val="tx1">
                    <a:tint val="75000"/>
                  </a:schemeClr>
                </a:solidFill>
              </a:defRPr>
            </a:lvl7pPr>
            <a:lvl8pPr marL="1349139" indent="0">
              <a:buNone/>
              <a:defRPr sz="700">
                <a:solidFill>
                  <a:schemeClr val="tx1">
                    <a:tint val="75000"/>
                  </a:schemeClr>
                </a:solidFill>
              </a:defRPr>
            </a:lvl8pPr>
            <a:lvl9pPr marL="1541874"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20826791-594C-42C0-B248-5FED0A0CF8A4}" type="slidenum">
              <a:rPr lang="en-US"/>
              <a:pPr>
                <a:defRPr/>
              </a:pPr>
              <a:t>‹#›</a:t>
            </a:fld>
            <a:endParaRPr lang="en-US"/>
          </a:p>
        </p:txBody>
      </p:sp>
    </p:spTree>
    <p:extLst>
      <p:ext uri="{BB962C8B-B14F-4D97-AF65-F5344CB8AC3E}">
        <p14:creationId xmlns:p14="http://schemas.microsoft.com/office/powerpoint/2010/main" val="180909911"/>
      </p:ext>
    </p:extLst>
  </p:cSld>
  <p:clrMapOvr>
    <a:masterClrMapping/>
  </p:clrMapOvr>
  <p:transition spd="slow">
    <p:wipe/>
    <p:sndAc>
      <p:end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075" y="862524"/>
            <a:ext cx="2448442" cy="20558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16528" y="862524"/>
            <a:ext cx="2448442" cy="20558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1D957783-1792-45E9-9243-D00FAD6BF1AA}" type="slidenum">
              <a:rPr lang="en-US"/>
              <a:pPr>
                <a:defRPr/>
              </a:pPr>
              <a:t>‹#›</a:t>
            </a:fld>
            <a:endParaRPr lang="en-US"/>
          </a:p>
        </p:txBody>
      </p:sp>
    </p:spTree>
    <p:extLst>
      <p:ext uri="{BB962C8B-B14F-4D97-AF65-F5344CB8AC3E}">
        <p14:creationId xmlns:p14="http://schemas.microsoft.com/office/powerpoint/2010/main" val="246296551"/>
      </p:ext>
    </p:extLst>
  </p:cSld>
  <p:clrMapOvr>
    <a:masterClrMapping/>
  </p:clrMapOvr>
  <p:transition spd="slow">
    <p:wipe/>
    <p:sndAc>
      <p:end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88056" y="725270"/>
            <a:ext cx="2545459" cy="302258"/>
          </a:xfrm>
        </p:spPr>
        <p:txBody>
          <a:bodyPr anchor="b"/>
          <a:lstStyle>
            <a:lvl1pPr marL="0" indent="0">
              <a:buNone/>
              <a:defRPr sz="1400" b="1"/>
            </a:lvl1pPr>
            <a:lvl2pPr marL="256988" indent="0">
              <a:buNone/>
              <a:defRPr sz="1100" b="1"/>
            </a:lvl2pPr>
            <a:lvl3pPr marL="513975" indent="0">
              <a:buNone/>
              <a:defRPr sz="1100" b="1"/>
            </a:lvl3pPr>
            <a:lvl4pPr marL="770964" indent="0">
              <a:buNone/>
              <a:defRPr sz="900" b="1"/>
            </a:lvl4pPr>
            <a:lvl5pPr marL="1027952" indent="0">
              <a:buNone/>
              <a:defRPr sz="900" b="1"/>
            </a:lvl5pPr>
            <a:lvl6pPr marL="1284937" indent="0">
              <a:buNone/>
              <a:defRPr sz="900" b="1"/>
            </a:lvl6pPr>
            <a:lvl7pPr marL="1541925" indent="0">
              <a:buNone/>
              <a:defRPr sz="900" b="1"/>
            </a:lvl7pPr>
            <a:lvl8pPr marL="1798910" indent="0">
              <a:buNone/>
              <a:defRPr sz="900" b="1"/>
            </a:lvl8pPr>
            <a:lvl9pPr marL="2055902"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288056" y="1027533"/>
            <a:ext cx="2545459" cy="1866801"/>
          </a:xfrm>
        </p:spPr>
        <p:txBody>
          <a:bodyPr/>
          <a:lstStyle>
            <a:lvl1pPr>
              <a:defRPr sz="1400"/>
            </a:lvl1pPr>
            <a:lvl2pPr>
              <a:defRPr sz="11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26534" y="725270"/>
            <a:ext cx="2546459" cy="302258"/>
          </a:xfrm>
        </p:spPr>
        <p:txBody>
          <a:bodyPr anchor="b"/>
          <a:lstStyle>
            <a:lvl1pPr marL="0" indent="0">
              <a:buNone/>
              <a:defRPr sz="1400" b="1"/>
            </a:lvl1pPr>
            <a:lvl2pPr marL="256988" indent="0">
              <a:buNone/>
              <a:defRPr sz="1100" b="1"/>
            </a:lvl2pPr>
            <a:lvl3pPr marL="513975" indent="0">
              <a:buNone/>
              <a:defRPr sz="1100" b="1"/>
            </a:lvl3pPr>
            <a:lvl4pPr marL="770964" indent="0">
              <a:buNone/>
              <a:defRPr sz="900" b="1"/>
            </a:lvl4pPr>
            <a:lvl5pPr marL="1027952" indent="0">
              <a:buNone/>
              <a:defRPr sz="900" b="1"/>
            </a:lvl5pPr>
            <a:lvl6pPr marL="1284937" indent="0">
              <a:buNone/>
              <a:defRPr sz="900" b="1"/>
            </a:lvl6pPr>
            <a:lvl7pPr marL="1541925" indent="0">
              <a:buNone/>
              <a:defRPr sz="900" b="1"/>
            </a:lvl7pPr>
            <a:lvl8pPr marL="1798910" indent="0">
              <a:buNone/>
              <a:defRPr sz="900" b="1"/>
            </a:lvl8pPr>
            <a:lvl9pPr marL="2055902"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2926534" y="1027533"/>
            <a:ext cx="2546459" cy="1866801"/>
          </a:xfrm>
        </p:spPr>
        <p:txBody>
          <a:bodyPr/>
          <a:lstStyle>
            <a:lvl1pPr>
              <a:defRPr sz="1400"/>
            </a:lvl1pPr>
            <a:lvl2pPr>
              <a:defRPr sz="1100"/>
            </a:lvl2pPr>
            <a:lvl3pPr>
              <a:defRPr sz="11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47892F-1EC1-402A-A5C3-7573BAF563BE}" type="datetimeFigureOut">
              <a:rPr lang="en-US" smtClean="0"/>
              <a:pPr/>
              <a:t>4/14/2024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30082350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96827" y="172511"/>
            <a:ext cx="4968895" cy="626267"/>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396829" y="794273"/>
            <a:ext cx="2437189" cy="389260"/>
          </a:xfrm>
        </p:spPr>
        <p:txBody>
          <a:bodyPr anchor="b"/>
          <a:lstStyle>
            <a:lvl1pPr marL="0" indent="0">
              <a:buNone/>
              <a:defRPr sz="1000" b="1"/>
            </a:lvl1pPr>
            <a:lvl2pPr marL="192736" indent="0">
              <a:buNone/>
              <a:defRPr sz="800" b="1"/>
            </a:lvl2pPr>
            <a:lvl3pPr marL="385466" indent="0">
              <a:buNone/>
              <a:defRPr sz="800" b="1"/>
            </a:lvl3pPr>
            <a:lvl4pPr marL="578204" indent="0">
              <a:buNone/>
              <a:defRPr sz="700" b="1"/>
            </a:lvl4pPr>
            <a:lvl5pPr marL="770938" indent="0">
              <a:buNone/>
              <a:defRPr sz="700" b="1"/>
            </a:lvl5pPr>
            <a:lvl6pPr marL="963671" indent="0">
              <a:buNone/>
              <a:defRPr sz="700" b="1"/>
            </a:lvl6pPr>
            <a:lvl7pPr marL="1156406" indent="0">
              <a:buNone/>
              <a:defRPr sz="700" b="1"/>
            </a:lvl7pPr>
            <a:lvl8pPr marL="1349139" indent="0">
              <a:buNone/>
              <a:defRPr sz="700" b="1"/>
            </a:lvl8pPr>
            <a:lvl9pPr marL="1541874" indent="0">
              <a:buNone/>
              <a:defRPr sz="700" b="1"/>
            </a:lvl9pPr>
          </a:lstStyle>
          <a:p>
            <a:pPr lvl="0"/>
            <a:r>
              <a:rPr lang="en-US" smtClean="0"/>
              <a:t>Click to edit Master text styles</a:t>
            </a:r>
          </a:p>
        </p:txBody>
      </p:sp>
      <p:sp>
        <p:nvSpPr>
          <p:cNvPr id="4" name="Content Placeholder 3"/>
          <p:cNvSpPr>
            <a:spLocks noGrp="1"/>
          </p:cNvSpPr>
          <p:nvPr>
            <p:ph sz="half" idx="2"/>
          </p:nvPr>
        </p:nvSpPr>
        <p:spPr>
          <a:xfrm>
            <a:off x="396829" y="1183537"/>
            <a:ext cx="2437189" cy="17407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16534" y="794273"/>
            <a:ext cx="2449192" cy="389260"/>
          </a:xfrm>
        </p:spPr>
        <p:txBody>
          <a:bodyPr anchor="b"/>
          <a:lstStyle>
            <a:lvl1pPr marL="0" indent="0">
              <a:buNone/>
              <a:defRPr sz="1000" b="1"/>
            </a:lvl1pPr>
            <a:lvl2pPr marL="192736" indent="0">
              <a:buNone/>
              <a:defRPr sz="800" b="1"/>
            </a:lvl2pPr>
            <a:lvl3pPr marL="385466" indent="0">
              <a:buNone/>
              <a:defRPr sz="800" b="1"/>
            </a:lvl3pPr>
            <a:lvl4pPr marL="578204" indent="0">
              <a:buNone/>
              <a:defRPr sz="700" b="1"/>
            </a:lvl4pPr>
            <a:lvl5pPr marL="770938" indent="0">
              <a:buNone/>
              <a:defRPr sz="700" b="1"/>
            </a:lvl5pPr>
            <a:lvl6pPr marL="963671" indent="0">
              <a:buNone/>
              <a:defRPr sz="700" b="1"/>
            </a:lvl6pPr>
            <a:lvl7pPr marL="1156406" indent="0">
              <a:buNone/>
              <a:defRPr sz="700" b="1"/>
            </a:lvl7pPr>
            <a:lvl8pPr marL="1349139" indent="0">
              <a:buNone/>
              <a:defRPr sz="700" b="1"/>
            </a:lvl8pPr>
            <a:lvl9pPr marL="1541874" indent="0">
              <a:buNone/>
              <a:defRPr sz="700" b="1"/>
            </a:lvl9pPr>
          </a:lstStyle>
          <a:p>
            <a:pPr lvl="0"/>
            <a:r>
              <a:rPr lang="en-US" smtClean="0"/>
              <a:t>Click to edit Master text styles</a:t>
            </a:r>
          </a:p>
        </p:txBody>
      </p:sp>
      <p:sp>
        <p:nvSpPr>
          <p:cNvPr id="6" name="Content Placeholder 5"/>
          <p:cNvSpPr>
            <a:spLocks noGrp="1"/>
          </p:cNvSpPr>
          <p:nvPr>
            <p:ph sz="quarter" idx="4"/>
          </p:nvPr>
        </p:nvSpPr>
        <p:spPr>
          <a:xfrm>
            <a:off x="2916534" y="1183537"/>
            <a:ext cx="2449192" cy="17407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hongthanh0874.violet.vn</a:t>
            </a:r>
          </a:p>
        </p:txBody>
      </p:sp>
      <p:sp>
        <p:nvSpPr>
          <p:cNvPr id="9" name="Slide Number Placeholder 8"/>
          <p:cNvSpPr>
            <a:spLocks noGrp="1"/>
          </p:cNvSpPr>
          <p:nvPr>
            <p:ph type="sldNum" sz="quarter" idx="12"/>
          </p:nvPr>
        </p:nvSpPr>
        <p:spPr/>
        <p:txBody>
          <a:bodyPr/>
          <a:lstStyle>
            <a:lvl1pPr>
              <a:defRPr/>
            </a:lvl1pPr>
          </a:lstStyle>
          <a:p>
            <a:pPr>
              <a:defRPr/>
            </a:pPr>
            <a:fld id="{CA908714-5FDE-4A5C-9286-3B696222F477}" type="slidenum">
              <a:rPr lang="en-US"/>
              <a:pPr>
                <a:defRPr/>
              </a:pPr>
              <a:t>‹#›</a:t>
            </a:fld>
            <a:endParaRPr lang="en-US"/>
          </a:p>
        </p:txBody>
      </p:sp>
    </p:spTree>
    <p:extLst>
      <p:ext uri="{BB962C8B-B14F-4D97-AF65-F5344CB8AC3E}">
        <p14:creationId xmlns:p14="http://schemas.microsoft.com/office/powerpoint/2010/main" val="394261520"/>
      </p:ext>
    </p:extLst>
  </p:cSld>
  <p:clrMapOvr>
    <a:masterClrMapping/>
  </p:clrMapOvr>
  <p:transition spd="slow">
    <p:wipe/>
    <p:sndAc>
      <p:end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hongthanh0874.violet.vn</a:t>
            </a:r>
          </a:p>
        </p:txBody>
      </p:sp>
      <p:sp>
        <p:nvSpPr>
          <p:cNvPr id="5" name="Slide Number Placeholder 4"/>
          <p:cNvSpPr>
            <a:spLocks noGrp="1"/>
          </p:cNvSpPr>
          <p:nvPr>
            <p:ph type="sldNum" sz="quarter" idx="12"/>
          </p:nvPr>
        </p:nvSpPr>
        <p:spPr/>
        <p:txBody>
          <a:bodyPr/>
          <a:lstStyle>
            <a:lvl1pPr>
              <a:defRPr/>
            </a:lvl1pPr>
          </a:lstStyle>
          <a:p>
            <a:pPr>
              <a:defRPr/>
            </a:pPr>
            <a:fld id="{5B919F7A-B8A1-4D5B-A90C-363544EEC994}" type="slidenum">
              <a:rPr lang="en-US"/>
              <a:pPr>
                <a:defRPr/>
              </a:pPr>
              <a:t>‹#›</a:t>
            </a:fld>
            <a:endParaRPr lang="en-US"/>
          </a:p>
        </p:txBody>
      </p:sp>
    </p:spTree>
    <p:extLst>
      <p:ext uri="{BB962C8B-B14F-4D97-AF65-F5344CB8AC3E}">
        <p14:creationId xmlns:p14="http://schemas.microsoft.com/office/powerpoint/2010/main" val="3999997107"/>
      </p:ext>
    </p:extLst>
  </p:cSld>
  <p:clrMapOvr>
    <a:masterClrMapping/>
  </p:clrMapOvr>
  <p:transition spd="slow">
    <p:wipe/>
    <p:sndAc>
      <p:end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hongthanh0874.violet.vn</a:t>
            </a:r>
          </a:p>
        </p:txBody>
      </p:sp>
      <p:sp>
        <p:nvSpPr>
          <p:cNvPr id="4" name="Slide Number Placeholder 3"/>
          <p:cNvSpPr>
            <a:spLocks noGrp="1"/>
          </p:cNvSpPr>
          <p:nvPr>
            <p:ph type="sldNum" sz="quarter" idx="12"/>
          </p:nvPr>
        </p:nvSpPr>
        <p:spPr/>
        <p:txBody>
          <a:bodyPr/>
          <a:lstStyle>
            <a:lvl1pPr>
              <a:defRPr/>
            </a:lvl1pPr>
          </a:lstStyle>
          <a:p>
            <a:pPr>
              <a:defRPr/>
            </a:pPr>
            <a:fld id="{F6C61B2A-254A-411E-9E6F-CD4F335C1477}" type="slidenum">
              <a:rPr lang="en-US"/>
              <a:pPr>
                <a:defRPr/>
              </a:pPr>
              <a:t>‹#›</a:t>
            </a:fld>
            <a:endParaRPr lang="en-US"/>
          </a:p>
        </p:txBody>
      </p:sp>
    </p:spTree>
    <p:extLst>
      <p:ext uri="{BB962C8B-B14F-4D97-AF65-F5344CB8AC3E}">
        <p14:creationId xmlns:p14="http://schemas.microsoft.com/office/powerpoint/2010/main" val="1436037653"/>
      </p:ext>
    </p:extLst>
  </p:cSld>
  <p:clrMapOvr>
    <a:masterClrMapping/>
  </p:clrMapOvr>
  <p:transition spd="slow">
    <p:wipe/>
    <p:sndAc>
      <p:end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6825" y="216006"/>
            <a:ext cx="1858085" cy="756021"/>
          </a:xfrm>
        </p:spPr>
        <p:txBody>
          <a:bodyPr anchor="b"/>
          <a:lstStyle>
            <a:lvl1pPr>
              <a:defRPr sz="1400"/>
            </a:lvl1pPr>
          </a:lstStyle>
          <a:p>
            <a:r>
              <a:rPr lang="en-US" smtClean="0"/>
              <a:t>Click to edit Master title style</a:t>
            </a:r>
            <a:endParaRPr lang="en-US"/>
          </a:p>
        </p:txBody>
      </p:sp>
      <p:sp>
        <p:nvSpPr>
          <p:cNvPr id="3" name="Content Placeholder 2"/>
          <p:cNvSpPr>
            <a:spLocks noGrp="1"/>
          </p:cNvSpPr>
          <p:nvPr>
            <p:ph idx="1"/>
          </p:nvPr>
        </p:nvSpPr>
        <p:spPr>
          <a:xfrm>
            <a:off x="2449196" y="466518"/>
            <a:ext cx="2916525" cy="2302562"/>
          </a:xfrm>
        </p:spPr>
        <p:txBody>
          <a:bodyPr/>
          <a:lstStyle>
            <a:lvl1pPr>
              <a:defRPr sz="1400"/>
            </a:lvl1pPr>
            <a:lvl2pPr>
              <a:defRPr sz="1200"/>
            </a:lvl2pPr>
            <a:lvl3pPr>
              <a:defRPr sz="10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96825" y="972029"/>
            <a:ext cx="1858085" cy="1800800"/>
          </a:xfrm>
        </p:spPr>
        <p:txBody>
          <a:bodyPr/>
          <a:lstStyle>
            <a:lvl1pPr marL="0" indent="0">
              <a:buNone/>
              <a:defRPr sz="700"/>
            </a:lvl1pPr>
            <a:lvl2pPr marL="192736" indent="0">
              <a:buNone/>
              <a:defRPr sz="600"/>
            </a:lvl2pPr>
            <a:lvl3pPr marL="385466" indent="0">
              <a:buNone/>
              <a:defRPr sz="500"/>
            </a:lvl3pPr>
            <a:lvl4pPr marL="578204" indent="0">
              <a:buNone/>
              <a:defRPr sz="400"/>
            </a:lvl4pPr>
            <a:lvl5pPr marL="770938" indent="0">
              <a:buNone/>
              <a:defRPr sz="400"/>
            </a:lvl5pPr>
            <a:lvl6pPr marL="963671" indent="0">
              <a:buNone/>
              <a:defRPr sz="400"/>
            </a:lvl6pPr>
            <a:lvl7pPr marL="1156406" indent="0">
              <a:buNone/>
              <a:defRPr sz="400"/>
            </a:lvl7pPr>
            <a:lvl8pPr marL="1349139" indent="0">
              <a:buNone/>
              <a:defRPr sz="400"/>
            </a:lvl8pPr>
            <a:lvl9pPr marL="1541874" indent="0">
              <a:buNone/>
              <a:defRPr sz="4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58F55365-C959-4BC3-9F29-318972EA64AC}" type="slidenum">
              <a:rPr lang="en-US"/>
              <a:pPr>
                <a:defRPr/>
              </a:pPr>
              <a:t>‹#›</a:t>
            </a:fld>
            <a:endParaRPr lang="en-US"/>
          </a:p>
        </p:txBody>
      </p:sp>
    </p:spTree>
    <p:extLst>
      <p:ext uri="{BB962C8B-B14F-4D97-AF65-F5344CB8AC3E}">
        <p14:creationId xmlns:p14="http://schemas.microsoft.com/office/powerpoint/2010/main" val="1366323621"/>
      </p:ext>
    </p:extLst>
  </p:cSld>
  <p:clrMapOvr>
    <a:masterClrMapping/>
  </p:clrMapOvr>
  <p:transition spd="slow">
    <p:wipe/>
    <p:sndAc>
      <p:end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96825" y="216006"/>
            <a:ext cx="1858085" cy="756021"/>
          </a:xfrm>
        </p:spPr>
        <p:txBody>
          <a:bodyPr anchor="b"/>
          <a:lstStyle>
            <a:lvl1pPr>
              <a:defRPr sz="1400"/>
            </a:lvl1pPr>
          </a:lstStyle>
          <a:p>
            <a:r>
              <a:rPr lang="en-US" smtClean="0"/>
              <a:t>Click to edit Master title style</a:t>
            </a:r>
            <a:endParaRPr lang="en-US"/>
          </a:p>
        </p:txBody>
      </p:sp>
      <p:sp>
        <p:nvSpPr>
          <p:cNvPr id="3" name="Picture Placeholder 2"/>
          <p:cNvSpPr>
            <a:spLocks noGrp="1"/>
          </p:cNvSpPr>
          <p:nvPr>
            <p:ph type="pic" idx="1"/>
          </p:nvPr>
        </p:nvSpPr>
        <p:spPr>
          <a:xfrm>
            <a:off x="2449196" y="466518"/>
            <a:ext cx="2916525" cy="2302562"/>
          </a:xfrm>
        </p:spPr>
        <p:txBody>
          <a:bodyPr rtlCol="0">
            <a:normAutofit/>
          </a:bodyPr>
          <a:lstStyle>
            <a:lvl1pPr marL="0" indent="0">
              <a:buNone/>
              <a:defRPr sz="1400"/>
            </a:lvl1pPr>
            <a:lvl2pPr marL="192736" indent="0">
              <a:buNone/>
              <a:defRPr sz="1200"/>
            </a:lvl2pPr>
            <a:lvl3pPr marL="385466" indent="0">
              <a:buNone/>
              <a:defRPr sz="1000"/>
            </a:lvl3pPr>
            <a:lvl4pPr marL="578204" indent="0">
              <a:buNone/>
              <a:defRPr sz="800"/>
            </a:lvl4pPr>
            <a:lvl5pPr marL="770938" indent="0">
              <a:buNone/>
              <a:defRPr sz="800"/>
            </a:lvl5pPr>
            <a:lvl6pPr marL="963671" indent="0">
              <a:buNone/>
              <a:defRPr sz="800"/>
            </a:lvl6pPr>
            <a:lvl7pPr marL="1156406" indent="0">
              <a:buNone/>
              <a:defRPr sz="800"/>
            </a:lvl7pPr>
            <a:lvl8pPr marL="1349139" indent="0">
              <a:buNone/>
              <a:defRPr sz="800"/>
            </a:lvl8pPr>
            <a:lvl9pPr marL="1541874" indent="0">
              <a:buNone/>
              <a:defRPr sz="800"/>
            </a:lvl9pPr>
          </a:lstStyle>
          <a:p>
            <a:pPr lvl="0"/>
            <a:endParaRPr lang="en-US" noProof="0" smtClean="0"/>
          </a:p>
        </p:txBody>
      </p:sp>
      <p:sp>
        <p:nvSpPr>
          <p:cNvPr id="4" name="Text Placeholder 3"/>
          <p:cNvSpPr>
            <a:spLocks noGrp="1"/>
          </p:cNvSpPr>
          <p:nvPr>
            <p:ph type="body" sz="half" idx="2"/>
          </p:nvPr>
        </p:nvSpPr>
        <p:spPr>
          <a:xfrm>
            <a:off x="396825" y="972029"/>
            <a:ext cx="1858085" cy="1800800"/>
          </a:xfrm>
        </p:spPr>
        <p:txBody>
          <a:bodyPr/>
          <a:lstStyle>
            <a:lvl1pPr marL="0" indent="0">
              <a:buNone/>
              <a:defRPr sz="700"/>
            </a:lvl1pPr>
            <a:lvl2pPr marL="192736" indent="0">
              <a:buNone/>
              <a:defRPr sz="600"/>
            </a:lvl2pPr>
            <a:lvl3pPr marL="385466" indent="0">
              <a:buNone/>
              <a:defRPr sz="500"/>
            </a:lvl3pPr>
            <a:lvl4pPr marL="578204" indent="0">
              <a:buNone/>
              <a:defRPr sz="400"/>
            </a:lvl4pPr>
            <a:lvl5pPr marL="770938" indent="0">
              <a:buNone/>
              <a:defRPr sz="400"/>
            </a:lvl5pPr>
            <a:lvl6pPr marL="963671" indent="0">
              <a:buNone/>
              <a:defRPr sz="400"/>
            </a:lvl6pPr>
            <a:lvl7pPr marL="1156406" indent="0">
              <a:buNone/>
              <a:defRPr sz="400"/>
            </a:lvl7pPr>
            <a:lvl8pPr marL="1349139" indent="0">
              <a:buNone/>
              <a:defRPr sz="400"/>
            </a:lvl8pPr>
            <a:lvl9pPr marL="1541874" indent="0">
              <a:buNone/>
              <a:defRPr sz="4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hongthanh0874.violet.vn</a:t>
            </a:r>
          </a:p>
        </p:txBody>
      </p:sp>
      <p:sp>
        <p:nvSpPr>
          <p:cNvPr id="7" name="Slide Number Placeholder 6"/>
          <p:cNvSpPr>
            <a:spLocks noGrp="1"/>
          </p:cNvSpPr>
          <p:nvPr>
            <p:ph type="sldNum" sz="quarter" idx="12"/>
          </p:nvPr>
        </p:nvSpPr>
        <p:spPr/>
        <p:txBody>
          <a:bodyPr/>
          <a:lstStyle>
            <a:lvl1pPr>
              <a:defRPr/>
            </a:lvl1pPr>
          </a:lstStyle>
          <a:p>
            <a:pPr>
              <a:defRPr/>
            </a:pPr>
            <a:fld id="{54D14076-5FE8-40F7-82F5-CCC6B1B2F0F9}" type="slidenum">
              <a:rPr lang="en-US"/>
              <a:pPr>
                <a:defRPr/>
              </a:pPr>
              <a:t>‹#›</a:t>
            </a:fld>
            <a:endParaRPr lang="en-US"/>
          </a:p>
        </p:txBody>
      </p:sp>
    </p:spTree>
    <p:extLst>
      <p:ext uri="{BB962C8B-B14F-4D97-AF65-F5344CB8AC3E}">
        <p14:creationId xmlns:p14="http://schemas.microsoft.com/office/powerpoint/2010/main" val="3595830549"/>
      </p:ext>
    </p:extLst>
  </p:cSld>
  <p:clrMapOvr>
    <a:masterClrMapping/>
  </p:clrMapOvr>
  <p:transition spd="slow">
    <p:wipe/>
    <p:sndAc>
      <p:end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3705DD95-E93D-4A0B-8916-64EBD47AE260}" type="slidenum">
              <a:rPr lang="en-US"/>
              <a:pPr>
                <a:defRPr/>
              </a:pPr>
              <a:t>‹#›</a:t>
            </a:fld>
            <a:endParaRPr lang="en-US"/>
          </a:p>
        </p:txBody>
      </p:sp>
    </p:spTree>
    <p:extLst>
      <p:ext uri="{BB962C8B-B14F-4D97-AF65-F5344CB8AC3E}">
        <p14:creationId xmlns:p14="http://schemas.microsoft.com/office/powerpoint/2010/main" val="489715973"/>
      </p:ext>
    </p:extLst>
  </p:cSld>
  <p:clrMapOvr>
    <a:masterClrMapping/>
  </p:clrMapOvr>
  <p:transition spd="slow">
    <p:wipe/>
    <p:sndAc>
      <p:end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22750" y="172508"/>
            <a:ext cx="1242224" cy="274582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6078" y="172508"/>
            <a:ext cx="3654658" cy="27458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hongthanh0874.violet.vn</a:t>
            </a:r>
          </a:p>
        </p:txBody>
      </p:sp>
      <p:sp>
        <p:nvSpPr>
          <p:cNvPr id="6" name="Slide Number Placeholder 5"/>
          <p:cNvSpPr>
            <a:spLocks noGrp="1"/>
          </p:cNvSpPr>
          <p:nvPr>
            <p:ph type="sldNum" sz="quarter" idx="12"/>
          </p:nvPr>
        </p:nvSpPr>
        <p:spPr/>
        <p:txBody>
          <a:bodyPr/>
          <a:lstStyle>
            <a:lvl1pPr>
              <a:defRPr/>
            </a:lvl1pPr>
          </a:lstStyle>
          <a:p>
            <a:pPr>
              <a:defRPr/>
            </a:pPr>
            <a:fld id="{C2F52DDD-2757-4BD2-AD3D-3C331537FCB3}" type="slidenum">
              <a:rPr lang="en-US"/>
              <a:pPr>
                <a:defRPr/>
              </a:pPr>
              <a:t>‹#›</a:t>
            </a:fld>
            <a:endParaRPr lang="en-US"/>
          </a:p>
        </p:txBody>
      </p:sp>
    </p:spTree>
    <p:extLst>
      <p:ext uri="{BB962C8B-B14F-4D97-AF65-F5344CB8AC3E}">
        <p14:creationId xmlns:p14="http://schemas.microsoft.com/office/powerpoint/2010/main" val="3371566013"/>
      </p:ext>
    </p:extLst>
  </p:cSld>
  <p:clrMapOvr>
    <a:masterClrMapping/>
  </p:clrMapOvr>
  <p:transition spd="slow">
    <p:wipe/>
    <p:sndAc>
      <p:end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88056" y="129759"/>
            <a:ext cx="5184935" cy="2764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hongthanh0874.violet.vn</a:t>
            </a:r>
          </a:p>
        </p:txBody>
      </p:sp>
      <p:sp>
        <p:nvSpPr>
          <p:cNvPr id="5" name="Rectangle 6"/>
          <p:cNvSpPr>
            <a:spLocks noGrp="1" noChangeArrowheads="1"/>
          </p:cNvSpPr>
          <p:nvPr>
            <p:ph type="sldNum" sz="quarter" idx="12"/>
          </p:nvPr>
        </p:nvSpPr>
        <p:spPr/>
        <p:txBody>
          <a:bodyPr/>
          <a:lstStyle>
            <a:lvl1pPr>
              <a:defRPr/>
            </a:lvl1pPr>
          </a:lstStyle>
          <a:p>
            <a:pPr>
              <a:defRPr/>
            </a:pPr>
            <a:fld id="{07A8046F-BDD2-4645-BF54-5835659A0C59}" type="slidenum">
              <a:rPr lang="en-US"/>
              <a:pPr>
                <a:defRPr/>
              </a:pPr>
              <a:t>‹#›</a:t>
            </a:fld>
            <a:endParaRPr lang="en-US"/>
          </a:p>
        </p:txBody>
      </p:sp>
    </p:spTree>
    <p:extLst>
      <p:ext uri="{BB962C8B-B14F-4D97-AF65-F5344CB8AC3E}">
        <p14:creationId xmlns:p14="http://schemas.microsoft.com/office/powerpoint/2010/main" val="774434075"/>
      </p:ext>
    </p:extLst>
  </p:cSld>
  <p:clrMapOvr>
    <a:masterClrMapping/>
  </p:clrMapOvr>
  <p:transition spd="slow">
    <p:wipe/>
    <p:sndAc>
      <p:end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2084" y="1006532"/>
            <a:ext cx="4896882" cy="694518"/>
          </a:xfrm>
        </p:spPr>
        <p:txBody>
          <a:bodyPr/>
          <a:lstStyle/>
          <a:p>
            <a:r>
              <a:rPr lang="en-US" smtClean="0"/>
              <a:t>Click to edit Master title style</a:t>
            </a:r>
            <a:endParaRPr lang="en-US"/>
          </a:p>
        </p:txBody>
      </p:sp>
      <p:sp>
        <p:nvSpPr>
          <p:cNvPr id="3" name="Subtitle 2"/>
          <p:cNvSpPr>
            <a:spLocks noGrp="1"/>
          </p:cNvSpPr>
          <p:nvPr>
            <p:ph type="subTitle" idx="1"/>
          </p:nvPr>
        </p:nvSpPr>
        <p:spPr>
          <a:xfrm>
            <a:off x="864161" y="1836053"/>
            <a:ext cx="4032727" cy="828023"/>
          </a:xfrm>
        </p:spPr>
        <p:txBody>
          <a:bodyPr/>
          <a:lstStyle>
            <a:lvl1pPr marL="0" indent="0" algn="ctr">
              <a:buNone/>
              <a:defRPr>
                <a:solidFill>
                  <a:schemeClr val="tx1">
                    <a:tint val="75000"/>
                  </a:schemeClr>
                </a:solidFill>
              </a:defRPr>
            </a:lvl1pPr>
            <a:lvl2pPr marL="247674" indent="0" algn="ctr">
              <a:buNone/>
              <a:defRPr>
                <a:solidFill>
                  <a:schemeClr val="tx1">
                    <a:tint val="75000"/>
                  </a:schemeClr>
                </a:solidFill>
              </a:defRPr>
            </a:lvl2pPr>
            <a:lvl3pPr marL="495350" indent="0" algn="ctr">
              <a:buNone/>
              <a:defRPr>
                <a:solidFill>
                  <a:schemeClr val="tx1">
                    <a:tint val="75000"/>
                  </a:schemeClr>
                </a:solidFill>
              </a:defRPr>
            </a:lvl3pPr>
            <a:lvl4pPr marL="743024" indent="0" algn="ctr">
              <a:buNone/>
              <a:defRPr>
                <a:solidFill>
                  <a:schemeClr val="tx1">
                    <a:tint val="75000"/>
                  </a:schemeClr>
                </a:solidFill>
              </a:defRPr>
            </a:lvl4pPr>
            <a:lvl5pPr marL="990699" indent="0" algn="ctr">
              <a:buNone/>
              <a:defRPr>
                <a:solidFill>
                  <a:schemeClr val="tx1">
                    <a:tint val="75000"/>
                  </a:schemeClr>
                </a:solidFill>
              </a:defRPr>
            </a:lvl5pPr>
            <a:lvl6pPr marL="1238374" indent="0" algn="ctr">
              <a:buNone/>
              <a:defRPr>
                <a:solidFill>
                  <a:schemeClr val="tx1">
                    <a:tint val="75000"/>
                  </a:schemeClr>
                </a:solidFill>
              </a:defRPr>
            </a:lvl6pPr>
            <a:lvl7pPr marL="1486048" indent="0" algn="ctr">
              <a:buNone/>
              <a:defRPr>
                <a:solidFill>
                  <a:schemeClr val="tx1">
                    <a:tint val="75000"/>
                  </a:schemeClr>
                </a:solidFill>
              </a:defRPr>
            </a:lvl7pPr>
            <a:lvl8pPr marL="1733722" indent="0" algn="ctr">
              <a:buNone/>
              <a:defRPr>
                <a:solidFill>
                  <a:schemeClr val="tx1">
                    <a:tint val="75000"/>
                  </a:schemeClr>
                </a:solidFill>
              </a:defRPr>
            </a:lvl8pPr>
            <a:lvl9pPr marL="198139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514164" eaLnBrk="0" fontAlgn="base" hangingPunct="0">
              <a:spcBef>
                <a:spcPct val="0"/>
              </a:spcBef>
              <a:spcAft>
                <a:spcPct val="0"/>
              </a:spcAft>
              <a:defRPr>
                <a:latin typeface=".VnArial" pitchFamily="34" charset="0"/>
              </a:defRPr>
            </a:lvl1pPr>
          </a:lstStyle>
          <a:p>
            <a:pPr>
              <a:defRPr/>
            </a:pPr>
            <a:fld id="{10DC69F5-804C-416D-90AF-E2E7DC429588}" type="datetimeFigureOut">
              <a:rPr lang="en-US"/>
              <a:pPr>
                <a:defRPr/>
              </a:pPr>
              <a:t>4/14/2024</a:t>
            </a:fld>
            <a:endParaRPr lang="en-US"/>
          </a:p>
        </p:txBody>
      </p:sp>
      <p:sp>
        <p:nvSpPr>
          <p:cNvPr id="5" name="Footer Placeholder 4"/>
          <p:cNvSpPr>
            <a:spLocks noGrp="1"/>
          </p:cNvSpPr>
          <p:nvPr>
            <p:ph type="ftr" sz="quarter" idx="11"/>
          </p:nvPr>
        </p:nvSpPr>
        <p:spPr/>
        <p:txBody>
          <a:bodyPr/>
          <a:lstStyle>
            <a:lvl1pPr defTabSz="514164"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514164" eaLnBrk="0" fontAlgn="base" hangingPunct="0">
              <a:spcBef>
                <a:spcPct val="0"/>
              </a:spcBef>
              <a:spcAft>
                <a:spcPct val="0"/>
              </a:spcAft>
              <a:defRPr>
                <a:latin typeface=".VnArial" pitchFamily="34" charset="0"/>
              </a:defRPr>
            </a:lvl1pPr>
          </a:lstStyle>
          <a:p>
            <a:pPr>
              <a:defRPr/>
            </a:pPr>
            <a:fld id="{DA5E1915-A66F-4052-9ABB-9ADCF023B27A}" type="slidenum">
              <a:rPr lang="en-US"/>
              <a:pPr>
                <a:defRPr/>
              </a:pPr>
              <a:t>‹#›</a:t>
            </a:fld>
            <a:endParaRPr lang="en-US"/>
          </a:p>
        </p:txBody>
      </p:sp>
    </p:spTree>
    <p:extLst>
      <p:ext uri="{BB962C8B-B14F-4D97-AF65-F5344CB8AC3E}">
        <p14:creationId xmlns:p14="http://schemas.microsoft.com/office/powerpoint/2010/main" val="2796336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514164" eaLnBrk="0" fontAlgn="base" hangingPunct="0">
              <a:spcBef>
                <a:spcPct val="0"/>
              </a:spcBef>
              <a:spcAft>
                <a:spcPct val="0"/>
              </a:spcAft>
              <a:defRPr>
                <a:latin typeface=".VnArial" pitchFamily="34" charset="0"/>
              </a:defRPr>
            </a:lvl1pPr>
          </a:lstStyle>
          <a:p>
            <a:pPr>
              <a:defRPr/>
            </a:pPr>
            <a:fld id="{C75C2BBC-8659-4E27-8AEB-C26E2D5B7926}" type="datetimeFigureOut">
              <a:rPr lang="en-US"/>
              <a:pPr>
                <a:defRPr/>
              </a:pPr>
              <a:t>4/14/2024</a:t>
            </a:fld>
            <a:endParaRPr lang="en-US"/>
          </a:p>
        </p:txBody>
      </p:sp>
      <p:sp>
        <p:nvSpPr>
          <p:cNvPr id="5" name="Footer Placeholder 4"/>
          <p:cNvSpPr>
            <a:spLocks noGrp="1"/>
          </p:cNvSpPr>
          <p:nvPr>
            <p:ph type="ftr" sz="quarter" idx="11"/>
          </p:nvPr>
        </p:nvSpPr>
        <p:spPr/>
        <p:txBody>
          <a:bodyPr/>
          <a:lstStyle>
            <a:lvl1pPr defTabSz="514164"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514164" eaLnBrk="0" fontAlgn="base" hangingPunct="0">
              <a:spcBef>
                <a:spcPct val="0"/>
              </a:spcBef>
              <a:spcAft>
                <a:spcPct val="0"/>
              </a:spcAft>
              <a:defRPr>
                <a:latin typeface=".VnArial" pitchFamily="34" charset="0"/>
              </a:defRPr>
            </a:lvl1pPr>
          </a:lstStyle>
          <a:p>
            <a:pPr>
              <a:defRPr/>
            </a:pPr>
            <a:fld id="{46A810FB-6C03-4098-94BD-FD53D7F7E95B}" type="slidenum">
              <a:rPr lang="en-US"/>
              <a:pPr>
                <a:defRPr/>
              </a:pPr>
              <a:t>‹#›</a:t>
            </a:fld>
            <a:endParaRPr lang="en-US"/>
          </a:p>
        </p:txBody>
      </p:sp>
    </p:spTree>
    <p:extLst>
      <p:ext uri="{BB962C8B-B14F-4D97-AF65-F5344CB8AC3E}">
        <p14:creationId xmlns:p14="http://schemas.microsoft.com/office/powerpoint/2010/main" val="683613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47892F-1EC1-402A-A5C3-7573BAF563BE}" type="datetimeFigureOut">
              <a:rPr lang="en-US" smtClean="0"/>
              <a:pPr/>
              <a:t>4/14/2024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7170541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5088" y="2082061"/>
            <a:ext cx="4896882" cy="643518"/>
          </a:xfrm>
        </p:spPr>
        <p:txBody>
          <a:bodyPr anchor="t"/>
          <a:lstStyle>
            <a:lvl1pPr algn="l">
              <a:defRPr sz="2200" b="1" cap="all"/>
            </a:lvl1pPr>
          </a:lstStyle>
          <a:p>
            <a:r>
              <a:rPr lang="en-US" smtClean="0"/>
              <a:t>Click to edit Master title style</a:t>
            </a:r>
            <a:endParaRPr lang="en-US"/>
          </a:p>
        </p:txBody>
      </p:sp>
      <p:sp>
        <p:nvSpPr>
          <p:cNvPr id="3" name="Text Placeholder 2"/>
          <p:cNvSpPr>
            <a:spLocks noGrp="1"/>
          </p:cNvSpPr>
          <p:nvPr>
            <p:ph type="body" idx="1"/>
          </p:nvPr>
        </p:nvSpPr>
        <p:spPr>
          <a:xfrm>
            <a:off x="455088" y="1373291"/>
            <a:ext cx="4896882" cy="708769"/>
          </a:xfrm>
        </p:spPr>
        <p:txBody>
          <a:bodyPr anchor="b"/>
          <a:lstStyle>
            <a:lvl1pPr marL="0" indent="0">
              <a:buNone/>
              <a:defRPr sz="1100">
                <a:solidFill>
                  <a:schemeClr val="tx1">
                    <a:tint val="75000"/>
                  </a:schemeClr>
                </a:solidFill>
              </a:defRPr>
            </a:lvl1pPr>
            <a:lvl2pPr marL="247674" indent="0">
              <a:buNone/>
              <a:defRPr sz="1000">
                <a:solidFill>
                  <a:schemeClr val="tx1">
                    <a:tint val="75000"/>
                  </a:schemeClr>
                </a:solidFill>
              </a:defRPr>
            </a:lvl2pPr>
            <a:lvl3pPr marL="495350" indent="0">
              <a:buNone/>
              <a:defRPr sz="800">
                <a:solidFill>
                  <a:schemeClr val="tx1">
                    <a:tint val="75000"/>
                  </a:schemeClr>
                </a:solidFill>
              </a:defRPr>
            </a:lvl3pPr>
            <a:lvl4pPr marL="743024" indent="0">
              <a:buNone/>
              <a:defRPr sz="800">
                <a:solidFill>
                  <a:schemeClr val="tx1">
                    <a:tint val="75000"/>
                  </a:schemeClr>
                </a:solidFill>
              </a:defRPr>
            </a:lvl4pPr>
            <a:lvl5pPr marL="990699" indent="0">
              <a:buNone/>
              <a:defRPr sz="800">
                <a:solidFill>
                  <a:schemeClr val="tx1">
                    <a:tint val="75000"/>
                  </a:schemeClr>
                </a:solidFill>
              </a:defRPr>
            </a:lvl5pPr>
            <a:lvl6pPr marL="1238374" indent="0">
              <a:buNone/>
              <a:defRPr sz="800">
                <a:solidFill>
                  <a:schemeClr val="tx1">
                    <a:tint val="75000"/>
                  </a:schemeClr>
                </a:solidFill>
              </a:defRPr>
            </a:lvl6pPr>
            <a:lvl7pPr marL="1486048" indent="0">
              <a:buNone/>
              <a:defRPr sz="800">
                <a:solidFill>
                  <a:schemeClr val="tx1">
                    <a:tint val="75000"/>
                  </a:schemeClr>
                </a:solidFill>
              </a:defRPr>
            </a:lvl7pPr>
            <a:lvl8pPr marL="1733722" indent="0">
              <a:buNone/>
              <a:defRPr sz="800">
                <a:solidFill>
                  <a:schemeClr val="tx1">
                    <a:tint val="75000"/>
                  </a:schemeClr>
                </a:solidFill>
              </a:defRPr>
            </a:lvl8pPr>
            <a:lvl9pPr marL="1981397" indent="0">
              <a:buNone/>
              <a:defRPr sz="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514164" eaLnBrk="0" fontAlgn="base" hangingPunct="0">
              <a:spcBef>
                <a:spcPct val="0"/>
              </a:spcBef>
              <a:spcAft>
                <a:spcPct val="0"/>
              </a:spcAft>
              <a:defRPr>
                <a:latin typeface=".VnArial" pitchFamily="34" charset="0"/>
              </a:defRPr>
            </a:lvl1pPr>
          </a:lstStyle>
          <a:p>
            <a:pPr>
              <a:defRPr/>
            </a:pPr>
            <a:fld id="{88220257-EAAE-4FDA-A2DA-7878D34B3C82}" type="datetimeFigureOut">
              <a:rPr lang="en-US"/>
              <a:pPr>
                <a:defRPr/>
              </a:pPr>
              <a:t>4/14/2024</a:t>
            </a:fld>
            <a:endParaRPr lang="en-US"/>
          </a:p>
        </p:txBody>
      </p:sp>
      <p:sp>
        <p:nvSpPr>
          <p:cNvPr id="5" name="Footer Placeholder 4"/>
          <p:cNvSpPr>
            <a:spLocks noGrp="1"/>
          </p:cNvSpPr>
          <p:nvPr>
            <p:ph type="ftr" sz="quarter" idx="11"/>
          </p:nvPr>
        </p:nvSpPr>
        <p:spPr/>
        <p:txBody>
          <a:bodyPr/>
          <a:lstStyle>
            <a:lvl1pPr defTabSz="514164"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514164" eaLnBrk="0" fontAlgn="base" hangingPunct="0">
              <a:spcBef>
                <a:spcPct val="0"/>
              </a:spcBef>
              <a:spcAft>
                <a:spcPct val="0"/>
              </a:spcAft>
              <a:defRPr>
                <a:latin typeface=".VnArial" pitchFamily="34" charset="0"/>
              </a:defRPr>
            </a:lvl1pPr>
          </a:lstStyle>
          <a:p>
            <a:pPr>
              <a:defRPr/>
            </a:pPr>
            <a:fld id="{416C90C6-07EC-4DB9-9DE4-7F98C0DBF264}" type="slidenum">
              <a:rPr lang="en-US"/>
              <a:pPr>
                <a:defRPr/>
              </a:pPr>
              <a:t>‹#›</a:t>
            </a:fld>
            <a:endParaRPr lang="en-US"/>
          </a:p>
        </p:txBody>
      </p:sp>
    </p:spTree>
    <p:extLst>
      <p:ext uri="{BB962C8B-B14F-4D97-AF65-F5344CB8AC3E}">
        <p14:creationId xmlns:p14="http://schemas.microsoft.com/office/powerpoint/2010/main" val="9641145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8060" y="756026"/>
            <a:ext cx="2544458" cy="2138309"/>
          </a:xfrm>
        </p:spPr>
        <p:txBody>
          <a:bodyPr/>
          <a:lstStyle>
            <a:lvl1pPr>
              <a:defRPr sz="15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28534" y="756026"/>
            <a:ext cx="2544458" cy="2138309"/>
          </a:xfrm>
        </p:spPr>
        <p:txBody>
          <a:bodyPr/>
          <a:lstStyle>
            <a:lvl1pPr>
              <a:defRPr sz="1500"/>
            </a:lvl1pPr>
            <a:lvl2pPr>
              <a:defRPr sz="14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514164" eaLnBrk="0" fontAlgn="base" hangingPunct="0">
              <a:spcBef>
                <a:spcPct val="0"/>
              </a:spcBef>
              <a:spcAft>
                <a:spcPct val="0"/>
              </a:spcAft>
              <a:defRPr>
                <a:latin typeface=".VnArial" pitchFamily="34" charset="0"/>
              </a:defRPr>
            </a:lvl1pPr>
          </a:lstStyle>
          <a:p>
            <a:pPr>
              <a:defRPr/>
            </a:pPr>
            <a:fld id="{10AE5A45-A9EF-4B71-AA3B-368E7CF60F5B}" type="datetimeFigureOut">
              <a:rPr lang="en-US"/>
              <a:pPr>
                <a:defRPr/>
              </a:pPr>
              <a:t>4/14/2024</a:t>
            </a:fld>
            <a:endParaRPr lang="en-US"/>
          </a:p>
        </p:txBody>
      </p:sp>
      <p:sp>
        <p:nvSpPr>
          <p:cNvPr id="6" name="Footer Placeholder 5"/>
          <p:cNvSpPr>
            <a:spLocks noGrp="1"/>
          </p:cNvSpPr>
          <p:nvPr>
            <p:ph type="ftr" sz="quarter" idx="11"/>
          </p:nvPr>
        </p:nvSpPr>
        <p:spPr/>
        <p:txBody>
          <a:bodyPr/>
          <a:lstStyle>
            <a:lvl1pPr defTabSz="514164"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514164" eaLnBrk="0" fontAlgn="base" hangingPunct="0">
              <a:spcBef>
                <a:spcPct val="0"/>
              </a:spcBef>
              <a:spcAft>
                <a:spcPct val="0"/>
              </a:spcAft>
              <a:defRPr>
                <a:latin typeface=".VnArial" pitchFamily="34" charset="0"/>
              </a:defRPr>
            </a:lvl1pPr>
          </a:lstStyle>
          <a:p>
            <a:pPr>
              <a:defRPr/>
            </a:pPr>
            <a:fld id="{77BBD5D8-38B0-45BF-B415-03A85C444B70}" type="slidenum">
              <a:rPr lang="en-US"/>
              <a:pPr>
                <a:defRPr/>
              </a:pPr>
              <a:t>‹#›</a:t>
            </a:fld>
            <a:endParaRPr lang="en-US"/>
          </a:p>
        </p:txBody>
      </p:sp>
    </p:spTree>
    <p:extLst>
      <p:ext uri="{BB962C8B-B14F-4D97-AF65-F5344CB8AC3E}">
        <p14:creationId xmlns:p14="http://schemas.microsoft.com/office/powerpoint/2010/main" val="1307730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88056" y="725270"/>
            <a:ext cx="2545459" cy="302258"/>
          </a:xfrm>
        </p:spPr>
        <p:txBody>
          <a:bodyPr anchor="b"/>
          <a:lstStyle>
            <a:lvl1pPr marL="0" indent="0">
              <a:buNone/>
              <a:defRPr sz="1400" b="1"/>
            </a:lvl1pPr>
            <a:lvl2pPr marL="247674" indent="0">
              <a:buNone/>
              <a:defRPr sz="1100" b="1"/>
            </a:lvl2pPr>
            <a:lvl3pPr marL="495350" indent="0">
              <a:buNone/>
              <a:defRPr sz="1000" b="1"/>
            </a:lvl3pPr>
            <a:lvl4pPr marL="743024" indent="0">
              <a:buNone/>
              <a:defRPr sz="800" b="1"/>
            </a:lvl4pPr>
            <a:lvl5pPr marL="990699" indent="0">
              <a:buNone/>
              <a:defRPr sz="800" b="1"/>
            </a:lvl5pPr>
            <a:lvl6pPr marL="1238374" indent="0">
              <a:buNone/>
              <a:defRPr sz="800" b="1"/>
            </a:lvl6pPr>
            <a:lvl7pPr marL="1486048" indent="0">
              <a:buNone/>
              <a:defRPr sz="800" b="1"/>
            </a:lvl7pPr>
            <a:lvl8pPr marL="1733722" indent="0">
              <a:buNone/>
              <a:defRPr sz="800" b="1"/>
            </a:lvl8pPr>
            <a:lvl9pPr marL="1981397"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88056" y="1027533"/>
            <a:ext cx="2545459" cy="1866801"/>
          </a:xfrm>
        </p:spPr>
        <p:txBody>
          <a:bodyPr/>
          <a:lstStyle>
            <a:lvl1pPr>
              <a:defRPr sz="1400"/>
            </a:lvl1pPr>
            <a:lvl2pPr>
              <a:defRPr sz="1100"/>
            </a:lvl2pPr>
            <a:lvl3pPr>
              <a:defRPr sz="10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926534" y="725270"/>
            <a:ext cx="2546459" cy="302258"/>
          </a:xfrm>
        </p:spPr>
        <p:txBody>
          <a:bodyPr anchor="b"/>
          <a:lstStyle>
            <a:lvl1pPr marL="0" indent="0">
              <a:buNone/>
              <a:defRPr sz="1400" b="1"/>
            </a:lvl1pPr>
            <a:lvl2pPr marL="247674" indent="0">
              <a:buNone/>
              <a:defRPr sz="1100" b="1"/>
            </a:lvl2pPr>
            <a:lvl3pPr marL="495350" indent="0">
              <a:buNone/>
              <a:defRPr sz="1000" b="1"/>
            </a:lvl3pPr>
            <a:lvl4pPr marL="743024" indent="0">
              <a:buNone/>
              <a:defRPr sz="800" b="1"/>
            </a:lvl4pPr>
            <a:lvl5pPr marL="990699" indent="0">
              <a:buNone/>
              <a:defRPr sz="800" b="1"/>
            </a:lvl5pPr>
            <a:lvl6pPr marL="1238374" indent="0">
              <a:buNone/>
              <a:defRPr sz="800" b="1"/>
            </a:lvl6pPr>
            <a:lvl7pPr marL="1486048" indent="0">
              <a:buNone/>
              <a:defRPr sz="800" b="1"/>
            </a:lvl7pPr>
            <a:lvl8pPr marL="1733722" indent="0">
              <a:buNone/>
              <a:defRPr sz="800" b="1"/>
            </a:lvl8pPr>
            <a:lvl9pPr marL="1981397"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926534" y="1027533"/>
            <a:ext cx="2546459" cy="1866801"/>
          </a:xfrm>
        </p:spPr>
        <p:txBody>
          <a:bodyPr/>
          <a:lstStyle>
            <a:lvl1pPr>
              <a:defRPr sz="1400"/>
            </a:lvl1pPr>
            <a:lvl2pPr>
              <a:defRPr sz="1100"/>
            </a:lvl2pPr>
            <a:lvl3pPr>
              <a:defRPr sz="10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514164" eaLnBrk="0" fontAlgn="base" hangingPunct="0">
              <a:spcBef>
                <a:spcPct val="0"/>
              </a:spcBef>
              <a:spcAft>
                <a:spcPct val="0"/>
              </a:spcAft>
              <a:defRPr>
                <a:latin typeface=".VnArial" pitchFamily="34" charset="0"/>
              </a:defRPr>
            </a:lvl1pPr>
          </a:lstStyle>
          <a:p>
            <a:pPr>
              <a:defRPr/>
            </a:pPr>
            <a:fld id="{F398BC75-2705-437A-942E-0B868761E7D9}" type="datetimeFigureOut">
              <a:rPr lang="en-US"/>
              <a:pPr>
                <a:defRPr/>
              </a:pPr>
              <a:t>4/14/2024</a:t>
            </a:fld>
            <a:endParaRPr lang="en-US"/>
          </a:p>
        </p:txBody>
      </p:sp>
      <p:sp>
        <p:nvSpPr>
          <p:cNvPr id="8" name="Footer Placeholder 7"/>
          <p:cNvSpPr>
            <a:spLocks noGrp="1"/>
          </p:cNvSpPr>
          <p:nvPr>
            <p:ph type="ftr" sz="quarter" idx="11"/>
          </p:nvPr>
        </p:nvSpPr>
        <p:spPr/>
        <p:txBody>
          <a:bodyPr/>
          <a:lstStyle>
            <a:lvl1pPr defTabSz="514164" eaLnBrk="0" fontAlgn="base" hangingPunct="0">
              <a:spcBef>
                <a:spcPct val="0"/>
              </a:spcBef>
              <a:spcAft>
                <a:spcPct val="0"/>
              </a:spcAft>
              <a:defRPr>
                <a:latin typeface=".Vn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514164" eaLnBrk="0" fontAlgn="base" hangingPunct="0">
              <a:spcBef>
                <a:spcPct val="0"/>
              </a:spcBef>
              <a:spcAft>
                <a:spcPct val="0"/>
              </a:spcAft>
              <a:defRPr>
                <a:latin typeface=".VnArial" pitchFamily="34" charset="0"/>
              </a:defRPr>
            </a:lvl1pPr>
          </a:lstStyle>
          <a:p>
            <a:pPr>
              <a:defRPr/>
            </a:pPr>
            <a:fld id="{8ED692B0-1BB2-4FC5-8645-F4F067502AF0}" type="slidenum">
              <a:rPr lang="en-US"/>
              <a:pPr>
                <a:defRPr/>
              </a:pPr>
              <a:t>‹#›</a:t>
            </a:fld>
            <a:endParaRPr lang="en-US"/>
          </a:p>
        </p:txBody>
      </p:sp>
    </p:spTree>
    <p:extLst>
      <p:ext uri="{BB962C8B-B14F-4D97-AF65-F5344CB8AC3E}">
        <p14:creationId xmlns:p14="http://schemas.microsoft.com/office/powerpoint/2010/main" val="22574265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514164" eaLnBrk="0" fontAlgn="base" hangingPunct="0">
              <a:spcBef>
                <a:spcPct val="0"/>
              </a:spcBef>
              <a:spcAft>
                <a:spcPct val="0"/>
              </a:spcAft>
              <a:defRPr>
                <a:latin typeface=".VnArial" pitchFamily="34" charset="0"/>
              </a:defRPr>
            </a:lvl1pPr>
          </a:lstStyle>
          <a:p>
            <a:pPr>
              <a:defRPr/>
            </a:pPr>
            <a:fld id="{EB9FAED0-B774-4156-ACE7-405FFEB88AFF}" type="datetimeFigureOut">
              <a:rPr lang="en-US"/>
              <a:pPr>
                <a:defRPr/>
              </a:pPr>
              <a:t>4/14/2024</a:t>
            </a:fld>
            <a:endParaRPr lang="en-US"/>
          </a:p>
        </p:txBody>
      </p:sp>
      <p:sp>
        <p:nvSpPr>
          <p:cNvPr id="4" name="Footer Placeholder 3"/>
          <p:cNvSpPr>
            <a:spLocks noGrp="1"/>
          </p:cNvSpPr>
          <p:nvPr>
            <p:ph type="ftr" sz="quarter" idx="11"/>
          </p:nvPr>
        </p:nvSpPr>
        <p:spPr/>
        <p:txBody>
          <a:bodyPr/>
          <a:lstStyle>
            <a:lvl1pPr defTabSz="514164" eaLnBrk="0" fontAlgn="base" hangingPunct="0">
              <a:spcBef>
                <a:spcPct val="0"/>
              </a:spcBef>
              <a:spcAft>
                <a:spcPct val="0"/>
              </a:spcAft>
              <a:defRPr>
                <a:latin typeface=".Vn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514164" eaLnBrk="0" fontAlgn="base" hangingPunct="0">
              <a:spcBef>
                <a:spcPct val="0"/>
              </a:spcBef>
              <a:spcAft>
                <a:spcPct val="0"/>
              </a:spcAft>
              <a:defRPr>
                <a:latin typeface=".VnArial" pitchFamily="34" charset="0"/>
              </a:defRPr>
            </a:lvl1pPr>
          </a:lstStyle>
          <a:p>
            <a:pPr>
              <a:defRPr/>
            </a:pPr>
            <a:fld id="{C0F3CCF8-5E48-4042-BEAB-7790248974B0}" type="slidenum">
              <a:rPr lang="en-US"/>
              <a:pPr>
                <a:defRPr/>
              </a:pPr>
              <a:t>‹#›</a:t>
            </a:fld>
            <a:endParaRPr lang="en-US"/>
          </a:p>
        </p:txBody>
      </p:sp>
    </p:spTree>
    <p:extLst>
      <p:ext uri="{BB962C8B-B14F-4D97-AF65-F5344CB8AC3E}">
        <p14:creationId xmlns:p14="http://schemas.microsoft.com/office/powerpoint/2010/main" val="2628492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514164" eaLnBrk="0" fontAlgn="base" hangingPunct="0">
              <a:spcBef>
                <a:spcPct val="0"/>
              </a:spcBef>
              <a:spcAft>
                <a:spcPct val="0"/>
              </a:spcAft>
              <a:defRPr>
                <a:latin typeface=".VnArial" pitchFamily="34" charset="0"/>
              </a:defRPr>
            </a:lvl1pPr>
          </a:lstStyle>
          <a:p>
            <a:pPr>
              <a:defRPr/>
            </a:pPr>
            <a:fld id="{7DBF4F25-6ACA-4659-A486-4990F406C813}" type="datetimeFigureOut">
              <a:rPr lang="en-US"/>
              <a:pPr>
                <a:defRPr/>
              </a:pPr>
              <a:t>4/14/2024</a:t>
            </a:fld>
            <a:endParaRPr lang="en-US"/>
          </a:p>
        </p:txBody>
      </p:sp>
      <p:sp>
        <p:nvSpPr>
          <p:cNvPr id="3" name="Footer Placeholder 2"/>
          <p:cNvSpPr>
            <a:spLocks noGrp="1"/>
          </p:cNvSpPr>
          <p:nvPr>
            <p:ph type="ftr" sz="quarter" idx="11"/>
          </p:nvPr>
        </p:nvSpPr>
        <p:spPr/>
        <p:txBody>
          <a:bodyPr/>
          <a:lstStyle>
            <a:lvl1pPr defTabSz="514164" eaLnBrk="0" fontAlgn="base" hangingPunct="0">
              <a:spcBef>
                <a:spcPct val="0"/>
              </a:spcBef>
              <a:spcAft>
                <a:spcPct val="0"/>
              </a:spcAft>
              <a:defRPr>
                <a:latin typeface=".Vn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514164" eaLnBrk="0" fontAlgn="base" hangingPunct="0">
              <a:spcBef>
                <a:spcPct val="0"/>
              </a:spcBef>
              <a:spcAft>
                <a:spcPct val="0"/>
              </a:spcAft>
              <a:defRPr>
                <a:latin typeface=".VnArial" pitchFamily="34" charset="0"/>
              </a:defRPr>
            </a:lvl1pPr>
          </a:lstStyle>
          <a:p>
            <a:pPr>
              <a:defRPr/>
            </a:pPr>
            <a:fld id="{68C07DD6-46AC-4D30-9202-AC3651E0EDB9}" type="slidenum">
              <a:rPr lang="en-US"/>
              <a:pPr>
                <a:defRPr/>
              </a:pPr>
              <a:t>‹#›</a:t>
            </a:fld>
            <a:endParaRPr lang="en-US"/>
          </a:p>
        </p:txBody>
      </p:sp>
    </p:spTree>
    <p:extLst>
      <p:ext uri="{BB962C8B-B14F-4D97-AF65-F5344CB8AC3E}">
        <p14:creationId xmlns:p14="http://schemas.microsoft.com/office/powerpoint/2010/main" val="105221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060" y="129008"/>
            <a:ext cx="1895342" cy="549015"/>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2252410" y="129010"/>
            <a:ext cx="3220581" cy="2765325"/>
          </a:xfrm>
        </p:spPr>
        <p:txBody>
          <a:bodyPr/>
          <a:lstStyle>
            <a:lvl1pPr>
              <a:defRPr sz="1700"/>
            </a:lvl1pPr>
            <a:lvl2pPr>
              <a:defRPr sz="15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88060" y="678021"/>
            <a:ext cx="1895342" cy="2216310"/>
          </a:xfrm>
        </p:spPr>
        <p:txBody>
          <a:bodyPr/>
          <a:lstStyle>
            <a:lvl1pPr marL="0" indent="0">
              <a:buNone/>
              <a:defRPr sz="800"/>
            </a:lvl1pPr>
            <a:lvl2pPr marL="247674" indent="0">
              <a:buNone/>
              <a:defRPr sz="600"/>
            </a:lvl2pPr>
            <a:lvl3pPr marL="495350" indent="0">
              <a:buNone/>
              <a:defRPr sz="600"/>
            </a:lvl3pPr>
            <a:lvl4pPr marL="743024" indent="0">
              <a:buNone/>
              <a:defRPr sz="500"/>
            </a:lvl4pPr>
            <a:lvl5pPr marL="990699" indent="0">
              <a:buNone/>
              <a:defRPr sz="500"/>
            </a:lvl5pPr>
            <a:lvl6pPr marL="1238374" indent="0">
              <a:buNone/>
              <a:defRPr sz="500"/>
            </a:lvl6pPr>
            <a:lvl7pPr marL="1486048" indent="0">
              <a:buNone/>
              <a:defRPr sz="500"/>
            </a:lvl7pPr>
            <a:lvl8pPr marL="1733722" indent="0">
              <a:buNone/>
              <a:defRPr sz="500"/>
            </a:lvl8pPr>
            <a:lvl9pPr marL="1981397"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514164" eaLnBrk="0" fontAlgn="base" hangingPunct="0">
              <a:spcBef>
                <a:spcPct val="0"/>
              </a:spcBef>
              <a:spcAft>
                <a:spcPct val="0"/>
              </a:spcAft>
              <a:defRPr>
                <a:latin typeface=".VnArial" pitchFamily="34" charset="0"/>
              </a:defRPr>
            </a:lvl1pPr>
          </a:lstStyle>
          <a:p>
            <a:pPr>
              <a:defRPr/>
            </a:pPr>
            <a:fld id="{3740405B-AEF9-4F3D-B628-338C8812E22C}" type="datetimeFigureOut">
              <a:rPr lang="en-US"/>
              <a:pPr>
                <a:defRPr/>
              </a:pPr>
              <a:t>4/14/2024</a:t>
            </a:fld>
            <a:endParaRPr lang="en-US"/>
          </a:p>
        </p:txBody>
      </p:sp>
      <p:sp>
        <p:nvSpPr>
          <p:cNvPr id="6" name="Footer Placeholder 5"/>
          <p:cNvSpPr>
            <a:spLocks noGrp="1"/>
          </p:cNvSpPr>
          <p:nvPr>
            <p:ph type="ftr" sz="quarter" idx="11"/>
          </p:nvPr>
        </p:nvSpPr>
        <p:spPr/>
        <p:txBody>
          <a:bodyPr/>
          <a:lstStyle>
            <a:lvl1pPr defTabSz="514164"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514164" eaLnBrk="0" fontAlgn="base" hangingPunct="0">
              <a:spcBef>
                <a:spcPct val="0"/>
              </a:spcBef>
              <a:spcAft>
                <a:spcPct val="0"/>
              </a:spcAft>
              <a:defRPr>
                <a:latin typeface=".VnArial" pitchFamily="34" charset="0"/>
              </a:defRPr>
            </a:lvl1pPr>
          </a:lstStyle>
          <a:p>
            <a:pPr>
              <a:defRPr/>
            </a:pPr>
            <a:fld id="{76783B48-148D-46C3-A148-89BB35F68878}" type="slidenum">
              <a:rPr lang="en-US"/>
              <a:pPr>
                <a:defRPr/>
              </a:pPr>
              <a:t>‹#›</a:t>
            </a:fld>
            <a:endParaRPr lang="en-US"/>
          </a:p>
        </p:txBody>
      </p:sp>
    </p:spTree>
    <p:extLst>
      <p:ext uri="{BB962C8B-B14F-4D97-AF65-F5344CB8AC3E}">
        <p14:creationId xmlns:p14="http://schemas.microsoft.com/office/powerpoint/2010/main" val="25470979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9206" y="2268066"/>
            <a:ext cx="3456623" cy="267758"/>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1129206" y="289511"/>
            <a:ext cx="3456623" cy="1944053"/>
          </a:xfrm>
        </p:spPr>
        <p:txBody>
          <a:bodyPr rtlCol="0">
            <a:normAutofit/>
          </a:bodyPr>
          <a:lstStyle>
            <a:lvl1pPr marL="0" indent="0">
              <a:buNone/>
              <a:defRPr sz="1700"/>
            </a:lvl1pPr>
            <a:lvl2pPr marL="247674" indent="0">
              <a:buNone/>
              <a:defRPr sz="1500"/>
            </a:lvl2pPr>
            <a:lvl3pPr marL="495350" indent="0">
              <a:buNone/>
              <a:defRPr sz="1400"/>
            </a:lvl3pPr>
            <a:lvl4pPr marL="743024" indent="0">
              <a:buNone/>
              <a:defRPr sz="1100"/>
            </a:lvl4pPr>
            <a:lvl5pPr marL="990699" indent="0">
              <a:buNone/>
              <a:defRPr sz="1100"/>
            </a:lvl5pPr>
            <a:lvl6pPr marL="1238374" indent="0">
              <a:buNone/>
              <a:defRPr sz="1100"/>
            </a:lvl6pPr>
            <a:lvl7pPr marL="1486048" indent="0">
              <a:buNone/>
              <a:defRPr sz="1100"/>
            </a:lvl7pPr>
            <a:lvl8pPr marL="1733722" indent="0">
              <a:buNone/>
              <a:defRPr sz="1100"/>
            </a:lvl8pPr>
            <a:lvl9pPr marL="1981397" indent="0">
              <a:buNone/>
              <a:defRPr sz="1100"/>
            </a:lvl9pPr>
          </a:lstStyle>
          <a:p>
            <a:pPr lvl="0"/>
            <a:endParaRPr lang="en-US" noProof="0"/>
          </a:p>
        </p:txBody>
      </p:sp>
      <p:sp>
        <p:nvSpPr>
          <p:cNvPr id="4" name="Text Placeholder 3"/>
          <p:cNvSpPr>
            <a:spLocks noGrp="1"/>
          </p:cNvSpPr>
          <p:nvPr>
            <p:ph type="body" sz="half" idx="2"/>
          </p:nvPr>
        </p:nvSpPr>
        <p:spPr>
          <a:xfrm>
            <a:off x="1129206" y="2535823"/>
            <a:ext cx="3456623" cy="380260"/>
          </a:xfrm>
        </p:spPr>
        <p:txBody>
          <a:bodyPr/>
          <a:lstStyle>
            <a:lvl1pPr marL="0" indent="0">
              <a:buNone/>
              <a:defRPr sz="800"/>
            </a:lvl1pPr>
            <a:lvl2pPr marL="247674" indent="0">
              <a:buNone/>
              <a:defRPr sz="600"/>
            </a:lvl2pPr>
            <a:lvl3pPr marL="495350" indent="0">
              <a:buNone/>
              <a:defRPr sz="600"/>
            </a:lvl3pPr>
            <a:lvl4pPr marL="743024" indent="0">
              <a:buNone/>
              <a:defRPr sz="500"/>
            </a:lvl4pPr>
            <a:lvl5pPr marL="990699" indent="0">
              <a:buNone/>
              <a:defRPr sz="500"/>
            </a:lvl5pPr>
            <a:lvl6pPr marL="1238374" indent="0">
              <a:buNone/>
              <a:defRPr sz="500"/>
            </a:lvl6pPr>
            <a:lvl7pPr marL="1486048" indent="0">
              <a:buNone/>
              <a:defRPr sz="500"/>
            </a:lvl7pPr>
            <a:lvl8pPr marL="1733722" indent="0">
              <a:buNone/>
              <a:defRPr sz="500"/>
            </a:lvl8pPr>
            <a:lvl9pPr marL="1981397"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514164" eaLnBrk="0" fontAlgn="base" hangingPunct="0">
              <a:spcBef>
                <a:spcPct val="0"/>
              </a:spcBef>
              <a:spcAft>
                <a:spcPct val="0"/>
              </a:spcAft>
              <a:defRPr>
                <a:latin typeface=".VnArial" pitchFamily="34" charset="0"/>
              </a:defRPr>
            </a:lvl1pPr>
          </a:lstStyle>
          <a:p>
            <a:pPr>
              <a:defRPr/>
            </a:pPr>
            <a:fld id="{11902A2B-6A51-41BB-8B98-551B9A01993E}" type="datetimeFigureOut">
              <a:rPr lang="en-US"/>
              <a:pPr>
                <a:defRPr/>
              </a:pPr>
              <a:t>4/14/2024</a:t>
            </a:fld>
            <a:endParaRPr lang="en-US"/>
          </a:p>
        </p:txBody>
      </p:sp>
      <p:sp>
        <p:nvSpPr>
          <p:cNvPr id="6" name="Footer Placeholder 5"/>
          <p:cNvSpPr>
            <a:spLocks noGrp="1"/>
          </p:cNvSpPr>
          <p:nvPr>
            <p:ph type="ftr" sz="quarter" idx="11"/>
          </p:nvPr>
        </p:nvSpPr>
        <p:spPr/>
        <p:txBody>
          <a:bodyPr/>
          <a:lstStyle>
            <a:lvl1pPr defTabSz="514164" eaLnBrk="0" fontAlgn="base" hangingPunct="0">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514164" eaLnBrk="0" fontAlgn="base" hangingPunct="0">
              <a:spcBef>
                <a:spcPct val="0"/>
              </a:spcBef>
              <a:spcAft>
                <a:spcPct val="0"/>
              </a:spcAft>
              <a:defRPr>
                <a:latin typeface=".VnArial" pitchFamily="34" charset="0"/>
              </a:defRPr>
            </a:lvl1pPr>
          </a:lstStyle>
          <a:p>
            <a:pPr>
              <a:defRPr/>
            </a:pPr>
            <a:fld id="{A0CE744B-A669-427D-A1D4-06B9F385BC41}" type="slidenum">
              <a:rPr lang="en-US"/>
              <a:pPr>
                <a:defRPr/>
              </a:pPr>
              <a:t>‹#›</a:t>
            </a:fld>
            <a:endParaRPr lang="en-US"/>
          </a:p>
        </p:txBody>
      </p:sp>
    </p:spTree>
    <p:extLst>
      <p:ext uri="{BB962C8B-B14F-4D97-AF65-F5344CB8AC3E}">
        <p14:creationId xmlns:p14="http://schemas.microsoft.com/office/powerpoint/2010/main" val="3873124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514164" eaLnBrk="0" fontAlgn="base" hangingPunct="0">
              <a:spcBef>
                <a:spcPct val="0"/>
              </a:spcBef>
              <a:spcAft>
                <a:spcPct val="0"/>
              </a:spcAft>
              <a:defRPr>
                <a:latin typeface=".VnArial" pitchFamily="34" charset="0"/>
              </a:defRPr>
            </a:lvl1pPr>
          </a:lstStyle>
          <a:p>
            <a:pPr>
              <a:defRPr/>
            </a:pPr>
            <a:fld id="{033E4558-10A2-4ADF-86F4-BEC89A05850E}" type="datetimeFigureOut">
              <a:rPr lang="en-US"/>
              <a:pPr>
                <a:defRPr/>
              </a:pPr>
              <a:t>4/14/2024</a:t>
            </a:fld>
            <a:endParaRPr lang="en-US"/>
          </a:p>
        </p:txBody>
      </p:sp>
      <p:sp>
        <p:nvSpPr>
          <p:cNvPr id="5" name="Footer Placeholder 4"/>
          <p:cNvSpPr>
            <a:spLocks noGrp="1"/>
          </p:cNvSpPr>
          <p:nvPr>
            <p:ph type="ftr" sz="quarter" idx="11"/>
          </p:nvPr>
        </p:nvSpPr>
        <p:spPr/>
        <p:txBody>
          <a:bodyPr/>
          <a:lstStyle>
            <a:lvl1pPr defTabSz="514164"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514164" eaLnBrk="0" fontAlgn="base" hangingPunct="0">
              <a:spcBef>
                <a:spcPct val="0"/>
              </a:spcBef>
              <a:spcAft>
                <a:spcPct val="0"/>
              </a:spcAft>
              <a:defRPr>
                <a:latin typeface=".VnArial" pitchFamily="34" charset="0"/>
              </a:defRPr>
            </a:lvl1pPr>
          </a:lstStyle>
          <a:p>
            <a:pPr>
              <a:defRPr/>
            </a:pPr>
            <a:fld id="{8E7C8004-7F68-45DE-80DE-822E93968907}" type="slidenum">
              <a:rPr lang="en-US"/>
              <a:pPr>
                <a:defRPr/>
              </a:pPr>
              <a:t>‹#›</a:t>
            </a:fld>
            <a:endParaRPr lang="en-US"/>
          </a:p>
        </p:txBody>
      </p:sp>
    </p:spTree>
    <p:extLst>
      <p:ext uri="{BB962C8B-B14F-4D97-AF65-F5344CB8AC3E}">
        <p14:creationId xmlns:p14="http://schemas.microsoft.com/office/powerpoint/2010/main" val="15995922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76758" y="129759"/>
            <a:ext cx="1296234" cy="2764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8056" y="129759"/>
            <a:ext cx="3792683" cy="2764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514164" eaLnBrk="0" fontAlgn="base" hangingPunct="0">
              <a:spcBef>
                <a:spcPct val="0"/>
              </a:spcBef>
              <a:spcAft>
                <a:spcPct val="0"/>
              </a:spcAft>
              <a:defRPr>
                <a:latin typeface=".VnArial" pitchFamily="34" charset="0"/>
              </a:defRPr>
            </a:lvl1pPr>
          </a:lstStyle>
          <a:p>
            <a:pPr>
              <a:defRPr/>
            </a:pPr>
            <a:fld id="{F4E1D1B0-5021-47EC-B48F-7A75DCA28F8E}" type="datetimeFigureOut">
              <a:rPr lang="en-US"/>
              <a:pPr>
                <a:defRPr/>
              </a:pPr>
              <a:t>4/14/2024</a:t>
            </a:fld>
            <a:endParaRPr lang="en-US"/>
          </a:p>
        </p:txBody>
      </p:sp>
      <p:sp>
        <p:nvSpPr>
          <p:cNvPr id="5" name="Footer Placeholder 4"/>
          <p:cNvSpPr>
            <a:spLocks noGrp="1"/>
          </p:cNvSpPr>
          <p:nvPr>
            <p:ph type="ftr" sz="quarter" idx="11"/>
          </p:nvPr>
        </p:nvSpPr>
        <p:spPr/>
        <p:txBody>
          <a:bodyPr/>
          <a:lstStyle>
            <a:lvl1pPr defTabSz="514164" eaLnBrk="0" fontAlgn="base" hangingPunct="0">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514164" eaLnBrk="0" fontAlgn="base" hangingPunct="0">
              <a:spcBef>
                <a:spcPct val="0"/>
              </a:spcBef>
              <a:spcAft>
                <a:spcPct val="0"/>
              </a:spcAft>
              <a:defRPr>
                <a:latin typeface=".VnArial" pitchFamily="34" charset="0"/>
              </a:defRPr>
            </a:lvl1pPr>
          </a:lstStyle>
          <a:p>
            <a:pPr>
              <a:defRPr/>
            </a:pPr>
            <a:fld id="{D875D2E5-2A76-409B-A22F-7FA8FC59E90B}" type="slidenum">
              <a:rPr lang="en-US"/>
              <a:pPr>
                <a:defRPr/>
              </a:pPr>
              <a:t>‹#›</a:t>
            </a:fld>
            <a:endParaRPr lang="en-US"/>
          </a:p>
        </p:txBody>
      </p:sp>
    </p:spTree>
    <p:extLst>
      <p:ext uri="{BB962C8B-B14F-4D97-AF65-F5344CB8AC3E}">
        <p14:creationId xmlns:p14="http://schemas.microsoft.com/office/powerpoint/2010/main" val="1350102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7892F-1EC1-402A-A5C3-7573BAF563BE}" type="datetimeFigureOut">
              <a:rPr lang="en-US" smtClean="0"/>
              <a:pPr/>
              <a:t>4/14/2024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2202899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8056" y="129013"/>
            <a:ext cx="1895342" cy="549015"/>
          </a:xfrm>
        </p:spPr>
        <p:txBody>
          <a:bodyPr anchor="b"/>
          <a:lstStyle>
            <a:lvl1pPr algn="l">
              <a:defRPr sz="1100" b="1"/>
            </a:lvl1pPr>
          </a:lstStyle>
          <a:p>
            <a:r>
              <a:rPr lang="en-US" smtClean="0"/>
              <a:t>Click to edit Master title style</a:t>
            </a:r>
            <a:endParaRPr lang="en-US"/>
          </a:p>
        </p:txBody>
      </p:sp>
      <p:sp>
        <p:nvSpPr>
          <p:cNvPr id="3" name="Content Placeholder 2"/>
          <p:cNvSpPr>
            <a:spLocks noGrp="1"/>
          </p:cNvSpPr>
          <p:nvPr>
            <p:ph idx="1"/>
          </p:nvPr>
        </p:nvSpPr>
        <p:spPr>
          <a:xfrm>
            <a:off x="2252412" y="129010"/>
            <a:ext cx="3220581" cy="2765325"/>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88056" y="678021"/>
            <a:ext cx="1895342" cy="2216310"/>
          </a:xfrm>
        </p:spPr>
        <p:txBody>
          <a:bodyPr/>
          <a:lstStyle>
            <a:lvl1pPr marL="0" indent="0">
              <a:buNone/>
              <a:defRPr sz="800"/>
            </a:lvl1pPr>
            <a:lvl2pPr marL="256988" indent="0">
              <a:buNone/>
              <a:defRPr sz="700"/>
            </a:lvl2pPr>
            <a:lvl3pPr marL="513975" indent="0">
              <a:buNone/>
              <a:defRPr sz="600"/>
            </a:lvl3pPr>
            <a:lvl4pPr marL="770964" indent="0">
              <a:buNone/>
              <a:defRPr sz="500"/>
            </a:lvl4pPr>
            <a:lvl5pPr marL="1027952" indent="0">
              <a:buNone/>
              <a:defRPr sz="500"/>
            </a:lvl5pPr>
            <a:lvl6pPr marL="1284937" indent="0">
              <a:buNone/>
              <a:defRPr sz="500"/>
            </a:lvl6pPr>
            <a:lvl7pPr marL="1541925" indent="0">
              <a:buNone/>
              <a:defRPr sz="500"/>
            </a:lvl7pPr>
            <a:lvl8pPr marL="1798910" indent="0">
              <a:buNone/>
              <a:defRPr sz="500"/>
            </a:lvl8pPr>
            <a:lvl9pPr marL="2055902"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7892F-1EC1-402A-A5C3-7573BAF563BE}"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104316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9206" y="2268066"/>
            <a:ext cx="3456623" cy="267758"/>
          </a:xfrm>
        </p:spPr>
        <p:txBody>
          <a:bodyPr anchor="b"/>
          <a:lstStyle>
            <a:lvl1pPr algn="l">
              <a:defRPr sz="1100" b="1"/>
            </a:lvl1pPr>
          </a:lstStyle>
          <a:p>
            <a:r>
              <a:rPr lang="en-US" smtClean="0"/>
              <a:t>Click to edit Master title style</a:t>
            </a:r>
            <a:endParaRPr lang="en-US"/>
          </a:p>
        </p:txBody>
      </p:sp>
      <p:sp>
        <p:nvSpPr>
          <p:cNvPr id="3" name="Picture Placeholder 2"/>
          <p:cNvSpPr>
            <a:spLocks noGrp="1"/>
          </p:cNvSpPr>
          <p:nvPr>
            <p:ph type="pic" idx="1"/>
          </p:nvPr>
        </p:nvSpPr>
        <p:spPr>
          <a:xfrm>
            <a:off x="1129206" y="289511"/>
            <a:ext cx="3456623" cy="1944053"/>
          </a:xfrm>
        </p:spPr>
        <p:txBody>
          <a:bodyPr/>
          <a:lstStyle>
            <a:lvl1pPr marL="0" indent="0">
              <a:buNone/>
              <a:defRPr sz="1800"/>
            </a:lvl1pPr>
            <a:lvl2pPr marL="256988" indent="0">
              <a:buNone/>
              <a:defRPr sz="1600"/>
            </a:lvl2pPr>
            <a:lvl3pPr marL="513975" indent="0">
              <a:buNone/>
              <a:defRPr sz="1400"/>
            </a:lvl3pPr>
            <a:lvl4pPr marL="770964" indent="0">
              <a:buNone/>
              <a:defRPr sz="1100"/>
            </a:lvl4pPr>
            <a:lvl5pPr marL="1027952" indent="0">
              <a:buNone/>
              <a:defRPr sz="1100"/>
            </a:lvl5pPr>
            <a:lvl6pPr marL="1284937" indent="0">
              <a:buNone/>
              <a:defRPr sz="1100"/>
            </a:lvl6pPr>
            <a:lvl7pPr marL="1541925" indent="0">
              <a:buNone/>
              <a:defRPr sz="1100"/>
            </a:lvl7pPr>
            <a:lvl8pPr marL="1798910" indent="0">
              <a:buNone/>
              <a:defRPr sz="1100"/>
            </a:lvl8pPr>
            <a:lvl9pPr marL="2055902" indent="0">
              <a:buNone/>
              <a:defRPr sz="1100"/>
            </a:lvl9pPr>
          </a:lstStyle>
          <a:p>
            <a:endParaRPr lang="en-US"/>
          </a:p>
        </p:txBody>
      </p:sp>
      <p:sp>
        <p:nvSpPr>
          <p:cNvPr id="4" name="Text Placeholder 3"/>
          <p:cNvSpPr>
            <a:spLocks noGrp="1"/>
          </p:cNvSpPr>
          <p:nvPr>
            <p:ph type="body" sz="half" idx="2"/>
          </p:nvPr>
        </p:nvSpPr>
        <p:spPr>
          <a:xfrm>
            <a:off x="1129206" y="2535823"/>
            <a:ext cx="3456623" cy="380260"/>
          </a:xfrm>
        </p:spPr>
        <p:txBody>
          <a:bodyPr/>
          <a:lstStyle>
            <a:lvl1pPr marL="0" indent="0">
              <a:buNone/>
              <a:defRPr sz="800"/>
            </a:lvl1pPr>
            <a:lvl2pPr marL="256988" indent="0">
              <a:buNone/>
              <a:defRPr sz="700"/>
            </a:lvl2pPr>
            <a:lvl3pPr marL="513975" indent="0">
              <a:buNone/>
              <a:defRPr sz="600"/>
            </a:lvl3pPr>
            <a:lvl4pPr marL="770964" indent="0">
              <a:buNone/>
              <a:defRPr sz="500"/>
            </a:lvl4pPr>
            <a:lvl5pPr marL="1027952" indent="0">
              <a:buNone/>
              <a:defRPr sz="500"/>
            </a:lvl5pPr>
            <a:lvl6pPr marL="1284937" indent="0">
              <a:buNone/>
              <a:defRPr sz="500"/>
            </a:lvl6pPr>
            <a:lvl7pPr marL="1541925" indent="0">
              <a:buNone/>
              <a:defRPr sz="500"/>
            </a:lvl7pPr>
            <a:lvl8pPr marL="1798910" indent="0">
              <a:buNone/>
              <a:defRPr sz="500"/>
            </a:lvl8pPr>
            <a:lvl9pPr marL="2055902" indent="0">
              <a:buNone/>
              <a:defRPr sz="5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7892F-1EC1-402A-A5C3-7573BAF563BE}" type="datetimeFigureOut">
              <a:rPr lang="en-US" smtClean="0"/>
              <a:pPr/>
              <a:t>4/14/2024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605D4E-5999-42A7-947F-9DAFA66F50BA}" type="slidenum">
              <a:rPr lang="en-US" smtClean="0"/>
              <a:pPr/>
              <a:t>‹#›</a:t>
            </a:fld>
            <a:endParaRPr lang="en-US"/>
          </a:p>
        </p:txBody>
      </p:sp>
    </p:spTree>
    <p:extLst>
      <p:ext uri="{BB962C8B-B14F-4D97-AF65-F5344CB8AC3E}">
        <p14:creationId xmlns:p14="http://schemas.microsoft.com/office/powerpoint/2010/main" val="401914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8058" y="129754"/>
            <a:ext cx="5184935" cy="540014"/>
          </a:xfrm>
          <a:prstGeom prst="rect">
            <a:avLst/>
          </a:prstGeom>
        </p:spPr>
        <p:txBody>
          <a:bodyPr vert="horz" lIns="51398" tIns="25699" rIns="51398" bIns="2569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88058" y="756023"/>
            <a:ext cx="5184935" cy="2138309"/>
          </a:xfrm>
          <a:prstGeom prst="rect">
            <a:avLst/>
          </a:prstGeom>
        </p:spPr>
        <p:txBody>
          <a:bodyPr vert="horz" lIns="51398" tIns="25699" rIns="51398" bIns="2569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88060" y="3003087"/>
            <a:ext cx="1344243" cy="172504"/>
          </a:xfrm>
          <a:prstGeom prst="rect">
            <a:avLst/>
          </a:prstGeom>
        </p:spPr>
        <p:txBody>
          <a:bodyPr vert="horz" lIns="51398" tIns="25699" rIns="51398" bIns="25699" rtlCol="0" anchor="ctr"/>
          <a:lstStyle>
            <a:lvl1pPr algn="l">
              <a:defRPr sz="700">
                <a:solidFill>
                  <a:schemeClr val="tx1">
                    <a:tint val="75000"/>
                  </a:schemeClr>
                </a:solidFill>
              </a:defRPr>
            </a:lvl1pPr>
          </a:lstStyle>
          <a:p>
            <a:fld id="{F947892F-1EC1-402A-A5C3-7573BAF563BE}" type="datetimeFigureOut">
              <a:rPr lang="en-US" smtClean="0"/>
              <a:pPr/>
              <a:t>4/14/2024</a:t>
            </a:fld>
            <a:endParaRPr lang="en-US"/>
          </a:p>
        </p:txBody>
      </p:sp>
      <p:sp>
        <p:nvSpPr>
          <p:cNvPr id="5" name="Footer Placeholder 4"/>
          <p:cNvSpPr>
            <a:spLocks noGrp="1"/>
          </p:cNvSpPr>
          <p:nvPr>
            <p:ph type="ftr" sz="quarter" idx="3"/>
          </p:nvPr>
        </p:nvSpPr>
        <p:spPr>
          <a:xfrm>
            <a:off x="1968361" y="3003087"/>
            <a:ext cx="1824329" cy="172504"/>
          </a:xfrm>
          <a:prstGeom prst="rect">
            <a:avLst/>
          </a:prstGeom>
        </p:spPr>
        <p:txBody>
          <a:bodyPr vert="horz" lIns="51398" tIns="25699" rIns="51398" bIns="25699" rtlCol="0" anchor="ctr"/>
          <a:lstStyle>
            <a:lvl1pPr algn="ctr">
              <a:defRPr sz="7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128752" y="3003087"/>
            <a:ext cx="1344243" cy="172504"/>
          </a:xfrm>
          <a:prstGeom prst="rect">
            <a:avLst/>
          </a:prstGeom>
        </p:spPr>
        <p:txBody>
          <a:bodyPr vert="horz" lIns="51398" tIns="25699" rIns="51398" bIns="25699" rtlCol="0" anchor="ctr"/>
          <a:lstStyle>
            <a:lvl1pPr algn="r">
              <a:defRPr sz="700">
                <a:solidFill>
                  <a:schemeClr val="tx1">
                    <a:tint val="75000"/>
                  </a:schemeClr>
                </a:solidFill>
              </a:defRPr>
            </a:lvl1pPr>
          </a:lstStyle>
          <a:p>
            <a:fld id="{1D605D4E-5999-42A7-947F-9DAFA66F50BA}" type="slidenum">
              <a:rPr lang="en-US" smtClean="0"/>
              <a:pPr/>
              <a:t>‹#›</a:t>
            </a:fld>
            <a:endParaRPr lang="en-US"/>
          </a:p>
        </p:txBody>
      </p:sp>
    </p:spTree>
    <p:extLst>
      <p:ext uri="{BB962C8B-B14F-4D97-AF65-F5344CB8AC3E}">
        <p14:creationId xmlns:p14="http://schemas.microsoft.com/office/powerpoint/2010/main" val="1518480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513975" rtl="0" eaLnBrk="1" latinLnBrk="0" hangingPunct="1">
        <a:spcBef>
          <a:spcPct val="0"/>
        </a:spcBef>
        <a:buNone/>
        <a:defRPr sz="2500" kern="1200">
          <a:solidFill>
            <a:schemeClr val="tx1"/>
          </a:solidFill>
          <a:latin typeface="+mj-lt"/>
          <a:ea typeface="+mj-ea"/>
          <a:cs typeface="+mj-cs"/>
        </a:defRPr>
      </a:lvl1pPr>
    </p:titleStyle>
    <p:bodyStyle>
      <a:lvl1pPr marL="192742" indent="-192742" algn="l" defTabSz="513975" rtl="0" eaLnBrk="1" latinLnBrk="0" hangingPunct="1">
        <a:spcBef>
          <a:spcPct val="20000"/>
        </a:spcBef>
        <a:buFont typeface="Arial" pitchFamily="34" charset="0"/>
        <a:buChar char="•"/>
        <a:defRPr sz="1800" kern="1200">
          <a:solidFill>
            <a:schemeClr val="tx1"/>
          </a:solidFill>
          <a:latin typeface="+mn-lt"/>
          <a:ea typeface="+mn-ea"/>
          <a:cs typeface="+mn-cs"/>
        </a:defRPr>
      </a:lvl1pPr>
      <a:lvl2pPr marL="417606" indent="-160619" algn="l" defTabSz="513975"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642470" indent="-128491" algn="l" defTabSz="513975"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899456" indent="-128491" algn="l" defTabSz="513975"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1156443" indent="-128491" algn="l" defTabSz="513975"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1413429" indent="-128491" algn="l" defTabSz="513975"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70417" indent="-128491" algn="l" defTabSz="513975"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927404" indent="-128491" algn="l" defTabSz="513975"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84393" indent="-128491" algn="l" defTabSz="513975"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513975" rtl="0" eaLnBrk="1" latinLnBrk="0" hangingPunct="1">
        <a:defRPr sz="1100" kern="1200">
          <a:solidFill>
            <a:schemeClr val="tx1"/>
          </a:solidFill>
          <a:latin typeface="+mn-lt"/>
          <a:ea typeface="+mn-ea"/>
          <a:cs typeface="+mn-cs"/>
        </a:defRPr>
      </a:lvl1pPr>
      <a:lvl2pPr marL="256988" algn="l" defTabSz="513975" rtl="0" eaLnBrk="1" latinLnBrk="0" hangingPunct="1">
        <a:defRPr sz="1100" kern="1200">
          <a:solidFill>
            <a:schemeClr val="tx1"/>
          </a:solidFill>
          <a:latin typeface="+mn-lt"/>
          <a:ea typeface="+mn-ea"/>
          <a:cs typeface="+mn-cs"/>
        </a:defRPr>
      </a:lvl2pPr>
      <a:lvl3pPr marL="513975" algn="l" defTabSz="513975" rtl="0" eaLnBrk="1" latinLnBrk="0" hangingPunct="1">
        <a:defRPr sz="1100" kern="1200">
          <a:solidFill>
            <a:schemeClr val="tx1"/>
          </a:solidFill>
          <a:latin typeface="+mn-lt"/>
          <a:ea typeface="+mn-ea"/>
          <a:cs typeface="+mn-cs"/>
        </a:defRPr>
      </a:lvl3pPr>
      <a:lvl4pPr marL="770964" algn="l" defTabSz="513975" rtl="0" eaLnBrk="1" latinLnBrk="0" hangingPunct="1">
        <a:defRPr sz="1100" kern="1200">
          <a:solidFill>
            <a:schemeClr val="tx1"/>
          </a:solidFill>
          <a:latin typeface="+mn-lt"/>
          <a:ea typeface="+mn-ea"/>
          <a:cs typeface="+mn-cs"/>
        </a:defRPr>
      </a:lvl4pPr>
      <a:lvl5pPr marL="1027952" algn="l" defTabSz="513975" rtl="0" eaLnBrk="1" latinLnBrk="0" hangingPunct="1">
        <a:defRPr sz="1100" kern="1200">
          <a:solidFill>
            <a:schemeClr val="tx1"/>
          </a:solidFill>
          <a:latin typeface="+mn-lt"/>
          <a:ea typeface="+mn-ea"/>
          <a:cs typeface="+mn-cs"/>
        </a:defRPr>
      </a:lvl5pPr>
      <a:lvl6pPr marL="1284937" algn="l" defTabSz="513975" rtl="0" eaLnBrk="1" latinLnBrk="0" hangingPunct="1">
        <a:defRPr sz="1100" kern="1200">
          <a:solidFill>
            <a:schemeClr val="tx1"/>
          </a:solidFill>
          <a:latin typeface="+mn-lt"/>
          <a:ea typeface="+mn-ea"/>
          <a:cs typeface="+mn-cs"/>
        </a:defRPr>
      </a:lvl6pPr>
      <a:lvl7pPr marL="1541925" algn="l" defTabSz="513975" rtl="0" eaLnBrk="1" latinLnBrk="0" hangingPunct="1">
        <a:defRPr sz="1100" kern="1200">
          <a:solidFill>
            <a:schemeClr val="tx1"/>
          </a:solidFill>
          <a:latin typeface="+mn-lt"/>
          <a:ea typeface="+mn-ea"/>
          <a:cs typeface="+mn-cs"/>
        </a:defRPr>
      </a:lvl7pPr>
      <a:lvl8pPr marL="1798910" algn="l" defTabSz="513975" rtl="0" eaLnBrk="1" latinLnBrk="0" hangingPunct="1">
        <a:defRPr sz="1100" kern="1200">
          <a:solidFill>
            <a:schemeClr val="tx1"/>
          </a:solidFill>
          <a:latin typeface="+mn-lt"/>
          <a:ea typeface="+mn-ea"/>
          <a:cs typeface="+mn-cs"/>
        </a:defRPr>
      </a:lvl8pPr>
      <a:lvl9pPr marL="2055902" algn="l" defTabSz="513975"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8056" y="129754"/>
            <a:ext cx="5184935" cy="54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04" tIns="25702" rIns="51404" bIns="2570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88056" y="756023"/>
            <a:ext cx="5184935" cy="213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04" tIns="25702" rIns="51404" bIns="257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8056" y="2950581"/>
            <a:ext cx="1344243" cy="22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04" tIns="25702" rIns="51404" bIns="25702" numCol="1" anchor="t" anchorCtr="0" compatLnSpc="1">
            <a:prstTxWarp prst="textNoShape">
              <a:avLst/>
            </a:prstTxWarp>
          </a:bodyPr>
          <a:lstStyle>
            <a:lvl1pPr eaLnBrk="1" hangingPunct="1">
              <a:defRPr sz="800" b="0">
                <a:solidFill>
                  <a:srgbClr val="000000"/>
                </a:solidFill>
                <a:latin typeface="+mn-lt"/>
              </a:defRPr>
            </a:lvl1pPr>
          </a:lstStyle>
          <a:p>
            <a:pPr defTabSz="359843"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1968360" y="2950581"/>
            <a:ext cx="1824329" cy="22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04" tIns="25702" rIns="51404" bIns="25702" numCol="1" anchor="t" anchorCtr="0" compatLnSpc="1">
            <a:prstTxWarp prst="textNoShape">
              <a:avLst/>
            </a:prstTxWarp>
          </a:bodyPr>
          <a:lstStyle>
            <a:lvl1pPr algn="ctr" eaLnBrk="1" hangingPunct="1">
              <a:defRPr sz="800" b="0">
                <a:solidFill>
                  <a:srgbClr val="000000"/>
                </a:solidFill>
                <a:latin typeface="+mn-lt"/>
              </a:defRPr>
            </a:lvl1pPr>
          </a:lstStyle>
          <a:p>
            <a:pPr defTabSz="359843"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4128748" y="2950581"/>
            <a:ext cx="1344243" cy="22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04" tIns="25702" rIns="51404" bIns="25702" numCol="1" anchor="t" anchorCtr="0" compatLnSpc="1">
            <a:prstTxWarp prst="textNoShape">
              <a:avLst/>
            </a:prstTxWarp>
          </a:bodyPr>
          <a:lstStyle>
            <a:lvl1pPr algn="r" eaLnBrk="1" hangingPunct="1">
              <a:defRPr sz="800" b="0">
                <a:solidFill>
                  <a:srgbClr val="000000"/>
                </a:solidFill>
                <a:latin typeface="+mn-lt"/>
              </a:defRPr>
            </a:lvl1pPr>
          </a:lstStyle>
          <a:p>
            <a:pPr defTabSz="359843" fontAlgn="base">
              <a:spcBef>
                <a:spcPct val="0"/>
              </a:spcBef>
              <a:spcAft>
                <a:spcPct val="0"/>
              </a:spcAft>
              <a:defRPr/>
            </a:pPr>
            <a:fld id="{EACE15E3-62FB-40C0-A162-7906F9C1AFE7}" type="slidenum">
              <a:rPr lang="en-US" smtClean="0"/>
              <a:pPr defTabSz="359843" fontAlgn="base">
                <a:spcBef>
                  <a:spcPct val="0"/>
                </a:spcBef>
                <a:spcAft>
                  <a:spcPct val="0"/>
                </a:spcAft>
                <a:defRPr/>
              </a:pPr>
              <a:t>‹#›</a:t>
            </a:fld>
            <a:endParaRPr lang="en-US"/>
          </a:p>
        </p:txBody>
      </p:sp>
    </p:spTree>
    <p:extLst>
      <p:ext uri="{BB962C8B-B14F-4D97-AF65-F5344CB8AC3E}">
        <p14:creationId xmlns:p14="http://schemas.microsoft.com/office/powerpoint/2010/main" val="2489071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68" decel="100000"/>
                                        <p:tgtEl>
                                          <p:spTgt spid="1026"/>
                                        </p:tgtEl>
                                      </p:cBhvr>
                                    </p:animEffect>
                                    <p:animScale>
                                      <p:cBhvr>
                                        <p:cTn id="8" dur="768" decel="100000"/>
                                        <p:tgtEl>
                                          <p:spTgt spid="1026"/>
                                        </p:tgtEl>
                                      </p:cBhvr>
                                      <p:from x="10000" y="10000"/>
                                      <p:to x="200000" y="450000"/>
                                    </p:animScale>
                                    <p:animScale>
                                      <p:cBhvr>
                                        <p:cTn id="9" dur="1230" accel="100000" fill="hold">
                                          <p:stCondLst>
                                            <p:cond delay="768"/>
                                          </p:stCondLst>
                                        </p:cTn>
                                        <p:tgtEl>
                                          <p:spTgt spid="1026"/>
                                        </p:tgtEl>
                                      </p:cBhvr>
                                      <p:from x="200000" y="450000"/>
                                      <p:to x="100000" y="100000"/>
                                    </p:animScale>
                                    <p:set>
                                      <p:cBhvr>
                                        <p:cTn id="10" dur="768" fill="hold"/>
                                        <p:tgtEl>
                                          <p:spTgt spid="1026"/>
                                        </p:tgtEl>
                                        <p:attrNameLst>
                                          <p:attrName>ppt_x</p:attrName>
                                        </p:attrNameLst>
                                      </p:cBhvr>
                                      <p:to>
                                        <p:strVal val="(0.5)"/>
                                      </p:to>
                                    </p:set>
                                    <p:anim from="(0.5)" to="(#ppt_x)" calcmode="lin" valueType="num">
                                      <p:cBhvr>
                                        <p:cTn id="11" dur="1230" accel="100000" fill="hold">
                                          <p:stCondLst>
                                            <p:cond delay="768"/>
                                          </p:stCondLst>
                                        </p:cTn>
                                        <p:tgtEl>
                                          <p:spTgt spid="1026"/>
                                        </p:tgtEl>
                                        <p:attrNameLst>
                                          <p:attrName>ppt_x</p:attrName>
                                        </p:attrNameLst>
                                      </p:cBhvr>
                                    </p:anim>
                                    <p:set>
                                      <p:cBhvr>
                                        <p:cTn id="12" dur="768" fill="hold"/>
                                        <p:tgtEl>
                                          <p:spTgt spid="1026"/>
                                        </p:tgtEl>
                                        <p:attrNameLst>
                                          <p:attrName>ppt_y</p:attrName>
                                        </p:attrNameLst>
                                      </p:cBhvr>
                                      <p:to>
                                        <p:strVal val="(#ppt_y+0.4)"/>
                                      </p:to>
                                    </p:set>
                                    <p:anim from="(#ppt_y+0.4)" to="(#ppt_y)" calcmode="lin" valueType="num">
                                      <p:cBhvr>
                                        <p:cTn id="13" dur="1230" accel="100000" fill="hold">
                                          <p:stCondLst>
                                            <p:cond delay="768"/>
                                          </p:stCondLst>
                                        </p:cTn>
                                        <p:tgtEl>
                                          <p:spTgt spid="1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2500">
          <a:solidFill>
            <a:schemeClr val="tx2"/>
          </a:solidFill>
          <a:latin typeface="+mj-lt"/>
          <a:ea typeface="+mj-ea"/>
          <a:cs typeface="+mj-cs"/>
        </a:defRPr>
      </a:lvl1pPr>
      <a:lvl2pPr algn="ctr" rtl="0" eaLnBrk="0" fontAlgn="base" hangingPunct="0">
        <a:spcBef>
          <a:spcPct val="0"/>
        </a:spcBef>
        <a:spcAft>
          <a:spcPct val="0"/>
        </a:spcAft>
        <a:defRPr sz="2500">
          <a:solidFill>
            <a:schemeClr val="tx2"/>
          </a:solidFill>
          <a:latin typeface="Arial" charset="0"/>
        </a:defRPr>
      </a:lvl2pPr>
      <a:lvl3pPr algn="ctr" rtl="0" eaLnBrk="0" fontAlgn="base" hangingPunct="0">
        <a:spcBef>
          <a:spcPct val="0"/>
        </a:spcBef>
        <a:spcAft>
          <a:spcPct val="0"/>
        </a:spcAft>
        <a:defRPr sz="2500">
          <a:solidFill>
            <a:schemeClr val="tx2"/>
          </a:solidFill>
          <a:latin typeface="Arial" charset="0"/>
        </a:defRPr>
      </a:lvl3pPr>
      <a:lvl4pPr algn="ctr" rtl="0" eaLnBrk="0" fontAlgn="base" hangingPunct="0">
        <a:spcBef>
          <a:spcPct val="0"/>
        </a:spcBef>
        <a:spcAft>
          <a:spcPct val="0"/>
        </a:spcAft>
        <a:defRPr sz="2500">
          <a:solidFill>
            <a:schemeClr val="tx2"/>
          </a:solidFill>
          <a:latin typeface="Arial" charset="0"/>
        </a:defRPr>
      </a:lvl4pPr>
      <a:lvl5pPr algn="ctr" rtl="0" eaLnBrk="0" fontAlgn="base" hangingPunct="0">
        <a:spcBef>
          <a:spcPct val="0"/>
        </a:spcBef>
        <a:spcAft>
          <a:spcPct val="0"/>
        </a:spcAft>
        <a:defRPr sz="2500">
          <a:solidFill>
            <a:schemeClr val="tx2"/>
          </a:solidFill>
          <a:latin typeface="Arial" charset="0"/>
        </a:defRPr>
      </a:lvl5pPr>
      <a:lvl6pPr marL="257017" algn="ctr" rtl="0" fontAlgn="base">
        <a:spcBef>
          <a:spcPct val="0"/>
        </a:spcBef>
        <a:spcAft>
          <a:spcPct val="0"/>
        </a:spcAft>
        <a:defRPr sz="2500">
          <a:solidFill>
            <a:schemeClr val="tx2"/>
          </a:solidFill>
          <a:latin typeface="Arial" charset="0"/>
        </a:defRPr>
      </a:lvl6pPr>
      <a:lvl7pPr marL="514036" algn="ctr" rtl="0" fontAlgn="base">
        <a:spcBef>
          <a:spcPct val="0"/>
        </a:spcBef>
        <a:spcAft>
          <a:spcPct val="0"/>
        </a:spcAft>
        <a:defRPr sz="2500">
          <a:solidFill>
            <a:schemeClr val="tx2"/>
          </a:solidFill>
          <a:latin typeface="Arial" charset="0"/>
        </a:defRPr>
      </a:lvl7pPr>
      <a:lvl8pPr marL="771054" algn="ctr" rtl="0" fontAlgn="base">
        <a:spcBef>
          <a:spcPct val="0"/>
        </a:spcBef>
        <a:spcAft>
          <a:spcPct val="0"/>
        </a:spcAft>
        <a:defRPr sz="2500">
          <a:solidFill>
            <a:schemeClr val="tx2"/>
          </a:solidFill>
          <a:latin typeface="Arial" charset="0"/>
        </a:defRPr>
      </a:lvl8pPr>
      <a:lvl9pPr marL="1028073" algn="ctr" rtl="0" fontAlgn="base">
        <a:spcBef>
          <a:spcPct val="0"/>
        </a:spcBef>
        <a:spcAft>
          <a:spcPct val="0"/>
        </a:spcAft>
        <a:defRPr sz="2500">
          <a:solidFill>
            <a:schemeClr val="tx2"/>
          </a:solidFill>
          <a:latin typeface="Arial" charset="0"/>
        </a:defRPr>
      </a:lvl9pPr>
    </p:titleStyle>
    <p:bodyStyle>
      <a:lvl1pPr marL="192764" indent="-192764" algn="l" rtl="0" eaLnBrk="0" fontAlgn="base" hangingPunct="0">
        <a:spcBef>
          <a:spcPct val="20000"/>
        </a:spcBef>
        <a:spcAft>
          <a:spcPct val="0"/>
        </a:spcAft>
        <a:buChar char="•"/>
        <a:defRPr sz="1800">
          <a:solidFill>
            <a:schemeClr val="tx1"/>
          </a:solidFill>
          <a:latin typeface="+mn-lt"/>
          <a:ea typeface="+mn-ea"/>
          <a:cs typeface="+mn-cs"/>
        </a:defRPr>
      </a:lvl1pPr>
      <a:lvl2pPr marL="417654" indent="-160638" algn="l" rtl="0" eaLnBrk="0" fontAlgn="base" hangingPunct="0">
        <a:spcBef>
          <a:spcPct val="20000"/>
        </a:spcBef>
        <a:spcAft>
          <a:spcPct val="0"/>
        </a:spcAft>
        <a:buChar char="–"/>
        <a:defRPr sz="1600">
          <a:solidFill>
            <a:schemeClr val="tx1"/>
          </a:solidFill>
          <a:latin typeface="+mn-lt"/>
        </a:defRPr>
      </a:lvl2pPr>
      <a:lvl3pPr marL="642545" indent="-128507" algn="l" rtl="0" eaLnBrk="0" fontAlgn="base" hangingPunct="0">
        <a:spcBef>
          <a:spcPct val="20000"/>
        </a:spcBef>
        <a:spcAft>
          <a:spcPct val="0"/>
        </a:spcAft>
        <a:buChar char="•"/>
        <a:defRPr sz="1400">
          <a:solidFill>
            <a:schemeClr val="tx1"/>
          </a:solidFill>
          <a:latin typeface="+mn-lt"/>
        </a:defRPr>
      </a:lvl3pPr>
      <a:lvl4pPr marL="899561" indent="-128507" algn="l" rtl="0" eaLnBrk="0" fontAlgn="base" hangingPunct="0">
        <a:spcBef>
          <a:spcPct val="20000"/>
        </a:spcBef>
        <a:spcAft>
          <a:spcPct val="0"/>
        </a:spcAft>
        <a:buChar char="–"/>
        <a:defRPr sz="1100">
          <a:solidFill>
            <a:schemeClr val="tx1"/>
          </a:solidFill>
          <a:latin typeface="+mn-lt"/>
        </a:defRPr>
      </a:lvl4pPr>
      <a:lvl5pPr marL="1156579" indent="-128507" algn="l" rtl="0" eaLnBrk="0" fontAlgn="base" hangingPunct="0">
        <a:spcBef>
          <a:spcPct val="20000"/>
        </a:spcBef>
        <a:spcAft>
          <a:spcPct val="0"/>
        </a:spcAft>
        <a:buChar char="»"/>
        <a:defRPr sz="1100">
          <a:solidFill>
            <a:schemeClr val="tx1"/>
          </a:solidFill>
          <a:latin typeface="+mn-lt"/>
        </a:defRPr>
      </a:lvl5pPr>
      <a:lvl6pPr marL="1413595" indent="-128507" algn="l" rtl="0" fontAlgn="base">
        <a:spcBef>
          <a:spcPct val="20000"/>
        </a:spcBef>
        <a:spcAft>
          <a:spcPct val="0"/>
        </a:spcAft>
        <a:buChar char="»"/>
        <a:defRPr sz="1100">
          <a:solidFill>
            <a:schemeClr val="tx1"/>
          </a:solidFill>
          <a:latin typeface="+mn-lt"/>
        </a:defRPr>
      </a:lvl6pPr>
      <a:lvl7pPr marL="1670613" indent="-128507" algn="l" rtl="0" fontAlgn="base">
        <a:spcBef>
          <a:spcPct val="20000"/>
        </a:spcBef>
        <a:spcAft>
          <a:spcPct val="0"/>
        </a:spcAft>
        <a:buChar char="»"/>
        <a:defRPr sz="1100">
          <a:solidFill>
            <a:schemeClr val="tx1"/>
          </a:solidFill>
          <a:latin typeface="+mn-lt"/>
        </a:defRPr>
      </a:lvl7pPr>
      <a:lvl8pPr marL="1927631" indent="-128507" algn="l" rtl="0" fontAlgn="base">
        <a:spcBef>
          <a:spcPct val="20000"/>
        </a:spcBef>
        <a:spcAft>
          <a:spcPct val="0"/>
        </a:spcAft>
        <a:buChar char="»"/>
        <a:defRPr sz="1100">
          <a:solidFill>
            <a:schemeClr val="tx1"/>
          </a:solidFill>
          <a:latin typeface="+mn-lt"/>
        </a:defRPr>
      </a:lvl8pPr>
      <a:lvl9pPr marL="2184649" indent="-128507" algn="l" rtl="0" fontAlgn="base">
        <a:spcBef>
          <a:spcPct val="20000"/>
        </a:spcBef>
        <a:spcAft>
          <a:spcPct val="0"/>
        </a:spcAft>
        <a:buChar char="»"/>
        <a:defRPr sz="1100">
          <a:solidFill>
            <a:schemeClr val="tx1"/>
          </a:solidFill>
          <a:latin typeface="+mn-lt"/>
        </a:defRPr>
      </a:lvl9pPr>
    </p:bodyStyle>
    <p:otherStyle>
      <a:defPPr>
        <a:defRPr lang="en-US"/>
      </a:defPPr>
      <a:lvl1pPr marL="0" algn="l" defTabSz="514036" rtl="0" eaLnBrk="1" latinLnBrk="0" hangingPunct="1">
        <a:defRPr sz="1000" kern="1200">
          <a:solidFill>
            <a:schemeClr val="tx1"/>
          </a:solidFill>
          <a:latin typeface="+mn-lt"/>
          <a:ea typeface="+mn-ea"/>
          <a:cs typeface="+mn-cs"/>
        </a:defRPr>
      </a:lvl1pPr>
      <a:lvl2pPr marL="257017" algn="l" defTabSz="514036" rtl="0" eaLnBrk="1" latinLnBrk="0" hangingPunct="1">
        <a:defRPr sz="1000" kern="1200">
          <a:solidFill>
            <a:schemeClr val="tx1"/>
          </a:solidFill>
          <a:latin typeface="+mn-lt"/>
          <a:ea typeface="+mn-ea"/>
          <a:cs typeface="+mn-cs"/>
        </a:defRPr>
      </a:lvl2pPr>
      <a:lvl3pPr marL="514036" algn="l" defTabSz="514036" rtl="0" eaLnBrk="1" latinLnBrk="0" hangingPunct="1">
        <a:defRPr sz="1000" kern="1200">
          <a:solidFill>
            <a:schemeClr val="tx1"/>
          </a:solidFill>
          <a:latin typeface="+mn-lt"/>
          <a:ea typeface="+mn-ea"/>
          <a:cs typeface="+mn-cs"/>
        </a:defRPr>
      </a:lvl3pPr>
      <a:lvl4pPr marL="771054" algn="l" defTabSz="514036" rtl="0" eaLnBrk="1" latinLnBrk="0" hangingPunct="1">
        <a:defRPr sz="1000" kern="1200">
          <a:solidFill>
            <a:schemeClr val="tx1"/>
          </a:solidFill>
          <a:latin typeface="+mn-lt"/>
          <a:ea typeface="+mn-ea"/>
          <a:cs typeface="+mn-cs"/>
        </a:defRPr>
      </a:lvl4pPr>
      <a:lvl5pPr marL="1028073" algn="l" defTabSz="514036" rtl="0" eaLnBrk="1" latinLnBrk="0" hangingPunct="1">
        <a:defRPr sz="1000" kern="1200">
          <a:solidFill>
            <a:schemeClr val="tx1"/>
          </a:solidFill>
          <a:latin typeface="+mn-lt"/>
          <a:ea typeface="+mn-ea"/>
          <a:cs typeface="+mn-cs"/>
        </a:defRPr>
      </a:lvl5pPr>
      <a:lvl6pPr marL="1285088" algn="l" defTabSz="514036" rtl="0" eaLnBrk="1" latinLnBrk="0" hangingPunct="1">
        <a:defRPr sz="1000" kern="1200">
          <a:solidFill>
            <a:schemeClr val="tx1"/>
          </a:solidFill>
          <a:latin typeface="+mn-lt"/>
          <a:ea typeface="+mn-ea"/>
          <a:cs typeface="+mn-cs"/>
        </a:defRPr>
      </a:lvl6pPr>
      <a:lvl7pPr marL="1542106" algn="l" defTabSz="514036" rtl="0" eaLnBrk="1" latinLnBrk="0" hangingPunct="1">
        <a:defRPr sz="1000" kern="1200">
          <a:solidFill>
            <a:schemeClr val="tx1"/>
          </a:solidFill>
          <a:latin typeface="+mn-lt"/>
          <a:ea typeface="+mn-ea"/>
          <a:cs typeface="+mn-cs"/>
        </a:defRPr>
      </a:lvl7pPr>
      <a:lvl8pPr marL="1799122" algn="l" defTabSz="514036" rtl="0" eaLnBrk="1" latinLnBrk="0" hangingPunct="1">
        <a:defRPr sz="1000" kern="1200">
          <a:solidFill>
            <a:schemeClr val="tx1"/>
          </a:solidFill>
          <a:latin typeface="+mn-lt"/>
          <a:ea typeface="+mn-ea"/>
          <a:cs typeface="+mn-cs"/>
        </a:defRPr>
      </a:lvl8pPr>
      <a:lvl9pPr marL="2056143" algn="l" defTabSz="514036" rtl="0" eaLnBrk="1" latinLnBrk="0" hangingPunct="1">
        <a:defRPr sz="1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96075" y="172509"/>
            <a:ext cx="4968895" cy="62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395" tIns="25699" rIns="51395" bIns="25699"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96075" y="862524"/>
            <a:ext cx="4968895" cy="205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395" tIns="25699" rIns="51395" bIns="256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96076" y="3003087"/>
            <a:ext cx="1296234" cy="172504"/>
          </a:xfrm>
          <a:prstGeom prst="rect">
            <a:avLst/>
          </a:prstGeom>
        </p:spPr>
        <p:txBody>
          <a:bodyPr vert="horz" lIns="51395" tIns="25699" rIns="51395" bIns="25699" rtlCol="0" anchor="ctr"/>
          <a:lstStyle>
            <a:lvl1pPr algn="l" eaLnBrk="1" hangingPunct="1">
              <a:defRPr sz="500">
                <a:solidFill>
                  <a:schemeClr val="tx1">
                    <a:tint val="75000"/>
                  </a:schemeClr>
                </a:solidFill>
              </a:defRPr>
            </a:lvl1pPr>
          </a:lstStyle>
          <a:p>
            <a:pPr defTabSz="359879" fontAlgn="base">
              <a:spcBef>
                <a:spcPct val="0"/>
              </a:spcBef>
              <a:spcAft>
                <a:spcPct val="0"/>
              </a:spcAft>
              <a:defRPr/>
            </a:pPr>
            <a:endParaRPr lang="en-US">
              <a:solidFill>
                <a:prstClr val="black">
                  <a:tint val="75000"/>
                </a:prstClr>
              </a:solidFill>
              <a:latin typeface=".VnArial" pitchFamily="34" charset="0"/>
            </a:endParaRPr>
          </a:p>
        </p:txBody>
      </p:sp>
      <p:sp>
        <p:nvSpPr>
          <p:cNvPr id="5" name="Footer Placeholder 4"/>
          <p:cNvSpPr>
            <a:spLocks noGrp="1"/>
          </p:cNvSpPr>
          <p:nvPr>
            <p:ph type="ftr" sz="quarter" idx="3"/>
          </p:nvPr>
        </p:nvSpPr>
        <p:spPr>
          <a:xfrm>
            <a:off x="1908347" y="3003087"/>
            <a:ext cx="1944351" cy="172504"/>
          </a:xfrm>
          <a:prstGeom prst="rect">
            <a:avLst/>
          </a:prstGeom>
        </p:spPr>
        <p:txBody>
          <a:bodyPr vert="horz" lIns="51395" tIns="25699" rIns="51395" bIns="25699" rtlCol="0" anchor="ctr"/>
          <a:lstStyle>
            <a:lvl1pPr algn="ctr" eaLnBrk="1" hangingPunct="1">
              <a:defRPr sz="500">
                <a:solidFill>
                  <a:schemeClr val="tx1">
                    <a:tint val="75000"/>
                  </a:schemeClr>
                </a:solidFill>
              </a:defRPr>
            </a:lvl1pPr>
          </a:lstStyle>
          <a:p>
            <a:pPr defTabSz="359879" fontAlgn="base">
              <a:spcBef>
                <a:spcPct val="0"/>
              </a:spcBef>
              <a:spcAft>
                <a:spcPct val="0"/>
              </a:spcAft>
              <a:defRPr/>
            </a:pPr>
            <a:r>
              <a:rPr lang="en-US" smtClean="0">
                <a:solidFill>
                  <a:prstClr val="black">
                    <a:tint val="75000"/>
                  </a:prstClr>
                </a:solidFill>
                <a:latin typeface=".VnArial" pitchFamily="34" charset="0"/>
              </a:rPr>
              <a:t>hongthanh0874.violet.vn</a:t>
            </a:r>
            <a:endParaRPr lang="en-US">
              <a:solidFill>
                <a:prstClr val="black">
                  <a:tint val="75000"/>
                </a:prstClr>
              </a:solidFill>
              <a:latin typeface=".VnArial" pitchFamily="34" charset="0"/>
            </a:endParaRPr>
          </a:p>
        </p:txBody>
      </p:sp>
      <p:sp>
        <p:nvSpPr>
          <p:cNvPr id="6" name="Slide Number Placeholder 5"/>
          <p:cNvSpPr>
            <a:spLocks noGrp="1"/>
          </p:cNvSpPr>
          <p:nvPr>
            <p:ph type="sldNum" sz="quarter" idx="4"/>
          </p:nvPr>
        </p:nvSpPr>
        <p:spPr>
          <a:xfrm>
            <a:off x="4068738" y="3003087"/>
            <a:ext cx="1296234" cy="172504"/>
          </a:xfrm>
          <a:prstGeom prst="rect">
            <a:avLst/>
          </a:prstGeom>
        </p:spPr>
        <p:txBody>
          <a:bodyPr vert="horz" wrap="square" lIns="51395" tIns="25699" rIns="51395" bIns="25699" numCol="1" anchor="ctr" anchorCtr="0" compatLnSpc="1">
            <a:prstTxWarp prst="textNoShape">
              <a:avLst/>
            </a:prstTxWarp>
          </a:bodyPr>
          <a:lstStyle>
            <a:lvl1pPr algn="r" eaLnBrk="1" hangingPunct="1">
              <a:defRPr sz="500">
                <a:solidFill>
                  <a:srgbClr val="898989"/>
                </a:solidFill>
              </a:defRPr>
            </a:lvl1pPr>
          </a:lstStyle>
          <a:p>
            <a:pPr defTabSz="359879" fontAlgn="base">
              <a:spcBef>
                <a:spcPct val="0"/>
              </a:spcBef>
              <a:spcAft>
                <a:spcPct val="0"/>
              </a:spcAft>
              <a:defRPr/>
            </a:pPr>
            <a:fld id="{6EE1332E-D7F1-4AB5-A808-C809A1BAFA76}" type="slidenum">
              <a:rPr lang="en-US" smtClean="0">
                <a:latin typeface=".VnArial" pitchFamily="34" charset="0"/>
              </a:rPr>
              <a:pPr defTabSz="359879" fontAlgn="base">
                <a:spcBef>
                  <a:spcPct val="0"/>
                </a:spcBef>
                <a:spcAft>
                  <a:spcPct val="0"/>
                </a:spcAft>
                <a:defRPr/>
              </a:pPr>
              <a:t>‹#›</a:t>
            </a:fld>
            <a:endParaRPr lang="en-US">
              <a:latin typeface=".VnArial" pitchFamily="34" charset="0"/>
            </a:endParaRPr>
          </a:p>
        </p:txBody>
      </p:sp>
      <p:pic>
        <p:nvPicPr>
          <p:cNvPr id="1031" name="Picture 7" descr="FSB_Background3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 y="3"/>
            <a:ext cx="57610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7779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spd="slow">
    <p:wipe/>
    <p:sndAc>
      <p:endSnd/>
    </p:sndAc>
  </p:transition>
  <p:timing>
    <p:tnLst>
      <p:par>
        <p:cTn id="1" dur="indefinite" restart="never" nodeType="tmRoot"/>
      </p:par>
    </p:tnLst>
  </p:timing>
  <p:hf sldNum="0" hdr="0" dt="0"/>
  <p:txStyles>
    <p:titleStyle>
      <a:lvl1pPr algn="l" defTabSz="384654" rtl="0" eaLnBrk="0" fontAlgn="base" hangingPunct="0">
        <a:lnSpc>
          <a:spcPct val="90000"/>
        </a:lnSpc>
        <a:spcBef>
          <a:spcPct val="0"/>
        </a:spcBef>
        <a:spcAft>
          <a:spcPct val="0"/>
        </a:spcAft>
        <a:defRPr sz="1800" kern="1200">
          <a:solidFill>
            <a:schemeClr val="tx1"/>
          </a:solidFill>
          <a:latin typeface="+mj-lt"/>
          <a:ea typeface="+mj-ea"/>
          <a:cs typeface="+mj-cs"/>
        </a:defRPr>
      </a:lvl1pPr>
      <a:lvl2pPr algn="l" defTabSz="384654" rtl="0" eaLnBrk="0" fontAlgn="base" hangingPunct="0">
        <a:lnSpc>
          <a:spcPct val="90000"/>
        </a:lnSpc>
        <a:spcBef>
          <a:spcPct val="0"/>
        </a:spcBef>
        <a:spcAft>
          <a:spcPct val="0"/>
        </a:spcAft>
        <a:defRPr sz="1800">
          <a:solidFill>
            <a:schemeClr val="tx1"/>
          </a:solidFill>
          <a:latin typeface="Calibri Light" panose="020F0302020204030204" pitchFamily="34" charset="0"/>
        </a:defRPr>
      </a:lvl2pPr>
      <a:lvl3pPr algn="l" defTabSz="384654" rtl="0" eaLnBrk="0" fontAlgn="base" hangingPunct="0">
        <a:lnSpc>
          <a:spcPct val="90000"/>
        </a:lnSpc>
        <a:spcBef>
          <a:spcPct val="0"/>
        </a:spcBef>
        <a:spcAft>
          <a:spcPct val="0"/>
        </a:spcAft>
        <a:defRPr sz="1800">
          <a:solidFill>
            <a:schemeClr val="tx1"/>
          </a:solidFill>
          <a:latin typeface="Calibri Light" panose="020F0302020204030204" pitchFamily="34" charset="0"/>
        </a:defRPr>
      </a:lvl3pPr>
      <a:lvl4pPr algn="l" defTabSz="384654" rtl="0" eaLnBrk="0" fontAlgn="base" hangingPunct="0">
        <a:lnSpc>
          <a:spcPct val="90000"/>
        </a:lnSpc>
        <a:spcBef>
          <a:spcPct val="0"/>
        </a:spcBef>
        <a:spcAft>
          <a:spcPct val="0"/>
        </a:spcAft>
        <a:defRPr sz="1800">
          <a:solidFill>
            <a:schemeClr val="tx1"/>
          </a:solidFill>
          <a:latin typeface="Calibri Light" panose="020F0302020204030204" pitchFamily="34" charset="0"/>
        </a:defRPr>
      </a:lvl4pPr>
      <a:lvl5pPr algn="l" defTabSz="384654" rtl="0" eaLnBrk="0" fontAlgn="base" hangingPunct="0">
        <a:lnSpc>
          <a:spcPct val="90000"/>
        </a:lnSpc>
        <a:spcBef>
          <a:spcPct val="0"/>
        </a:spcBef>
        <a:spcAft>
          <a:spcPct val="0"/>
        </a:spcAft>
        <a:defRPr sz="1800">
          <a:solidFill>
            <a:schemeClr val="tx1"/>
          </a:solidFill>
          <a:latin typeface="Calibri Light" panose="020F0302020204030204" pitchFamily="34" charset="0"/>
        </a:defRPr>
      </a:lvl5pPr>
      <a:lvl6pPr marL="256979" algn="l" defTabSz="385466" rtl="0" fontAlgn="base">
        <a:lnSpc>
          <a:spcPct val="90000"/>
        </a:lnSpc>
        <a:spcBef>
          <a:spcPct val="0"/>
        </a:spcBef>
        <a:spcAft>
          <a:spcPct val="0"/>
        </a:spcAft>
        <a:defRPr sz="1800">
          <a:solidFill>
            <a:schemeClr val="tx1"/>
          </a:solidFill>
          <a:latin typeface="Calibri Light" panose="020F0302020204030204" pitchFamily="34" charset="0"/>
        </a:defRPr>
      </a:lvl6pPr>
      <a:lvl7pPr marL="513958" algn="l" defTabSz="385466" rtl="0" fontAlgn="base">
        <a:lnSpc>
          <a:spcPct val="90000"/>
        </a:lnSpc>
        <a:spcBef>
          <a:spcPct val="0"/>
        </a:spcBef>
        <a:spcAft>
          <a:spcPct val="0"/>
        </a:spcAft>
        <a:defRPr sz="1800">
          <a:solidFill>
            <a:schemeClr val="tx1"/>
          </a:solidFill>
          <a:latin typeface="Calibri Light" panose="020F0302020204030204" pitchFamily="34" charset="0"/>
        </a:defRPr>
      </a:lvl7pPr>
      <a:lvl8pPr marL="770938" algn="l" defTabSz="385466" rtl="0" fontAlgn="base">
        <a:lnSpc>
          <a:spcPct val="90000"/>
        </a:lnSpc>
        <a:spcBef>
          <a:spcPct val="0"/>
        </a:spcBef>
        <a:spcAft>
          <a:spcPct val="0"/>
        </a:spcAft>
        <a:defRPr sz="1800">
          <a:solidFill>
            <a:schemeClr val="tx1"/>
          </a:solidFill>
          <a:latin typeface="Calibri Light" panose="020F0302020204030204" pitchFamily="34" charset="0"/>
        </a:defRPr>
      </a:lvl8pPr>
      <a:lvl9pPr marL="1027918" algn="l" defTabSz="385466" rtl="0" fontAlgn="base">
        <a:lnSpc>
          <a:spcPct val="90000"/>
        </a:lnSpc>
        <a:spcBef>
          <a:spcPct val="0"/>
        </a:spcBef>
        <a:spcAft>
          <a:spcPct val="0"/>
        </a:spcAft>
        <a:defRPr sz="1800">
          <a:solidFill>
            <a:schemeClr val="tx1"/>
          </a:solidFill>
          <a:latin typeface="Calibri Light" panose="020F0302020204030204" pitchFamily="34" charset="0"/>
        </a:defRPr>
      </a:lvl9pPr>
    </p:titleStyle>
    <p:bodyStyle>
      <a:lvl1pPr marL="95492" indent="-95492" algn="l" defTabSz="384654" rtl="0" eaLnBrk="0" fontAlgn="base" hangingPunct="0">
        <a:lnSpc>
          <a:spcPct val="90000"/>
        </a:lnSpc>
        <a:spcBef>
          <a:spcPts val="422"/>
        </a:spcBef>
        <a:spcAft>
          <a:spcPct val="0"/>
        </a:spcAft>
        <a:buFont typeface="Arial" pitchFamily="34" charset="0"/>
        <a:buChar char="•"/>
        <a:defRPr sz="1200" kern="1200">
          <a:solidFill>
            <a:schemeClr val="tx1"/>
          </a:solidFill>
          <a:latin typeface="+mn-lt"/>
          <a:ea typeface="+mn-ea"/>
          <a:cs typeface="+mn-cs"/>
        </a:defRPr>
      </a:lvl1pPr>
      <a:lvl2pPr marL="288267" indent="-95492" algn="l" defTabSz="384654" rtl="0" eaLnBrk="0" fontAlgn="base" hangingPunct="0">
        <a:lnSpc>
          <a:spcPct val="90000"/>
        </a:lnSpc>
        <a:spcBef>
          <a:spcPts val="211"/>
        </a:spcBef>
        <a:spcAft>
          <a:spcPct val="0"/>
        </a:spcAft>
        <a:buFont typeface="Arial" pitchFamily="34" charset="0"/>
        <a:buChar char="•"/>
        <a:defRPr sz="1600" kern="1200">
          <a:solidFill>
            <a:schemeClr val="tx1"/>
          </a:solidFill>
          <a:latin typeface="+mn-lt"/>
          <a:ea typeface="+mn-ea"/>
          <a:cs typeface="+mn-cs"/>
        </a:defRPr>
      </a:lvl2pPr>
      <a:lvl3pPr marL="481044" indent="-95492" algn="l" defTabSz="384654" rtl="0" eaLnBrk="0" fontAlgn="base" hangingPunct="0">
        <a:lnSpc>
          <a:spcPct val="90000"/>
        </a:lnSpc>
        <a:spcBef>
          <a:spcPts val="211"/>
        </a:spcBef>
        <a:spcAft>
          <a:spcPct val="0"/>
        </a:spcAft>
        <a:buFont typeface="Arial" pitchFamily="34" charset="0"/>
        <a:buChar char="•"/>
        <a:defRPr sz="800" kern="1200">
          <a:solidFill>
            <a:schemeClr val="tx1"/>
          </a:solidFill>
          <a:latin typeface="+mn-lt"/>
          <a:ea typeface="+mn-ea"/>
          <a:cs typeface="+mn-cs"/>
        </a:defRPr>
      </a:lvl3pPr>
      <a:lvl4pPr marL="673813" indent="-95492" algn="l" defTabSz="384654" rtl="0" eaLnBrk="0" fontAlgn="base" hangingPunct="0">
        <a:lnSpc>
          <a:spcPct val="90000"/>
        </a:lnSpc>
        <a:spcBef>
          <a:spcPts val="211"/>
        </a:spcBef>
        <a:spcAft>
          <a:spcPct val="0"/>
        </a:spcAft>
        <a:buFont typeface="Arial" pitchFamily="34" charset="0"/>
        <a:buChar char="•"/>
        <a:defRPr sz="700" kern="1200">
          <a:solidFill>
            <a:schemeClr val="tx1"/>
          </a:solidFill>
          <a:latin typeface="+mn-lt"/>
          <a:ea typeface="+mn-ea"/>
          <a:cs typeface="+mn-cs"/>
        </a:defRPr>
      </a:lvl4pPr>
      <a:lvl5pPr marL="866586" indent="-95492" algn="l" defTabSz="384654" rtl="0" eaLnBrk="0" fontAlgn="base" hangingPunct="0">
        <a:lnSpc>
          <a:spcPct val="90000"/>
        </a:lnSpc>
        <a:spcBef>
          <a:spcPts val="211"/>
        </a:spcBef>
        <a:spcAft>
          <a:spcPct val="0"/>
        </a:spcAft>
        <a:buFont typeface="Arial" pitchFamily="34" charset="0"/>
        <a:buChar char="•"/>
        <a:defRPr sz="700" kern="1200">
          <a:solidFill>
            <a:schemeClr val="tx1"/>
          </a:solidFill>
          <a:latin typeface="+mn-lt"/>
          <a:ea typeface="+mn-ea"/>
          <a:cs typeface="+mn-cs"/>
        </a:defRPr>
      </a:lvl5pPr>
      <a:lvl6pPr marL="1060039" indent="-96366" algn="l" defTabSz="385466"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6pPr>
      <a:lvl7pPr marL="1252771" indent="-96366" algn="l" defTabSz="385466"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7pPr>
      <a:lvl8pPr marL="1445508" indent="-96366" algn="l" defTabSz="385466"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8pPr>
      <a:lvl9pPr marL="1638241" indent="-96366" algn="l" defTabSz="385466"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9pPr>
    </p:bodyStyle>
    <p:otherStyle>
      <a:defPPr>
        <a:defRPr lang="en-US"/>
      </a:defPPr>
      <a:lvl1pPr marL="0" algn="l" defTabSz="385466" rtl="0" eaLnBrk="1" latinLnBrk="0" hangingPunct="1">
        <a:defRPr sz="800" kern="1200">
          <a:solidFill>
            <a:schemeClr val="tx1"/>
          </a:solidFill>
          <a:latin typeface="+mn-lt"/>
          <a:ea typeface="+mn-ea"/>
          <a:cs typeface="+mn-cs"/>
        </a:defRPr>
      </a:lvl1pPr>
      <a:lvl2pPr marL="192736" algn="l" defTabSz="385466" rtl="0" eaLnBrk="1" latinLnBrk="0" hangingPunct="1">
        <a:defRPr sz="800" kern="1200">
          <a:solidFill>
            <a:schemeClr val="tx1"/>
          </a:solidFill>
          <a:latin typeface="+mn-lt"/>
          <a:ea typeface="+mn-ea"/>
          <a:cs typeface="+mn-cs"/>
        </a:defRPr>
      </a:lvl2pPr>
      <a:lvl3pPr marL="385466" algn="l" defTabSz="385466" rtl="0" eaLnBrk="1" latinLnBrk="0" hangingPunct="1">
        <a:defRPr sz="800" kern="1200">
          <a:solidFill>
            <a:schemeClr val="tx1"/>
          </a:solidFill>
          <a:latin typeface="+mn-lt"/>
          <a:ea typeface="+mn-ea"/>
          <a:cs typeface="+mn-cs"/>
        </a:defRPr>
      </a:lvl3pPr>
      <a:lvl4pPr marL="578204" algn="l" defTabSz="385466" rtl="0" eaLnBrk="1" latinLnBrk="0" hangingPunct="1">
        <a:defRPr sz="800" kern="1200">
          <a:solidFill>
            <a:schemeClr val="tx1"/>
          </a:solidFill>
          <a:latin typeface="+mn-lt"/>
          <a:ea typeface="+mn-ea"/>
          <a:cs typeface="+mn-cs"/>
        </a:defRPr>
      </a:lvl4pPr>
      <a:lvl5pPr marL="770938" algn="l" defTabSz="385466" rtl="0" eaLnBrk="1" latinLnBrk="0" hangingPunct="1">
        <a:defRPr sz="800" kern="1200">
          <a:solidFill>
            <a:schemeClr val="tx1"/>
          </a:solidFill>
          <a:latin typeface="+mn-lt"/>
          <a:ea typeface="+mn-ea"/>
          <a:cs typeface="+mn-cs"/>
        </a:defRPr>
      </a:lvl5pPr>
      <a:lvl6pPr marL="963671" algn="l" defTabSz="385466" rtl="0" eaLnBrk="1" latinLnBrk="0" hangingPunct="1">
        <a:defRPr sz="800" kern="1200">
          <a:solidFill>
            <a:schemeClr val="tx1"/>
          </a:solidFill>
          <a:latin typeface="+mn-lt"/>
          <a:ea typeface="+mn-ea"/>
          <a:cs typeface="+mn-cs"/>
        </a:defRPr>
      </a:lvl6pPr>
      <a:lvl7pPr marL="1156406" algn="l" defTabSz="385466" rtl="0" eaLnBrk="1" latinLnBrk="0" hangingPunct="1">
        <a:defRPr sz="800" kern="1200">
          <a:solidFill>
            <a:schemeClr val="tx1"/>
          </a:solidFill>
          <a:latin typeface="+mn-lt"/>
          <a:ea typeface="+mn-ea"/>
          <a:cs typeface="+mn-cs"/>
        </a:defRPr>
      </a:lvl7pPr>
      <a:lvl8pPr marL="1349139" algn="l" defTabSz="385466" rtl="0" eaLnBrk="1" latinLnBrk="0" hangingPunct="1">
        <a:defRPr sz="800" kern="1200">
          <a:solidFill>
            <a:schemeClr val="tx1"/>
          </a:solidFill>
          <a:latin typeface="+mn-lt"/>
          <a:ea typeface="+mn-ea"/>
          <a:cs typeface="+mn-cs"/>
        </a:defRPr>
      </a:lvl8pPr>
      <a:lvl9pPr marL="1541874" algn="l" defTabSz="385466" rtl="0" eaLnBrk="1" latinLnBrk="0" hangingPunct="1">
        <a:defRPr sz="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88056" y="129754"/>
            <a:ext cx="5184935" cy="540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395" tIns="25699" rIns="51395" bIns="2569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88056" y="756023"/>
            <a:ext cx="5184935" cy="2138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395" tIns="25699" rIns="51395" bIns="256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8056" y="2950581"/>
            <a:ext cx="1344243" cy="22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395" tIns="25699" rIns="51395" bIns="25699" numCol="1" anchor="t" anchorCtr="0" compatLnSpc="1">
            <a:prstTxWarp prst="textNoShape">
              <a:avLst/>
            </a:prstTxWarp>
          </a:bodyPr>
          <a:lstStyle>
            <a:lvl1pPr eaLnBrk="1" hangingPunct="1">
              <a:defRPr sz="800" b="0">
                <a:solidFill>
                  <a:srgbClr val="000000"/>
                </a:solidFill>
                <a:latin typeface="+mn-lt"/>
              </a:defRPr>
            </a:lvl1pPr>
          </a:lstStyle>
          <a:p>
            <a:pPr defTabSz="359897"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1968360" y="2950581"/>
            <a:ext cx="1824329" cy="22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395" tIns="25699" rIns="51395" bIns="25699" numCol="1" anchor="t" anchorCtr="0" compatLnSpc="1">
            <a:prstTxWarp prst="textNoShape">
              <a:avLst/>
            </a:prstTxWarp>
          </a:bodyPr>
          <a:lstStyle>
            <a:lvl1pPr algn="ctr" eaLnBrk="1" hangingPunct="1">
              <a:defRPr sz="800" b="0">
                <a:solidFill>
                  <a:srgbClr val="000000"/>
                </a:solidFill>
                <a:latin typeface="+mn-lt"/>
              </a:defRPr>
            </a:lvl1pPr>
          </a:lstStyle>
          <a:p>
            <a:pPr defTabSz="359897"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4128748" y="2950581"/>
            <a:ext cx="1344243" cy="225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395" tIns="25699" rIns="51395" bIns="25699" numCol="1" anchor="t" anchorCtr="0" compatLnSpc="1">
            <a:prstTxWarp prst="textNoShape">
              <a:avLst/>
            </a:prstTxWarp>
          </a:bodyPr>
          <a:lstStyle>
            <a:lvl1pPr algn="r" eaLnBrk="1" hangingPunct="1">
              <a:defRPr sz="800" b="0">
                <a:solidFill>
                  <a:srgbClr val="000000"/>
                </a:solidFill>
                <a:latin typeface="+mn-lt"/>
              </a:defRPr>
            </a:lvl1pPr>
          </a:lstStyle>
          <a:p>
            <a:pPr defTabSz="359897" fontAlgn="base">
              <a:spcBef>
                <a:spcPct val="0"/>
              </a:spcBef>
              <a:spcAft>
                <a:spcPct val="0"/>
              </a:spcAft>
              <a:defRPr/>
            </a:pPr>
            <a:fld id="{FB1CE940-62C0-41B2-A6AC-2CDB04F56495}" type="slidenum">
              <a:rPr lang="en-US" smtClean="0"/>
              <a:pPr defTabSz="359897" fontAlgn="base">
                <a:spcBef>
                  <a:spcPct val="0"/>
                </a:spcBef>
                <a:spcAft>
                  <a:spcPct val="0"/>
                </a:spcAft>
                <a:defRPr/>
              </a:pPr>
              <a:t>‹#›</a:t>
            </a:fld>
            <a:endParaRPr lang="en-US"/>
          </a:p>
        </p:txBody>
      </p:sp>
    </p:spTree>
    <p:extLst>
      <p:ext uri="{BB962C8B-B14F-4D97-AF65-F5344CB8AC3E}">
        <p14:creationId xmlns:p14="http://schemas.microsoft.com/office/powerpoint/2010/main" val="246019863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wedg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768" decel="100000"/>
                                        <p:tgtEl>
                                          <p:spTgt spid="1026"/>
                                        </p:tgtEl>
                                      </p:cBhvr>
                                    </p:animEffect>
                                    <p:animScale>
                                      <p:cBhvr>
                                        <p:cTn id="8" dur="768" decel="100000"/>
                                        <p:tgtEl>
                                          <p:spTgt spid="1026"/>
                                        </p:tgtEl>
                                      </p:cBhvr>
                                      <p:from x="10000" y="10000"/>
                                      <p:to x="200000" y="450000"/>
                                    </p:animScale>
                                    <p:animScale>
                                      <p:cBhvr>
                                        <p:cTn id="9" dur="1230" accel="100000" fill="hold">
                                          <p:stCondLst>
                                            <p:cond delay="768"/>
                                          </p:stCondLst>
                                        </p:cTn>
                                        <p:tgtEl>
                                          <p:spTgt spid="1026"/>
                                        </p:tgtEl>
                                      </p:cBhvr>
                                      <p:from x="200000" y="450000"/>
                                      <p:to x="100000" y="100000"/>
                                    </p:animScale>
                                    <p:set>
                                      <p:cBhvr>
                                        <p:cTn id="10" dur="768" fill="hold"/>
                                        <p:tgtEl>
                                          <p:spTgt spid="1026"/>
                                        </p:tgtEl>
                                        <p:attrNameLst>
                                          <p:attrName>ppt_x</p:attrName>
                                        </p:attrNameLst>
                                      </p:cBhvr>
                                      <p:to>
                                        <p:strVal val="(0.5)"/>
                                      </p:to>
                                    </p:set>
                                    <p:anim from="(0.5)" to="(#ppt_x)" calcmode="lin" valueType="num">
                                      <p:cBhvr>
                                        <p:cTn id="11" dur="1230" accel="100000" fill="hold">
                                          <p:stCondLst>
                                            <p:cond delay="768"/>
                                          </p:stCondLst>
                                        </p:cTn>
                                        <p:tgtEl>
                                          <p:spTgt spid="1026"/>
                                        </p:tgtEl>
                                        <p:attrNameLst>
                                          <p:attrName>ppt_x</p:attrName>
                                        </p:attrNameLst>
                                      </p:cBhvr>
                                    </p:anim>
                                    <p:set>
                                      <p:cBhvr>
                                        <p:cTn id="12" dur="768" fill="hold"/>
                                        <p:tgtEl>
                                          <p:spTgt spid="1026"/>
                                        </p:tgtEl>
                                        <p:attrNameLst>
                                          <p:attrName>ppt_y</p:attrName>
                                        </p:attrNameLst>
                                      </p:cBhvr>
                                      <p:to>
                                        <p:strVal val="(#ppt_y+0.4)"/>
                                      </p:to>
                                    </p:set>
                                    <p:anim from="(#ppt_y+0.4)" to="(#ppt_y)" calcmode="lin" valueType="num">
                                      <p:cBhvr>
                                        <p:cTn id="13" dur="1230" accel="100000" fill="hold">
                                          <p:stCondLst>
                                            <p:cond delay="768"/>
                                          </p:stCondLst>
                                        </p:cTn>
                                        <p:tgtEl>
                                          <p:spTgt spid="102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027">
                                            <p:txEl>
                                              <p:pRg st="0" end="0"/>
                                            </p:txEl>
                                          </p:spTgt>
                                        </p:tgtEl>
                                        <p:attrNameLst>
                                          <p:attrName>style.visibility</p:attrName>
                                        </p:attrNameLst>
                                      </p:cBhvr>
                                      <p:to>
                                        <p:strVal val="visible"/>
                                      </p:to>
                                    </p:set>
                                    <p:anim calcmode="lin" valueType="num">
                                      <p:cBhvr>
                                        <p:cTn id="18"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1027">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1027">
                                            <p:txEl>
                                              <p:pRg st="0" end="0"/>
                                            </p:txEl>
                                          </p:spTgt>
                                        </p:tgtEl>
                                      </p:cBhvr>
                                    </p:animEffect>
                                  </p:childTnLst>
                                </p:cTn>
                              </p:par>
                              <p:par>
                                <p:cTn id="21" presetID="53" presetClass="entr" presetSubtype="0" fill="hold" grpId="0" nodeType="withEffect">
                                  <p:stCondLst>
                                    <p:cond delay="0"/>
                                  </p:stCondLst>
                                  <p:childTnLst>
                                    <p:set>
                                      <p:cBhvr>
                                        <p:cTn id="22" dur="1" fill="hold">
                                          <p:stCondLst>
                                            <p:cond delay="0"/>
                                          </p:stCondLst>
                                        </p:cTn>
                                        <p:tgtEl>
                                          <p:spTgt spid="1027">
                                            <p:txEl>
                                              <p:pRg st="1" end="1"/>
                                            </p:txEl>
                                          </p:spTgt>
                                        </p:tgtEl>
                                        <p:attrNameLst>
                                          <p:attrName>style.visibility</p:attrName>
                                        </p:attrNameLst>
                                      </p:cBhvr>
                                      <p:to>
                                        <p:strVal val="visible"/>
                                      </p:to>
                                    </p:set>
                                    <p:anim calcmode="lin" valueType="num">
                                      <p:cBhvr>
                                        <p:cTn id="2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24" dur="500" fill="hold"/>
                                        <p:tgtEl>
                                          <p:spTgt spid="1027">
                                            <p:txEl>
                                              <p:pRg st="1" end="1"/>
                                            </p:txEl>
                                          </p:spTgt>
                                        </p:tgtEl>
                                        <p:attrNameLst>
                                          <p:attrName>ppt_h</p:attrName>
                                        </p:attrNameLst>
                                      </p:cBhvr>
                                      <p:tavLst>
                                        <p:tav tm="0">
                                          <p:val>
                                            <p:fltVal val="0"/>
                                          </p:val>
                                        </p:tav>
                                        <p:tav tm="100000">
                                          <p:val>
                                            <p:strVal val="#ppt_h"/>
                                          </p:val>
                                        </p:tav>
                                      </p:tavLst>
                                    </p:anim>
                                    <p:animEffect transition="in" filter="fade">
                                      <p:cBhvr>
                                        <p:cTn id="25" dur="500"/>
                                        <p:tgtEl>
                                          <p:spTgt spid="1027">
                                            <p:txEl>
                                              <p:pRg st="1" end="1"/>
                                            </p:txEl>
                                          </p:spTgt>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1027">
                                            <p:txEl>
                                              <p:pRg st="2" end="2"/>
                                            </p:txEl>
                                          </p:spTgt>
                                        </p:tgtEl>
                                        <p:attrNameLst>
                                          <p:attrName>style.visibility</p:attrName>
                                        </p:attrNameLst>
                                      </p:cBhvr>
                                      <p:to>
                                        <p:strVal val="visible"/>
                                      </p:to>
                                    </p:set>
                                    <p:anim calcmode="lin" valueType="num">
                                      <p:cBhvr>
                                        <p:cTn id="28"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027">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027">
                                            <p:txEl>
                                              <p:pRg st="2" end="2"/>
                                            </p:txEl>
                                          </p:spTgt>
                                        </p:tgtEl>
                                      </p:cBhvr>
                                    </p:animEffect>
                                  </p:childTnLst>
                                </p:cTn>
                              </p:par>
                              <p:par>
                                <p:cTn id="31" presetID="53"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 calcmode="lin" valueType="num">
                                      <p:cBhvr>
                                        <p:cTn id="33"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1027">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1027">
                                            <p:txEl>
                                              <p:pRg st="3" end="3"/>
                                            </p:txEl>
                                          </p:spTgt>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027">
                                            <p:txEl>
                                              <p:pRg st="4" end="4"/>
                                            </p:txEl>
                                          </p:spTgt>
                                        </p:tgtEl>
                                        <p:attrNameLst>
                                          <p:attrName>style.visibility</p:attrName>
                                        </p:attrNameLst>
                                      </p:cBhvr>
                                      <p:to>
                                        <p:strVal val="visible"/>
                                      </p:to>
                                    </p:set>
                                    <p:anim calcmode="lin" valueType="num">
                                      <p:cBhvr>
                                        <p:cTn id="38"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1027">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53"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fltVal val="0"/>
                          </p:val>
                        </p:tav>
                        <p:tav tm="100000">
                          <p:val>
                            <p:strVal val="#ppt_h"/>
                          </p:val>
                        </p:tav>
                      </p:tavLst>
                    </p:anim>
                    <p:animEffect transition="in" filter="fade">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2500">
          <a:solidFill>
            <a:schemeClr val="tx2"/>
          </a:solidFill>
          <a:latin typeface="+mj-lt"/>
          <a:ea typeface="+mj-ea"/>
          <a:cs typeface="+mj-cs"/>
        </a:defRPr>
      </a:lvl1pPr>
      <a:lvl2pPr algn="ctr" rtl="0" eaLnBrk="0" fontAlgn="base" hangingPunct="0">
        <a:spcBef>
          <a:spcPct val="0"/>
        </a:spcBef>
        <a:spcAft>
          <a:spcPct val="0"/>
        </a:spcAft>
        <a:defRPr sz="2500">
          <a:solidFill>
            <a:schemeClr val="tx2"/>
          </a:solidFill>
          <a:latin typeface="Arial" charset="0"/>
        </a:defRPr>
      </a:lvl2pPr>
      <a:lvl3pPr algn="ctr" rtl="0" eaLnBrk="0" fontAlgn="base" hangingPunct="0">
        <a:spcBef>
          <a:spcPct val="0"/>
        </a:spcBef>
        <a:spcAft>
          <a:spcPct val="0"/>
        </a:spcAft>
        <a:defRPr sz="2500">
          <a:solidFill>
            <a:schemeClr val="tx2"/>
          </a:solidFill>
          <a:latin typeface="Arial" charset="0"/>
        </a:defRPr>
      </a:lvl3pPr>
      <a:lvl4pPr algn="ctr" rtl="0" eaLnBrk="0" fontAlgn="base" hangingPunct="0">
        <a:spcBef>
          <a:spcPct val="0"/>
        </a:spcBef>
        <a:spcAft>
          <a:spcPct val="0"/>
        </a:spcAft>
        <a:defRPr sz="2500">
          <a:solidFill>
            <a:schemeClr val="tx2"/>
          </a:solidFill>
          <a:latin typeface="Arial" charset="0"/>
        </a:defRPr>
      </a:lvl4pPr>
      <a:lvl5pPr algn="ctr" rtl="0" eaLnBrk="0" fontAlgn="base" hangingPunct="0">
        <a:spcBef>
          <a:spcPct val="0"/>
        </a:spcBef>
        <a:spcAft>
          <a:spcPct val="0"/>
        </a:spcAft>
        <a:defRPr sz="2500">
          <a:solidFill>
            <a:schemeClr val="tx2"/>
          </a:solidFill>
          <a:latin typeface="Arial" charset="0"/>
        </a:defRPr>
      </a:lvl5pPr>
      <a:lvl6pPr marL="256979" algn="ctr" rtl="0" fontAlgn="base">
        <a:spcBef>
          <a:spcPct val="0"/>
        </a:spcBef>
        <a:spcAft>
          <a:spcPct val="0"/>
        </a:spcAft>
        <a:defRPr sz="2500">
          <a:solidFill>
            <a:schemeClr val="tx2"/>
          </a:solidFill>
          <a:latin typeface="Arial" charset="0"/>
        </a:defRPr>
      </a:lvl6pPr>
      <a:lvl7pPr marL="513958" algn="ctr" rtl="0" fontAlgn="base">
        <a:spcBef>
          <a:spcPct val="0"/>
        </a:spcBef>
        <a:spcAft>
          <a:spcPct val="0"/>
        </a:spcAft>
        <a:defRPr sz="2500">
          <a:solidFill>
            <a:schemeClr val="tx2"/>
          </a:solidFill>
          <a:latin typeface="Arial" charset="0"/>
        </a:defRPr>
      </a:lvl7pPr>
      <a:lvl8pPr marL="770938" algn="ctr" rtl="0" fontAlgn="base">
        <a:spcBef>
          <a:spcPct val="0"/>
        </a:spcBef>
        <a:spcAft>
          <a:spcPct val="0"/>
        </a:spcAft>
        <a:defRPr sz="2500">
          <a:solidFill>
            <a:schemeClr val="tx2"/>
          </a:solidFill>
          <a:latin typeface="Arial" charset="0"/>
        </a:defRPr>
      </a:lvl8pPr>
      <a:lvl9pPr marL="1027918" algn="ctr" rtl="0" fontAlgn="base">
        <a:spcBef>
          <a:spcPct val="0"/>
        </a:spcBef>
        <a:spcAft>
          <a:spcPct val="0"/>
        </a:spcAft>
        <a:defRPr sz="2500">
          <a:solidFill>
            <a:schemeClr val="tx2"/>
          </a:solidFill>
          <a:latin typeface="Arial" charset="0"/>
        </a:defRPr>
      </a:lvl9pPr>
    </p:titleStyle>
    <p:bodyStyle>
      <a:lvl1pPr marL="191881" indent="-191881" algn="l" rtl="0" eaLnBrk="0" fontAlgn="base" hangingPunct="0">
        <a:spcBef>
          <a:spcPct val="20000"/>
        </a:spcBef>
        <a:spcAft>
          <a:spcPct val="0"/>
        </a:spcAft>
        <a:buChar char="•"/>
        <a:defRPr sz="1800">
          <a:solidFill>
            <a:schemeClr val="tx1"/>
          </a:solidFill>
          <a:latin typeface="+mn-lt"/>
          <a:ea typeface="+mn-ea"/>
          <a:cs typeface="+mn-cs"/>
        </a:defRPr>
      </a:lvl1pPr>
      <a:lvl2pPr marL="416783" indent="-159753" algn="l" rtl="0" eaLnBrk="0" fontAlgn="base" hangingPunct="0">
        <a:spcBef>
          <a:spcPct val="20000"/>
        </a:spcBef>
        <a:spcAft>
          <a:spcPct val="0"/>
        </a:spcAft>
        <a:buChar char="–"/>
        <a:defRPr sz="1600">
          <a:solidFill>
            <a:schemeClr val="tx1"/>
          </a:solidFill>
          <a:latin typeface="+mn-lt"/>
        </a:defRPr>
      </a:lvl2pPr>
      <a:lvl3pPr marL="641684" indent="-127624" algn="l" rtl="0" eaLnBrk="0" fontAlgn="base" hangingPunct="0">
        <a:spcBef>
          <a:spcPct val="20000"/>
        </a:spcBef>
        <a:spcAft>
          <a:spcPct val="0"/>
        </a:spcAft>
        <a:buChar char="•"/>
        <a:defRPr sz="1400">
          <a:solidFill>
            <a:schemeClr val="tx1"/>
          </a:solidFill>
          <a:latin typeface="+mn-lt"/>
        </a:defRPr>
      </a:lvl3pPr>
      <a:lvl4pPr marL="898714" indent="-127624" algn="l" rtl="0" eaLnBrk="0" fontAlgn="base" hangingPunct="0">
        <a:spcBef>
          <a:spcPct val="20000"/>
        </a:spcBef>
        <a:spcAft>
          <a:spcPct val="0"/>
        </a:spcAft>
        <a:buChar char="–"/>
        <a:defRPr sz="1100">
          <a:solidFill>
            <a:schemeClr val="tx1"/>
          </a:solidFill>
          <a:latin typeface="+mn-lt"/>
        </a:defRPr>
      </a:lvl4pPr>
      <a:lvl5pPr marL="1155745" indent="-127624" algn="l" rtl="0" eaLnBrk="0" fontAlgn="base" hangingPunct="0">
        <a:spcBef>
          <a:spcPct val="20000"/>
        </a:spcBef>
        <a:spcAft>
          <a:spcPct val="0"/>
        </a:spcAft>
        <a:buChar char="»"/>
        <a:defRPr sz="1100">
          <a:solidFill>
            <a:schemeClr val="tx1"/>
          </a:solidFill>
          <a:latin typeface="+mn-lt"/>
        </a:defRPr>
      </a:lvl5pPr>
      <a:lvl6pPr marL="1413383" indent="-128489" algn="l" rtl="0" fontAlgn="base">
        <a:spcBef>
          <a:spcPct val="20000"/>
        </a:spcBef>
        <a:spcAft>
          <a:spcPct val="0"/>
        </a:spcAft>
        <a:buChar char="»"/>
        <a:defRPr sz="1100">
          <a:solidFill>
            <a:schemeClr val="tx1"/>
          </a:solidFill>
          <a:latin typeface="+mn-lt"/>
        </a:defRPr>
      </a:lvl6pPr>
      <a:lvl7pPr marL="1670362" indent="-128489" algn="l" rtl="0" fontAlgn="base">
        <a:spcBef>
          <a:spcPct val="20000"/>
        </a:spcBef>
        <a:spcAft>
          <a:spcPct val="0"/>
        </a:spcAft>
        <a:buChar char="»"/>
        <a:defRPr sz="1100">
          <a:solidFill>
            <a:schemeClr val="tx1"/>
          </a:solidFill>
          <a:latin typeface="+mn-lt"/>
        </a:defRPr>
      </a:lvl7pPr>
      <a:lvl8pPr marL="1927343" indent="-128489" algn="l" rtl="0" fontAlgn="base">
        <a:spcBef>
          <a:spcPct val="20000"/>
        </a:spcBef>
        <a:spcAft>
          <a:spcPct val="0"/>
        </a:spcAft>
        <a:buChar char="»"/>
        <a:defRPr sz="1100">
          <a:solidFill>
            <a:schemeClr val="tx1"/>
          </a:solidFill>
          <a:latin typeface="+mn-lt"/>
        </a:defRPr>
      </a:lvl8pPr>
      <a:lvl9pPr marL="2184322" indent="-128489" algn="l" rtl="0" fontAlgn="base">
        <a:spcBef>
          <a:spcPct val="20000"/>
        </a:spcBef>
        <a:spcAft>
          <a:spcPct val="0"/>
        </a:spcAft>
        <a:buChar char="»"/>
        <a:defRPr sz="1100">
          <a:solidFill>
            <a:schemeClr val="tx1"/>
          </a:solidFill>
          <a:latin typeface="+mn-lt"/>
        </a:defRPr>
      </a:lvl9pPr>
    </p:bodyStyle>
    <p:otherStyle>
      <a:defPPr>
        <a:defRPr lang="en-US"/>
      </a:defPPr>
      <a:lvl1pPr marL="0" algn="l" defTabSz="513958" rtl="0" eaLnBrk="1" latinLnBrk="0" hangingPunct="1">
        <a:defRPr sz="1000" kern="1200">
          <a:solidFill>
            <a:schemeClr val="tx1"/>
          </a:solidFill>
          <a:latin typeface="+mn-lt"/>
          <a:ea typeface="+mn-ea"/>
          <a:cs typeface="+mn-cs"/>
        </a:defRPr>
      </a:lvl1pPr>
      <a:lvl2pPr marL="256979" algn="l" defTabSz="513958" rtl="0" eaLnBrk="1" latinLnBrk="0" hangingPunct="1">
        <a:defRPr sz="1000" kern="1200">
          <a:solidFill>
            <a:schemeClr val="tx1"/>
          </a:solidFill>
          <a:latin typeface="+mn-lt"/>
          <a:ea typeface="+mn-ea"/>
          <a:cs typeface="+mn-cs"/>
        </a:defRPr>
      </a:lvl2pPr>
      <a:lvl3pPr marL="513958" algn="l" defTabSz="513958" rtl="0" eaLnBrk="1" latinLnBrk="0" hangingPunct="1">
        <a:defRPr sz="1000" kern="1200">
          <a:solidFill>
            <a:schemeClr val="tx1"/>
          </a:solidFill>
          <a:latin typeface="+mn-lt"/>
          <a:ea typeface="+mn-ea"/>
          <a:cs typeface="+mn-cs"/>
        </a:defRPr>
      </a:lvl3pPr>
      <a:lvl4pPr marL="770938" algn="l" defTabSz="513958" rtl="0" eaLnBrk="1" latinLnBrk="0" hangingPunct="1">
        <a:defRPr sz="1000" kern="1200">
          <a:solidFill>
            <a:schemeClr val="tx1"/>
          </a:solidFill>
          <a:latin typeface="+mn-lt"/>
          <a:ea typeface="+mn-ea"/>
          <a:cs typeface="+mn-cs"/>
        </a:defRPr>
      </a:lvl4pPr>
      <a:lvl5pPr marL="1027918" algn="l" defTabSz="513958" rtl="0" eaLnBrk="1" latinLnBrk="0" hangingPunct="1">
        <a:defRPr sz="1000" kern="1200">
          <a:solidFill>
            <a:schemeClr val="tx1"/>
          </a:solidFill>
          <a:latin typeface="+mn-lt"/>
          <a:ea typeface="+mn-ea"/>
          <a:cs typeface="+mn-cs"/>
        </a:defRPr>
      </a:lvl5pPr>
      <a:lvl6pPr marL="1284896" algn="l" defTabSz="513958" rtl="0" eaLnBrk="1" latinLnBrk="0" hangingPunct="1">
        <a:defRPr sz="1000" kern="1200">
          <a:solidFill>
            <a:schemeClr val="tx1"/>
          </a:solidFill>
          <a:latin typeface="+mn-lt"/>
          <a:ea typeface="+mn-ea"/>
          <a:cs typeface="+mn-cs"/>
        </a:defRPr>
      </a:lvl6pPr>
      <a:lvl7pPr marL="1541874" algn="l" defTabSz="513958" rtl="0" eaLnBrk="1" latinLnBrk="0" hangingPunct="1">
        <a:defRPr sz="1000" kern="1200">
          <a:solidFill>
            <a:schemeClr val="tx1"/>
          </a:solidFill>
          <a:latin typeface="+mn-lt"/>
          <a:ea typeface="+mn-ea"/>
          <a:cs typeface="+mn-cs"/>
        </a:defRPr>
      </a:lvl7pPr>
      <a:lvl8pPr marL="1798853" algn="l" defTabSz="513958" rtl="0" eaLnBrk="1" latinLnBrk="0" hangingPunct="1">
        <a:defRPr sz="1000" kern="1200">
          <a:solidFill>
            <a:schemeClr val="tx1"/>
          </a:solidFill>
          <a:latin typeface="+mn-lt"/>
          <a:ea typeface="+mn-ea"/>
          <a:cs typeface="+mn-cs"/>
        </a:defRPr>
      </a:lvl8pPr>
      <a:lvl9pPr marL="2055835" algn="l" defTabSz="513958" rtl="0" eaLnBrk="1" latinLnBrk="0" hangingPunct="1">
        <a:defRPr sz="1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396075" y="172509"/>
            <a:ext cx="4968895" cy="626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395" tIns="25699" rIns="51395" bIns="25699"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396075" y="862524"/>
            <a:ext cx="4968895" cy="205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1395" tIns="25699" rIns="51395" bIns="256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96076" y="3003087"/>
            <a:ext cx="1296234" cy="172504"/>
          </a:xfrm>
          <a:prstGeom prst="rect">
            <a:avLst/>
          </a:prstGeom>
        </p:spPr>
        <p:txBody>
          <a:bodyPr vert="horz" lIns="51395" tIns="25699" rIns="51395" bIns="25699" rtlCol="0" anchor="ctr"/>
          <a:lstStyle>
            <a:lvl1pPr algn="l" eaLnBrk="1" hangingPunct="1">
              <a:defRPr sz="500">
                <a:solidFill>
                  <a:prstClr val="black">
                    <a:tint val="75000"/>
                  </a:prstClr>
                </a:solidFill>
              </a:defRPr>
            </a:lvl1pPr>
          </a:lstStyle>
          <a:p>
            <a:pPr defTabSz="359915" fontAlgn="base">
              <a:spcBef>
                <a:spcPct val="0"/>
              </a:spcBef>
              <a:spcAft>
                <a:spcPct val="0"/>
              </a:spcAft>
              <a:defRPr/>
            </a:pPr>
            <a:endParaRPr lang="en-US">
              <a:latin typeface=".VnArial" pitchFamily="34" charset="0"/>
            </a:endParaRPr>
          </a:p>
        </p:txBody>
      </p:sp>
      <p:sp>
        <p:nvSpPr>
          <p:cNvPr id="5" name="Footer Placeholder 4"/>
          <p:cNvSpPr>
            <a:spLocks noGrp="1"/>
          </p:cNvSpPr>
          <p:nvPr>
            <p:ph type="ftr" sz="quarter" idx="3"/>
          </p:nvPr>
        </p:nvSpPr>
        <p:spPr>
          <a:xfrm>
            <a:off x="1908347" y="3003087"/>
            <a:ext cx="1944351" cy="172504"/>
          </a:xfrm>
          <a:prstGeom prst="rect">
            <a:avLst/>
          </a:prstGeom>
        </p:spPr>
        <p:txBody>
          <a:bodyPr vert="horz" lIns="51395" tIns="25699" rIns="51395" bIns="25699" rtlCol="0" anchor="ctr"/>
          <a:lstStyle>
            <a:lvl1pPr algn="ctr" eaLnBrk="1" hangingPunct="1">
              <a:defRPr sz="500">
                <a:solidFill>
                  <a:prstClr val="black">
                    <a:tint val="75000"/>
                  </a:prstClr>
                </a:solidFill>
              </a:defRPr>
            </a:lvl1pPr>
          </a:lstStyle>
          <a:p>
            <a:pPr defTabSz="359915" fontAlgn="base">
              <a:spcBef>
                <a:spcPct val="0"/>
              </a:spcBef>
              <a:spcAft>
                <a:spcPct val="0"/>
              </a:spcAft>
              <a:defRPr/>
            </a:pPr>
            <a:r>
              <a:rPr lang="en-US" smtClean="0">
                <a:latin typeface=".VnArial" pitchFamily="34" charset="0"/>
              </a:rPr>
              <a:t>hongthanh0874.violet.vn</a:t>
            </a:r>
            <a:endParaRPr lang="en-US">
              <a:latin typeface=".VnArial" pitchFamily="34" charset="0"/>
            </a:endParaRPr>
          </a:p>
        </p:txBody>
      </p:sp>
      <p:sp>
        <p:nvSpPr>
          <p:cNvPr id="6" name="Slide Number Placeholder 5"/>
          <p:cNvSpPr>
            <a:spLocks noGrp="1"/>
          </p:cNvSpPr>
          <p:nvPr>
            <p:ph type="sldNum" sz="quarter" idx="4"/>
          </p:nvPr>
        </p:nvSpPr>
        <p:spPr>
          <a:xfrm>
            <a:off x="4068738" y="3003087"/>
            <a:ext cx="1296234" cy="172504"/>
          </a:xfrm>
          <a:prstGeom prst="rect">
            <a:avLst/>
          </a:prstGeom>
        </p:spPr>
        <p:txBody>
          <a:bodyPr vert="horz" wrap="square" lIns="51395" tIns="25699" rIns="51395" bIns="25699" numCol="1" anchor="ctr" anchorCtr="0" compatLnSpc="1">
            <a:prstTxWarp prst="textNoShape">
              <a:avLst/>
            </a:prstTxWarp>
          </a:bodyPr>
          <a:lstStyle>
            <a:lvl1pPr algn="r" eaLnBrk="1" hangingPunct="1">
              <a:defRPr sz="500">
                <a:solidFill>
                  <a:srgbClr val="898989"/>
                </a:solidFill>
              </a:defRPr>
            </a:lvl1pPr>
          </a:lstStyle>
          <a:p>
            <a:pPr defTabSz="359915" fontAlgn="base">
              <a:spcBef>
                <a:spcPct val="0"/>
              </a:spcBef>
              <a:spcAft>
                <a:spcPct val="0"/>
              </a:spcAft>
              <a:defRPr/>
            </a:pPr>
            <a:fld id="{B00E4842-C3E1-428B-B7D5-1AA854DBA46F}" type="slidenum">
              <a:rPr lang="en-US" smtClean="0">
                <a:latin typeface=".VnArial" pitchFamily="34" charset="0"/>
              </a:rPr>
              <a:pPr defTabSz="359915" fontAlgn="base">
                <a:spcBef>
                  <a:spcPct val="0"/>
                </a:spcBef>
                <a:spcAft>
                  <a:spcPct val="0"/>
                </a:spcAft>
                <a:defRPr/>
              </a:pPr>
              <a:t>‹#›</a:t>
            </a:fld>
            <a:endParaRPr lang="en-US">
              <a:latin typeface=".VnArial" pitchFamily="34" charset="0"/>
            </a:endParaRPr>
          </a:p>
        </p:txBody>
      </p:sp>
      <p:pic>
        <p:nvPicPr>
          <p:cNvPr id="8199" name="Picture 7" descr="FSB_Background3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 y="3"/>
            <a:ext cx="57610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53617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ransition spd="slow">
    <p:wipe/>
    <p:sndAc>
      <p:endSnd/>
    </p:sndAc>
  </p:transition>
  <p:timing>
    <p:tnLst>
      <p:par>
        <p:cTn id="1" dur="indefinite" restart="never" nodeType="tmRoot"/>
      </p:par>
    </p:tnLst>
  </p:timing>
  <p:hf sldNum="0" hdr="0" dt="0"/>
  <p:txStyles>
    <p:titleStyle>
      <a:lvl1pPr algn="l" defTabSz="384654" rtl="0" eaLnBrk="0" fontAlgn="base" hangingPunct="0">
        <a:lnSpc>
          <a:spcPct val="90000"/>
        </a:lnSpc>
        <a:spcBef>
          <a:spcPct val="0"/>
        </a:spcBef>
        <a:spcAft>
          <a:spcPct val="0"/>
        </a:spcAft>
        <a:defRPr sz="1800" kern="1200">
          <a:solidFill>
            <a:schemeClr val="tx1"/>
          </a:solidFill>
          <a:latin typeface="+mj-lt"/>
          <a:ea typeface="+mj-ea"/>
          <a:cs typeface="+mj-cs"/>
        </a:defRPr>
      </a:lvl1pPr>
      <a:lvl2pPr algn="l" defTabSz="384654" rtl="0" eaLnBrk="0" fontAlgn="base" hangingPunct="0">
        <a:lnSpc>
          <a:spcPct val="90000"/>
        </a:lnSpc>
        <a:spcBef>
          <a:spcPct val="0"/>
        </a:spcBef>
        <a:spcAft>
          <a:spcPct val="0"/>
        </a:spcAft>
        <a:defRPr sz="1800">
          <a:solidFill>
            <a:schemeClr val="tx1"/>
          </a:solidFill>
          <a:latin typeface="Calibri Light" panose="020F0302020204030204" pitchFamily="34" charset="0"/>
        </a:defRPr>
      </a:lvl2pPr>
      <a:lvl3pPr algn="l" defTabSz="384654" rtl="0" eaLnBrk="0" fontAlgn="base" hangingPunct="0">
        <a:lnSpc>
          <a:spcPct val="90000"/>
        </a:lnSpc>
        <a:spcBef>
          <a:spcPct val="0"/>
        </a:spcBef>
        <a:spcAft>
          <a:spcPct val="0"/>
        </a:spcAft>
        <a:defRPr sz="1800">
          <a:solidFill>
            <a:schemeClr val="tx1"/>
          </a:solidFill>
          <a:latin typeface="Calibri Light" panose="020F0302020204030204" pitchFamily="34" charset="0"/>
        </a:defRPr>
      </a:lvl3pPr>
      <a:lvl4pPr algn="l" defTabSz="384654" rtl="0" eaLnBrk="0" fontAlgn="base" hangingPunct="0">
        <a:lnSpc>
          <a:spcPct val="90000"/>
        </a:lnSpc>
        <a:spcBef>
          <a:spcPct val="0"/>
        </a:spcBef>
        <a:spcAft>
          <a:spcPct val="0"/>
        </a:spcAft>
        <a:defRPr sz="1800">
          <a:solidFill>
            <a:schemeClr val="tx1"/>
          </a:solidFill>
          <a:latin typeface="Calibri Light" panose="020F0302020204030204" pitchFamily="34" charset="0"/>
        </a:defRPr>
      </a:lvl4pPr>
      <a:lvl5pPr algn="l" defTabSz="384654" rtl="0" eaLnBrk="0" fontAlgn="base" hangingPunct="0">
        <a:lnSpc>
          <a:spcPct val="90000"/>
        </a:lnSpc>
        <a:spcBef>
          <a:spcPct val="0"/>
        </a:spcBef>
        <a:spcAft>
          <a:spcPct val="0"/>
        </a:spcAft>
        <a:defRPr sz="1800">
          <a:solidFill>
            <a:schemeClr val="tx1"/>
          </a:solidFill>
          <a:latin typeface="Calibri Light" panose="020F0302020204030204" pitchFamily="34" charset="0"/>
        </a:defRPr>
      </a:lvl5pPr>
      <a:lvl6pPr marL="256979" algn="l" defTabSz="385466" rtl="0" fontAlgn="base">
        <a:lnSpc>
          <a:spcPct val="90000"/>
        </a:lnSpc>
        <a:spcBef>
          <a:spcPct val="0"/>
        </a:spcBef>
        <a:spcAft>
          <a:spcPct val="0"/>
        </a:spcAft>
        <a:defRPr sz="1800">
          <a:solidFill>
            <a:schemeClr val="tx1"/>
          </a:solidFill>
          <a:latin typeface="Calibri Light" panose="020F0302020204030204" pitchFamily="34" charset="0"/>
        </a:defRPr>
      </a:lvl6pPr>
      <a:lvl7pPr marL="513958" algn="l" defTabSz="385466" rtl="0" fontAlgn="base">
        <a:lnSpc>
          <a:spcPct val="90000"/>
        </a:lnSpc>
        <a:spcBef>
          <a:spcPct val="0"/>
        </a:spcBef>
        <a:spcAft>
          <a:spcPct val="0"/>
        </a:spcAft>
        <a:defRPr sz="1800">
          <a:solidFill>
            <a:schemeClr val="tx1"/>
          </a:solidFill>
          <a:latin typeface="Calibri Light" panose="020F0302020204030204" pitchFamily="34" charset="0"/>
        </a:defRPr>
      </a:lvl7pPr>
      <a:lvl8pPr marL="770938" algn="l" defTabSz="385466" rtl="0" fontAlgn="base">
        <a:lnSpc>
          <a:spcPct val="90000"/>
        </a:lnSpc>
        <a:spcBef>
          <a:spcPct val="0"/>
        </a:spcBef>
        <a:spcAft>
          <a:spcPct val="0"/>
        </a:spcAft>
        <a:defRPr sz="1800">
          <a:solidFill>
            <a:schemeClr val="tx1"/>
          </a:solidFill>
          <a:latin typeface="Calibri Light" panose="020F0302020204030204" pitchFamily="34" charset="0"/>
        </a:defRPr>
      </a:lvl8pPr>
      <a:lvl9pPr marL="1027918" algn="l" defTabSz="385466" rtl="0" fontAlgn="base">
        <a:lnSpc>
          <a:spcPct val="90000"/>
        </a:lnSpc>
        <a:spcBef>
          <a:spcPct val="0"/>
        </a:spcBef>
        <a:spcAft>
          <a:spcPct val="0"/>
        </a:spcAft>
        <a:defRPr sz="1800">
          <a:solidFill>
            <a:schemeClr val="tx1"/>
          </a:solidFill>
          <a:latin typeface="Calibri Light" panose="020F0302020204030204" pitchFamily="34" charset="0"/>
        </a:defRPr>
      </a:lvl9pPr>
    </p:titleStyle>
    <p:bodyStyle>
      <a:lvl1pPr marL="95492" indent="-95492" algn="l" defTabSz="384654" rtl="0" eaLnBrk="0" fontAlgn="base" hangingPunct="0">
        <a:lnSpc>
          <a:spcPct val="90000"/>
        </a:lnSpc>
        <a:spcBef>
          <a:spcPts val="422"/>
        </a:spcBef>
        <a:spcAft>
          <a:spcPct val="0"/>
        </a:spcAft>
        <a:buFont typeface="Arial" pitchFamily="34" charset="0"/>
        <a:buChar char="•"/>
        <a:defRPr sz="1200" kern="1200">
          <a:solidFill>
            <a:schemeClr val="tx1"/>
          </a:solidFill>
          <a:latin typeface="+mn-lt"/>
          <a:ea typeface="+mn-ea"/>
          <a:cs typeface="+mn-cs"/>
        </a:defRPr>
      </a:lvl1pPr>
      <a:lvl2pPr marL="288267" indent="-95492" algn="l" defTabSz="384654" rtl="0" eaLnBrk="0" fontAlgn="base" hangingPunct="0">
        <a:lnSpc>
          <a:spcPct val="90000"/>
        </a:lnSpc>
        <a:spcBef>
          <a:spcPts val="211"/>
        </a:spcBef>
        <a:spcAft>
          <a:spcPct val="0"/>
        </a:spcAft>
        <a:buFont typeface="Arial" pitchFamily="34" charset="0"/>
        <a:buChar char="•"/>
        <a:defRPr sz="1600" kern="1200">
          <a:solidFill>
            <a:schemeClr val="tx1"/>
          </a:solidFill>
          <a:latin typeface="+mn-lt"/>
          <a:ea typeface="+mn-ea"/>
          <a:cs typeface="+mn-cs"/>
        </a:defRPr>
      </a:lvl2pPr>
      <a:lvl3pPr marL="481044" indent="-95492" algn="l" defTabSz="384654" rtl="0" eaLnBrk="0" fontAlgn="base" hangingPunct="0">
        <a:lnSpc>
          <a:spcPct val="90000"/>
        </a:lnSpc>
        <a:spcBef>
          <a:spcPts val="211"/>
        </a:spcBef>
        <a:spcAft>
          <a:spcPct val="0"/>
        </a:spcAft>
        <a:buFont typeface="Arial" pitchFamily="34" charset="0"/>
        <a:buChar char="•"/>
        <a:defRPr sz="800" kern="1200">
          <a:solidFill>
            <a:schemeClr val="tx1"/>
          </a:solidFill>
          <a:latin typeface="+mn-lt"/>
          <a:ea typeface="+mn-ea"/>
          <a:cs typeface="+mn-cs"/>
        </a:defRPr>
      </a:lvl3pPr>
      <a:lvl4pPr marL="673813" indent="-95492" algn="l" defTabSz="384654" rtl="0" eaLnBrk="0" fontAlgn="base" hangingPunct="0">
        <a:lnSpc>
          <a:spcPct val="90000"/>
        </a:lnSpc>
        <a:spcBef>
          <a:spcPts val="211"/>
        </a:spcBef>
        <a:spcAft>
          <a:spcPct val="0"/>
        </a:spcAft>
        <a:buFont typeface="Arial" pitchFamily="34" charset="0"/>
        <a:buChar char="•"/>
        <a:defRPr sz="700" kern="1200">
          <a:solidFill>
            <a:schemeClr val="tx1"/>
          </a:solidFill>
          <a:latin typeface="+mn-lt"/>
          <a:ea typeface="+mn-ea"/>
          <a:cs typeface="+mn-cs"/>
        </a:defRPr>
      </a:lvl4pPr>
      <a:lvl5pPr marL="866586" indent="-95492" algn="l" defTabSz="384654" rtl="0" eaLnBrk="0" fontAlgn="base" hangingPunct="0">
        <a:lnSpc>
          <a:spcPct val="90000"/>
        </a:lnSpc>
        <a:spcBef>
          <a:spcPts val="211"/>
        </a:spcBef>
        <a:spcAft>
          <a:spcPct val="0"/>
        </a:spcAft>
        <a:buFont typeface="Arial" pitchFamily="34" charset="0"/>
        <a:buChar char="•"/>
        <a:defRPr sz="700" kern="1200">
          <a:solidFill>
            <a:schemeClr val="tx1"/>
          </a:solidFill>
          <a:latin typeface="+mn-lt"/>
          <a:ea typeface="+mn-ea"/>
          <a:cs typeface="+mn-cs"/>
        </a:defRPr>
      </a:lvl5pPr>
      <a:lvl6pPr marL="1060039" indent="-96366" algn="l" defTabSz="385466"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6pPr>
      <a:lvl7pPr marL="1252771" indent="-96366" algn="l" defTabSz="385466"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7pPr>
      <a:lvl8pPr marL="1445508" indent="-96366" algn="l" defTabSz="385466"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8pPr>
      <a:lvl9pPr marL="1638241" indent="-96366" algn="l" defTabSz="385466" rtl="0" eaLnBrk="1" latinLnBrk="0" hangingPunct="1">
        <a:lnSpc>
          <a:spcPct val="90000"/>
        </a:lnSpc>
        <a:spcBef>
          <a:spcPts val="211"/>
        </a:spcBef>
        <a:buFont typeface="Arial" panose="020B0604020202020204" pitchFamily="34" charset="0"/>
        <a:buChar char="•"/>
        <a:defRPr sz="800" kern="1200">
          <a:solidFill>
            <a:schemeClr val="tx1"/>
          </a:solidFill>
          <a:latin typeface="+mn-lt"/>
          <a:ea typeface="+mn-ea"/>
          <a:cs typeface="+mn-cs"/>
        </a:defRPr>
      </a:lvl9pPr>
    </p:bodyStyle>
    <p:otherStyle>
      <a:defPPr>
        <a:defRPr lang="en-US"/>
      </a:defPPr>
      <a:lvl1pPr marL="0" algn="l" defTabSz="385466" rtl="0" eaLnBrk="1" latinLnBrk="0" hangingPunct="1">
        <a:defRPr sz="800" kern="1200">
          <a:solidFill>
            <a:schemeClr val="tx1"/>
          </a:solidFill>
          <a:latin typeface="+mn-lt"/>
          <a:ea typeface="+mn-ea"/>
          <a:cs typeface="+mn-cs"/>
        </a:defRPr>
      </a:lvl1pPr>
      <a:lvl2pPr marL="192736" algn="l" defTabSz="385466" rtl="0" eaLnBrk="1" latinLnBrk="0" hangingPunct="1">
        <a:defRPr sz="800" kern="1200">
          <a:solidFill>
            <a:schemeClr val="tx1"/>
          </a:solidFill>
          <a:latin typeface="+mn-lt"/>
          <a:ea typeface="+mn-ea"/>
          <a:cs typeface="+mn-cs"/>
        </a:defRPr>
      </a:lvl2pPr>
      <a:lvl3pPr marL="385466" algn="l" defTabSz="385466" rtl="0" eaLnBrk="1" latinLnBrk="0" hangingPunct="1">
        <a:defRPr sz="800" kern="1200">
          <a:solidFill>
            <a:schemeClr val="tx1"/>
          </a:solidFill>
          <a:latin typeface="+mn-lt"/>
          <a:ea typeface="+mn-ea"/>
          <a:cs typeface="+mn-cs"/>
        </a:defRPr>
      </a:lvl3pPr>
      <a:lvl4pPr marL="578204" algn="l" defTabSz="385466" rtl="0" eaLnBrk="1" latinLnBrk="0" hangingPunct="1">
        <a:defRPr sz="800" kern="1200">
          <a:solidFill>
            <a:schemeClr val="tx1"/>
          </a:solidFill>
          <a:latin typeface="+mn-lt"/>
          <a:ea typeface="+mn-ea"/>
          <a:cs typeface="+mn-cs"/>
        </a:defRPr>
      </a:lvl4pPr>
      <a:lvl5pPr marL="770938" algn="l" defTabSz="385466" rtl="0" eaLnBrk="1" latinLnBrk="0" hangingPunct="1">
        <a:defRPr sz="800" kern="1200">
          <a:solidFill>
            <a:schemeClr val="tx1"/>
          </a:solidFill>
          <a:latin typeface="+mn-lt"/>
          <a:ea typeface="+mn-ea"/>
          <a:cs typeface="+mn-cs"/>
        </a:defRPr>
      </a:lvl5pPr>
      <a:lvl6pPr marL="963671" algn="l" defTabSz="385466" rtl="0" eaLnBrk="1" latinLnBrk="0" hangingPunct="1">
        <a:defRPr sz="800" kern="1200">
          <a:solidFill>
            <a:schemeClr val="tx1"/>
          </a:solidFill>
          <a:latin typeface="+mn-lt"/>
          <a:ea typeface="+mn-ea"/>
          <a:cs typeface="+mn-cs"/>
        </a:defRPr>
      </a:lvl6pPr>
      <a:lvl7pPr marL="1156406" algn="l" defTabSz="385466" rtl="0" eaLnBrk="1" latinLnBrk="0" hangingPunct="1">
        <a:defRPr sz="800" kern="1200">
          <a:solidFill>
            <a:schemeClr val="tx1"/>
          </a:solidFill>
          <a:latin typeface="+mn-lt"/>
          <a:ea typeface="+mn-ea"/>
          <a:cs typeface="+mn-cs"/>
        </a:defRPr>
      </a:lvl7pPr>
      <a:lvl8pPr marL="1349139" algn="l" defTabSz="385466" rtl="0" eaLnBrk="1" latinLnBrk="0" hangingPunct="1">
        <a:defRPr sz="800" kern="1200">
          <a:solidFill>
            <a:schemeClr val="tx1"/>
          </a:solidFill>
          <a:latin typeface="+mn-lt"/>
          <a:ea typeface="+mn-ea"/>
          <a:cs typeface="+mn-cs"/>
        </a:defRPr>
      </a:lvl8pPr>
      <a:lvl9pPr marL="1541874" algn="l" defTabSz="385466" rtl="0" eaLnBrk="1" latinLnBrk="0" hangingPunct="1">
        <a:defRPr sz="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288056" y="129754"/>
            <a:ext cx="5184935" cy="540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534" tIns="24768" rIns="49534" bIns="24768"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288056" y="756023"/>
            <a:ext cx="5184935" cy="2138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9534" tIns="24768" rIns="49534" bIns="2476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88056" y="3003087"/>
            <a:ext cx="1344243" cy="172504"/>
          </a:xfrm>
          <a:prstGeom prst="rect">
            <a:avLst/>
          </a:prstGeom>
        </p:spPr>
        <p:txBody>
          <a:bodyPr vert="horz" lIns="49534" tIns="24768" rIns="49534" bIns="24768" rtlCol="0" anchor="ctr"/>
          <a:lstStyle>
            <a:lvl1pPr algn="l" defTabSz="440787" eaLnBrk="1" fontAlgn="auto" hangingPunct="1">
              <a:spcBef>
                <a:spcPts val="0"/>
              </a:spcBef>
              <a:spcAft>
                <a:spcPts val="0"/>
              </a:spcAft>
              <a:defRPr sz="600" smtClean="0">
                <a:solidFill>
                  <a:prstClr val="black">
                    <a:tint val="75000"/>
                  </a:prstClr>
                </a:solidFill>
                <a:latin typeface="Calibri"/>
              </a:defRPr>
            </a:lvl1pPr>
          </a:lstStyle>
          <a:p>
            <a:pPr>
              <a:defRPr/>
            </a:pPr>
            <a:fld id="{19185BEE-83AD-461B-880E-1900F3B25551}" type="datetimeFigureOut">
              <a:rPr lang="en-US"/>
              <a:pPr>
                <a:defRPr/>
              </a:pPr>
              <a:t>4/14/2024</a:t>
            </a:fld>
            <a:endParaRPr lang="en-US"/>
          </a:p>
        </p:txBody>
      </p:sp>
      <p:sp>
        <p:nvSpPr>
          <p:cNvPr id="5" name="Footer Placeholder 4"/>
          <p:cNvSpPr>
            <a:spLocks noGrp="1"/>
          </p:cNvSpPr>
          <p:nvPr>
            <p:ph type="ftr" sz="quarter" idx="3"/>
          </p:nvPr>
        </p:nvSpPr>
        <p:spPr>
          <a:xfrm>
            <a:off x="1968360" y="3003087"/>
            <a:ext cx="1824329" cy="172504"/>
          </a:xfrm>
          <a:prstGeom prst="rect">
            <a:avLst/>
          </a:prstGeom>
        </p:spPr>
        <p:txBody>
          <a:bodyPr vert="horz" lIns="49534" tIns="24768" rIns="49534" bIns="24768" rtlCol="0" anchor="ctr"/>
          <a:lstStyle>
            <a:lvl1pPr algn="ctr" defTabSz="440787" eaLnBrk="1" fontAlgn="auto" hangingPunct="1">
              <a:spcBef>
                <a:spcPts val="0"/>
              </a:spcBef>
              <a:spcAft>
                <a:spcPts val="0"/>
              </a:spcAft>
              <a:defRPr sz="600">
                <a:solidFill>
                  <a:prstClr val="black">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4128748" y="3003087"/>
            <a:ext cx="1344243" cy="172504"/>
          </a:xfrm>
          <a:prstGeom prst="rect">
            <a:avLst/>
          </a:prstGeom>
        </p:spPr>
        <p:txBody>
          <a:bodyPr vert="horz" lIns="49534" tIns="24768" rIns="49534" bIns="24768" rtlCol="0" anchor="ctr"/>
          <a:lstStyle>
            <a:lvl1pPr algn="r" defTabSz="440787" eaLnBrk="1" fontAlgn="auto" hangingPunct="1">
              <a:spcBef>
                <a:spcPts val="0"/>
              </a:spcBef>
              <a:spcAft>
                <a:spcPts val="0"/>
              </a:spcAft>
              <a:defRPr sz="600" smtClean="0">
                <a:solidFill>
                  <a:prstClr val="black">
                    <a:tint val="75000"/>
                  </a:prstClr>
                </a:solidFill>
                <a:latin typeface="Calibri"/>
              </a:defRPr>
            </a:lvl1pPr>
          </a:lstStyle>
          <a:p>
            <a:pPr>
              <a:defRPr/>
            </a:pPr>
            <a:fld id="{23EF241F-3AF4-4400-A4EC-6984C391FFB0}" type="slidenum">
              <a:rPr lang="en-US"/>
              <a:pPr>
                <a:defRPr/>
              </a:pPr>
              <a:t>‹#›</a:t>
            </a:fld>
            <a:endParaRPr lang="en-US"/>
          </a:p>
        </p:txBody>
      </p:sp>
    </p:spTree>
    <p:extLst>
      <p:ext uri="{BB962C8B-B14F-4D97-AF65-F5344CB8AC3E}">
        <p14:creationId xmlns:p14="http://schemas.microsoft.com/office/powerpoint/2010/main" val="4075064882"/>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494525" rtl="0" fontAlgn="base">
        <a:spcBef>
          <a:spcPct val="0"/>
        </a:spcBef>
        <a:spcAft>
          <a:spcPct val="0"/>
        </a:spcAft>
        <a:defRPr sz="2400" kern="1200">
          <a:solidFill>
            <a:schemeClr val="tx1"/>
          </a:solidFill>
          <a:latin typeface="+mj-lt"/>
          <a:ea typeface="+mj-ea"/>
          <a:cs typeface="+mj-cs"/>
        </a:defRPr>
      </a:lvl1pPr>
      <a:lvl2pPr algn="ctr" defTabSz="494525" rtl="0" fontAlgn="base">
        <a:spcBef>
          <a:spcPct val="0"/>
        </a:spcBef>
        <a:spcAft>
          <a:spcPct val="0"/>
        </a:spcAft>
        <a:defRPr sz="2400">
          <a:solidFill>
            <a:schemeClr val="tx1"/>
          </a:solidFill>
          <a:latin typeface="Calibri" pitchFamily="34" charset="0"/>
        </a:defRPr>
      </a:lvl2pPr>
      <a:lvl3pPr algn="ctr" defTabSz="494525" rtl="0" fontAlgn="base">
        <a:spcBef>
          <a:spcPct val="0"/>
        </a:spcBef>
        <a:spcAft>
          <a:spcPct val="0"/>
        </a:spcAft>
        <a:defRPr sz="2400">
          <a:solidFill>
            <a:schemeClr val="tx1"/>
          </a:solidFill>
          <a:latin typeface="Calibri" pitchFamily="34" charset="0"/>
        </a:defRPr>
      </a:lvl3pPr>
      <a:lvl4pPr algn="ctr" defTabSz="494525" rtl="0" fontAlgn="base">
        <a:spcBef>
          <a:spcPct val="0"/>
        </a:spcBef>
        <a:spcAft>
          <a:spcPct val="0"/>
        </a:spcAft>
        <a:defRPr sz="2400">
          <a:solidFill>
            <a:schemeClr val="tx1"/>
          </a:solidFill>
          <a:latin typeface="Calibri" pitchFamily="34" charset="0"/>
        </a:defRPr>
      </a:lvl4pPr>
      <a:lvl5pPr algn="ctr" defTabSz="494525" rtl="0" fontAlgn="base">
        <a:spcBef>
          <a:spcPct val="0"/>
        </a:spcBef>
        <a:spcAft>
          <a:spcPct val="0"/>
        </a:spcAft>
        <a:defRPr sz="2400">
          <a:solidFill>
            <a:schemeClr val="tx1"/>
          </a:solidFill>
          <a:latin typeface="Calibri" pitchFamily="34" charset="0"/>
        </a:defRPr>
      </a:lvl5pPr>
      <a:lvl6pPr marL="257082" algn="ctr" defTabSz="494525" rtl="0" fontAlgn="base">
        <a:spcBef>
          <a:spcPct val="0"/>
        </a:spcBef>
        <a:spcAft>
          <a:spcPct val="0"/>
        </a:spcAft>
        <a:defRPr sz="2400">
          <a:solidFill>
            <a:schemeClr val="tx1"/>
          </a:solidFill>
          <a:latin typeface="Calibri" pitchFamily="34" charset="0"/>
        </a:defRPr>
      </a:lvl6pPr>
      <a:lvl7pPr marL="514164" algn="ctr" defTabSz="494525" rtl="0" fontAlgn="base">
        <a:spcBef>
          <a:spcPct val="0"/>
        </a:spcBef>
        <a:spcAft>
          <a:spcPct val="0"/>
        </a:spcAft>
        <a:defRPr sz="2400">
          <a:solidFill>
            <a:schemeClr val="tx1"/>
          </a:solidFill>
          <a:latin typeface="Calibri" pitchFamily="34" charset="0"/>
        </a:defRPr>
      </a:lvl7pPr>
      <a:lvl8pPr marL="771246" algn="ctr" defTabSz="494525" rtl="0" fontAlgn="base">
        <a:spcBef>
          <a:spcPct val="0"/>
        </a:spcBef>
        <a:spcAft>
          <a:spcPct val="0"/>
        </a:spcAft>
        <a:defRPr sz="2400">
          <a:solidFill>
            <a:schemeClr val="tx1"/>
          </a:solidFill>
          <a:latin typeface="Calibri" pitchFamily="34" charset="0"/>
        </a:defRPr>
      </a:lvl8pPr>
      <a:lvl9pPr marL="1028328" algn="ctr" defTabSz="494525" rtl="0" fontAlgn="base">
        <a:spcBef>
          <a:spcPct val="0"/>
        </a:spcBef>
        <a:spcAft>
          <a:spcPct val="0"/>
        </a:spcAft>
        <a:defRPr sz="2400">
          <a:solidFill>
            <a:schemeClr val="tx1"/>
          </a:solidFill>
          <a:latin typeface="Calibri" pitchFamily="34" charset="0"/>
        </a:defRPr>
      </a:lvl9pPr>
    </p:titleStyle>
    <p:bodyStyle>
      <a:lvl1pPr marL="185671" indent="-185671" algn="l" defTabSz="494525" rtl="0" fontAlgn="base">
        <a:spcBef>
          <a:spcPct val="20000"/>
        </a:spcBef>
        <a:spcAft>
          <a:spcPct val="0"/>
        </a:spcAft>
        <a:buFont typeface="Arial" pitchFamily="34" charset="0"/>
        <a:buChar char="•"/>
        <a:defRPr sz="1700" kern="1200">
          <a:solidFill>
            <a:schemeClr val="tx1"/>
          </a:solidFill>
          <a:latin typeface="+mn-lt"/>
          <a:ea typeface="+mn-ea"/>
          <a:cs typeface="+mn-cs"/>
        </a:defRPr>
      </a:lvl1pPr>
      <a:lvl2pPr marL="401693" indent="-154427" algn="l" defTabSz="494525" rtl="0" fontAlgn="base">
        <a:spcBef>
          <a:spcPct val="20000"/>
        </a:spcBef>
        <a:spcAft>
          <a:spcPct val="0"/>
        </a:spcAft>
        <a:buFont typeface="Arial" pitchFamily="34" charset="0"/>
        <a:buChar char="–"/>
        <a:defRPr sz="1500" kern="1200">
          <a:solidFill>
            <a:schemeClr val="tx1"/>
          </a:solidFill>
          <a:latin typeface="+mn-lt"/>
          <a:ea typeface="+mn-ea"/>
          <a:cs typeface="+mn-cs"/>
        </a:defRPr>
      </a:lvl2pPr>
      <a:lvl3pPr marL="618604" indent="-123185" algn="l" defTabSz="494525" rtl="0" fontAlgn="base">
        <a:spcBef>
          <a:spcPct val="20000"/>
        </a:spcBef>
        <a:spcAft>
          <a:spcPct val="0"/>
        </a:spcAft>
        <a:buFont typeface="Arial" pitchFamily="34" charset="0"/>
        <a:buChar char="•"/>
        <a:defRPr sz="1400" kern="1200">
          <a:solidFill>
            <a:schemeClr val="tx1"/>
          </a:solidFill>
          <a:latin typeface="+mn-lt"/>
          <a:ea typeface="+mn-ea"/>
          <a:cs typeface="+mn-cs"/>
        </a:defRPr>
      </a:lvl3pPr>
      <a:lvl4pPr marL="866759" indent="-123185" algn="l" defTabSz="494525" rtl="0" fontAlgn="base">
        <a:spcBef>
          <a:spcPct val="20000"/>
        </a:spcBef>
        <a:spcAft>
          <a:spcPct val="0"/>
        </a:spcAft>
        <a:buFont typeface="Arial" pitchFamily="34" charset="0"/>
        <a:buChar char="–"/>
        <a:defRPr sz="1100" kern="1200">
          <a:solidFill>
            <a:schemeClr val="tx1"/>
          </a:solidFill>
          <a:latin typeface="+mn-lt"/>
          <a:ea typeface="+mn-ea"/>
          <a:cs typeface="+mn-cs"/>
        </a:defRPr>
      </a:lvl4pPr>
      <a:lvl5pPr marL="1114021" indent="-123185" algn="l" defTabSz="494525" rtl="0" fontAlgn="base">
        <a:spcBef>
          <a:spcPct val="20000"/>
        </a:spcBef>
        <a:spcAft>
          <a:spcPct val="0"/>
        </a:spcAft>
        <a:buFont typeface="Arial" pitchFamily="34" charset="0"/>
        <a:buChar char="»"/>
        <a:defRPr sz="1100" kern="1200">
          <a:solidFill>
            <a:schemeClr val="tx1"/>
          </a:solidFill>
          <a:latin typeface="+mn-lt"/>
          <a:ea typeface="+mn-ea"/>
          <a:cs typeface="+mn-cs"/>
        </a:defRPr>
      </a:lvl5pPr>
      <a:lvl6pPr marL="1362210" indent="-123837" algn="l" defTabSz="495350" rtl="0" eaLnBrk="1" latinLnBrk="0" hangingPunct="1">
        <a:spcBef>
          <a:spcPct val="20000"/>
        </a:spcBef>
        <a:buFont typeface="Arial" pitchFamily="34" charset="0"/>
        <a:buChar char="•"/>
        <a:defRPr sz="1100" kern="1200">
          <a:solidFill>
            <a:schemeClr val="tx1"/>
          </a:solidFill>
          <a:latin typeface="+mn-lt"/>
          <a:ea typeface="+mn-ea"/>
          <a:cs typeface="+mn-cs"/>
        </a:defRPr>
      </a:lvl6pPr>
      <a:lvl7pPr marL="1609885" indent="-123837" algn="l" defTabSz="495350" rtl="0" eaLnBrk="1" latinLnBrk="0" hangingPunct="1">
        <a:spcBef>
          <a:spcPct val="20000"/>
        </a:spcBef>
        <a:buFont typeface="Arial" pitchFamily="34" charset="0"/>
        <a:buChar char="•"/>
        <a:defRPr sz="1100" kern="1200">
          <a:solidFill>
            <a:schemeClr val="tx1"/>
          </a:solidFill>
          <a:latin typeface="+mn-lt"/>
          <a:ea typeface="+mn-ea"/>
          <a:cs typeface="+mn-cs"/>
        </a:defRPr>
      </a:lvl7pPr>
      <a:lvl8pPr marL="1857560" indent="-123837" algn="l" defTabSz="495350" rtl="0" eaLnBrk="1" latinLnBrk="0" hangingPunct="1">
        <a:spcBef>
          <a:spcPct val="20000"/>
        </a:spcBef>
        <a:buFont typeface="Arial" pitchFamily="34" charset="0"/>
        <a:buChar char="•"/>
        <a:defRPr sz="1100" kern="1200">
          <a:solidFill>
            <a:schemeClr val="tx1"/>
          </a:solidFill>
          <a:latin typeface="+mn-lt"/>
          <a:ea typeface="+mn-ea"/>
          <a:cs typeface="+mn-cs"/>
        </a:defRPr>
      </a:lvl8pPr>
      <a:lvl9pPr marL="2105235" indent="-123837" algn="l" defTabSz="495350" rtl="0" eaLnBrk="1" latinLnBrk="0" hangingPunct="1">
        <a:spcBef>
          <a:spcPct val="20000"/>
        </a:spcBef>
        <a:buFont typeface="Arial" pitchFamily="34" charset="0"/>
        <a:buChar char="•"/>
        <a:defRPr sz="1100" kern="1200">
          <a:solidFill>
            <a:schemeClr val="tx1"/>
          </a:solidFill>
          <a:latin typeface="+mn-lt"/>
          <a:ea typeface="+mn-ea"/>
          <a:cs typeface="+mn-cs"/>
        </a:defRPr>
      </a:lvl9pPr>
    </p:bodyStyle>
    <p:otherStyle>
      <a:defPPr>
        <a:defRPr lang="en-US"/>
      </a:defPPr>
      <a:lvl1pPr marL="0" algn="l" defTabSz="495350" rtl="0" eaLnBrk="1" latinLnBrk="0" hangingPunct="1">
        <a:defRPr sz="1000" kern="1200">
          <a:solidFill>
            <a:schemeClr val="tx1"/>
          </a:solidFill>
          <a:latin typeface="+mn-lt"/>
          <a:ea typeface="+mn-ea"/>
          <a:cs typeface="+mn-cs"/>
        </a:defRPr>
      </a:lvl1pPr>
      <a:lvl2pPr marL="247674" algn="l" defTabSz="495350" rtl="0" eaLnBrk="1" latinLnBrk="0" hangingPunct="1">
        <a:defRPr sz="1000" kern="1200">
          <a:solidFill>
            <a:schemeClr val="tx1"/>
          </a:solidFill>
          <a:latin typeface="+mn-lt"/>
          <a:ea typeface="+mn-ea"/>
          <a:cs typeface="+mn-cs"/>
        </a:defRPr>
      </a:lvl2pPr>
      <a:lvl3pPr marL="495350" algn="l" defTabSz="495350" rtl="0" eaLnBrk="1" latinLnBrk="0" hangingPunct="1">
        <a:defRPr sz="1000" kern="1200">
          <a:solidFill>
            <a:schemeClr val="tx1"/>
          </a:solidFill>
          <a:latin typeface="+mn-lt"/>
          <a:ea typeface="+mn-ea"/>
          <a:cs typeface="+mn-cs"/>
        </a:defRPr>
      </a:lvl3pPr>
      <a:lvl4pPr marL="743024" algn="l" defTabSz="495350" rtl="0" eaLnBrk="1" latinLnBrk="0" hangingPunct="1">
        <a:defRPr sz="1000" kern="1200">
          <a:solidFill>
            <a:schemeClr val="tx1"/>
          </a:solidFill>
          <a:latin typeface="+mn-lt"/>
          <a:ea typeface="+mn-ea"/>
          <a:cs typeface="+mn-cs"/>
        </a:defRPr>
      </a:lvl4pPr>
      <a:lvl5pPr marL="990699" algn="l" defTabSz="495350" rtl="0" eaLnBrk="1" latinLnBrk="0" hangingPunct="1">
        <a:defRPr sz="1000" kern="1200">
          <a:solidFill>
            <a:schemeClr val="tx1"/>
          </a:solidFill>
          <a:latin typeface="+mn-lt"/>
          <a:ea typeface="+mn-ea"/>
          <a:cs typeface="+mn-cs"/>
        </a:defRPr>
      </a:lvl5pPr>
      <a:lvl6pPr marL="1238374" algn="l" defTabSz="495350" rtl="0" eaLnBrk="1" latinLnBrk="0" hangingPunct="1">
        <a:defRPr sz="1000" kern="1200">
          <a:solidFill>
            <a:schemeClr val="tx1"/>
          </a:solidFill>
          <a:latin typeface="+mn-lt"/>
          <a:ea typeface="+mn-ea"/>
          <a:cs typeface="+mn-cs"/>
        </a:defRPr>
      </a:lvl6pPr>
      <a:lvl7pPr marL="1486048" algn="l" defTabSz="495350" rtl="0" eaLnBrk="1" latinLnBrk="0" hangingPunct="1">
        <a:defRPr sz="1000" kern="1200">
          <a:solidFill>
            <a:schemeClr val="tx1"/>
          </a:solidFill>
          <a:latin typeface="+mn-lt"/>
          <a:ea typeface="+mn-ea"/>
          <a:cs typeface="+mn-cs"/>
        </a:defRPr>
      </a:lvl7pPr>
      <a:lvl8pPr marL="1733722" algn="l" defTabSz="495350" rtl="0" eaLnBrk="1" latinLnBrk="0" hangingPunct="1">
        <a:defRPr sz="1000" kern="1200">
          <a:solidFill>
            <a:schemeClr val="tx1"/>
          </a:solidFill>
          <a:latin typeface="+mn-lt"/>
          <a:ea typeface="+mn-ea"/>
          <a:cs typeface="+mn-cs"/>
        </a:defRPr>
      </a:lvl8pPr>
      <a:lvl9pPr marL="1981397" algn="l" defTabSz="495350"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wmf"/><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wmf"/><Relationship Id="rId4" Type="http://schemas.openxmlformats.org/officeDocument/2006/relationships/image" Target="../media/image4.png"/><Relationship Id="rId9" Type="http://schemas.openxmlformats.org/officeDocument/2006/relationships/image" Target="../media/image9.wm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gi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slideLayout" Target="../slideLayouts/slideLayout41.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22.png"/><Relationship Id="rId7" Type="http://schemas.openxmlformats.org/officeDocument/2006/relationships/image" Target="../media/image18.wmf"/><Relationship Id="rId2" Type="http://schemas.openxmlformats.org/officeDocument/2006/relationships/slideLayout" Target="../slideLayouts/slideLayout41.xml"/><Relationship Id="rId1" Type="http://schemas.openxmlformats.org/officeDocument/2006/relationships/video" Target="file:///D:\GIAO%20AN%20DIEN%20TU\GIAOANDIENTU%20HAO-DIEN%20AN\SongHuong.wmv" TargetMode="External"/><Relationship Id="rId6" Type="http://schemas.openxmlformats.org/officeDocument/2006/relationships/image" Target="../media/image23.wmf"/><Relationship Id="rId5" Type="http://schemas.openxmlformats.org/officeDocument/2006/relationships/image" Target="../media/image17.jpeg"/><Relationship Id="rId10" Type="http://schemas.openxmlformats.org/officeDocument/2006/relationships/image" Target="../media/image21.wmf"/><Relationship Id="rId4" Type="http://schemas.openxmlformats.org/officeDocument/2006/relationships/image" Target="../media/image16.gif"/><Relationship Id="rId9" Type="http://schemas.openxmlformats.org/officeDocument/2006/relationships/image" Target="../media/image2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6"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79913" y="3"/>
            <a:ext cx="1439862"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3741" y="2341566"/>
            <a:ext cx="1247775" cy="935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7"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 y="4"/>
            <a:ext cx="1247775" cy="82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 y="2289180"/>
            <a:ext cx="12477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32079" y="144009"/>
            <a:ext cx="4945115" cy="390488"/>
          </a:xfrm>
          <a:prstGeom prst="rect">
            <a:avLst/>
          </a:prstGeom>
        </p:spPr>
        <p:txBody>
          <a:bodyPr wrap="square" lIns="51432" tIns="25716" rIns="51432" bIns="25716">
            <a:spAutoFit/>
          </a:bodyPr>
          <a:lstStyle/>
          <a:p>
            <a:pPr algn="ctr"/>
            <a:r>
              <a:rPr lang="en-US" b="1" dirty="0">
                <a:solidFill>
                  <a:srgbClr val="00B0F0"/>
                </a:solidFill>
                <a:latin typeface="Times New Roman" panose="02020603050405020304" pitchFamily="18" charset="0"/>
                <a:cs typeface="Times New Roman" panose="02020603050405020304" pitchFamily="18" charset="0"/>
              </a:rPr>
              <a:t>PHÒNG</a:t>
            </a:r>
            <a:r>
              <a:rPr lang="vi-VN" b="1" dirty="0">
                <a:solidFill>
                  <a:srgbClr val="00B0F0"/>
                </a:solidFill>
                <a:latin typeface="Times New Roman" panose="02020603050405020304" pitchFamily="18" charset="0"/>
                <a:cs typeface="Times New Roman" panose="02020603050405020304" pitchFamily="18" charset="0"/>
              </a:rPr>
              <a:t> GIÁO DỤC ĐÀO TẠO HUYỆN  ĐẠI LỘC</a:t>
            </a:r>
          </a:p>
          <a:p>
            <a:pPr algn="ctr"/>
            <a:r>
              <a:rPr lang="vi-VN" b="1" dirty="0">
                <a:solidFill>
                  <a:srgbClr val="FF0000"/>
                </a:solidFill>
                <a:latin typeface="Times New Roman" panose="02020603050405020304" pitchFamily="18" charset="0"/>
                <a:cs typeface="Times New Roman" panose="02020603050405020304" pitchFamily="18" charset="0"/>
              </a:rPr>
              <a:t>TRƯỜNG TIỂU HỌC TRƯƠNG HOÀNH</a:t>
            </a:r>
          </a:p>
        </p:txBody>
      </p:sp>
      <p:sp>
        <p:nvSpPr>
          <p:cNvPr id="9" name="Rectangle 8"/>
          <p:cNvSpPr/>
          <p:nvPr/>
        </p:nvSpPr>
        <p:spPr>
          <a:xfrm>
            <a:off x="1152208" y="2877973"/>
            <a:ext cx="3696667" cy="267378"/>
          </a:xfrm>
          <a:prstGeom prst="rect">
            <a:avLst/>
          </a:prstGeom>
        </p:spPr>
        <p:txBody>
          <a:bodyPr wrap="square" lIns="51432" tIns="25716" rIns="51432" bIns="25716">
            <a:spAutoFit/>
          </a:bodyPr>
          <a:lstStyle/>
          <a:p>
            <a:r>
              <a:rPr lang="en-US" sz="1400" b="1" dirty="0" err="1">
                <a:solidFill>
                  <a:srgbClr val="0070C0"/>
                </a:solidFill>
                <a:latin typeface="Times New Roman" panose="02020603050405020304" pitchFamily="18" charset="0"/>
                <a:cs typeface="Times New Roman" panose="02020603050405020304" pitchFamily="18" charset="0"/>
              </a:rPr>
              <a:t>Giáo</a:t>
            </a:r>
            <a:r>
              <a:rPr lang="en-US" sz="1400" b="1" dirty="0">
                <a:solidFill>
                  <a:srgbClr val="0070C0"/>
                </a:solidFill>
                <a:latin typeface="Times New Roman" panose="02020603050405020304" pitchFamily="18" charset="0"/>
                <a:cs typeface="Times New Roman" panose="02020603050405020304" pitchFamily="18" charset="0"/>
              </a:rPr>
              <a:t> </a:t>
            </a:r>
            <a:r>
              <a:rPr lang="en-US" sz="1400" b="1" dirty="0" err="1">
                <a:solidFill>
                  <a:srgbClr val="0070C0"/>
                </a:solidFill>
                <a:latin typeface="Times New Roman" panose="02020603050405020304" pitchFamily="18" charset="0"/>
                <a:cs typeface="Times New Roman" panose="02020603050405020304" pitchFamily="18" charset="0"/>
              </a:rPr>
              <a:t>viên</a:t>
            </a:r>
            <a:r>
              <a:rPr lang="en-US" sz="1400" b="1" dirty="0">
                <a:solidFill>
                  <a:srgbClr val="0070C0"/>
                </a:solidFill>
                <a:latin typeface="Times New Roman" panose="02020603050405020304" pitchFamily="18" charset="0"/>
                <a:cs typeface="Times New Roman" panose="02020603050405020304" pitchFamily="18" charset="0"/>
              </a:rPr>
              <a:t> </a:t>
            </a:r>
            <a:r>
              <a:rPr lang="en-US" sz="1400" b="1" dirty="0" err="1">
                <a:solidFill>
                  <a:srgbClr val="0070C0"/>
                </a:solidFill>
                <a:latin typeface="Times New Roman" panose="02020603050405020304" pitchFamily="18" charset="0"/>
                <a:cs typeface="Times New Roman" panose="02020603050405020304" pitchFamily="18" charset="0"/>
              </a:rPr>
              <a:t>thực</a:t>
            </a:r>
            <a:r>
              <a:rPr lang="en-US" sz="1400" b="1" dirty="0">
                <a:solidFill>
                  <a:srgbClr val="0070C0"/>
                </a:solidFill>
                <a:latin typeface="Times New Roman" panose="02020603050405020304" pitchFamily="18" charset="0"/>
                <a:cs typeface="Times New Roman" panose="02020603050405020304" pitchFamily="18" charset="0"/>
              </a:rPr>
              <a:t> </a:t>
            </a:r>
            <a:r>
              <a:rPr lang="en-US" sz="1400" b="1" dirty="0" err="1">
                <a:solidFill>
                  <a:srgbClr val="0070C0"/>
                </a:solidFill>
                <a:latin typeface="Times New Roman" panose="02020603050405020304" pitchFamily="18" charset="0"/>
                <a:cs typeface="Times New Roman" panose="02020603050405020304" pitchFamily="18" charset="0"/>
              </a:rPr>
              <a:t>hiện</a:t>
            </a:r>
            <a:r>
              <a:rPr lang="en-US" sz="1400" b="1" dirty="0">
                <a:solidFill>
                  <a:srgbClr val="0070C0"/>
                </a:solidFill>
                <a:latin typeface="Times New Roman" panose="02020603050405020304" pitchFamily="18" charset="0"/>
                <a:cs typeface="Times New Roman" panose="02020603050405020304" pitchFamily="18" charset="0"/>
              </a:rPr>
              <a:t>:</a:t>
            </a:r>
            <a:r>
              <a:rPr lang="vi-VN" sz="1400" b="1" dirty="0">
                <a:solidFill>
                  <a:srgbClr val="0070C0"/>
                </a:solidFill>
                <a:latin typeface="Times New Roman" panose="02020603050405020304" pitchFamily="18" charset="0"/>
                <a:cs typeface="Times New Roman" panose="02020603050405020304" pitchFamily="18" charset="0"/>
              </a:rPr>
              <a:t> </a:t>
            </a:r>
            <a:r>
              <a:rPr lang="vi-VN" sz="1400" b="1" dirty="0">
                <a:solidFill>
                  <a:srgbClr val="C00000"/>
                </a:solidFill>
                <a:latin typeface="Times New Roman" panose="02020603050405020304" pitchFamily="18" charset="0"/>
                <a:cs typeface="Times New Roman" panose="02020603050405020304" pitchFamily="18" charset="0"/>
              </a:rPr>
              <a:t>Tăng Thị Minh Tâm</a:t>
            </a:r>
            <a:endParaRPr lang="en-US" sz="1400" b="1" dirty="0">
              <a:solidFill>
                <a:srgbClr val="C00000"/>
              </a:solidFill>
              <a:latin typeface="Times New Roman" panose="02020603050405020304" pitchFamily="18" charset="0"/>
              <a:cs typeface="Times New Roman" panose="02020603050405020304" pitchFamily="18" charset="0"/>
            </a:endParaRPr>
          </a:p>
        </p:txBody>
      </p:sp>
      <p:grpSp>
        <p:nvGrpSpPr>
          <p:cNvPr id="10" name="Group 18"/>
          <p:cNvGrpSpPr>
            <a:grpSpLocks/>
          </p:cNvGrpSpPr>
          <p:nvPr/>
        </p:nvGrpSpPr>
        <p:grpSpPr bwMode="auto">
          <a:xfrm>
            <a:off x="2160393" y="1696244"/>
            <a:ext cx="1536277" cy="864023"/>
            <a:chOff x="5225" y="9335"/>
            <a:chExt cx="2520" cy="1750"/>
          </a:xfrm>
        </p:grpSpPr>
        <p:sp>
          <p:nvSpPr>
            <p:cNvPr id="11" name="AutoShape 27" descr="2"/>
            <p:cNvSpPr>
              <a:spLocks noChangeArrowheads="1"/>
            </p:cNvSpPr>
            <p:nvPr/>
          </p:nvSpPr>
          <p:spPr bwMode="auto">
            <a:xfrm>
              <a:off x="5225" y="10186"/>
              <a:ext cx="2520" cy="899"/>
            </a:xfrm>
            <a:prstGeom prst="wave">
              <a:avLst>
                <a:gd name="adj1" fmla="val 20644"/>
                <a:gd name="adj2" fmla="val 0"/>
              </a:avLst>
            </a:prstGeom>
            <a:blipFill dpi="0" rotWithShape="0">
              <a:blip r:embed="rId6"/>
              <a:srcRect/>
              <a:stretch>
                <a:fillRect/>
              </a:stretch>
            </a:blipFill>
            <a:ln>
              <a:noFill/>
            </a:ln>
            <a:effectLst>
              <a:outerShdw dist="107763" dir="2700000" algn="ctr" rotWithShape="0">
                <a:srgbClr val="C0C0C0"/>
              </a:outerShdw>
            </a:effectLst>
            <a:extLst>
              <a:ext uri="{91240B29-F687-4F45-9708-019B960494DF}">
                <a14:hiddenLine xmlns:a14="http://schemas.microsoft.com/office/drawing/2010/main" w="9525">
                  <a:solidFill>
                    <a:srgbClr val="000000"/>
                  </a:solidFill>
                  <a:round/>
                  <a:headEnd/>
                  <a:tailEnd/>
                </a14:hiddenLine>
              </a:ext>
            </a:extLst>
          </p:spPr>
          <p:txBody>
            <a:bodyPr lIns="91435" tIns="45718" rIns="91435" bIns="45718"/>
            <a:lstStyle/>
            <a:p>
              <a:pPr algn="ctr" eaLnBrk="0" hangingPunct="0">
                <a:defRPr/>
              </a:pPr>
              <a:endParaRPr lang="en-US">
                <a:latin typeface="+mn-lt"/>
                <a:cs typeface="Arial" charset="0"/>
              </a:endParaRPr>
            </a:p>
          </p:txBody>
        </p:sp>
        <p:pic>
          <p:nvPicPr>
            <p:cNvPr id="12" name="Picture 26" descr="cosmo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02" y="9335"/>
              <a:ext cx="1080" cy="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BOOK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4" y="10122"/>
              <a:ext cx="126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4" descr="BOOK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42" y="9848"/>
              <a:ext cx="1635" cy="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3" descr="QUILLPE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615" y="9336"/>
              <a:ext cx="702" cy="1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22"/>
            <p:cNvSpPr txBox="1">
              <a:spLocks noChangeArrowheads="1"/>
            </p:cNvSpPr>
            <p:nvPr/>
          </p:nvSpPr>
          <p:spPr bwMode="auto">
            <a:xfrm>
              <a:off x="5867" y="9897"/>
              <a:ext cx="9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algn="ctr" eaLnBrk="1" hangingPunct="1"/>
              <a:r>
                <a:rPr lang="en-US" sz="500" b="1">
                  <a:solidFill>
                    <a:schemeClr val="tx1"/>
                  </a:solidFill>
                  <a:latin typeface="VnBangkok"/>
                  <a:cs typeface="Times New Roman" pitchFamily="18" charset="0"/>
                </a:rPr>
                <a:t> </a:t>
              </a:r>
              <a:endParaRPr lang="en-US" sz="2700">
                <a:solidFill>
                  <a:schemeClr val="tx1"/>
                </a:solidFill>
                <a:latin typeface="Calibri" pitchFamily="34" charset="0"/>
                <a:cs typeface="Times New Roman" pitchFamily="18" charset="0"/>
              </a:endParaRPr>
            </a:p>
          </p:txBody>
        </p:sp>
        <p:sp>
          <p:nvSpPr>
            <p:cNvPr id="17" name="Text Box 21"/>
            <p:cNvSpPr txBox="1">
              <a:spLocks noChangeArrowheads="1"/>
            </p:cNvSpPr>
            <p:nvPr/>
          </p:nvSpPr>
          <p:spPr bwMode="auto">
            <a:xfrm>
              <a:off x="6665" y="9863"/>
              <a:ext cx="577" cy="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algn="ctr" eaLnBrk="1" hangingPunct="1"/>
              <a:endParaRPr lang="en-US" sz="2700">
                <a:solidFill>
                  <a:schemeClr val="tx1"/>
                </a:solidFill>
                <a:latin typeface="Calibri" pitchFamily="34" charset="0"/>
              </a:endParaRPr>
            </a:p>
          </p:txBody>
        </p:sp>
        <p:sp>
          <p:nvSpPr>
            <p:cNvPr id="18" name="WordArt 20"/>
            <p:cNvSpPr>
              <a:spLocks noChangeArrowheads="1" noChangeShapeType="1" noTextEdit="1"/>
            </p:cNvSpPr>
            <p:nvPr/>
          </p:nvSpPr>
          <p:spPr bwMode="auto">
            <a:xfrm rot="1334491">
              <a:off x="6130" y="10696"/>
              <a:ext cx="600" cy="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9282"/>
                </a:avLst>
              </a:prstTxWarp>
            </a:bodyPr>
            <a:lstStyle/>
            <a:p>
              <a:pPr algn="ctr"/>
              <a:r>
                <a:rPr lang="en-US" b="1" kern="10">
                  <a:solidFill>
                    <a:srgbClr val="FFFFFF"/>
                  </a:solidFill>
                  <a:latin typeface="VNbritannic"/>
                </a:rPr>
                <a:t>NÀM </a:t>
              </a:r>
            </a:p>
          </p:txBody>
        </p:sp>
        <p:sp>
          <p:nvSpPr>
            <p:cNvPr id="19" name="Text Box 19"/>
            <p:cNvSpPr txBox="1">
              <a:spLocks noChangeArrowheads="1"/>
            </p:cNvSpPr>
            <p:nvPr/>
          </p:nvSpPr>
          <p:spPr bwMode="auto">
            <a:xfrm>
              <a:off x="6623" y="10049"/>
              <a:ext cx="72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eaLnBrk="0" hangingPunct="0">
                <a:defRPr sz="2800">
                  <a:solidFill>
                    <a:schemeClr val="tx2"/>
                  </a:solidFill>
                  <a:latin typeface="Arial" pitchFamily="34" charset="0"/>
                  <a:cs typeface="Arial" pitchFamily="34" charset="0"/>
                </a:defRPr>
              </a:lvl1pPr>
              <a:lvl2pPr marL="742950" indent="-285750" eaLnBrk="0" hangingPunct="0">
                <a:defRPr sz="2800">
                  <a:solidFill>
                    <a:schemeClr val="tx2"/>
                  </a:solidFill>
                  <a:latin typeface="Arial" pitchFamily="34" charset="0"/>
                  <a:cs typeface="Arial" pitchFamily="34" charset="0"/>
                </a:defRPr>
              </a:lvl2pPr>
              <a:lvl3pPr marL="1143000" indent="-228600" eaLnBrk="0" hangingPunct="0">
                <a:defRPr sz="2800">
                  <a:solidFill>
                    <a:schemeClr val="tx2"/>
                  </a:solidFill>
                  <a:latin typeface="Arial" pitchFamily="34" charset="0"/>
                  <a:cs typeface="Arial" pitchFamily="34" charset="0"/>
                </a:defRPr>
              </a:lvl3pPr>
              <a:lvl4pPr marL="1600200" indent="-228600" eaLnBrk="0" hangingPunct="0">
                <a:defRPr sz="2800">
                  <a:solidFill>
                    <a:schemeClr val="tx2"/>
                  </a:solidFill>
                  <a:latin typeface="Arial" pitchFamily="34" charset="0"/>
                  <a:cs typeface="Arial" pitchFamily="34" charset="0"/>
                </a:defRPr>
              </a:lvl4pPr>
              <a:lvl5pPr marL="2057400" indent="-228600" eaLnBrk="0" hangingPunct="0">
                <a:defRPr sz="2800">
                  <a:solidFill>
                    <a:schemeClr val="tx2"/>
                  </a:solidFill>
                  <a:latin typeface="Arial" pitchFamily="34" charset="0"/>
                  <a:cs typeface="Arial" pitchFamily="34" charset="0"/>
                </a:defRPr>
              </a:lvl5pPr>
              <a:lvl6pPr marL="25146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6pPr>
              <a:lvl7pPr marL="29718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7pPr>
              <a:lvl8pPr marL="34290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8pPr>
              <a:lvl9pPr marL="3886200" indent="-228600" eaLnBrk="0" fontAlgn="base" hangingPunct="0">
                <a:lnSpc>
                  <a:spcPct val="90000"/>
                </a:lnSpc>
                <a:spcBef>
                  <a:spcPct val="20000"/>
                </a:spcBef>
                <a:spcAft>
                  <a:spcPct val="0"/>
                </a:spcAft>
                <a:defRPr sz="2800">
                  <a:solidFill>
                    <a:schemeClr val="tx2"/>
                  </a:solidFill>
                  <a:latin typeface="Arial" pitchFamily="34" charset="0"/>
                  <a:cs typeface="Arial" pitchFamily="34" charset="0"/>
                </a:defRPr>
              </a:lvl9pPr>
            </a:lstStyle>
            <a:p>
              <a:pPr algn="ctr" eaLnBrk="1" hangingPunct="1"/>
              <a:endParaRPr lang="en-US" sz="2700">
                <a:solidFill>
                  <a:schemeClr val="tx1"/>
                </a:solidFill>
                <a:latin typeface="Calibri" pitchFamily="34" charset="0"/>
              </a:endParaRPr>
            </a:p>
          </p:txBody>
        </p:sp>
      </p:grpSp>
      <p:sp>
        <p:nvSpPr>
          <p:cNvPr id="20" name="TextBox 19"/>
          <p:cNvSpPr txBox="1"/>
          <p:nvPr/>
        </p:nvSpPr>
        <p:spPr>
          <a:xfrm>
            <a:off x="1920350" y="781844"/>
            <a:ext cx="2208397" cy="544377"/>
          </a:xfrm>
          <a:prstGeom prst="rect">
            <a:avLst/>
          </a:prstGeom>
          <a:noFill/>
        </p:spPr>
        <p:txBody>
          <a:bodyPr wrap="square" lIns="51432" tIns="25716" rIns="51432" bIns="25716" rtlCol="0">
            <a:spAutoFit/>
          </a:bodyPr>
          <a:lstStyle/>
          <a:p>
            <a:pPr algn="ctr"/>
            <a:r>
              <a:rPr lang="vi-VN" sz="1600" b="1" dirty="0">
                <a:solidFill>
                  <a:srgbClr val="0070C0"/>
                </a:solidFill>
                <a:latin typeface="Arial" pitchFamily="34" charset="0"/>
                <a:cs typeface="Arial" pitchFamily="34" charset="0"/>
              </a:rPr>
              <a:t>MÔN</a:t>
            </a:r>
          </a:p>
          <a:p>
            <a:r>
              <a:rPr lang="vi-VN" sz="1600" b="1" dirty="0">
                <a:solidFill>
                  <a:srgbClr val="FF0000"/>
                </a:solidFill>
                <a:latin typeface="Arial" pitchFamily="34" charset="0"/>
                <a:cs typeface="Arial" pitchFamily="34" charset="0"/>
              </a:rPr>
              <a:t>LUYỆN TỪ VÀ CÂU</a:t>
            </a:r>
            <a:endParaRPr lang="en-US" sz="1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569014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Text Box 41"/>
          <p:cNvSpPr txBox="1">
            <a:spLocks noChangeArrowheads="1"/>
          </p:cNvSpPr>
          <p:nvPr/>
        </p:nvSpPr>
        <p:spPr bwMode="auto">
          <a:xfrm>
            <a:off x="192039" y="720022"/>
            <a:ext cx="1200217" cy="20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eaLnBrk="0" fontAlgn="base" hangingPunct="0">
              <a:spcBef>
                <a:spcPct val="50000"/>
              </a:spcBef>
              <a:spcAft>
                <a:spcPct val="0"/>
              </a:spcAft>
            </a:pPr>
            <a:endParaRPr lang="vi-VN" sz="1000">
              <a:solidFill>
                <a:prstClr val="black"/>
              </a:solidFill>
              <a:latin typeface="Arial" pitchFamily="34" charset="0"/>
            </a:endParaRPr>
          </a:p>
        </p:txBody>
      </p:sp>
      <p:sp>
        <p:nvSpPr>
          <p:cNvPr id="32821" name="Text Box 53"/>
          <p:cNvSpPr txBox="1">
            <a:spLocks noChangeArrowheads="1"/>
          </p:cNvSpPr>
          <p:nvPr/>
        </p:nvSpPr>
        <p:spPr bwMode="auto">
          <a:xfrm>
            <a:off x="2420449" y="1067288"/>
            <a:ext cx="2903523" cy="744395"/>
          </a:xfrm>
          <a:prstGeom prst="rect">
            <a:avLst/>
          </a:prstGeom>
          <a:solidFill>
            <a:srgbClr val="66FF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50000"/>
              </a:spcBef>
              <a:spcAft>
                <a:spcPct val="0"/>
              </a:spcAft>
            </a:pPr>
            <a:r>
              <a:rPr lang="vi-VN" sz="1800" b="1" dirty="0" smtClean="0">
                <a:solidFill>
                  <a:srgbClr val="0000FF"/>
                </a:solidFill>
                <a:latin typeface="Arial" pitchFamily="34" charset="0"/>
                <a:cs typeface="Arial" pitchFamily="34" charset="0"/>
              </a:rPr>
              <a:t>     Thái độ</a:t>
            </a:r>
            <a:endParaRPr lang="en-US" sz="1800" b="1" dirty="0" smtClean="0">
              <a:solidFill>
                <a:srgbClr val="0000FF"/>
              </a:solidFill>
              <a:latin typeface="Arial" pitchFamily="34" charset="0"/>
              <a:cs typeface="Arial" pitchFamily="34" charset="0"/>
            </a:endParaRPr>
          </a:p>
          <a:p>
            <a:pPr defTabSz="514113" fontAlgn="base">
              <a:spcBef>
                <a:spcPct val="50000"/>
              </a:spcBef>
              <a:spcAft>
                <a:spcPct val="0"/>
              </a:spcAft>
            </a:pPr>
            <a:endParaRPr lang="en-US" sz="1800" b="1" dirty="0" smtClean="0">
              <a:solidFill>
                <a:srgbClr val="0000FF"/>
              </a:solidFill>
              <a:latin typeface="Arial" pitchFamily="34" charset="0"/>
              <a:cs typeface="Arial" pitchFamily="34" charset="0"/>
            </a:endParaRPr>
          </a:p>
        </p:txBody>
      </p:sp>
      <p:sp>
        <p:nvSpPr>
          <p:cNvPr id="32822" name="Text Box 54"/>
          <p:cNvSpPr txBox="1">
            <a:spLocks noChangeArrowheads="1"/>
          </p:cNvSpPr>
          <p:nvPr/>
        </p:nvSpPr>
        <p:spPr bwMode="auto">
          <a:xfrm>
            <a:off x="2469449" y="2508828"/>
            <a:ext cx="2927528" cy="744395"/>
          </a:xfrm>
          <a:prstGeom prst="rect">
            <a:avLst/>
          </a:prstGeom>
          <a:solidFill>
            <a:srgbClr val="CCFF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50000"/>
              </a:spcBef>
              <a:spcAft>
                <a:spcPct val="0"/>
              </a:spcAft>
            </a:pPr>
            <a:r>
              <a:rPr lang="vi-VN" sz="1800" b="1" dirty="0" smtClean="0">
                <a:solidFill>
                  <a:srgbClr val="0000FF"/>
                </a:solidFill>
                <a:latin typeface="Arial" pitchFamily="34" charset="0"/>
                <a:cs typeface="Arial" pitchFamily="34" charset="0"/>
              </a:rPr>
              <a:t>Thái độ </a:t>
            </a:r>
            <a:endParaRPr lang="en-US" sz="1800" b="1" dirty="0" smtClean="0">
              <a:solidFill>
                <a:srgbClr val="0000FF"/>
              </a:solidFill>
              <a:latin typeface="Arial" pitchFamily="34" charset="0"/>
              <a:cs typeface="Arial" pitchFamily="34" charset="0"/>
            </a:endParaRPr>
          </a:p>
          <a:p>
            <a:pPr defTabSz="514113" fontAlgn="base">
              <a:spcBef>
                <a:spcPct val="50000"/>
              </a:spcBef>
              <a:spcAft>
                <a:spcPct val="0"/>
              </a:spcAft>
            </a:pPr>
            <a:endParaRPr lang="en-US" sz="1800" b="1" dirty="0" smtClean="0">
              <a:solidFill>
                <a:srgbClr val="0000FF"/>
              </a:solidFill>
              <a:latin typeface="Arial" pitchFamily="34" charset="0"/>
              <a:cs typeface="Arial" pitchFamily="34" charset="0"/>
            </a:endParaRPr>
          </a:p>
        </p:txBody>
      </p:sp>
      <p:sp>
        <p:nvSpPr>
          <p:cNvPr id="32838" name="AutoShape 70"/>
          <p:cNvSpPr>
            <a:spLocks noChangeArrowheads="1"/>
          </p:cNvSpPr>
          <p:nvPr/>
        </p:nvSpPr>
        <p:spPr bwMode="auto">
          <a:xfrm>
            <a:off x="1780329" y="152837"/>
            <a:ext cx="3568645" cy="805522"/>
          </a:xfrm>
          <a:prstGeom prst="cloudCallout">
            <a:avLst>
              <a:gd name="adj1" fmla="val -48097"/>
              <a:gd name="adj2" fmla="val 59389"/>
            </a:avLst>
          </a:prstGeom>
          <a:solidFill>
            <a:srgbClr val="CCFFFF"/>
          </a:solidFill>
          <a:ln w="9525">
            <a:solidFill>
              <a:schemeClr val="tx1"/>
            </a:solidFill>
            <a:round/>
            <a:headEnd/>
            <a:tailEnd/>
          </a:ln>
        </p:spPr>
        <p:txBody>
          <a:bodyPr lIns="51393" tIns="25698" rIns="51393" bIns="25698"/>
          <a:lstStyle/>
          <a:p>
            <a:pPr algn="ctr" defTabSz="514113" fontAlgn="base">
              <a:spcBef>
                <a:spcPct val="0"/>
              </a:spcBef>
              <a:spcAft>
                <a:spcPct val="0"/>
              </a:spcAft>
            </a:pPr>
            <a:r>
              <a:rPr lang="vi-VN" sz="1800" dirty="0">
                <a:solidFill>
                  <a:prstClr val="black"/>
                </a:solidFill>
                <a:latin typeface="Times New Roman" pitchFamily="18" charset="0"/>
                <a:cs typeface="Times New Roman" pitchFamily="18" charset="0"/>
              </a:rPr>
              <a:t>Thỏ</a:t>
            </a:r>
            <a:r>
              <a:rPr lang="en-US" sz="1800" dirty="0">
                <a:solidFill>
                  <a:prstClr val="black"/>
                </a:solidFill>
                <a:latin typeface="Times New Roman" pitchFamily="18" charset="0"/>
                <a:cs typeface="Times New Roman" pitchFamily="18" charset="0"/>
              </a:rPr>
              <a:t> </a:t>
            </a:r>
            <a:r>
              <a:rPr lang="vi-VN" sz="1800" dirty="0">
                <a:solidFill>
                  <a:prstClr val="black"/>
                </a:solidFill>
                <a:latin typeface="Times New Roman" pitchFamily="18" charset="0"/>
                <a:cs typeface="Times New Roman" pitchFamily="18" charset="0"/>
              </a:rPr>
              <a:t>xưng</a:t>
            </a:r>
            <a:r>
              <a:rPr lang="en-US" sz="1800" dirty="0">
                <a:solidFill>
                  <a:prstClr val="black"/>
                </a:solidFill>
                <a:latin typeface="Times New Roman" pitchFamily="18" charset="0"/>
                <a:cs typeface="Times New Roman" pitchFamily="18" charset="0"/>
              </a:rPr>
              <a:t> </a:t>
            </a:r>
            <a:r>
              <a:rPr lang="vi-VN" sz="1800" dirty="0">
                <a:solidFill>
                  <a:prstClr val="black"/>
                </a:solidFill>
                <a:latin typeface="Times New Roman" pitchFamily="18" charset="0"/>
                <a:cs typeface="Times New Roman" pitchFamily="18" charset="0"/>
              </a:rPr>
              <a:t>là</a:t>
            </a:r>
            <a:r>
              <a:rPr lang="en-US" sz="1800" dirty="0">
                <a:solidFill>
                  <a:prstClr val="black"/>
                </a:solidFill>
                <a:latin typeface="Times New Roman" pitchFamily="18" charset="0"/>
                <a:cs typeface="Times New Roman" pitchFamily="18" charset="0"/>
              </a:rPr>
              <a:t>     </a:t>
            </a:r>
            <a:r>
              <a:rPr lang="vi-VN" sz="1800" dirty="0" smtClean="0">
                <a:solidFill>
                  <a:prstClr val="black"/>
                </a:solidFill>
                <a:latin typeface="Times New Roman" pitchFamily="18" charset="0"/>
                <a:cs typeface="Times New Roman" pitchFamily="18" charset="0"/>
              </a:rPr>
              <a:t>,</a:t>
            </a:r>
            <a:endParaRPr lang="vi-VN" sz="1800" dirty="0">
              <a:solidFill>
                <a:prstClr val="black"/>
              </a:solidFill>
              <a:latin typeface="Times New Roman" pitchFamily="18" charset="0"/>
              <a:cs typeface="Times New Roman" pitchFamily="18" charset="0"/>
            </a:endParaRPr>
          </a:p>
          <a:p>
            <a:pPr algn="ctr" defTabSz="514113" fontAlgn="base">
              <a:spcBef>
                <a:spcPct val="0"/>
              </a:spcBef>
              <a:spcAft>
                <a:spcPct val="0"/>
              </a:spcAft>
            </a:pPr>
            <a:r>
              <a:rPr lang="vi-VN" sz="1800" dirty="0" smtClean="0">
                <a:solidFill>
                  <a:prstClr val="black"/>
                </a:solidFill>
                <a:latin typeface="Times New Roman" pitchFamily="18" charset="0"/>
                <a:cs typeface="Times New Roman" pitchFamily="18" charset="0"/>
              </a:rPr>
              <a:t>gọi </a:t>
            </a:r>
            <a:r>
              <a:rPr lang="vi-VN" sz="1800" dirty="0">
                <a:solidFill>
                  <a:prstClr val="black"/>
                </a:solidFill>
                <a:latin typeface="Times New Roman" pitchFamily="18" charset="0"/>
                <a:cs typeface="Times New Roman" pitchFamily="18" charset="0"/>
              </a:rPr>
              <a:t>rùa là</a:t>
            </a:r>
            <a:endParaRPr lang="en-US" sz="1800" b="1" dirty="0">
              <a:solidFill>
                <a:srgbClr val="FF0066"/>
              </a:solidFill>
              <a:latin typeface=".VnTime" pitchFamily="34" charset="0"/>
            </a:endParaRPr>
          </a:p>
        </p:txBody>
      </p:sp>
      <p:sp>
        <p:nvSpPr>
          <p:cNvPr id="32840" name="Line 72"/>
          <p:cNvSpPr>
            <a:spLocks noChangeShapeType="1"/>
          </p:cNvSpPr>
          <p:nvPr/>
        </p:nvSpPr>
        <p:spPr bwMode="auto">
          <a:xfrm flipV="1">
            <a:off x="1758319" y="1341040"/>
            <a:ext cx="638115" cy="225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51393" tIns="25698" rIns="51393" bIns="25698"/>
          <a:lstStyle/>
          <a:p>
            <a:pPr defTabSz="514113" eaLnBrk="0" fontAlgn="base" hangingPunct="0">
              <a:spcBef>
                <a:spcPct val="0"/>
              </a:spcBef>
              <a:spcAft>
                <a:spcPct val="0"/>
              </a:spcAft>
            </a:pPr>
            <a:endParaRPr lang="vi-VN" sz="1600">
              <a:solidFill>
                <a:prstClr val="black"/>
              </a:solidFill>
              <a:latin typeface=".VnArial" pitchFamily="34" charset="0"/>
            </a:endParaRPr>
          </a:p>
        </p:txBody>
      </p:sp>
      <p:sp>
        <p:nvSpPr>
          <p:cNvPr id="32841" name="AutoShape 73"/>
          <p:cNvSpPr>
            <a:spLocks noChangeArrowheads="1"/>
          </p:cNvSpPr>
          <p:nvPr/>
        </p:nvSpPr>
        <p:spPr bwMode="auto">
          <a:xfrm>
            <a:off x="1792327" y="1696546"/>
            <a:ext cx="3498631" cy="746271"/>
          </a:xfrm>
          <a:prstGeom prst="cloudCallout">
            <a:avLst>
              <a:gd name="adj1" fmla="val -50597"/>
              <a:gd name="adj2" fmla="val 54958"/>
            </a:avLst>
          </a:prstGeom>
          <a:solidFill>
            <a:srgbClr val="CCFFFF"/>
          </a:solidFill>
          <a:ln w="9525">
            <a:solidFill>
              <a:schemeClr val="tx1"/>
            </a:solidFill>
            <a:round/>
            <a:headEnd/>
            <a:tailEnd/>
          </a:ln>
        </p:spPr>
        <p:txBody>
          <a:bodyPr lIns="51393" tIns="25698" rIns="51393" bIns="25698"/>
          <a:lstStyle/>
          <a:p>
            <a:pPr algn="ctr" defTabSz="514113" fontAlgn="base">
              <a:spcBef>
                <a:spcPct val="0"/>
              </a:spcBef>
              <a:spcAft>
                <a:spcPct val="0"/>
              </a:spcAft>
            </a:pPr>
            <a:r>
              <a:rPr lang="vi-VN" sz="1800" dirty="0">
                <a:solidFill>
                  <a:prstClr val="black"/>
                </a:solidFill>
                <a:latin typeface="Times New Roman" pitchFamily="18" charset="0"/>
                <a:cs typeface="Times New Roman" pitchFamily="18" charset="0"/>
              </a:rPr>
              <a:t>Rùa xưng là</a:t>
            </a:r>
            <a:r>
              <a:rPr lang="en-US" sz="1800" dirty="0">
                <a:solidFill>
                  <a:prstClr val="black"/>
                </a:solidFill>
                <a:latin typeface="Times New Roman" pitchFamily="18" charset="0"/>
                <a:cs typeface="Times New Roman" pitchFamily="18" charset="0"/>
              </a:rPr>
              <a:t> </a:t>
            </a:r>
            <a:r>
              <a:rPr lang="vi-VN" sz="1800" dirty="0">
                <a:solidFill>
                  <a:prstClr val="black"/>
                </a:solidFill>
                <a:latin typeface="Times New Roman" pitchFamily="18" charset="0"/>
                <a:cs typeface="Times New Roman" pitchFamily="18" charset="0"/>
              </a:rPr>
              <a:t> </a:t>
            </a:r>
            <a:r>
              <a:rPr lang="en-US" sz="1800" b="1" dirty="0">
                <a:solidFill>
                  <a:srgbClr val="FF0000"/>
                </a:solidFill>
                <a:latin typeface="Times New Roman" pitchFamily="18" charset="0"/>
                <a:cs typeface="Times New Roman" pitchFamily="18" charset="0"/>
              </a:rPr>
              <a:t>    </a:t>
            </a:r>
            <a:r>
              <a:rPr lang="vi-VN" sz="1800" dirty="0">
                <a:solidFill>
                  <a:prstClr val="black"/>
                </a:solidFill>
                <a:latin typeface="Times New Roman" pitchFamily="18" charset="0"/>
                <a:cs typeface="Times New Roman" pitchFamily="18" charset="0"/>
              </a:rPr>
              <a:t>, </a:t>
            </a:r>
            <a:endParaRPr lang="en-US" sz="1800" dirty="0">
              <a:solidFill>
                <a:prstClr val="black"/>
              </a:solidFill>
              <a:latin typeface="Times New Roman" pitchFamily="18" charset="0"/>
              <a:cs typeface="Times New Roman" pitchFamily="18" charset="0"/>
            </a:endParaRPr>
          </a:p>
          <a:p>
            <a:pPr algn="ctr" defTabSz="514113" fontAlgn="base">
              <a:spcBef>
                <a:spcPct val="0"/>
              </a:spcBef>
              <a:spcAft>
                <a:spcPct val="0"/>
              </a:spcAft>
            </a:pPr>
            <a:r>
              <a:rPr lang="vi-VN" sz="1800" dirty="0">
                <a:solidFill>
                  <a:prstClr val="black"/>
                </a:solidFill>
                <a:latin typeface="Times New Roman" pitchFamily="18" charset="0"/>
                <a:cs typeface="Times New Roman" pitchFamily="18" charset="0"/>
              </a:rPr>
              <a:t>gọi thỏ là </a:t>
            </a:r>
            <a:r>
              <a:rPr lang="en-US" sz="1800" b="1" dirty="0">
                <a:solidFill>
                  <a:srgbClr val="FF0000"/>
                </a:solidFill>
                <a:latin typeface="Times New Roman" pitchFamily="18" charset="0"/>
                <a:cs typeface="Times New Roman" pitchFamily="18" charset="0"/>
              </a:rPr>
              <a:t>              </a:t>
            </a:r>
            <a:endParaRPr lang="vi-VN" sz="1800" b="1" dirty="0">
              <a:solidFill>
                <a:srgbClr val="FF0000"/>
              </a:solidFill>
              <a:latin typeface="Times New Roman" pitchFamily="18" charset="0"/>
              <a:cs typeface="Times New Roman" pitchFamily="18" charset="0"/>
            </a:endParaRPr>
          </a:p>
          <a:p>
            <a:pPr algn="ctr" defTabSz="514113" fontAlgn="base">
              <a:spcBef>
                <a:spcPct val="0"/>
              </a:spcBef>
              <a:spcAft>
                <a:spcPct val="0"/>
              </a:spcAft>
            </a:pPr>
            <a:endParaRPr lang="en-US" sz="1600" b="1" dirty="0">
              <a:solidFill>
                <a:srgbClr val="FF0066"/>
              </a:solidFill>
              <a:latin typeface=".VnTime" pitchFamily="34" charset="0"/>
            </a:endParaRPr>
          </a:p>
        </p:txBody>
      </p:sp>
      <p:sp>
        <p:nvSpPr>
          <p:cNvPr id="32842" name="Line 74"/>
          <p:cNvSpPr>
            <a:spLocks noChangeShapeType="1"/>
          </p:cNvSpPr>
          <p:nvPr/>
        </p:nvSpPr>
        <p:spPr bwMode="auto">
          <a:xfrm flipV="1">
            <a:off x="1722317" y="2799076"/>
            <a:ext cx="698126"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lIns="51393" tIns="25698" rIns="51393" bIns="25698"/>
          <a:lstStyle/>
          <a:p>
            <a:pPr defTabSz="514113" eaLnBrk="0" fontAlgn="base" hangingPunct="0">
              <a:spcBef>
                <a:spcPct val="0"/>
              </a:spcBef>
              <a:spcAft>
                <a:spcPct val="0"/>
              </a:spcAft>
            </a:pPr>
            <a:endParaRPr lang="vi-VN" sz="1600">
              <a:solidFill>
                <a:prstClr val="black"/>
              </a:solidFill>
              <a:latin typeface=".VnArial" pitchFamily="34" charset="0"/>
            </a:endParaRPr>
          </a:p>
        </p:txBody>
      </p:sp>
      <p:sp>
        <p:nvSpPr>
          <p:cNvPr id="119817" name="TextBox 2"/>
          <p:cNvSpPr txBox="1">
            <a:spLocks noChangeArrowheads="1"/>
          </p:cNvSpPr>
          <p:nvPr/>
        </p:nvSpPr>
        <p:spPr bwMode="auto">
          <a:xfrm>
            <a:off x="4428802" y="759773"/>
            <a:ext cx="484088" cy="48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0"/>
              </a:spcBef>
              <a:spcAft>
                <a:spcPct val="0"/>
              </a:spcAft>
            </a:pPr>
            <a:endParaRPr lang="vi-VN" smtClean="0">
              <a:solidFill>
                <a:prstClr val="black"/>
              </a:solidFill>
            </a:endParaRPr>
          </a:p>
        </p:txBody>
      </p:sp>
      <p:sp>
        <p:nvSpPr>
          <p:cNvPr id="4" name="TextBox 3"/>
          <p:cNvSpPr txBox="1">
            <a:spLocks noChangeArrowheads="1"/>
          </p:cNvSpPr>
          <p:nvPr/>
        </p:nvSpPr>
        <p:spPr bwMode="auto">
          <a:xfrm>
            <a:off x="3861858" y="275179"/>
            <a:ext cx="314057" cy="3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0"/>
              </a:spcBef>
              <a:spcAft>
                <a:spcPct val="0"/>
              </a:spcAft>
            </a:pPr>
            <a:r>
              <a:rPr lang="vi-VN" sz="1800" b="1" dirty="0" smtClean="0">
                <a:solidFill>
                  <a:srgbClr val="FF0000"/>
                </a:solidFill>
                <a:latin typeface="Times New Roman" pitchFamily="18" charset="0"/>
                <a:cs typeface="Times New Roman" pitchFamily="18" charset="0"/>
              </a:rPr>
              <a:t>ta </a:t>
            </a:r>
            <a:endParaRPr lang="en-US" sz="1800" dirty="0" smtClean="0">
              <a:solidFill>
                <a:prstClr val="black"/>
              </a:solidFill>
            </a:endParaRPr>
          </a:p>
        </p:txBody>
      </p:sp>
      <p:sp>
        <p:nvSpPr>
          <p:cNvPr id="119819" name="TextBox 4"/>
          <p:cNvSpPr txBox="1">
            <a:spLocks noChangeArrowheads="1"/>
          </p:cNvSpPr>
          <p:nvPr/>
        </p:nvSpPr>
        <p:spPr bwMode="auto">
          <a:xfrm>
            <a:off x="4961899" y="720021"/>
            <a:ext cx="338062" cy="48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0"/>
              </a:spcBef>
              <a:spcAft>
                <a:spcPct val="0"/>
              </a:spcAft>
            </a:pPr>
            <a:endParaRPr lang="vi-VN" smtClean="0">
              <a:solidFill>
                <a:prstClr val="black"/>
              </a:solidFill>
            </a:endParaRPr>
          </a:p>
        </p:txBody>
      </p:sp>
      <p:sp>
        <p:nvSpPr>
          <p:cNvPr id="7" name="TextBox 6"/>
          <p:cNvSpPr txBox="1">
            <a:spLocks noChangeArrowheads="1"/>
          </p:cNvSpPr>
          <p:nvPr/>
        </p:nvSpPr>
        <p:spPr bwMode="auto">
          <a:xfrm>
            <a:off x="3910598" y="542550"/>
            <a:ext cx="842152" cy="3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0"/>
              </a:spcBef>
              <a:spcAft>
                <a:spcPct val="0"/>
              </a:spcAft>
            </a:pPr>
            <a:r>
              <a:rPr lang="en-US" sz="1800" b="1" dirty="0" smtClean="0">
                <a:solidFill>
                  <a:srgbClr val="FF0000"/>
                </a:solidFill>
                <a:latin typeface="Times New Roman" pitchFamily="18" charset="0"/>
                <a:cs typeface="Times New Roman" pitchFamily="18" charset="0"/>
              </a:rPr>
              <a:t>c</a:t>
            </a:r>
            <a:r>
              <a:rPr lang="vi-VN" sz="1800" b="1" dirty="0" smtClean="0">
                <a:solidFill>
                  <a:srgbClr val="FF0000"/>
                </a:solidFill>
                <a:latin typeface="Times New Roman" pitchFamily="18" charset="0"/>
                <a:cs typeface="Times New Roman" pitchFamily="18" charset="0"/>
              </a:rPr>
              <a:t>hú em</a:t>
            </a:r>
          </a:p>
        </p:txBody>
      </p:sp>
      <p:sp>
        <p:nvSpPr>
          <p:cNvPr id="8" name="TextBox 7"/>
          <p:cNvSpPr txBox="1">
            <a:spLocks noChangeArrowheads="1"/>
          </p:cNvSpPr>
          <p:nvPr/>
        </p:nvSpPr>
        <p:spPr bwMode="auto">
          <a:xfrm>
            <a:off x="2956719" y="1064287"/>
            <a:ext cx="2129384" cy="60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0"/>
              </a:spcBef>
              <a:spcAft>
                <a:spcPct val="0"/>
              </a:spcAft>
            </a:pPr>
            <a:r>
              <a:rPr lang="en-US" sz="1800" b="1" dirty="0" smtClean="0">
                <a:solidFill>
                  <a:srgbClr val="0000FF"/>
                </a:solidFill>
                <a:latin typeface="Times New Roman" pitchFamily="18" charset="0"/>
              </a:rPr>
              <a:t>           </a:t>
            </a:r>
            <a:r>
              <a:rPr lang="en-US" sz="1800" b="1" dirty="0" smtClean="0">
                <a:solidFill>
                  <a:srgbClr val="FF0000"/>
                </a:solidFill>
                <a:latin typeface="Times New Roman" pitchFamily="18" charset="0"/>
              </a:rPr>
              <a:t>kiêu căng,</a:t>
            </a:r>
          </a:p>
          <a:p>
            <a:pPr defTabSz="514113" fontAlgn="base">
              <a:spcBef>
                <a:spcPct val="0"/>
              </a:spcBef>
              <a:spcAft>
                <a:spcPct val="0"/>
              </a:spcAft>
            </a:pPr>
            <a:r>
              <a:rPr lang="en-US" sz="1800" b="1" dirty="0" smtClean="0">
                <a:solidFill>
                  <a:srgbClr val="FF0000"/>
                </a:solidFill>
                <a:latin typeface="Times New Roman" pitchFamily="18" charset="0"/>
              </a:rPr>
              <a:t> coi thường rùa</a:t>
            </a:r>
          </a:p>
        </p:txBody>
      </p:sp>
      <p:sp>
        <p:nvSpPr>
          <p:cNvPr id="9" name="TextBox 8"/>
          <p:cNvSpPr txBox="1">
            <a:spLocks noChangeArrowheads="1"/>
          </p:cNvSpPr>
          <p:nvPr/>
        </p:nvSpPr>
        <p:spPr bwMode="auto">
          <a:xfrm>
            <a:off x="3794919" y="1804526"/>
            <a:ext cx="379068" cy="3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0"/>
              </a:spcBef>
              <a:spcAft>
                <a:spcPct val="0"/>
              </a:spcAft>
            </a:pPr>
            <a:r>
              <a:rPr lang="vi-VN" sz="1800" b="1" dirty="0" smtClean="0">
                <a:solidFill>
                  <a:srgbClr val="FF0000"/>
                </a:solidFill>
                <a:latin typeface="Times New Roman" pitchFamily="18" charset="0"/>
                <a:cs typeface="Times New Roman" pitchFamily="18" charset="0"/>
              </a:rPr>
              <a:t>tôi</a:t>
            </a:r>
            <a:endParaRPr lang="en-US" sz="1800" dirty="0" smtClean="0">
              <a:solidFill>
                <a:prstClr val="black"/>
              </a:solidFill>
            </a:endParaRPr>
          </a:p>
        </p:txBody>
      </p:sp>
      <p:sp>
        <p:nvSpPr>
          <p:cNvPr id="10" name="TextBox 9"/>
          <p:cNvSpPr txBox="1">
            <a:spLocks noChangeArrowheads="1"/>
          </p:cNvSpPr>
          <p:nvPr/>
        </p:nvSpPr>
        <p:spPr bwMode="auto">
          <a:xfrm>
            <a:off x="3871119" y="2077244"/>
            <a:ext cx="564102" cy="3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0"/>
              </a:spcBef>
              <a:spcAft>
                <a:spcPct val="0"/>
              </a:spcAft>
            </a:pPr>
            <a:r>
              <a:rPr lang="vi-VN" sz="1800" b="1" dirty="0" smtClean="0">
                <a:solidFill>
                  <a:srgbClr val="FF0000"/>
                </a:solidFill>
                <a:latin typeface="Times New Roman" pitchFamily="18" charset="0"/>
                <a:cs typeface="Times New Roman" pitchFamily="18" charset="0"/>
              </a:rPr>
              <a:t>anh</a:t>
            </a:r>
          </a:p>
        </p:txBody>
      </p:sp>
      <p:sp>
        <p:nvSpPr>
          <p:cNvPr id="11" name="TextBox 10"/>
          <p:cNvSpPr txBox="1">
            <a:spLocks noChangeArrowheads="1"/>
          </p:cNvSpPr>
          <p:nvPr/>
        </p:nvSpPr>
        <p:spPr bwMode="auto">
          <a:xfrm>
            <a:off x="2575719" y="2489749"/>
            <a:ext cx="2056371" cy="88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0"/>
              </a:spcBef>
              <a:spcAft>
                <a:spcPct val="0"/>
              </a:spcAft>
            </a:pPr>
            <a:r>
              <a:rPr lang="en-US" sz="1800" b="1" dirty="0" smtClean="0">
                <a:solidFill>
                  <a:srgbClr val="0000FF"/>
                </a:solidFill>
                <a:latin typeface="Times New Roman" pitchFamily="18" charset="0"/>
              </a:rPr>
              <a:t>              </a:t>
            </a:r>
            <a:r>
              <a:rPr lang="en-US" sz="1800" b="1" dirty="0" smtClean="0">
                <a:solidFill>
                  <a:srgbClr val="FF0000"/>
                </a:solidFill>
                <a:latin typeface="Times New Roman" pitchFamily="18" charset="0"/>
              </a:rPr>
              <a:t>tự trọng, lịch sự với thỏ</a:t>
            </a:r>
          </a:p>
          <a:p>
            <a:pPr defTabSz="514113" fontAlgn="base">
              <a:spcBef>
                <a:spcPct val="0"/>
              </a:spcBef>
              <a:spcAft>
                <a:spcPct val="0"/>
              </a:spcAft>
            </a:pPr>
            <a:endParaRPr lang="en-US" sz="1800" dirty="0" smtClean="0">
              <a:solidFill>
                <a:prstClr val="black"/>
              </a:solidFill>
            </a:endParaRPr>
          </a:p>
        </p:txBody>
      </p:sp>
      <p:pic>
        <p:nvPicPr>
          <p:cNvPr id="11982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14" y="567769"/>
            <a:ext cx="1696306" cy="112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13" y="2049055"/>
            <a:ext cx="1674302" cy="104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a:spLocks noChangeArrowheads="1"/>
          </p:cNvSpPr>
          <p:nvPr/>
        </p:nvSpPr>
        <p:spPr bwMode="auto">
          <a:xfrm>
            <a:off x="62787" y="-56356"/>
            <a:ext cx="1659529" cy="60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514113" fontAlgn="base">
              <a:spcBef>
                <a:spcPct val="0"/>
              </a:spcBef>
              <a:spcAft>
                <a:spcPct val="0"/>
              </a:spcAft>
            </a:pPr>
            <a:r>
              <a:rPr lang="en-US" sz="1800" b="1" dirty="0">
                <a:solidFill>
                  <a:srgbClr val="0000FF"/>
                </a:solidFill>
                <a:latin typeface="Times New Roman" pitchFamily="18" charset="0"/>
              </a:rPr>
              <a:t>N</a:t>
            </a:r>
            <a:r>
              <a:rPr lang="vi-VN" sz="1800" b="1" dirty="0">
                <a:solidFill>
                  <a:srgbClr val="0000FF"/>
                </a:solidFill>
                <a:latin typeface="Times New Roman" pitchFamily="18" charset="0"/>
              </a:rPr>
              <a:t>hận xét </a:t>
            </a:r>
            <a:endParaRPr lang="en-US" sz="1800" b="1" dirty="0">
              <a:solidFill>
                <a:srgbClr val="FF0000"/>
              </a:solidFill>
              <a:latin typeface="Times New Roman" pitchFamily="18" charset="0"/>
            </a:endParaRPr>
          </a:p>
          <a:p>
            <a:pPr algn="ctr" defTabSz="514113" fontAlgn="base">
              <a:spcBef>
                <a:spcPct val="0"/>
              </a:spcBef>
              <a:spcAft>
                <a:spcPct val="0"/>
              </a:spcAft>
            </a:pPr>
            <a:r>
              <a:rPr lang="en-US" sz="1800" b="1" dirty="0">
                <a:solidFill>
                  <a:srgbClr val="FF0000"/>
                </a:solidFill>
                <a:latin typeface="Times New Roman" pitchFamily="18" charset="0"/>
              </a:rPr>
              <a:t> </a:t>
            </a:r>
            <a:r>
              <a:rPr lang="vi-VN" sz="1800" b="1" dirty="0">
                <a:solidFill>
                  <a:srgbClr val="FF0000"/>
                </a:solidFill>
                <a:latin typeface="Times New Roman" pitchFamily="18" charset="0"/>
              </a:rPr>
              <a:t>về thái độ </a:t>
            </a:r>
            <a:endParaRPr lang="en-US" sz="1800" b="1" dirty="0">
              <a:solidFill>
                <a:srgbClr val="FF0000"/>
              </a:solidFill>
              <a:latin typeface="Times New Roman" pitchFamily="18" charset="0"/>
            </a:endParaRPr>
          </a:p>
        </p:txBody>
      </p:sp>
    </p:spTree>
    <p:extLst>
      <p:ext uri="{BB962C8B-B14F-4D97-AF65-F5344CB8AC3E}">
        <p14:creationId xmlns:p14="http://schemas.microsoft.com/office/powerpoint/2010/main" val="3168236425"/>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838"/>
                                        </p:tgtEl>
                                        <p:attrNameLst>
                                          <p:attrName>style.visibility</p:attrName>
                                        </p:attrNameLst>
                                      </p:cBhvr>
                                      <p:to>
                                        <p:strVal val="visible"/>
                                      </p:to>
                                    </p:set>
                                    <p:animEffect transition="in" filter="wipe(left)">
                                      <p:cBhvr>
                                        <p:cTn id="12" dur="500"/>
                                        <p:tgtEl>
                                          <p:spTgt spid="328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840"/>
                                        </p:tgtEl>
                                        <p:attrNameLst>
                                          <p:attrName>style.visibility</p:attrName>
                                        </p:attrNameLst>
                                      </p:cBhvr>
                                      <p:to>
                                        <p:strVal val="visible"/>
                                      </p:to>
                                    </p:set>
                                    <p:animEffect transition="in" filter="barn(inVertical)">
                                      <p:cBhvr>
                                        <p:cTn id="27" dur="500"/>
                                        <p:tgtEl>
                                          <p:spTgt spid="328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821"/>
                                        </p:tgtEl>
                                        <p:attrNameLst>
                                          <p:attrName>style.visibility</p:attrName>
                                        </p:attrNameLst>
                                      </p:cBhvr>
                                      <p:to>
                                        <p:strVal val="visible"/>
                                      </p:to>
                                    </p:set>
                                    <p:animEffect transition="in" filter="wipe(left)">
                                      <p:cBhvr>
                                        <p:cTn id="32" dur="500"/>
                                        <p:tgtEl>
                                          <p:spTgt spid="328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841"/>
                                        </p:tgtEl>
                                        <p:attrNameLst>
                                          <p:attrName>style.visibility</p:attrName>
                                        </p:attrNameLst>
                                      </p:cBhvr>
                                      <p:to>
                                        <p:strVal val="visible"/>
                                      </p:to>
                                    </p:set>
                                    <p:animEffect transition="in" filter="wipe(left)">
                                      <p:cBhvr>
                                        <p:cTn id="42" dur="500"/>
                                        <p:tgtEl>
                                          <p:spTgt spid="3284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left)">
                                      <p:cBhvr>
                                        <p:cTn id="47" dur="5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left)">
                                      <p:cBhvr>
                                        <p:cTn id="52" dur="500"/>
                                        <p:tgtEl>
                                          <p:spTgt spid="1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842"/>
                                        </p:tgtEl>
                                        <p:attrNameLst>
                                          <p:attrName>style.visibility</p:attrName>
                                        </p:attrNameLst>
                                      </p:cBhvr>
                                      <p:to>
                                        <p:strVal val="visible"/>
                                      </p:to>
                                    </p:set>
                                    <p:animEffect transition="in" filter="wipe(down)">
                                      <p:cBhvr>
                                        <p:cTn id="57" dur="500"/>
                                        <p:tgtEl>
                                          <p:spTgt spid="3284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2822"/>
                                        </p:tgtEl>
                                        <p:attrNameLst>
                                          <p:attrName>style.visibility</p:attrName>
                                        </p:attrNameLst>
                                      </p:cBhvr>
                                      <p:to>
                                        <p:strVal val="visible"/>
                                      </p:to>
                                    </p:set>
                                    <p:animEffect transition="in" filter="wipe(left)">
                                      <p:cBhvr>
                                        <p:cTn id="62" dur="500"/>
                                        <p:tgtEl>
                                          <p:spTgt spid="328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wipe(left)">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1" grpId="0" animBg="1"/>
      <p:bldP spid="32822" grpId="0" animBg="1"/>
      <p:bldP spid="32838" grpId="0" animBg="1"/>
      <p:bldP spid="32840" grpId="0" animBg="1"/>
      <p:bldP spid="32841" grpId="0" animBg="1"/>
      <p:bldP spid="32842" grpId="0" animBg="1"/>
      <p:bldP spid="4" grpId="0"/>
      <p:bldP spid="7" grpId="0"/>
      <p:bldP spid="8" grpId="0"/>
      <p:bldP spid="9" grpId="0"/>
      <p:bldP spid="10" grpId="0"/>
      <p:bldP spid="11"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 y="400844"/>
            <a:ext cx="5761038" cy="2891137"/>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lIns="51393" tIns="25698" rIns="51393" bIns="2569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514113" fontAlgn="base">
              <a:spcBef>
                <a:spcPts val="338"/>
              </a:spcBef>
              <a:spcAft>
                <a:spcPts val="338"/>
              </a:spcAft>
              <a:defRPr/>
            </a:pPr>
            <a:r>
              <a:rPr lang="en-US" sz="1400" b="1" dirty="0">
                <a:solidFill>
                  <a:prstClr val="white"/>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hốt</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hoảng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kể</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với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bạn</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514113" fontAlgn="base">
              <a:spcBef>
                <a:spcPts val="338"/>
              </a:spcBef>
              <a:spcAft>
                <a:spcPts val="338"/>
              </a:spcAft>
              <a:defRPr/>
            </a:pP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và</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đang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bay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con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lớn</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chợt</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Tu</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Hú</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gọi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Kìa</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chống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ngước</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nhìn</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Trước</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mắt</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thép</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dọc</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nối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nhau</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chạy</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vút</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tận</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mây</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xanh</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tựa</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như</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cầu</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xe</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lửa</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đồ</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sộ</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không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phải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bắc</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ngang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sông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đứng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trên</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trời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514113" fontAlgn="base">
              <a:spcBef>
                <a:spcPts val="338"/>
              </a:spcBef>
              <a:spcAft>
                <a:spcPts val="338"/>
              </a:spcAft>
              <a:defRPr/>
            </a:pP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vậy</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Các</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à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lên</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một</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tiếng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rồi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thong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thả</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nói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514113" fontAlgn="base">
              <a:lnSpc>
                <a:spcPct val="125000"/>
              </a:lnSpc>
              <a:spcBef>
                <a:spcPts val="338"/>
              </a:spcBef>
              <a:spcAft>
                <a:spcPts val="338"/>
              </a:spcAft>
              <a:defRPr/>
            </a:pP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cũng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từng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bay qua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cái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hơn</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tất</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cả</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ống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khói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những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buồm</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cột</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mà</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thường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gặp</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Đó</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là</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trụ</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điện</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cao</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thế</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mới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được</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xây</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dựng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a:t>
            </a:r>
          </a:p>
          <a:p>
            <a:pPr algn="just" defTabSz="514113" fontAlgn="base">
              <a:spcBef>
                <a:spcPts val="338"/>
              </a:spcBef>
              <a:spcAft>
                <a:spcPts val="338"/>
              </a:spcAft>
              <a:defRPr/>
            </a:pP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Mọi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người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hiểu</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rõ</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sự</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thực</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sung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sướng</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thở</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phào</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Ai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nấy</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cười</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to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vì</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thấy</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Bồ</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Chao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đã</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quá</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sợ</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r>
              <a:rPr lang="en-US" sz="1400" b="1" dirty="0" err="1">
                <a:solidFill>
                  <a:prstClr val="black">
                    <a:lumMod val="95000"/>
                    <a:lumOff val="5000"/>
                  </a:prstClr>
                </a:solidFill>
                <a:latin typeface="Times New Roman" panose="02020603050405020304" pitchFamily="18" charset="0"/>
                <a:cs typeface="Times New Roman" panose="02020603050405020304" pitchFamily="18" charset="0"/>
              </a:rPr>
              <a:t>sệt</a:t>
            </a:r>
            <a:r>
              <a:rPr lang="en-US" sz="1400" b="1" dirty="0">
                <a:solidFill>
                  <a:prstClr val="black">
                    <a:lumMod val="95000"/>
                    <a:lumOff val="5000"/>
                  </a:prstClr>
                </a:solidFill>
                <a:latin typeface="Times New Roman" panose="02020603050405020304" pitchFamily="18" charset="0"/>
                <a:cs typeface="Times New Roman" panose="02020603050405020304" pitchFamily="18" charset="0"/>
              </a:rPr>
              <a:t>.		</a:t>
            </a:r>
          </a:p>
        </p:txBody>
      </p:sp>
      <p:sp>
        <p:nvSpPr>
          <p:cNvPr id="120835" name="Text Box 3"/>
          <p:cNvSpPr txBox="1">
            <a:spLocks noChangeArrowheads="1"/>
          </p:cNvSpPr>
          <p:nvPr/>
        </p:nvSpPr>
        <p:spPr bwMode="auto">
          <a:xfrm>
            <a:off x="195041" y="-5741"/>
            <a:ext cx="5494991" cy="48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50000"/>
              </a:spcBef>
              <a:spcAft>
                <a:spcPct val="0"/>
              </a:spcAft>
            </a:pPr>
            <a:r>
              <a:rPr lang="vi-VN" sz="1400" b="1" u="sng" dirty="0">
                <a:solidFill>
                  <a:prstClr val="black"/>
                </a:solidFill>
                <a:latin typeface="Times New Roman" pitchFamily="18" charset="0"/>
                <a:cs typeface="Times New Roman" pitchFamily="18" charset="0"/>
              </a:rPr>
              <a:t>Bài 2:</a:t>
            </a:r>
            <a:r>
              <a:rPr lang="vi-VN" sz="1400" b="1" dirty="0">
                <a:solidFill>
                  <a:prstClr val="black"/>
                </a:solidFill>
                <a:latin typeface="Times New Roman" pitchFamily="18" charset="0"/>
                <a:cs typeface="Times New Roman" pitchFamily="18" charset="0"/>
              </a:rPr>
              <a:t> Chọn các đại từ xưng hô </a:t>
            </a:r>
            <a:r>
              <a:rPr lang="en-US" sz="1400" b="1" dirty="0">
                <a:solidFill>
                  <a:prstClr val="black"/>
                </a:solidFill>
                <a:latin typeface="Times New Roman" pitchFamily="18" charset="0"/>
                <a:cs typeface="Times New Roman" pitchFamily="18" charset="0"/>
              </a:rPr>
              <a:t> </a:t>
            </a:r>
            <a:r>
              <a:rPr lang="vi-VN" sz="1400" b="1" dirty="0">
                <a:solidFill>
                  <a:srgbClr val="FF0000"/>
                </a:solidFill>
                <a:latin typeface="Times New Roman" pitchFamily="18" charset="0"/>
                <a:cs typeface="Times New Roman" pitchFamily="18" charset="0"/>
              </a:rPr>
              <a:t>tôi, nó, chúng ta </a:t>
            </a:r>
            <a:r>
              <a:rPr lang="vi-VN" sz="1400" b="1" dirty="0">
                <a:solidFill>
                  <a:prstClr val="black"/>
                </a:solidFill>
                <a:latin typeface="Times New Roman" pitchFamily="18" charset="0"/>
                <a:cs typeface="Times New Roman" pitchFamily="18" charset="0"/>
              </a:rPr>
              <a:t>thích hợp với mỗi </a:t>
            </a:r>
            <a:r>
              <a:rPr lang="en-US" sz="1400" b="1" dirty="0">
                <a:solidFill>
                  <a:prstClr val="black"/>
                </a:solidFill>
                <a:latin typeface="Times New Roman" pitchFamily="18" charset="0"/>
                <a:cs typeface="Times New Roman" pitchFamily="18" charset="0"/>
              </a:rPr>
              <a:t>ô</a:t>
            </a:r>
            <a:r>
              <a:rPr lang="vi-VN" sz="1400" b="1" dirty="0">
                <a:solidFill>
                  <a:prstClr val="black"/>
                </a:solidFill>
                <a:latin typeface="Times New Roman" pitchFamily="18" charset="0"/>
                <a:cs typeface="Times New Roman" pitchFamily="18" charset="0"/>
              </a:rPr>
              <a:t> trống :</a:t>
            </a:r>
          </a:p>
        </p:txBody>
      </p:sp>
      <p:sp>
        <p:nvSpPr>
          <p:cNvPr id="581652" name="Line 20"/>
          <p:cNvSpPr>
            <a:spLocks noChangeShapeType="1"/>
          </p:cNvSpPr>
          <p:nvPr/>
        </p:nvSpPr>
        <p:spPr bwMode="auto">
          <a:xfrm>
            <a:off x="1529205" y="228398"/>
            <a:ext cx="1014432"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113" eaLnBrk="0" fontAlgn="base" hangingPunct="0">
              <a:spcBef>
                <a:spcPct val="0"/>
              </a:spcBef>
              <a:spcAft>
                <a:spcPct val="0"/>
              </a:spcAft>
            </a:pPr>
            <a:endParaRPr lang="vi-VN" sz="1600">
              <a:solidFill>
                <a:prstClr val="black"/>
              </a:solidFill>
              <a:latin typeface=".VnArial" pitchFamily="34" charset="0"/>
            </a:endParaRPr>
          </a:p>
        </p:txBody>
      </p:sp>
      <p:sp>
        <p:nvSpPr>
          <p:cNvPr id="3" name="Rectangle 2"/>
          <p:cNvSpPr/>
          <p:nvPr/>
        </p:nvSpPr>
        <p:spPr>
          <a:xfrm>
            <a:off x="434353" y="1953080"/>
            <a:ext cx="242044" cy="181505"/>
          </a:xfrm>
          <a:prstGeom prst="rect">
            <a:avLst/>
          </a:prstGeom>
          <a:ln/>
        </p:spPr>
        <p:style>
          <a:lnRef idx="1">
            <a:schemeClr val="accent4"/>
          </a:lnRef>
          <a:fillRef idx="2">
            <a:schemeClr val="accent4"/>
          </a:fillRef>
          <a:effectRef idx="1">
            <a:schemeClr val="accent4"/>
          </a:effectRef>
          <a:fontRef idx="minor">
            <a:schemeClr val="dk1"/>
          </a:fontRef>
        </p:style>
        <p:txBody>
          <a:bodyPr lIns="51393" tIns="25698" rIns="51393" bIns="25698" anchor="ctr"/>
          <a:lstStyle/>
          <a:p>
            <a:pPr algn="ctr" defTabSz="514113" eaLnBrk="0" fontAlgn="base" hangingPunct="0">
              <a:spcBef>
                <a:spcPct val="0"/>
              </a:spcBef>
              <a:spcAft>
                <a:spcPct val="0"/>
              </a:spcAft>
              <a:defRPr/>
            </a:pPr>
            <a:endParaRPr lang="en-US" sz="1600">
              <a:solidFill>
                <a:prstClr val="black"/>
              </a:solidFill>
            </a:endParaRPr>
          </a:p>
        </p:txBody>
      </p:sp>
      <p:sp>
        <p:nvSpPr>
          <p:cNvPr id="7" name="Rectangle 6"/>
          <p:cNvSpPr/>
          <p:nvPr/>
        </p:nvSpPr>
        <p:spPr>
          <a:xfrm>
            <a:off x="1574425" y="929962"/>
            <a:ext cx="242044" cy="180754"/>
          </a:xfrm>
          <a:prstGeom prst="rect">
            <a:avLst/>
          </a:prstGeom>
          <a:ln/>
        </p:spPr>
        <p:style>
          <a:lnRef idx="1">
            <a:schemeClr val="accent4"/>
          </a:lnRef>
          <a:fillRef idx="2">
            <a:schemeClr val="accent4"/>
          </a:fillRef>
          <a:effectRef idx="1">
            <a:schemeClr val="accent4"/>
          </a:effectRef>
          <a:fontRef idx="minor">
            <a:schemeClr val="dk1"/>
          </a:fontRef>
        </p:style>
        <p:txBody>
          <a:bodyPr lIns="51393" tIns="25698" rIns="51393" bIns="25698" anchor="ctr"/>
          <a:lstStyle/>
          <a:p>
            <a:pPr algn="ctr" defTabSz="514113" eaLnBrk="0" fontAlgn="base" hangingPunct="0">
              <a:spcBef>
                <a:spcPct val="0"/>
              </a:spcBef>
              <a:spcAft>
                <a:spcPct val="0"/>
              </a:spcAft>
              <a:defRPr/>
            </a:pPr>
            <a:endParaRPr lang="en-US" sz="1600">
              <a:solidFill>
                <a:prstClr val="black"/>
              </a:solidFill>
            </a:endParaRPr>
          </a:p>
        </p:txBody>
      </p:sp>
      <p:sp>
        <p:nvSpPr>
          <p:cNvPr id="8" name="Rectangle 7"/>
          <p:cNvSpPr/>
          <p:nvPr/>
        </p:nvSpPr>
        <p:spPr>
          <a:xfrm>
            <a:off x="3129099" y="1141456"/>
            <a:ext cx="242044" cy="181505"/>
          </a:xfrm>
          <a:prstGeom prst="rect">
            <a:avLst/>
          </a:prstGeom>
          <a:ln/>
        </p:spPr>
        <p:style>
          <a:lnRef idx="1">
            <a:schemeClr val="accent4"/>
          </a:lnRef>
          <a:fillRef idx="2">
            <a:schemeClr val="accent4"/>
          </a:fillRef>
          <a:effectRef idx="1">
            <a:schemeClr val="accent4"/>
          </a:effectRef>
          <a:fontRef idx="minor">
            <a:schemeClr val="dk1"/>
          </a:fontRef>
        </p:style>
        <p:txBody>
          <a:bodyPr lIns="51393" tIns="25698" rIns="51393" bIns="25698" anchor="ctr"/>
          <a:lstStyle/>
          <a:p>
            <a:pPr algn="ctr" defTabSz="514113" eaLnBrk="0" fontAlgn="base" hangingPunct="0">
              <a:spcBef>
                <a:spcPct val="0"/>
              </a:spcBef>
              <a:spcAft>
                <a:spcPct val="0"/>
              </a:spcAft>
              <a:defRPr/>
            </a:pPr>
            <a:endParaRPr lang="en-US" sz="1600">
              <a:solidFill>
                <a:prstClr val="black"/>
              </a:solidFill>
            </a:endParaRPr>
          </a:p>
        </p:txBody>
      </p:sp>
      <p:sp>
        <p:nvSpPr>
          <p:cNvPr id="9" name="Rectangle 8"/>
          <p:cNvSpPr/>
          <p:nvPr/>
        </p:nvSpPr>
        <p:spPr>
          <a:xfrm>
            <a:off x="3032919" y="1962587"/>
            <a:ext cx="242044" cy="181505"/>
          </a:xfrm>
          <a:prstGeom prst="rect">
            <a:avLst/>
          </a:prstGeom>
          <a:ln/>
        </p:spPr>
        <p:style>
          <a:lnRef idx="1">
            <a:schemeClr val="accent4"/>
          </a:lnRef>
          <a:fillRef idx="2">
            <a:schemeClr val="accent4"/>
          </a:fillRef>
          <a:effectRef idx="1">
            <a:schemeClr val="accent4"/>
          </a:effectRef>
          <a:fontRef idx="minor">
            <a:schemeClr val="dk1"/>
          </a:fontRef>
        </p:style>
        <p:txBody>
          <a:bodyPr lIns="51393" tIns="25698" rIns="51393" bIns="25698" anchor="ctr"/>
          <a:lstStyle/>
          <a:p>
            <a:pPr algn="ctr" defTabSz="514113" eaLnBrk="0" fontAlgn="base" hangingPunct="0">
              <a:spcBef>
                <a:spcPct val="0"/>
              </a:spcBef>
              <a:spcAft>
                <a:spcPct val="0"/>
              </a:spcAft>
              <a:defRPr/>
            </a:pPr>
            <a:endParaRPr lang="en-US" sz="1600">
              <a:solidFill>
                <a:prstClr val="black"/>
              </a:solidFill>
            </a:endParaRPr>
          </a:p>
        </p:txBody>
      </p:sp>
      <p:sp>
        <p:nvSpPr>
          <p:cNvPr id="10" name="Rectangle 9"/>
          <p:cNvSpPr/>
          <p:nvPr/>
        </p:nvSpPr>
        <p:spPr>
          <a:xfrm>
            <a:off x="2395242" y="2221418"/>
            <a:ext cx="242044" cy="180756"/>
          </a:xfrm>
          <a:prstGeom prst="rect">
            <a:avLst/>
          </a:prstGeom>
          <a:ln/>
        </p:spPr>
        <p:style>
          <a:lnRef idx="1">
            <a:schemeClr val="accent4"/>
          </a:lnRef>
          <a:fillRef idx="2">
            <a:schemeClr val="accent4"/>
          </a:fillRef>
          <a:effectRef idx="1">
            <a:schemeClr val="accent4"/>
          </a:effectRef>
          <a:fontRef idx="minor">
            <a:schemeClr val="dk1"/>
          </a:fontRef>
        </p:style>
        <p:txBody>
          <a:bodyPr lIns="51393" tIns="25698" rIns="51393" bIns="25698" anchor="ctr"/>
          <a:lstStyle/>
          <a:p>
            <a:pPr algn="ctr" defTabSz="514113" eaLnBrk="0" fontAlgn="base" hangingPunct="0">
              <a:spcBef>
                <a:spcPct val="0"/>
              </a:spcBef>
              <a:spcAft>
                <a:spcPct val="0"/>
              </a:spcAft>
              <a:defRPr/>
            </a:pPr>
            <a:endParaRPr lang="en-US" sz="1600">
              <a:solidFill>
                <a:prstClr val="black"/>
              </a:solidFill>
            </a:endParaRPr>
          </a:p>
        </p:txBody>
      </p:sp>
      <p:sp>
        <p:nvSpPr>
          <p:cNvPr id="11" name="Rectangle 10"/>
          <p:cNvSpPr/>
          <p:nvPr/>
        </p:nvSpPr>
        <p:spPr>
          <a:xfrm>
            <a:off x="467496" y="705644"/>
            <a:ext cx="265148" cy="181505"/>
          </a:xfrm>
          <a:prstGeom prst="rect">
            <a:avLst/>
          </a:prstGeom>
          <a:ln/>
        </p:spPr>
        <p:style>
          <a:lnRef idx="1">
            <a:schemeClr val="accent4"/>
          </a:lnRef>
          <a:fillRef idx="2">
            <a:schemeClr val="accent4"/>
          </a:fillRef>
          <a:effectRef idx="1">
            <a:schemeClr val="accent4"/>
          </a:effectRef>
          <a:fontRef idx="minor">
            <a:schemeClr val="dk1"/>
          </a:fontRef>
        </p:style>
        <p:txBody>
          <a:bodyPr lIns="51393" tIns="25698" rIns="51393" bIns="25698" anchor="ctr"/>
          <a:lstStyle/>
          <a:p>
            <a:pPr algn="ctr" defTabSz="514113" eaLnBrk="0" fontAlgn="base" hangingPunct="0">
              <a:spcBef>
                <a:spcPct val="0"/>
              </a:spcBef>
              <a:spcAft>
                <a:spcPct val="0"/>
              </a:spcAft>
              <a:defRPr/>
            </a:pPr>
            <a:endParaRPr lang="en-US" sz="1600">
              <a:solidFill>
                <a:prstClr val="black"/>
              </a:solidFill>
            </a:endParaRPr>
          </a:p>
        </p:txBody>
      </p:sp>
    </p:spTree>
    <p:extLst>
      <p:ext uri="{BB962C8B-B14F-4D97-AF65-F5344CB8AC3E}">
        <p14:creationId xmlns:p14="http://schemas.microsoft.com/office/powerpoint/2010/main" val="1514966808"/>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1652"/>
                                        </p:tgtEl>
                                        <p:attrNameLst>
                                          <p:attrName>style.visibility</p:attrName>
                                        </p:attrNameLst>
                                      </p:cBhvr>
                                      <p:to>
                                        <p:strVal val="visible"/>
                                      </p:to>
                                    </p:set>
                                    <p:anim calcmode="lin" valueType="num">
                                      <p:cBhvr>
                                        <p:cTn id="7" dur="500" fill="hold"/>
                                        <p:tgtEl>
                                          <p:spTgt spid="581652"/>
                                        </p:tgtEl>
                                        <p:attrNameLst>
                                          <p:attrName>ppt_w</p:attrName>
                                        </p:attrNameLst>
                                      </p:cBhvr>
                                      <p:tavLst>
                                        <p:tav tm="0">
                                          <p:val>
                                            <p:fltVal val="0"/>
                                          </p:val>
                                        </p:tav>
                                        <p:tav tm="100000">
                                          <p:val>
                                            <p:strVal val="#ppt_w"/>
                                          </p:val>
                                        </p:tav>
                                      </p:tavLst>
                                    </p:anim>
                                    <p:anim calcmode="lin" valueType="num">
                                      <p:cBhvr>
                                        <p:cTn id="8" dur="500" fill="hold"/>
                                        <p:tgtEl>
                                          <p:spTgt spid="581652"/>
                                        </p:tgtEl>
                                        <p:attrNameLst>
                                          <p:attrName>ppt_h</p:attrName>
                                        </p:attrNameLst>
                                      </p:cBhvr>
                                      <p:tavLst>
                                        <p:tav tm="0">
                                          <p:val>
                                            <p:fltVal val="0"/>
                                          </p:val>
                                        </p:tav>
                                        <p:tav tm="100000">
                                          <p:val>
                                            <p:strVal val="#ppt_h"/>
                                          </p:val>
                                        </p:tav>
                                      </p:tavLst>
                                    </p:anim>
                                    <p:animEffect transition="in" filter="fade">
                                      <p:cBhvr>
                                        <p:cTn id="9" dur="500"/>
                                        <p:tgtEl>
                                          <p:spTgt spid="5816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7" descr="SHAPE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077" y="-279006"/>
            <a:ext cx="6577185" cy="367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02" name="Picture 10" descr="peace_dove_olive_branch_hg_wh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1281" y="-208756"/>
            <a:ext cx="2208397" cy="10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03" name="Picture 11" descr="CHIM TU 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8497" y="-21935"/>
            <a:ext cx="2734493" cy="1073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3406" name="Text Box 14"/>
          <p:cNvSpPr txBox="1">
            <a:spLocks noChangeArrowheads="1"/>
          </p:cNvSpPr>
          <p:nvPr/>
        </p:nvSpPr>
        <p:spPr bwMode="auto">
          <a:xfrm>
            <a:off x="698393" y="539535"/>
            <a:ext cx="1296234" cy="3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50000"/>
              </a:spcBef>
              <a:spcAft>
                <a:spcPct val="0"/>
              </a:spcAft>
            </a:pPr>
            <a:r>
              <a:rPr lang="en-US" sz="1800" b="1" dirty="0">
                <a:solidFill>
                  <a:srgbClr val="FF0000"/>
                </a:solidFill>
                <a:latin typeface="Times New Roman" pitchFamily="18" charset="0"/>
              </a:rPr>
              <a:t>Bồ Chao</a:t>
            </a:r>
          </a:p>
        </p:txBody>
      </p:sp>
      <p:sp>
        <p:nvSpPr>
          <p:cNvPr id="443407" name="Text Box 15"/>
          <p:cNvSpPr txBox="1">
            <a:spLocks noChangeArrowheads="1"/>
          </p:cNvSpPr>
          <p:nvPr/>
        </p:nvSpPr>
        <p:spPr bwMode="auto">
          <a:xfrm>
            <a:off x="2921716" y="-56356"/>
            <a:ext cx="1152208" cy="3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50000"/>
              </a:spcBef>
              <a:spcAft>
                <a:spcPct val="0"/>
              </a:spcAft>
            </a:pPr>
            <a:r>
              <a:rPr lang="en-US" sz="1800" b="1" dirty="0">
                <a:solidFill>
                  <a:srgbClr val="FF0000"/>
                </a:solidFill>
                <a:latin typeface="Times New Roman" pitchFamily="18" charset="0"/>
              </a:rPr>
              <a:t>Tu Hú</a:t>
            </a:r>
          </a:p>
        </p:txBody>
      </p:sp>
      <p:sp>
        <p:nvSpPr>
          <p:cNvPr id="443409" name="Text Box 17"/>
          <p:cNvSpPr txBox="1">
            <a:spLocks noChangeArrowheads="1"/>
          </p:cNvSpPr>
          <p:nvPr/>
        </p:nvSpPr>
        <p:spPr bwMode="auto">
          <a:xfrm>
            <a:off x="1616483" y="1391444"/>
            <a:ext cx="2610470" cy="32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50000"/>
              </a:spcBef>
              <a:spcAft>
                <a:spcPct val="0"/>
              </a:spcAft>
            </a:pPr>
            <a:r>
              <a:rPr lang="en-US" sz="1800" b="1" dirty="0">
                <a:solidFill>
                  <a:srgbClr val="FF0000"/>
                </a:solidFill>
                <a:latin typeface="Times New Roman" pitchFamily="18" charset="0"/>
              </a:rPr>
              <a:t>Bồ Các và các bạn</a:t>
            </a:r>
          </a:p>
        </p:txBody>
      </p:sp>
      <p:pic>
        <p:nvPicPr>
          <p:cNvPr id="443410" name="Picture 18" descr="WILGO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2601" y="1577446"/>
            <a:ext cx="2064373" cy="136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11" name="Picture 19" descr="CHICKAD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00219" y="1967459"/>
            <a:ext cx="2112381" cy="97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12" name="Picture 20" descr="BTHRSH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017" y="1428195"/>
            <a:ext cx="2304415" cy="151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3413" name="Picture 21" descr="SFLYCATH"/>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58754" y="1391444"/>
            <a:ext cx="1756316" cy="111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118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43406"/>
                                        </p:tgtEl>
                                        <p:attrNameLst>
                                          <p:attrName>style.visibility</p:attrName>
                                        </p:attrNameLst>
                                      </p:cBhvr>
                                      <p:to>
                                        <p:strVal val="visible"/>
                                      </p:to>
                                    </p:set>
                                    <p:animEffect transition="in" filter="box(in)">
                                      <p:cBhvr>
                                        <p:cTn id="7" dur="500"/>
                                        <p:tgtEl>
                                          <p:spTgt spid="443406"/>
                                        </p:tgtEl>
                                      </p:cBhvr>
                                    </p:animEffect>
                                  </p:childTnLst>
                                </p:cTn>
                              </p:par>
                              <p:par>
                                <p:cTn id="8" presetID="4" presetClass="entr" presetSubtype="16" fill="hold" nodeType="withEffect">
                                  <p:stCondLst>
                                    <p:cond delay="0"/>
                                  </p:stCondLst>
                                  <p:childTnLst>
                                    <p:set>
                                      <p:cBhvr>
                                        <p:cTn id="9" dur="1" fill="hold">
                                          <p:stCondLst>
                                            <p:cond delay="0"/>
                                          </p:stCondLst>
                                        </p:cTn>
                                        <p:tgtEl>
                                          <p:spTgt spid="443402"/>
                                        </p:tgtEl>
                                        <p:attrNameLst>
                                          <p:attrName>style.visibility</p:attrName>
                                        </p:attrNameLst>
                                      </p:cBhvr>
                                      <p:to>
                                        <p:strVal val="visible"/>
                                      </p:to>
                                    </p:set>
                                    <p:animEffect transition="in" filter="box(in)">
                                      <p:cBhvr>
                                        <p:cTn id="10" dur="500"/>
                                        <p:tgtEl>
                                          <p:spTgt spid="44340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443403"/>
                                        </p:tgtEl>
                                        <p:attrNameLst>
                                          <p:attrName>style.visibility</p:attrName>
                                        </p:attrNameLst>
                                      </p:cBhvr>
                                      <p:to>
                                        <p:strVal val="visible"/>
                                      </p:to>
                                    </p:set>
                                    <p:animEffect transition="in" filter="box(in)">
                                      <p:cBhvr>
                                        <p:cTn id="15" dur="500"/>
                                        <p:tgtEl>
                                          <p:spTgt spid="443403"/>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43407"/>
                                        </p:tgtEl>
                                        <p:attrNameLst>
                                          <p:attrName>style.visibility</p:attrName>
                                        </p:attrNameLst>
                                      </p:cBhvr>
                                      <p:to>
                                        <p:strVal val="visible"/>
                                      </p:to>
                                    </p:set>
                                    <p:animEffect transition="in" filter="box(in)">
                                      <p:cBhvr>
                                        <p:cTn id="18" dur="500"/>
                                        <p:tgtEl>
                                          <p:spTgt spid="4434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nodeType="clickEffect">
                                  <p:stCondLst>
                                    <p:cond delay="0"/>
                                  </p:stCondLst>
                                  <p:childTnLst>
                                    <p:set>
                                      <p:cBhvr>
                                        <p:cTn id="22" dur="1" fill="hold">
                                          <p:stCondLst>
                                            <p:cond delay="0"/>
                                          </p:stCondLst>
                                        </p:cTn>
                                        <p:tgtEl>
                                          <p:spTgt spid="443412"/>
                                        </p:tgtEl>
                                        <p:attrNameLst>
                                          <p:attrName>style.visibility</p:attrName>
                                        </p:attrNameLst>
                                      </p:cBhvr>
                                      <p:to>
                                        <p:strVal val="visible"/>
                                      </p:to>
                                    </p:set>
                                    <p:animEffect transition="in" filter="box(in)">
                                      <p:cBhvr>
                                        <p:cTn id="23" dur="500"/>
                                        <p:tgtEl>
                                          <p:spTgt spid="44341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443409"/>
                                        </p:tgtEl>
                                        <p:attrNameLst>
                                          <p:attrName>style.visibility</p:attrName>
                                        </p:attrNameLst>
                                      </p:cBhvr>
                                      <p:to>
                                        <p:strVal val="visible"/>
                                      </p:to>
                                    </p:set>
                                    <p:animEffect transition="in" filter="box(in)">
                                      <p:cBhvr>
                                        <p:cTn id="26" dur="500"/>
                                        <p:tgtEl>
                                          <p:spTgt spid="443409"/>
                                        </p:tgtEl>
                                      </p:cBhvr>
                                    </p:animEffect>
                                  </p:childTnLst>
                                </p:cTn>
                              </p:par>
                              <p:par>
                                <p:cTn id="27" presetID="4" presetClass="entr" presetSubtype="16" fill="hold" nodeType="withEffect">
                                  <p:stCondLst>
                                    <p:cond delay="0"/>
                                  </p:stCondLst>
                                  <p:childTnLst>
                                    <p:set>
                                      <p:cBhvr>
                                        <p:cTn id="28" dur="1" fill="hold">
                                          <p:stCondLst>
                                            <p:cond delay="0"/>
                                          </p:stCondLst>
                                        </p:cTn>
                                        <p:tgtEl>
                                          <p:spTgt spid="443411"/>
                                        </p:tgtEl>
                                        <p:attrNameLst>
                                          <p:attrName>style.visibility</p:attrName>
                                        </p:attrNameLst>
                                      </p:cBhvr>
                                      <p:to>
                                        <p:strVal val="visible"/>
                                      </p:to>
                                    </p:set>
                                    <p:animEffect transition="in" filter="box(in)">
                                      <p:cBhvr>
                                        <p:cTn id="29" dur="500"/>
                                        <p:tgtEl>
                                          <p:spTgt spid="443411"/>
                                        </p:tgtEl>
                                      </p:cBhvr>
                                    </p:animEffect>
                                  </p:childTnLst>
                                </p:cTn>
                              </p:par>
                              <p:par>
                                <p:cTn id="30" presetID="4" presetClass="entr" presetSubtype="16" fill="hold" nodeType="withEffect">
                                  <p:stCondLst>
                                    <p:cond delay="0"/>
                                  </p:stCondLst>
                                  <p:childTnLst>
                                    <p:set>
                                      <p:cBhvr>
                                        <p:cTn id="31" dur="1" fill="hold">
                                          <p:stCondLst>
                                            <p:cond delay="0"/>
                                          </p:stCondLst>
                                        </p:cTn>
                                        <p:tgtEl>
                                          <p:spTgt spid="443413"/>
                                        </p:tgtEl>
                                        <p:attrNameLst>
                                          <p:attrName>style.visibility</p:attrName>
                                        </p:attrNameLst>
                                      </p:cBhvr>
                                      <p:to>
                                        <p:strVal val="visible"/>
                                      </p:to>
                                    </p:set>
                                    <p:animEffect transition="in" filter="box(in)">
                                      <p:cBhvr>
                                        <p:cTn id="32" dur="500"/>
                                        <p:tgtEl>
                                          <p:spTgt spid="443413"/>
                                        </p:tgtEl>
                                      </p:cBhvr>
                                    </p:animEffect>
                                  </p:childTnLst>
                                </p:cTn>
                              </p:par>
                              <p:par>
                                <p:cTn id="33" presetID="4" presetClass="entr" presetSubtype="16" fill="hold" nodeType="withEffect">
                                  <p:stCondLst>
                                    <p:cond delay="0"/>
                                  </p:stCondLst>
                                  <p:childTnLst>
                                    <p:set>
                                      <p:cBhvr>
                                        <p:cTn id="34" dur="1" fill="hold">
                                          <p:stCondLst>
                                            <p:cond delay="0"/>
                                          </p:stCondLst>
                                        </p:cTn>
                                        <p:tgtEl>
                                          <p:spTgt spid="443410"/>
                                        </p:tgtEl>
                                        <p:attrNameLst>
                                          <p:attrName>style.visibility</p:attrName>
                                        </p:attrNameLst>
                                      </p:cBhvr>
                                      <p:to>
                                        <p:strVal val="visible"/>
                                      </p:to>
                                    </p:set>
                                    <p:animEffect transition="in" filter="box(in)">
                                      <p:cBhvr>
                                        <p:cTn id="35" dur="500"/>
                                        <p:tgtEl>
                                          <p:spTgt spid="443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06" grpId="0"/>
      <p:bldP spid="443407" grpId="0"/>
      <p:bldP spid="44340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6" y="477044"/>
            <a:ext cx="5761038" cy="3337413"/>
          </a:xfrm>
          <a:prstGeom prst="rect">
            <a:avLst/>
          </a:prstGeom>
          <a:solidFill>
            <a:schemeClr val="bg1"/>
          </a:solidFill>
          <a:ln/>
        </p:spPr>
        <p:style>
          <a:lnRef idx="1">
            <a:schemeClr val="accent6"/>
          </a:lnRef>
          <a:fillRef idx="2">
            <a:schemeClr val="accent6"/>
          </a:fillRef>
          <a:effectRef idx="1">
            <a:schemeClr val="accent6"/>
          </a:effectRef>
          <a:fontRef idx="minor">
            <a:schemeClr val="dk1"/>
          </a:fontRef>
        </p:style>
        <p:txBody>
          <a:bodyPr lIns="51393" tIns="25698" rIns="51393" bIns="2569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514113" fontAlgn="base">
              <a:spcBef>
                <a:spcPct val="50000"/>
              </a:spcBef>
              <a:spcAft>
                <a:spcPct val="0"/>
              </a:spcAft>
              <a:defRPr/>
            </a:pPr>
            <a:r>
              <a:rPr lang="en-US" sz="1400" b="1" dirty="0" err="1">
                <a:solidFill>
                  <a:prstClr val="black"/>
                </a:solidFill>
                <a:latin typeface="Arial" pitchFamily="34" charset="0"/>
                <a:cs typeface="Arial" pitchFamily="34" charset="0"/>
              </a:rPr>
              <a:t>Bồ</a:t>
            </a:r>
            <a:r>
              <a:rPr lang="en-US" sz="1400" b="1" dirty="0">
                <a:solidFill>
                  <a:prstClr val="black"/>
                </a:solidFill>
                <a:latin typeface="Arial" pitchFamily="34" charset="0"/>
                <a:cs typeface="Arial" pitchFamily="34" charset="0"/>
              </a:rPr>
              <a:t> Chao </a:t>
            </a:r>
            <a:r>
              <a:rPr lang="en-US" sz="1400" b="1" dirty="0" err="1">
                <a:solidFill>
                  <a:prstClr val="black"/>
                </a:solidFill>
                <a:latin typeface="Arial" pitchFamily="34" charset="0"/>
                <a:cs typeface="Arial" pitchFamily="34" charset="0"/>
              </a:rPr>
              <a:t>hốt</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hoảng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kể</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với</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các</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bạn</a:t>
            </a:r>
            <a:r>
              <a:rPr lang="en-US" sz="1400" b="1" dirty="0">
                <a:solidFill>
                  <a:prstClr val="black"/>
                </a:solidFill>
                <a:latin typeface="Arial" pitchFamily="34" charset="0"/>
                <a:cs typeface="Arial" pitchFamily="34" charset="0"/>
              </a:rPr>
              <a:t>:</a:t>
            </a:r>
          </a:p>
          <a:p>
            <a:pPr algn="just" defTabSz="514113" fontAlgn="base">
              <a:spcBef>
                <a:spcPct val="50000"/>
              </a:spcBef>
              <a:spcAft>
                <a:spcPct val="0"/>
              </a:spcAft>
              <a:defRPr/>
            </a:pP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và</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Tu</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Hú</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đang</a:t>
            </a:r>
            <a:r>
              <a:rPr lang="en-US" sz="1400" b="1" dirty="0">
                <a:solidFill>
                  <a:prstClr val="black"/>
                </a:solidFill>
                <a:latin typeface="Arial" pitchFamily="34" charset="0"/>
                <a:cs typeface="Arial" pitchFamily="34" charset="0"/>
              </a:rPr>
              <a:t> bay </a:t>
            </a:r>
            <a:r>
              <a:rPr lang="en-US" sz="1400" b="1" dirty="0" err="1">
                <a:solidFill>
                  <a:prstClr val="black"/>
                </a:solidFill>
                <a:latin typeface="Arial" pitchFamily="34" charset="0"/>
                <a:cs typeface="Arial" pitchFamily="34" charset="0"/>
              </a:rPr>
              <a:t>dọc</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một</a:t>
            </a:r>
            <a:r>
              <a:rPr lang="en-US" sz="1400" b="1" dirty="0">
                <a:solidFill>
                  <a:prstClr val="black"/>
                </a:solidFill>
                <a:latin typeface="Arial" pitchFamily="34" charset="0"/>
                <a:cs typeface="Arial" pitchFamily="34" charset="0"/>
              </a:rPr>
              <a:t> con </a:t>
            </a:r>
            <a:r>
              <a:rPr lang="en-US" sz="1400" b="1" dirty="0" err="1">
                <a:solidFill>
                  <a:prstClr val="black"/>
                </a:solidFill>
                <a:latin typeface="Arial" pitchFamily="34" charset="0"/>
                <a:cs typeface="Arial" pitchFamily="34" charset="0"/>
              </a:rPr>
              <a:t>sông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lớn</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chợt</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Tu</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Hú</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gọi</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Kìa</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cái</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cột</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chống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trời</a:t>
            </a:r>
            <a:r>
              <a:rPr lang="en-US" sz="1400" b="1" dirty="0">
                <a:solidFill>
                  <a:prstClr val="black"/>
                </a:solidFill>
                <a:latin typeface="Arial" pitchFamily="34" charset="0"/>
                <a:cs typeface="Arial" pitchFamily="34" charset="0"/>
              </a:rPr>
              <a:t>. ”       </a:t>
            </a:r>
            <a:r>
              <a:rPr lang="en-US" sz="1400" b="1" dirty="0" err="1">
                <a:solidFill>
                  <a:prstClr val="black"/>
                </a:solidFill>
                <a:latin typeface="Arial" pitchFamily="34" charset="0"/>
                <a:cs typeface="Arial" pitchFamily="34" charset="0"/>
              </a:rPr>
              <a:t>ngước</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nhìn</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lên</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Trước</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mắt</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là</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những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ống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thép</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dọc</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ngang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nối</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nhau</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chạy</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vút</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tận</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mây</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xanh</a:t>
            </a:r>
            <a:r>
              <a:rPr lang="en-US" sz="1400" b="1" dirty="0" smtClean="0">
                <a:solidFill>
                  <a:prstClr val="black"/>
                </a:solidFill>
                <a:latin typeface="Arial" pitchFamily="34" charset="0"/>
                <a:cs typeface="Arial" pitchFamily="34" charset="0"/>
              </a:rPr>
              <a:t>. </a:t>
            </a:r>
          </a:p>
          <a:p>
            <a:pPr algn="just" defTabSz="514113" fontAlgn="base">
              <a:spcBef>
                <a:spcPct val="50000"/>
              </a:spcBef>
              <a:spcAft>
                <a:spcPct val="0"/>
              </a:spcAft>
              <a:defRPr/>
            </a:pPr>
            <a:r>
              <a:rPr lang="en-US" sz="1400" b="1" dirty="0" smtClean="0">
                <a:solidFill>
                  <a:prstClr val="black"/>
                </a:solidFill>
                <a:latin typeface="Arial" pitchFamily="34" charset="0"/>
                <a:cs typeface="Arial" pitchFamily="34" charset="0"/>
              </a:rPr>
              <a:t> </a:t>
            </a:r>
            <a:r>
              <a:rPr lang="en-US" sz="1400" b="1" dirty="0" err="1" smtClean="0">
                <a:solidFill>
                  <a:prstClr val="black"/>
                </a:solidFill>
                <a:latin typeface="Arial" pitchFamily="34" charset="0"/>
                <a:cs typeface="Arial" pitchFamily="34" charset="0"/>
              </a:rPr>
              <a:t>tựa</a:t>
            </a:r>
            <a:r>
              <a:rPr lang="en-US" sz="1400" b="1" dirty="0" smtClean="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như</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một</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cái</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cầu</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xe</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lửa</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đồ</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sộ</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không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phải</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bắc</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ngang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sông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mà</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dựng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đứng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trên</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trời</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cao</a:t>
            </a:r>
            <a:r>
              <a:rPr lang="en-US" sz="1400" b="1" dirty="0">
                <a:solidFill>
                  <a:prstClr val="black"/>
                </a:solidFill>
                <a:latin typeface="Arial" pitchFamily="34" charset="0"/>
                <a:cs typeface="Arial" pitchFamily="34" charset="0"/>
              </a:rPr>
              <a:t>.</a:t>
            </a:r>
          </a:p>
          <a:p>
            <a:pPr algn="just" defTabSz="514113" fontAlgn="base">
              <a:spcBef>
                <a:spcPct val="50000"/>
              </a:spcBef>
              <a:spcAft>
                <a:spcPct val="0"/>
              </a:spcAft>
              <a:defRPr/>
            </a:pP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Thấy</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vậy</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Bồ</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Các</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mới</a:t>
            </a:r>
            <a:r>
              <a:rPr lang="en-US" sz="1400" b="1" dirty="0">
                <a:solidFill>
                  <a:prstClr val="black"/>
                </a:solidFill>
                <a:latin typeface="Arial" pitchFamily="34" charset="0"/>
                <a:cs typeface="Arial" pitchFamily="34" charset="0"/>
              </a:rPr>
              <a:t> à </a:t>
            </a:r>
            <a:r>
              <a:rPr lang="en-US" sz="1400" b="1" dirty="0" err="1">
                <a:solidFill>
                  <a:prstClr val="black"/>
                </a:solidFill>
                <a:latin typeface="Arial" pitchFamily="34" charset="0"/>
                <a:cs typeface="Arial" pitchFamily="34" charset="0"/>
              </a:rPr>
              <a:t>lên</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một</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tiếng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rồi</a:t>
            </a:r>
            <a:r>
              <a:rPr lang="en-US" sz="1400" b="1" dirty="0">
                <a:solidFill>
                  <a:prstClr val="black"/>
                </a:solidFill>
                <a:latin typeface="Arial" pitchFamily="34" charset="0"/>
                <a:cs typeface="Arial" pitchFamily="34" charset="0"/>
              </a:rPr>
              <a:t> thong </a:t>
            </a:r>
            <a:r>
              <a:rPr lang="en-US" sz="1400" b="1" dirty="0" err="1">
                <a:solidFill>
                  <a:prstClr val="black"/>
                </a:solidFill>
                <a:latin typeface="Arial" pitchFamily="34" charset="0"/>
                <a:cs typeface="Arial" pitchFamily="34" charset="0"/>
              </a:rPr>
              <a:t>thả</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nói</a:t>
            </a:r>
            <a:r>
              <a:rPr lang="en-US" sz="1400" b="1" dirty="0">
                <a:solidFill>
                  <a:prstClr val="black"/>
                </a:solidFill>
                <a:latin typeface="Arial" pitchFamily="34" charset="0"/>
                <a:cs typeface="Arial" pitchFamily="34" charset="0"/>
              </a:rPr>
              <a:t>:</a:t>
            </a:r>
          </a:p>
          <a:p>
            <a:pPr algn="just" defTabSz="514113" fontAlgn="base">
              <a:lnSpc>
                <a:spcPct val="125000"/>
              </a:lnSpc>
              <a:spcBef>
                <a:spcPct val="50000"/>
              </a:spcBef>
              <a:spcAft>
                <a:spcPct val="0"/>
              </a:spcAft>
              <a:defRPr/>
            </a:pP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cũng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từng</a:t>
            </a:r>
            <a:r>
              <a:rPr lang="en-US" sz="1400" b="1" dirty="0">
                <a:solidFill>
                  <a:prstClr val="black"/>
                </a:solidFill>
                <a:latin typeface="Arial" pitchFamily="34" charset="0"/>
                <a:cs typeface="Arial" pitchFamily="34" charset="0"/>
              </a:rPr>
              <a:t> bay qua </a:t>
            </a:r>
            <a:r>
              <a:rPr lang="en-US" sz="1400" b="1" dirty="0" err="1">
                <a:solidFill>
                  <a:prstClr val="black"/>
                </a:solidFill>
                <a:latin typeface="Arial" pitchFamily="34" charset="0"/>
                <a:cs typeface="Arial" pitchFamily="34" charset="0"/>
              </a:rPr>
              <a:t>cái</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trụ</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đó</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cao</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hơn</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tất</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cả</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những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ống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khói</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những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cột</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buồm</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cột</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điện</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mà</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thường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gặp</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Đó</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là</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trụ</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điện</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cao</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thế</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mới</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được</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xây</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dựng</a:t>
            </a:r>
            <a:r>
              <a:rPr lang="en-US" sz="1400" b="1" dirty="0">
                <a:solidFill>
                  <a:prstClr val="black"/>
                </a:solidFill>
                <a:latin typeface="Arial" pitchFamily="34" charset="0"/>
                <a:cs typeface="Arial" pitchFamily="34" charset="0"/>
              </a:rPr>
              <a:t>.</a:t>
            </a:r>
          </a:p>
          <a:p>
            <a:pPr algn="just" defTabSz="514113" fontAlgn="base">
              <a:spcBef>
                <a:spcPct val="50000"/>
              </a:spcBef>
              <a:spcAft>
                <a:spcPct val="0"/>
              </a:spcAft>
              <a:defRPr/>
            </a:pP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Mọi</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người</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hiểu</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rõ</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sự</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thực</a:t>
            </a:r>
            <a:r>
              <a:rPr lang="en-US" sz="1400" b="1" dirty="0">
                <a:solidFill>
                  <a:prstClr val="black"/>
                </a:solidFill>
                <a:latin typeface="Arial" pitchFamily="34" charset="0"/>
                <a:cs typeface="Arial" pitchFamily="34" charset="0"/>
              </a:rPr>
              <a:t>, sung </a:t>
            </a:r>
            <a:r>
              <a:rPr lang="en-US" sz="1400" b="1" dirty="0" err="1">
                <a:solidFill>
                  <a:prstClr val="black"/>
                </a:solidFill>
                <a:latin typeface="Arial" pitchFamily="34" charset="0"/>
                <a:cs typeface="Arial" pitchFamily="34" charset="0"/>
              </a:rPr>
              <a:t>sướng</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thở</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phào</a:t>
            </a:r>
            <a:r>
              <a:rPr lang="en-US" sz="1400" b="1" dirty="0">
                <a:solidFill>
                  <a:prstClr val="black"/>
                </a:solidFill>
                <a:latin typeface="Arial" pitchFamily="34" charset="0"/>
                <a:cs typeface="Arial" pitchFamily="34" charset="0"/>
              </a:rPr>
              <a:t>. Ai </a:t>
            </a:r>
            <a:r>
              <a:rPr lang="en-US" sz="1400" b="1" dirty="0" err="1">
                <a:solidFill>
                  <a:prstClr val="black"/>
                </a:solidFill>
                <a:latin typeface="Arial" pitchFamily="34" charset="0"/>
                <a:cs typeface="Arial" pitchFamily="34" charset="0"/>
              </a:rPr>
              <a:t>nấy</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cười</a:t>
            </a:r>
            <a:r>
              <a:rPr lang="en-US" sz="1400" b="1" dirty="0">
                <a:solidFill>
                  <a:prstClr val="black"/>
                </a:solidFill>
                <a:latin typeface="Arial" pitchFamily="34" charset="0"/>
                <a:cs typeface="Arial" pitchFamily="34" charset="0"/>
              </a:rPr>
              <a:t> to </a:t>
            </a:r>
            <a:r>
              <a:rPr lang="en-US" sz="1400" b="1" dirty="0" err="1">
                <a:solidFill>
                  <a:prstClr val="black"/>
                </a:solidFill>
                <a:latin typeface="Arial" pitchFamily="34" charset="0"/>
                <a:cs typeface="Arial" pitchFamily="34" charset="0"/>
              </a:rPr>
              <a:t>vì</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thấy</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Bồ</a:t>
            </a:r>
            <a:r>
              <a:rPr lang="en-US" sz="1400" b="1" dirty="0">
                <a:solidFill>
                  <a:prstClr val="black"/>
                </a:solidFill>
                <a:latin typeface="Arial" pitchFamily="34" charset="0"/>
                <a:cs typeface="Arial" pitchFamily="34" charset="0"/>
              </a:rPr>
              <a:t> Chao </a:t>
            </a:r>
            <a:r>
              <a:rPr lang="en-US" sz="1400" b="1" dirty="0" err="1">
                <a:solidFill>
                  <a:prstClr val="black"/>
                </a:solidFill>
                <a:latin typeface="Arial" pitchFamily="34" charset="0"/>
                <a:cs typeface="Arial" pitchFamily="34" charset="0"/>
              </a:rPr>
              <a:t>đã</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quá</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sợ</a:t>
            </a:r>
            <a:r>
              <a:rPr lang="en-US" sz="1400" b="1"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sệt</a:t>
            </a:r>
            <a:r>
              <a:rPr lang="en-US" sz="1400" b="1" dirty="0">
                <a:solidFill>
                  <a:prstClr val="black"/>
                </a:solidFill>
                <a:latin typeface="Arial" pitchFamily="34" charset="0"/>
                <a:cs typeface="Arial" pitchFamily="34" charset="0"/>
              </a:rPr>
              <a:t>.			</a:t>
            </a:r>
          </a:p>
        </p:txBody>
      </p:sp>
      <p:sp>
        <p:nvSpPr>
          <p:cNvPr id="122883" name="Text Box 3"/>
          <p:cNvSpPr txBox="1">
            <a:spLocks noChangeArrowheads="1"/>
          </p:cNvSpPr>
          <p:nvPr/>
        </p:nvSpPr>
        <p:spPr bwMode="auto">
          <a:xfrm>
            <a:off x="99022" y="-56356"/>
            <a:ext cx="5639017" cy="48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50000"/>
              </a:spcBef>
              <a:spcAft>
                <a:spcPct val="0"/>
              </a:spcAft>
            </a:pPr>
            <a:r>
              <a:rPr lang="en-US" sz="1400" b="1" dirty="0">
                <a:solidFill>
                  <a:prstClr val="black"/>
                </a:solidFill>
                <a:latin typeface="Times New Roman" pitchFamily="18" charset="0"/>
                <a:cs typeface="Times New Roman" pitchFamily="18" charset="0"/>
              </a:rPr>
              <a:t> </a:t>
            </a:r>
            <a:r>
              <a:rPr lang="vi-VN" sz="1400" b="1" u="sng" dirty="0" smtClean="0">
                <a:solidFill>
                  <a:prstClr val="black"/>
                </a:solidFill>
                <a:latin typeface="Times New Roman" pitchFamily="18" charset="0"/>
                <a:cs typeface="Times New Roman" pitchFamily="18" charset="0"/>
              </a:rPr>
              <a:t>Bài 2:</a:t>
            </a:r>
            <a:r>
              <a:rPr lang="vi-VN" sz="1400" b="1" dirty="0" smtClean="0">
                <a:solidFill>
                  <a:prstClr val="black"/>
                </a:solidFill>
                <a:latin typeface="Times New Roman" pitchFamily="18" charset="0"/>
                <a:cs typeface="Times New Roman" pitchFamily="18" charset="0"/>
              </a:rPr>
              <a:t> Chọn các đại từ xưng hô </a:t>
            </a:r>
            <a:r>
              <a:rPr lang="vi-VN" sz="1400" b="1" dirty="0" smtClean="0">
                <a:solidFill>
                  <a:srgbClr val="FF0000"/>
                </a:solidFill>
                <a:latin typeface="Times New Roman" pitchFamily="18" charset="0"/>
                <a:cs typeface="Times New Roman" pitchFamily="18" charset="0"/>
              </a:rPr>
              <a:t>tôi, nó, chúng ta </a:t>
            </a:r>
            <a:r>
              <a:rPr lang="vi-VN" sz="1400" b="1" dirty="0" smtClean="0">
                <a:solidFill>
                  <a:prstClr val="black"/>
                </a:solidFill>
                <a:latin typeface="Times New Roman" pitchFamily="18" charset="0"/>
                <a:cs typeface="Times New Roman" pitchFamily="18" charset="0"/>
              </a:rPr>
              <a:t>thích hợp với mỗi chỗ trống trong đoạn văn sau :</a:t>
            </a:r>
            <a:endParaRPr lang="en-US" sz="1400" b="1" dirty="0" smtClean="0">
              <a:solidFill>
                <a:prstClr val="black"/>
              </a:solidFill>
              <a:latin typeface="Times New Roman" pitchFamily="18" charset="0"/>
              <a:cs typeface="Times New Roman" pitchFamily="18" charset="0"/>
            </a:endParaRPr>
          </a:p>
        </p:txBody>
      </p:sp>
      <p:sp>
        <p:nvSpPr>
          <p:cNvPr id="69636" name="Rectangle 4"/>
          <p:cNvSpPr>
            <a:spLocks noChangeArrowheads="1"/>
          </p:cNvSpPr>
          <p:nvPr/>
        </p:nvSpPr>
        <p:spPr bwMode="auto">
          <a:xfrm>
            <a:off x="511516" y="819273"/>
            <a:ext cx="288051" cy="18000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51393" tIns="25698" rIns="51393" bIns="25698" anchor="ctr"/>
          <a:lstStyle/>
          <a:p>
            <a:pPr algn="ctr" defTabSz="514113" fontAlgn="base">
              <a:spcBef>
                <a:spcPct val="0"/>
              </a:spcBef>
              <a:spcAft>
                <a:spcPct val="0"/>
              </a:spcAft>
            </a:pPr>
            <a:r>
              <a:rPr lang="en-US" sz="1600" dirty="0">
                <a:solidFill>
                  <a:srgbClr val="FF0000"/>
                </a:solidFill>
                <a:latin typeface=".VnArial" pitchFamily="34" charset="0"/>
                <a:cs typeface="Arial" pitchFamily="34" charset="0"/>
              </a:rPr>
              <a:t>1</a:t>
            </a:r>
          </a:p>
        </p:txBody>
      </p:sp>
      <p:sp>
        <p:nvSpPr>
          <p:cNvPr id="69637" name="Rectangle 5"/>
          <p:cNvSpPr>
            <a:spLocks noChangeArrowheads="1"/>
          </p:cNvSpPr>
          <p:nvPr/>
        </p:nvSpPr>
        <p:spPr bwMode="auto">
          <a:xfrm>
            <a:off x="2764909" y="1042998"/>
            <a:ext cx="284051" cy="18000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51393" tIns="25698" rIns="51393" bIns="25698" anchor="ctr"/>
          <a:lstStyle/>
          <a:p>
            <a:pPr algn="ctr" defTabSz="514113" fontAlgn="base">
              <a:spcBef>
                <a:spcPct val="0"/>
              </a:spcBef>
              <a:spcAft>
                <a:spcPct val="0"/>
              </a:spcAft>
            </a:pPr>
            <a:r>
              <a:rPr lang="en-US" sz="1600" dirty="0">
                <a:solidFill>
                  <a:srgbClr val="FF0000"/>
                </a:solidFill>
                <a:latin typeface=".VnArial" pitchFamily="34" charset="0"/>
                <a:cs typeface="Arial" pitchFamily="34" charset="0"/>
              </a:rPr>
              <a:t>2</a:t>
            </a:r>
          </a:p>
        </p:txBody>
      </p:sp>
      <p:sp>
        <p:nvSpPr>
          <p:cNvPr id="69638" name="Rectangle 6"/>
          <p:cNvSpPr>
            <a:spLocks noChangeArrowheads="1"/>
          </p:cNvSpPr>
          <p:nvPr/>
        </p:nvSpPr>
        <p:spPr bwMode="auto">
          <a:xfrm>
            <a:off x="5228020" y="1249738"/>
            <a:ext cx="288051" cy="16500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51393" tIns="25698" rIns="51393" bIns="25698" anchor="ctr"/>
          <a:lstStyle/>
          <a:p>
            <a:pPr algn="ctr" defTabSz="514113" fontAlgn="base">
              <a:spcBef>
                <a:spcPct val="0"/>
              </a:spcBef>
              <a:spcAft>
                <a:spcPct val="0"/>
              </a:spcAft>
            </a:pPr>
            <a:r>
              <a:rPr lang="en-US" sz="1600" dirty="0">
                <a:solidFill>
                  <a:srgbClr val="FF0000"/>
                </a:solidFill>
                <a:latin typeface=".VnArial" pitchFamily="34" charset="0"/>
                <a:cs typeface="Arial" pitchFamily="34" charset="0"/>
              </a:rPr>
              <a:t>3</a:t>
            </a:r>
          </a:p>
        </p:txBody>
      </p:sp>
      <p:sp>
        <p:nvSpPr>
          <p:cNvPr id="69639" name="Rectangle 7"/>
          <p:cNvSpPr>
            <a:spLocks noChangeArrowheads="1"/>
          </p:cNvSpPr>
          <p:nvPr/>
        </p:nvSpPr>
        <p:spPr bwMode="auto">
          <a:xfrm>
            <a:off x="240048" y="2435986"/>
            <a:ext cx="288051" cy="18000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51393" tIns="25698" rIns="51393" bIns="25698" anchor="ctr"/>
          <a:lstStyle/>
          <a:p>
            <a:pPr algn="ctr" defTabSz="514113" fontAlgn="base">
              <a:spcBef>
                <a:spcPct val="0"/>
              </a:spcBef>
              <a:spcAft>
                <a:spcPct val="0"/>
              </a:spcAft>
            </a:pPr>
            <a:r>
              <a:rPr lang="en-US" sz="1600" dirty="0">
                <a:solidFill>
                  <a:srgbClr val="FF0000"/>
                </a:solidFill>
                <a:latin typeface=".VnArial" pitchFamily="34" charset="0"/>
                <a:cs typeface="Arial" pitchFamily="34" charset="0"/>
              </a:rPr>
              <a:t>4</a:t>
            </a:r>
          </a:p>
        </p:txBody>
      </p:sp>
      <p:sp>
        <p:nvSpPr>
          <p:cNvPr id="69640" name="Rectangle 8"/>
          <p:cNvSpPr>
            <a:spLocks noChangeArrowheads="1"/>
          </p:cNvSpPr>
          <p:nvPr/>
        </p:nvSpPr>
        <p:spPr bwMode="auto">
          <a:xfrm>
            <a:off x="3226774" y="2446680"/>
            <a:ext cx="240045" cy="18000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51393" tIns="25698" rIns="51393" bIns="25698" anchor="ctr"/>
          <a:lstStyle/>
          <a:p>
            <a:pPr algn="ctr" defTabSz="514113" fontAlgn="base">
              <a:spcBef>
                <a:spcPct val="0"/>
              </a:spcBef>
              <a:spcAft>
                <a:spcPct val="0"/>
              </a:spcAft>
            </a:pPr>
            <a:r>
              <a:rPr lang="en-US" sz="1600">
                <a:solidFill>
                  <a:srgbClr val="FF0000"/>
                </a:solidFill>
                <a:latin typeface=".VnArial" pitchFamily="34" charset="0"/>
                <a:cs typeface="Arial" pitchFamily="34" charset="0"/>
              </a:rPr>
              <a:t>5</a:t>
            </a:r>
          </a:p>
        </p:txBody>
      </p:sp>
      <p:sp>
        <p:nvSpPr>
          <p:cNvPr id="69641" name="Rectangle 9"/>
          <p:cNvSpPr>
            <a:spLocks noChangeArrowheads="1"/>
          </p:cNvSpPr>
          <p:nvPr/>
        </p:nvSpPr>
        <p:spPr bwMode="auto">
          <a:xfrm>
            <a:off x="3305637" y="2703357"/>
            <a:ext cx="288051" cy="18000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wrap="none" lIns="51393" tIns="25698" rIns="51393" bIns="25698" anchor="ctr"/>
          <a:lstStyle/>
          <a:p>
            <a:pPr algn="ctr" defTabSz="514113" fontAlgn="base">
              <a:spcBef>
                <a:spcPct val="0"/>
              </a:spcBef>
              <a:spcAft>
                <a:spcPct val="0"/>
              </a:spcAft>
            </a:pPr>
            <a:r>
              <a:rPr lang="en-US" sz="1600">
                <a:solidFill>
                  <a:srgbClr val="FF0000"/>
                </a:solidFill>
                <a:latin typeface=".VnArial" pitchFamily="34" charset="0"/>
                <a:cs typeface="Arial" pitchFamily="34" charset="0"/>
              </a:rPr>
              <a:t>6</a:t>
            </a:r>
          </a:p>
        </p:txBody>
      </p:sp>
      <p:sp>
        <p:nvSpPr>
          <p:cNvPr id="69642" name="Text Box 10"/>
          <p:cNvSpPr txBox="1">
            <a:spLocks noChangeArrowheads="1"/>
          </p:cNvSpPr>
          <p:nvPr/>
        </p:nvSpPr>
        <p:spPr bwMode="auto">
          <a:xfrm>
            <a:off x="479391" y="797914"/>
            <a:ext cx="480087" cy="26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50000"/>
              </a:spcBef>
              <a:spcAft>
                <a:spcPct val="0"/>
              </a:spcAft>
            </a:pPr>
            <a:r>
              <a:rPr lang="vi-VN" sz="1400" b="1" dirty="0">
                <a:solidFill>
                  <a:srgbClr val="FF0000"/>
                </a:solidFill>
                <a:latin typeface="Arial" pitchFamily="34" charset="0"/>
                <a:cs typeface="Arial" pitchFamily="34" charset="0"/>
              </a:rPr>
              <a:t>Tôi</a:t>
            </a:r>
            <a:endParaRPr lang="en-US" sz="1400" b="1" dirty="0">
              <a:solidFill>
                <a:srgbClr val="FF0000"/>
              </a:solidFill>
              <a:latin typeface="Arial" pitchFamily="34" charset="0"/>
              <a:cs typeface="Arial" pitchFamily="34" charset="0"/>
            </a:endParaRPr>
          </a:p>
        </p:txBody>
      </p:sp>
      <p:sp>
        <p:nvSpPr>
          <p:cNvPr id="69643" name="Text Box 11"/>
          <p:cNvSpPr txBox="1">
            <a:spLocks noChangeArrowheads="1"/>
          </p:cNvSpPr>
          <p:nvPr/>
        </p:nvSpPr>
        <p:spPr bwMode="auto">
          <a:xfrm>
            <a:off x="2728119" y="1010444"/>
            <a:ext cx="450082" cy="26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50000"/>
              </a:spcBef>
              <a:spcAft>
                <a:spcPct val="0"/>
              </a:spcAft>
            </a:pPr>
            <a:r>
              <a:rPr lang="vi-VN" sz="1400" b="1" dirty="0">
                <a:solidFill>
                  <a:srgbClr val="FF0000"/>
                </a:solidFill>
                <a:cs typeface="Arial" pitchFamily="34" charset="0"/>
              </a:rPr>
              <a:t>T</a:t>
            </a:r>
            <a:r>
              <a:rPr lang="vi-VN" sz="1400" b="1" dirty="0">
                <a:solidFill>
                  <a:srgbClr val="FF0000"/>
                </a:solidFill>
                <a:latin typeface="Arial" pitchFamily="34" charset="0"/>
                <a:cs typeface="Arial" pitchFamily="34" charset="0"/>
              </a:rPr>
              <a:t>ôi</a:t>
            </a:r>
            <a:endParaRPr lang="en-US" sz="1400" b="1" dirty="0">
              <a:solidFill>
                <a:srgbClr val="FF0000"/>
              </a:solidFill>
              <a:cs typeface="Arial" pitchFamily="34" charset="0"/>
            </a:endParaRPr>
          </a:p>
        </p:txBody>
      </p:sp>
      <p:sp>
        <p:nvSpPr>
          <p:cNvPr id="69644" name="Text Box 12"/>
          <p:cNvSpPr txBox="1">
            <a:spLocks noChangeArrowheads="1"/>
          </p:cNvSpPr>
          <p:nvPr/>
        </p:nvSpPr>
        <p:spPr bwMode="auto">
          <a:xfrm>
            <a:off x="5173451" y="1212309"/>
            <a:ext cx="374068" cy="26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50000"/>
              </a:spcBef>
              <a:spcAft>
                <a:spcPct val="0"/>
              </a:spcAft>
            </a:pPr>
            <a:r>
              <a:rPr lang="vi-VN" sz="1400" b="1" dirty="0">
                <a:solidFill>
                  <a:srgbClr val="FF0000"/>
                </a:solidFill>
                <a:latin typeface="Arial" pitchFamily="34" charset="0"/>
                <a:cs typeface="Arial" pitchFamily="34" charset="0"/>
              </a:rPr>
              <a:t>Nó</a:t>
            </a:r>
            <a:endParaRPr lang="en-US" sz="1400" b="1" dirty="0">
              <a:solidFill>
                <a:srgbClr val="FF0000"/>
              </a:solidFill>
              <a:latin typeface="Arial" pitchFamily="34" charset="0"/>
              <a:cs typeface="Arial" pitchFamily="34" charset="0"/>
            </a:endParaRPr>
          </a:p>
        </p:txBody>
      </p:sp>
      <p:sp>
        <p:nvSpPr>
          <p:cNvPr id="69645" name="Text Box 13"/>
          <p:cNvSpPr txBox="1">
            <a:spLocks noChangeArrowheads="1"/>
          </p:cNvSpPr>
          <p:nvPr/>
        </p:nvSpPr>
        <p:spPr bwMode="auto">
          <a:xfrm>
            <a:off x="213519" y="2419502"/>
            <a:ext cx="410074" cy="26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50000"/>
              </a:spcBef>
              <a:spcAft>
                <a:spcPct val="0"/>
              </a:spcAft>
            </a:pPr>
            <a:r>
              <a:rPr lang="vi-VN" sz="1400" b="1" dirty="0">
                <a:solidFill>
                  <a:srgbClr val="FF0000"/>
                </a:solidFill>
                <a:latin typeface="Arial" pitchFamily="34" charset="0"/>
                <a:cs typeface="Arial" pitchFamily="34" charset="0"/>
              </a:rPr>
              <a:t>Tôi</a:t>
            </a:r>
            <a:endParaRPr lang="en-US" sz="1400" b="1" dirty="0">
              <a:solidFill>
                <a:srgbClr val="FF0000"/>
              </a:solidFill>
              <a:latin typeface="Arial" pitchFamily="34" charset="0"/>
              <a:cs typeface="Arial" pitchFamily="34" charset="0"/>
            </a:endParaRPr>
          </a:p>
        </p:txBody>
      </p:sp>
      <p:sp>
        <p:nvSpPr>
          <p:cNvPr id="69646" name="Text Box 14"/>
          <p:cNvSpPr txBox="1">
            <a:spLocks noChangeArrowheads="1"/>
          </p:cNvSpPr>
          <p:nvPr/>
        </p:nvSpPr>
        <p:spPr bwMode="auto">
          <a:xfrm>
            <a:off x="3173248" y="2419502"/>
            <a:ext cx="393071" cy="26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50000"/>
              </a:spcBef>
              <a:spcAft>
                <a:spcPct val="0"/>
              </a:spcAft>
            </a:pPr>
            <a:r>
              <a:rPr lang="vi-VN" sz="1400" b="1" dirty="0">
                <a:solidFill>
                  <a:srgbClr val="FF0000"/>
                </a:solidFill>
                <a:latin typeface="Arial" pitchFamily="34" charset="0"/>
                <a:cs typeface="Arial" pitchFamily="34" charset="0"/>
              </a:rPr>
              <a:t>Nó</a:t>
            </a:r>
            <a:endParaRPr lang="en-US" sz="1400" b="1" dirty="0">
              <a:solidFill>
                <a:srgbClr val="FF0000"/>
              </a:solidFill>
              <a:latin typeface="Arial" pitchFamily="34" charset="0"/>
              <a:cs typeface="Arial" pitchFamily="34" charset="0"/>
            </a:endParaRPr>
          </a:p>
        </p:txBody>
      </p:sp>
      <p:sp>
        <p:nvSpPr>
          <p:cNvPr id="69647" name="Text Box 15"/>
          <p:cNvSpPr txBox="1">
            <a:spLocks noChangeArrowheads="1"/>
          </p:cNvSpPr>
          <p:nvPr/>
        </p:nvSpPr>
        <p:spPr bwMode="auto">
          <a:xfrm>
            <a:off x="3038266" y="2674837"/>
            <a:ext cx="1117202" cy="26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fontAlgn="base">
              <a:spcBef>
                <a:spcPct val="50000"/>
              </a:spcBef>
              <a:spcAft>
                <a:spcPct val="0"/>
              </a:spcAft>
            </a:pPr>
            <a:r>
              <a:rPr lang="vi-VN" sz="1400" b="1" dirty="0">
                <a:solidFill>
                  <a:srgbClr val="FF0000"/>
                </a:solidFill>
                <a:latin typeface="Arial" pitchFamily="34" charset="0"/>
                <a:cs typeface="Arial" pitchFamily="34" charset="0"/>
              </a:rPr>
              <a:t>chúng ta</a:t>
            </a:r>
            <a:endParaRPr lang="en-US" sz="1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142861471"/>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xit" presetSubtype="10" fill="hold" grpId="0" nodeType="clickEffect">
                                  <p:stCondLst>
                                    <p:cond delay="0"/>
                                  </p:stCondLst>
                                  <p:childTnLst>
                                    <p:anim calcmode="lin" valueType="num">
                                      <p:cBhvr>
                                        <p:cTn id="6" dur="500"/>
                                        <p:tgtEl>
                                          <p:spTgt spid="69636"/>
                                        </p:tgtEl>
                                        <p:attrNameLst>
                                          <p:attrName>ppt_w</p:attrName>
                                        </p:attrNameLst>
                                      </p:cBhvr>
                                      <p:tavLst>
                                        <p:tav tm="0">
                                          <p:val>
                                            <p:strVal val="ppt_w"/>
                                          </p:val>
                                        </p:tav>
                                        <p:tav tm="100000">
                                          <p:val>
                                            <p:fltVal val="0"/>
                                          </p:val>
                                        </p:tav>
                                      </p:tavLst>
                                    </p:anim>
                                    <p:anim calcmode="lin" valueType="num">
                                      <p:cBhvr>
                                        <p:cTn id="7" dur="500"/>
                                        <p:tgtEl>
                                          <p:spTgt spid="69636"/>
                                        </p:tgtEl>
                                        <p:attrNameLst>
                                          <p:attrName>ppt_h</p:attrName>
                                        </p:attrNameLst>
                                      </p:cBhvr>
                                      <p:tavLst>
                                        <p:tav tm="0">
                                          <p:val>
                                            <p:strVal val="ppt_h"/>
                                          </p:val>
                                        </p:tav>
                                        <p:tav tm="100000">
                                          <p:val>
                                            <p:strVal val="ppt_h"/>
                                          </p:val>
                                        </p:tav>
                                      </p:tavLst>
                                    </p:anim>
                                    <p:set>
                                      <p:cBhvr>
                                        <p:cTn id="8" dur="1" fill="hold">
                                          <p:stCondLst>
                                            <p:cond delay="499"/>
                                          </p:stCondLst>
                                        </p:cTn>
                                        <p:tgtEl>
                                          <p:spTgt spid="69636"/>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9642"/>
                                        </p:tgtEl>
                                        <p:attrNameLst>
                                          <p:attrName>style.visibility</p:attrName>
                                        </p:attrNameLst>
                                      </p:cBhvr>
                                      <p:to>
                                        <p:strVal val="visible"/>
                                      </p:to>
                                    </p:set>
                                    <p:animEffect transition="in" filter="barn(inVertical)">
                                      <p:cBhvr>
                                        <p:cTn id="13" dur="500"/>
                                        <p:tgtEl>
                                          <p:spTgt spid="69642"/>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xit" presetSubtype="10" fill="hold" grpId="0" nodeType="clickEffect">
                                  <p:stCondLst>
                                    <p:cond delay="0"/>
                                  </p:stCondLst>
                                  <p:childTnLst>
                                    <p:anim calcmode="lin" valueType="num">
                                      <p:cBhvr>
                                        <p:cTn id="17" dur="500"/>
                                        <p:tgtEl>
                                          <p:spTgt spid="69637"/>
                                        </p:tgtEl>
                                        <p:attrNameLst>
                                          <p:attrName>ppt_w</p:attrName>
                                        </p:attrNameLst>
                                      </p:cBhvr>
                                      <p:tavLst>
                                        <p:tav tm="0">
                                          <p:val>
                                            <p:strVal val="ppt_w"/>
                                          </p:val>
                                        </p:tav>
                                        <p:tav tm="100000">
                                          <p:val>
                                            <p:fltVal val="0"/>
                                          </p:val>
                                        </p:tav>
                                      </p:tavLst>
                                    </p:anim>
                                    <p:anim calcmode="lin" valueType="num">
                                      <p:cBhvr>
                                        <p:cTn id="18" dur="500"/>
                                        <p:tgtEl>
                                          <p:spTgt spid="69637"/>
                                        </p:tgtEl>
                                        <p:attrNameLst>
                                          <p:attrName>ppt_h</p:attrName>
                                        </p:attrNameLst>
                                      </p:cBhvr>
                                      <p:tavLst>
                                        <p:tav tm="0">
                                          <p:val>
                                            <p:strVal val="ppt_h"/>
                                          </p:val>
                                        </p:tav>
                                        <p:tav tm="100000">
                                          <p:val>
                                            <p:strVal val="ppt_h"/>
                                          </p:val>
                                        </p:tav>
                                      </p:tavLst>
                                    </p:anim>
                                    <p:set>
                                      <p:cBhvr>
                                        <p:cTn id="19" dur="1" fill="hold">
                                          <p:stCondLst>
                                            <p:cond delay="499"/>
                                          </p:stCondLst>
                                        </p:cTn>
                                        <p:tgtEl>
                                          <p:spTgt spid="69637"/>
                                        </p:tgtEl>
                                        <p:attrNameLst>
                                          <p:attrName>style.visibility</p:attrName>
                                        </p:attrNameLst>
                                      </p:cBhvr>
                                      <p:to>
                                        <p:strVal val="hidden"/>
                                      </p:to>
                                    </p:set>
                                  </p:childTnLst>
                                </p:cTn>
                              </p:par>
                              <p:par>
                                <p:cTn id="20" presetID="1" presetClass="entr" presetSubtype="0" fill="hold" grpId="0" nodeType="withEffect">
                                  <p:stCondLst>
                                    <p:cond delay="0"/>
                                  </p:stCondLst>
                                  <p:childTnLst>
                                    <p:set>
                                      <p:cBhvr>
                                        <p:cTn id="21" dur="1" fill="hold">
                                          <p:stCondLst>
                                            <p:cond delay="0"/>
                                          </p:stCondLst>
                                        </p:cTn>
                                        <p:tgtEl>
                                          <p:spTgt spid="69643"/>
                                        </p:tgtEl>
                                        <p:attrNameLst>
                                          <p:attrName>style.visibility</p:attrName>
                                        </p:attrNameLst>
                                      </p:cBhvr>
                                      <p:to>
                                        <p:strVal val="visible"/>
                                      </p:to>
                                    </p:set>
                                  </p:childTnLst>
                                  <p:subTnLst>
                                    <p:audio>
                                      <p:cMediaNode vol="0">
                                        <p:cTn display="0" masterRel="sameClick">
                                          <p:stCondLst>
                                            <p:cond evt="begin" delay="0">
                                              <p:tn val="20"/>
                                            </p:cond>
                                          </p:stCondLst>
                                          <p:endCondLst>
                                            <p:cond evt="onStopAudio" delay="0">
                                              <p:tgtEl>
                                                <p:sldTgt/>
                                              </p:tgtEl>
                                            </p:cond>
                                          </p:endCondLst>
                                        </p:cTn>
                                        <p:tgtEl>
                                          <p:sndTgt r:embed="rId2" name="camera.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17" presetClass="exit" presetSubtype="10" fill="hold" grpId="0" nodeType="clickEffect">
                                  <p:stCondLst>
                                    <p:cond delay="0"/>
                                  </p:stCondLst>
                                  <p:childTnLst>
                                    <p:anim calcmode="lin" valueType="num">
                                      <p:cBhvr>
                                        <p:cTn id="25" dur="500"/>
                                        <p:tgtEl>
                                          <p:spTgt spid="69638"/>
                                        </p:tgtEl>
                                        <p:attrNameLst>
                                          <p:attrName>ppt_w</p:attrName>
                                        </p:attrNameLst>
                                      </p:cBhvr>
                                      <p:tavLst>
                                        <p:tav tm="0">
                                          <p:val>
                                            <p:strVal val="ppt_w"/>
                                          </p:val>
                                        </p:tav>
                                        <p:tav tm="100000">
                                          <p:val>
                                            <p:fltVal val="0"/>
                                          </p:val>
                                        </p:tav>
                                      </p:tavLst>
                                    </p:anim>
                                    <p:anim calcmode="lin" valueType="num">
                                      <p:cBhvr>
                                        <p:cTn id="26" dur="500"/>
                                        <p:tgtEl>
                                          <p:spTgt spid="69638"/>
                                        </p:tgtEl>
                                        <p:attrNameLst>
                                          <p:attrName>ppt_h</p:attrName>
                                        </p:attrNameLst>
                                      </p:cBhvr>
                                      <p:tavLst>
                                        <p:tav tm="0">
                                          <p:val>
                                            <p:strVal val="ppt_h"/>
                                          </p:val>
                                        </p:tav>
                                        <p:tav tm="100000">
                                          <p:val>
                                            <p:strVal val="ppt_h"/>
                                          </p:val>
                                        </p:tav>
                                      </p:tavLst>
                                    </p:anim>
                                    <p:set>
                                      <p:cBhvr>
                                        <p:cTn id="27" dur="1" fill="hold">
                                          <p:stCondLst>
                                            <p:cond delay="499"/>
                                          </p:stCondLst>
                                        </p:cTn>
                                        <p:tgtEl>
                                          <p:spTgt spid="69638"/>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69644"/>
                                        </p:tgtEl>
                                        <p:attrNameLst>
                                          <p:attrName>style.visibility</p:attrName>
                                        </p:attrNameLst>
                                      </p:cBhvr>
                                      <p:to>
                                        <p:strVal val="visible"/>
                                      </p:to>
                                    </p:set>
                                  </p:childTnLst>
                                  <p:subTnLst>
                                    <p:audio>
                                      <p:cMediaNode vol="0">
                                        <p:cTn display="0" masterRel="sameClick">
                                          <p:stCondLst>
                                            <p:cond evt="begin" delay="0">
                                              <p:tn val="28"/>
                                            </p:cond>
                                          </p:stCondLst>
                                          <p:endCondLst>
                                            <p:cond evt="onStopAudio" delay="0">
                                              <p:tgtEl>
                                                <p:sldTgt/>
                                              </p:tgtEl>
                                            </p:cond>
                                          </p:endCondLst>
                                        </p:cTn>
                                        <p:tgtEl>
                                          <p:sndTgt r:embed="rId2"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xit" presetSubtype="10" fill="hold" grpId="0" nodeType="clickEffect">
                                  <p:stCondLst>
                                    <p:cond delay="0"/>
                                  </p:stCondLst>
                                  <p:childTnLst>
                                    <p:anim calcmode="lin" valueType="num">
                                      <p:cBhvr>
                                        <p:cTn id="33" dur="500"/>
                                        <p:tgtEl>
                                          <p:spTgt spid="69639"/>
                                        </p:tgtEl>
                                        <p:attrNameLst>
                                          <p:attrName>ppt_w</p:attrName>
                                        </p:attrNameLst>
                                      </p:cBhvr>
                                      <p:tavLst>
                                        <p:tav tm="0">
                                          <p:val>
                                            <p:strVal val="ppt_w"/>
                                          </p:val>
                                        </p:tav>
                                        <p:tav tm="100000">
                                          <p:val>
                                            <p:fltVal val="0"/>
                                          </p:val>
                                        </p:tav>
                                      </p:tavLst>
                                    </p:anim>
                                    <p:anim calcmode="lin" valueType="num">
                                      <p:cBhvr>
                                        <p:cTn id="34" dur="500"/>
                                        <p:tgtEl>
                                          <p:spTgt spid="69639"/>
                                        </p:tgtEl>
                                        <p:attrNameLst>
                                          <p:attrName>ppt_h</p:attrName>
                                        </p:attrNameLst>
                                      </p:cBhvr>
                                      <p:tavLst>
                                        <p:tav tm="0">
                                          <p:val>
                                            <p:strVal val="ppt_h"/>
                                          </p:val>
                                        </p:tav>
                                        <p:tav tm="100000">
                                          <p:val>
                                            <p:strVal val="ppt_h"/>
                                          </p:val>
                                        </p:tav>
                                      </p:tavLst>
                                    </p:anim>
                                    <p:set>
                                      <p:cBhvr>
                                        <p:cTn id="35" dur="1" fill="hold">
                                          <p:stCondLst>
                                            <p:cond delay="499"/>
                                          </p:stCondLst>
                                        </p:cTn>
                                        <p:tgtEl>
                                          <p:spTgt spid="69639"/>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69645"/>
                                        </p:tgtEl>
                                        <p:attrNameLst>
                                          <p:attrName>style.visibility</p:attrName>
                                        </p:attrNameLst>
                                      </p:cBhvr>
                                      <p:to>
                                        <p:strVal val="visible"/>
                                      </p:to>
                                    </p:set>
                                  </p:childTnLst>
                                  <p:subTnLst>
                                    <p:audio>
                                      <p:cMediaNode vol="0">
                                        <p:cTn display="0" masterRel="sameClick">
                                          <p:stCondLst>
                                            <p:cond evt="begin" delay="0">
                                              <p:tn val="36"/>
                                            </p:cond>
                                          </p:stCondLst>
                                          <p:endCondLst>
                                            <p:cond evt="onStopAudio" delay="0">
                                              <p:tgtEl>
                                                <p:sldTgt/>
                                              </p:tgtEl>
                                            </p:cond>
                                          </p:endCondLst>
                                        </p:cTn>
                                        <p:tgtEl>
                                          <p:sndTgt r:embed="rId2" name="camera.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7" presetClass="exit" presetSubtype="10" fill="hold" grpId="0" nodeType="clickEffect">
                                  <p:stCondLst>
                                    <p:cond delay="0"/>
                                  </p:stCondLst>
                                  <p:childTnLst>
                                    <p:anim calcmode="lin" valueType="num">
                                      <p:cBhvr>
                                        <p:cTn id="41" dur="500"/>
                                        <p:tgtEl>
                                          <p:spTgt spid="69640"/>
                                        </p:tgtEl>
                                        <p:attrNameLst>
                                          <p:attrName>ppt_w</p:attrName>
                                        </p:attrNameLst>
                                      </p:cBhvr>
                                      <p:tavLst>
                                        <p:tav tm="0">
                                          <p:val>
                                            <p:strVal val="ppt_w"/>
                                          </p:val>
                                        </p:tav>
                                        <p:tav tm="100000">
                                          <p:val>
                                            <p:fltVal val="0"/>
                                          </p:val>
                                        </p:tav>
                                      </p:tavLst>
                                    </p:anim>
                                    <p:anim calcmode="lin" valueType="num">
                                      <p:cBhvr>
                                        <p:cTn id="42" dur="500"/>
                                        <p:tgtEl>
                                          <p:spTgt spid="69640"/>
                                        </p:tgtEl>
                                        <p:attrNameLst>
                                          <p:attrName>ppt_h</p:attrName>
                                        </p:attrNameLst>
                                      </p:cBhvr>
                                      <p:tavLst>
                                        <p:tav tm="0">
                                          <p:val>
                                            <p:strVal val="ppt_h"/>
                                          </p:val>
                                        </p:tav>
                                        <p:tav tm="100000">
                                          <p:val>
                                            <p:strVal val="ppt_h"/>
                                          </p:val>
                                        </p:tav>
                                      </p:tavLst>
                                    </p:anim>
                                    <p:set>
                                      <p:cBhvr>
                                        <p:cTn id="43" dur="1" fill="hold">
                                          <p:stCondLst>
                                            <p:cond delay="499"/>
                                          </p:stCondLst>
                                        </p:cTn>
                                        <p:tgtEl>
                                          <p:spTgt spid="69640"/>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69646"/>
                                        </p:tgtEl>
                                        <p:attrNameLst>
                                          <p:attrName>style.visibility</p:attrName>
                                        </p:attrNameLst>
                                      </p:cBhvr>
                                      <p:to>
                                        <p:strVal val="visible"/>
                                      </p:to>
                                    </p:set>
                                  </p:childTnLst>
                                  <p:subTnLst>
                                    <p:audio>
                                      <p:cMediaNode vol="0">
                                        <p:cTn display="0" masterRel="sameClick">
                                          <p:stCondLst>
                                            <p:cond evt="begin" delay="0">
                                              <p:tn val="44"/>
                                            </p:cond>
                                          </p:stCondLst>
                                          <p:endCondLst>
                                            <p:cond evt="onStopAudio" delay="0">
                                              <p:tgtEl>
                                                <p:sldTgt/>
                                              </p:tgtEl>
                                            </p:cond>
                                          </p:endCondLst>
                                        </p:cTn>
                                        <p:tgtEl>
                                          <p:sndTgt r:embed="rId2" name="camera.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17" presetClass="exit" presetSubtype="10" fill="hold" grpId="0" nodeType="clickEffect">
                                  <p:stCondLst>
                                    <p:cond delay="0"/>
                                  </p:stCondLst>
                                  <p:childTnLst>
                                    <p:anim calcmode="lin" valueType="num">
                                      <p:cBhvr>
                                        <p:cTn id="49" dur="500"/>
                                        <p:tgtEl>
                                          <p:spTgt spid="69641"/>
                                        </p:tgtEl>
                                        <p:attrNameLst>
                                          <p:attrName>ppt_w</p:attrName>
                                        </p:attrNameLst>
                                      </p:cBhvr>
                                      <p:tavLst>
                                        <p:tav tm="0">
                                          <p:val>
                                            <p:strVal val="ppt_w"/>
                                          </p:val>
                                        </p:tav>
                                        <p:tav tm="100000">
                                          <p:val>
                                            <p:fltVal val="0"/>
                                          </p:val>
                                        </p:tav>
                                      </p:tavLst>
                                    </p:anim>
                                    <p:anim calcmode="lin" valueType="num">
                                      <p:cBhvr>
                                        <p:cTn id="50" dur="500"/>
                                        <p:tgtEl>
                                          <p:spTgt spid="69641"/>
                                        </p:tgtEl>
                                        <p:attrNameLst>
                                          <p:attrName>ppt_h</p:attrName>
                                        </p:attrNameLst>
                                      </p:cBhvr>
                                      <p:tavLst>
                                        <p:tav tm="0">
                                          <p:val>
                                            <p:strVal val="ppt_h"/>
                                          </p:val>
                                        </p:tav>
                                        <p:tav tm="100000">
                                          <p:val>
                                            <p:strVal val="ppt_h"/>
                                          </p:val>
                                        </p:tav>
                                      </p:tavLst>
                                    </p:anim>
                                    <p:set>
                                      <p:cBhvr>
                                        <p:cTn id="51" dur="1" fill="hold">
                                          <p:stCondLst>
                                            <p:cond delay="499"/>
                                          </p:stCondLst>
                                        </p:cTn>
                                        <p:tgtEl>
                                          <p:spTgt spid="69641"/>
                                        </p:tgtEl>
                                        <p:attrNameLst>
                                          <p:attrName>style.visibility</p:attrName>
                                        </p:attrNameLst>
                                      </p:cBhvr>
                                      <p:to>
                                        <p:strVal val="hidden"/>
                                      </p:to>
                                    </p:set>
                                  </p:childTnLst>
                                </p:cTn>
                              </p:par>
                              <p:par>
                                <p:cTn id="52" presetID="1" presetClass="entr" presetSubtype="0" fill="hold" grpId="0" nodeType="withEffect">
                                  <p:stCondLst>
                                    <p:cond delay="0"/>
                                  </p:stCondLst>
                                  <p:childTnLst>
                                    <p:set>
                                      <p:cBhvr>
                                        <p:cTn id="53" dur="1" fill="hold">
                                          <p:stCondLst>
                                            <p:cond delay="0"/>
                                          </p:stCondLst>
                                        </p:cTn>
                                        <p:tgtEl>
                                          <p:spTgt spid="69647"/>
                                        </p:tgtEl>
                                        <p:attrNameLst>
                                          <p:attrName>style.visibility</p:attrName>
                                        </p:attrNameLst>
                                      </p:cBhvr>
                                      <p:to>
                                        <p:strVal val="visible"/>
                                      </p:to>
                                    </p:set>
                                  </p:childTnLst>
                                  <p:subTnLst>
                                    <p:audio>
                                      <p:cMediaNode vol="0">
                                        <p:cTn display="0" masterRel="sameClick">
                                          <p:stCondLst>
                                            <p:cond evt="begin" delay="0">
                                              <p:tn val="52"/>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p:bldP spid="69637" grpId="0" animBg="1"/>
      <p:bldP spid="69638" grpId="0" animBg="1"/>
      <p:bldP spid="69639" grpId="0" animBg="1"/>
      <p:bldP spid="69640" grpId="0" animBg="1"/>
      <p:bldP spid="69641" grpId="0" animBg="1"/>
      <p:bldP spid="69642" grpId="0"/>
      <p:bldP spid="69643" grpId="0"/>
      <p:bldP spid="69644" grpId="0"/>
      <p:bldP spid="69645" grpId="0"/>
      <p:bldP spid="69646" grpId="0"/>
      <p:bldP spid="696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6340" name="SongHuong.wmv">
            <a:hlinkClick r:id="" action="ppaction://media"/>
          </p:cNvPr>
          <p:cNvPicPr>
            <a:picLocks noRot="1" noChangeAspect="1" noChangeArrowheads="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6" y="3"/>
            <a:ext cx="57610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341" name="Picture 5" descr="peace_dove_olive_branch_hg_wht"/>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8274" y="4"/>
            <a:ext cx="1440260" cy="936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342" name="Picture 6" descr="CHIM TU H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4134" y="812273"/>
            <a:ext cx="1488268" cy="75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3120566" y="-36001"/>
            <a:ext cx="2688484" cy="3312090"/>
            <a:chOff x="3120" y="-48"/>
            <a:chExt cx="2688" cy="4416"/>
          </a:xfrm>
        </p:grpSpPr>
        <p:pic>
          <p:nvPicPr>
            <p:cNvPr id="123914" name="Picture 8" descr="ELECTWR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2" y="1632"/>
              <a:ext cx="1152" cy="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15" name="Line 9"/>
            <p:cNvSpPr>
              <a:spLocks noChangeShapeType="1"/>
            </p:cNvSpPr>
            <p:nvPr/>
          </p:nvSpPr>
          <p:spPr bwMode="auto">
            <a:xfrm flipH="1">
              <a:off x="4800" y="1680"/>
              <a:ext cx="288" cy="264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16" name="Line 10"/>
            <p:cNvSpPr>
              <a:spLocks noChangeShapeType="1"/>
            </p:cNvSpPr>
            <p:nvPr/>
          </p:nvSpPr>
          <p:spPr bwMode="auto">
            <a:xfrm>
              <a:off x="5088" y="1728"/>
              <a:ext cx="288" cy="25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17" name="Line 11"/>
            <p:cNvSpPr>
              <a:spLocks noChangeShapeType="1"/>
            </p:cNvSpPr>
            <p:nvPr/>
          </p:nvSpPr>
          <p:spPr bwMode="auto">
            <a:xfrm>
              <a:off x="4944" y="3168"/>
              <a:ext cx="2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18" name="Line 12"/>
            <p:cNvSpPr>
              <a:spLocks noChangeShapeType="1"/>
            </p:cNvSpPr>
            <p:nvPr/>
          </p:nvSpPr>
          <p:spPr bwMode="auto">
            <a:xfrm>
              <a:off x="4896" y="3600"/>
              <a:ext cx="43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19" name="Line 13"/>
            <p:cNvSpPr>
              <a:spLocks noChangeShapeType="1"/>
            </p:cNvSpPr>
            <p:nvPr/>
          </p:nvSpPr>
          <p:spPr bwMode="auto">
            <a:xfrm>
              <a:off x="4848" y="3984"/>
              <a:ext cx="4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20" name="Line 14"/>
            <p:cNvSpPr>
              <a:spLocks noChangeShapeType="1"/>
            </p:cNvSpPr>
            <p:nvPr/>
          </p:nvSpPr>
          <p:spPr bwMode="auto">
            <a:xfrm>
              <a:off x="4896" y="3168"/>
              <a:ext cx="38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21" name="Line 15"/>
            <p:cNvSpPr>
              <a:spLocks noChangeShapeType="1"/>
            </p:cNvSpPr>
            <p:nvPr/>
          </p:nvSpPr>
          <p:spPr bwMode="auto">
            <a:xfrm>
              <a:off x="4560" y="2736"/>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22" name="Line 16"/>
            <p:cNvSpPr>
              <a:spLocks noChangeShapeType="1"/>
            </p:cNvSpPr>
            <p:nvPr/>
          </p:nvSpPr>
          <p:spPr bwMode="auto">
            <a:xfrm>
              <a:off x="4608" y="2112"/>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23" name="Line 17"/>
            <p:cNvSpPr>
              <a:spLocks noChangeShapeType="1"/>
            </p:cNvSpPr>
            <p:nvPr/>
          </p:nvSpPr>
          <p:spPr bwMode="auto">
            <a:xfrm>
              <a:off x="5568" y="2112"/>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24" name="Line 18"/>
            <p:cNvSpPr>
              <a:spLocks noChangeShapeType="1"/>
            </p:cNvSpPr>
            <p:nvPr/>
          </p:nvSpPr>
          <p:spPr bwMode="auto">
            <a:xfrm>
              <a:off x="5616" y="2448"/>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25" name="Line 19"/>
            <p:cNvSpPr>
              <a:spLocks noChangeShapeType="1"/>
            </p:cNvSpPr>
            <p:nvPr/>
          </p:nvSpPr>
          <p:spPr bwMode="auto">
            <a:xfrm>
              <a:off x="4944" y="3120"/>
              <a:ext cx="0"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26" name="Line 20"/>
            <p:cNvSpPr>
              <a:spLocks noChangeShapeType="1"/>
            </p:cNvSpPr>
            <p:nvPr/>
          </p:nvSpPr>
          <p:spPr bwMode="auto">
            <a:xfrm>
              <a:off x="5616" y="2736"/>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27" name="Line 21"/>
            <p:cNvSpPr>
              <a:spLocks noChangeShapeType="1"/>
            </p:cNvSpPr>
            <p:nvPr/>
          </p:nvSpPr>
          <p:spPr bwMode="auto">
            <a:xfrm>
              <a:off x="4560" y="2448"/>
              <a:ext cx="0"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28" name="Line 22"/>
            <p:cNvSpPr>
              <a:spLocks noChangeShapeType="1"/>
            </p:cNvSpPr>
            <p:nvPr/>
          </p:nvSpPr>
          <p:spPr bwMode="auto">
            <a:xfrm flipV="1">
              <a:off x="4608" y="1920"/>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29" name="Line 23"/>
            <p:cNvSpPr>
              <a:spLocks noChangeShapeType="1"/>
            </p:cNvSpPr>
            <p:nvPr/>
          </p:nvSpPr>
          <p:spPr bwMode="auto">
            <a:xfrm>
              <a:off x="5136" y="1920"/>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30" name="Line 24"/>
            <p:cNvSpPr>
              <a:spLocks noChangeShapeType="1"/>
            </p:cNvSpPr>
            <p:nvPr/>
          </p:nvSpPr>
          <p:spPr bwMode="auto">
            <a:xfrm flipV="1">
              <a:off x="4560" y="2256"/>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31" name="Line 25"/>
            <p:cNvSpPr>
              <a:spLocks noChangeShapeType="1"/>
            </p:cNvSpPr>
            <p:nvPr/>
          </p:nvSpPr>
          <p:spPr bwMode="auto">
            <a:xfrm flipV="1">
              <a:off x="4560" y="2544"/>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32" name="Line 26"/>
            <p:cNvSpPr>
              <a:spLocks noChangeShapeType="1"/>
            </p:cNvSpPr>
            <p:nvPr/>
          </p:nvSpPr>
          <p:spPr bwMode="auto">
            <a:xfrm>
              <a:off x="5184" y="2256"/>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33" name="Line 27"/>
            <p:cNvSpPr>
              <a:spLocks noChangeShapeType="1"/>
            </p:cNvSpPr>
            <p:nvPr/>
          </p:nvSpPr>
          <p:spPr bwMode="auto">
            <a:xfrm>
              <a:off x="5184" y="2544"/>
              <a:ext cx="432" cy="19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34" name="Line 28"/>
            <p:cNvSpPr>
              <a:spLocks noChangeShapeType="1"/>
            </p:cNvSpPr>
            <p:nvPr/>
          </p:nvSpPr>
          <p:spPr bwMode="auto">
            <a:xfrm>
              <a:off x="3792" y="0"/>
              <a:ext cx="1968" cy="254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35" name="Line 29"/>
            <p:cNvSpPr>
              <a:spLocks noChangeShapeType="1"/>
            </p:cNvSpPr>
            <p:nvPr/>
          </p:nvSpPr>
          <p:spPr bwMode="auto">
            <a:xfrm>
              <a:off x="3648" y="0"/>
              <a:ext cx="2112" cy="278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36" name="Line 30"/>
            <p:cNvSpPr>
              <a:spLocks noChangeShapeType="1"/>
            </p:cNvSpPr>
            <p:nvPr/>
          </p:nvSpPr>
          <p:spPr bwMode="auto">
            <a:xfrm>
              <a:off x="3408" y="-48"/>
              <a:ext cx="2352" cy="312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37" name="Line 31"/>
            <p:cNvSpPr>
              <a:spLocks noChangeShapeType="1"/>
            </p:cNvSpPr>
            <p:nvPr/>
          </p:nvSpPr>
          <p:spPr bwMode="auto">
            <a:xfrm>
              <a:off x="3120" y="-48"/>
              <a:ext cx="2688" cy="3504"/>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38" name="AutoShape 32"/>
            <p:cNvSpPr>
              <a:spLocks noChangeArrowheads="1"/>
            </p:cNvSpPr>
            <p:nvPr/>
          </p:nvSpPr>
          <p:spPr bwMode="auto">
            <a:xfrm>
              <a:off x="4848" y="2208"/>
              <a:ext cx="96" cy="144"/>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39" name="AutoShape 33"/>
            <p:cNvSpPr>
              <a:spLocks noChangeArrowheads="1"/>
            </p:cNvSpPr>
            <p:nvPr/>
          </p:nvSpPr>
          <p:spPr bwMode="auto">
            <a:xfrm>
              <a:off x="5424" y="2304"/>
              <a:ext cx="96" cy="144"/>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40" name="AutoShape 34"/>
            <p:cNvSpPr>
              <a:spLocks noChangeArrowheads="1"/>
            </p:cNvSpPr>
            <p:nvPr/>
          </p:nvSpPr>
          <p:spPr bwMode="auto">
            <a:xfrm>
              <a:off x="5424" y="2592"/>
              <a:ext cx="96" cy="144"/>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41" name="AutoShape 35"/>
            <p:cNvSpPr>
              <a:spLocks noChangeArrowheads="1"/>
            </p:cNvSpPr>
            <p:nvPr/>
          </p:nvSpPr>
          <p:spPr bwMode="auto">
            <a:xfrm>
              <a:off x="5472" y="2016"/>
              <a:ext cx="96" cy="144"/>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42" name="AutoShape 36"/>
            <p:cNvSpPr>
              <a:spLocks noChangeArrowheads="1"/>
            </p:cNvSpPr>
            <p:nvPr/>
          </p:nvSpPr>
          <p:spPr bwMode="auto">
            <a:xfrm>
              <a:off x="4992" y="1824"/>
              <a:ext cx="96" cy="144"/>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43" name="AutoShape 37"/>
            <p:cNvSpPr>
              <a:spLocks noChangeArrowheads="1"/>
            </p:cNvSpPr>
            <p:nvPr/>
          </p:nvSpPr>
          <p:spPr bwMode="auto">
            <a:xfrm>
              <a:off x="4848" y="1872"/>
              <a:ext cx="96" cy="144"/>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44" name="AutoShape 38"/>
            <p:cNvSpPr>
              <a:spLocks noChangeArrowheads="1"/>
            </p:cNvSpPr>
            <p:nvPr/>
          </p:nvSpPr>
          <p:spPr bwMode="auto">
            <a:xfrm>
              <a:off x="4656" y="1968"/>
              <a:ext cx="96" cy="144"/>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45" name="AutoShape 39"/>
            <p:cNvSpPr>
              <a:spLocks noChangeArrowheads="1"/>
            </p:cNvSpPr>
            <p:nvPr/>
          </p:nvSpPr>
          <p:spPr bwMode="auto">
            <a:xfrm>
              <a:off x="4656" y="2304"/>
              <a:ext cx="96" cy="144"/>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46" name="AutoShape 40"/>
            <p:cNvSpPr>
              <a:spLocks noChangeArrowheads="1"/>
            </p:cNvSpPr>
            <p:nvPr/>
          </p:nvSpPr>
          <p:spPr bwMode="auto">
            <a:xfrm>
              <a:off x="4704" y="2544"/>
              <a:ext cx="96" cy="144"/>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47" name="AutoShape 41"/>
            <p:cNvSpPr>
              <a:spLocks noChangeArrowheads="1"/>
            </p:cNvSpPr>
            <p:nvPr/>
          </p:nvSpPr>
          <p:spPr bwMode="auto">
            <a:xfrm>
              <a:off x="5280" y="1920"/>
              <a:ext cx="96" cy="144"/>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pic>
          <p:nvPicPr>
            <p:cNvPr id="123948" name="Picture 42" descr="ELECTWR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52" y="240"/>
              <a:ext cx="912"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49" name="Line 43"/>
            <p:cNvSpPr>
              <a:spLocks noChangeShapeType="1"/>
            </p:cNvSpPr>
            <p:nvPr/>
          </p:nvSpPr>
          <p:spPr bwMode="auto">
            <a:xfrm flipH="1">
              <a:off x="3780" y="273"/>
              <a:ext cx="228" cy="1806"/>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50" name="Line 44"/>
            <p:cNvSpPr>
              <a:spLocks noChangeShapeType="1"/>
            </p:cNvSpPr>
            <p:nvPr/>
          </p:nvSpPr>
          <p:spPr bwMode="auto">
            <a:xfrm>
              <a:off x="4008" y="306"/>
              <a:ext cx="228" cy="1773"/>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51" name="Line 45"/>
            <p:cNvSpPr>
              <a:spLocks noChangeShapeType="1"/>
            </p:cNvSpPr>
            <p:nvPr/>
          </p:nvSpPr>
          <p:spPr bwMode="auto">
            <a:xfrm>
              <a:off x="3894" y="1291"/>
              <a:ext cx="2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52" name="Line 46"/>
            <p:cNvSpPr>
              <a:spLocks noChangeShapeType="1"/>
            </p:cNvSpPr>
            <p:nvPr/>
          </p:nvSpPr>
          <p:spPr bwMode="auto">
            <a:xfrm>
              <a:off x="3856" y="1587"/>
              <a:ext cx="34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53" name="Line 47"/>
            <p:cNvSpPr>
              <a:spLocks noChangeShapeType="1"/>
            </p:cNvSpPr>
            <p:nvPr/>
          </p:nvSpPr>
          <p:spPr bwMode="auto">
            <a:xfrm>
              <a:off x="3818" y="1849"/>
              <a:ext cx="38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54" name="Line 48"/>
            <p:cNvSpPr>
              <a:spLocks noChangeShapeType="1"/>
            </p:cNvSpPr>
            <p:nvPr/>
          </p:nvSpPr>
          <p:spPr bwMode="auto">
            <a:xfrm>
              <a:off x="3856" y="1291"/>
              <a:ext cx="304"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55" name="Line 49"/>
            <p:cNvSpPr>
              <a:spLocks noChangeShapeType="1"/>
            </p:cNvSpPr>
            <p:nvPr/>
          </p:nvSpPr>
          <p:spPr bwMode="auto">
            <a:xfrm>
              <a:off x="3590" y="995"/>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56" name="Line 50"/>
            <p:cNvSpPr>
              <a:spLocks noChangeShapeType="1"/>
            </p:cNvSpPr>
            <p:nvPr/>
          </p:nvSpPr>
          <p:spPr bwMode="auto">
            <a:xfrm>
              <a:off x="3628" y="568"/>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57" name="Line 51"/>
            <p:cNvSpPr>
              <a:spLocks noChangeShapeType="1"/>
            </p:cNvSpPr>
            <p:nvPr/>
          </p:nvSpPr>
          <p:spPr bwMode="auto">
            <a:xfrm>
              <a:off x="4388" y="568"/>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58" name="Line 52"/>
            <p:cNvSpPr>
              <a:spLocks noChangeShapeType="1"/>
            </p:cNvSpPr>
            <p:nvPr/>
          </p:nvSpPr>
          <p:spPr bwMode="auto">
            <a:xfrm>
              <a:off x="4426" y="798"/>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59" name="Line 53"/>
            <p:cNvSpPr>
              <a:spLocks noChangeShapeType="1"/>
            </p:cNvSpPr>
            <p:nvPr/>
          </p:nvSpPr>
          <p:spPr bwMode="auto">
            <a:xfrm>
              <a:off x="3894" y="1258"/>
              <a:ext cx="0" cy="1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60" name="Line 54"/>
            <p:cNvSpPr>
              <a:spLocks noChangeShapeType="1"/>
            </p:cNvSpPr>
            <p:nvPr/>
          </p:nvSpPr>
          <p:spPr bwMode="auto">
            <a:xfrm>
              <a:off x="4426" y="995"/>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61" name="Line 55"/>
            <p:cNvSpPr>
              <a:spLocks noChangeShapeType="1"/>
            </p:cNvSpPr>
            <p:nvPr/>
          </p:nvSpPr>
          <p:spPr bwMode="auto">
            <a:xfrm>
              <a:off x="3590" y="798"/>
              <a:ext cx="0" cy="13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62" name="Line 56"/>
            <p:cNvSpPr>
              <a:spLocks noChangeShapeType="1"/>
            </p:cNvSpPr>
            <p:nvPr/>
          </p:nvSpPr>
          <p:spPr bwMode="auto">
            <a:xfrm flipV="1">
              <a:off x="3628" y="437"/>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63" name="Line 57"/>
            <p:cNvSpPr>
              <a:spLocks noChangeShapeType="1"/>
            </p:cNvSpPr>
            <p:nvPr/>
          </p:nvSpPr>
          <p:spPr bwMode="auto">
            <a:xfrm>
              <a:off x="4046" y="437"/>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64" name="Line 58"/>
            <p:cNvSpPr>
              <a:spLocks noChangeShapeType="1"/>
            </p:cNvSpPr>
            <p:nvPr/>
          </p:nvSpPr>
          <p:spPr bwMode="auto">
            <a:xfrm flipV="1">
              <a:off x="3590" y="667"/>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65" name="Line 59"/>
            <p:cNvSpPr>
              <a:spLocks noChangeShapeType="1"/>
            </p:cNvSpPr>
            <p:nvPr/>
          </p:nvSpPr>
          <p:spPr bwMode="auto">
            <a:xfrm flipV="1">
              <a:off x="3590" y="864"/>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66" name="Line 60"/>
            <p:cNvSpPr>
              <a:spLocks noChangeShapeType="1"/>
            </p:cNvSpPr>
            <p:nvPr/>
          </p:nvSpPr>
          <p:spPr bwMode="auto">
            <a:xfrm>
              <a:off x="4084" y="667"/>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67" name="Line 61"/>
            <p:cNvSpPr>
              <a:spLocks noChangeShapeType="1"/>
            </p:cNvSpPr>
            <p:nvPr/>
          </p:nvSpPr>
          <p:spPr bwMode="auto">
            <a:xfrm>
              <a:off x="4084" y="864"/>
              <a:ext cx="342" cy="131"/>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pPr defTabSz="514113" eaLnBrk="0" fontAlgn="base" hangingPunct="0">
                <a:spcBef>
                  <a:spcPct val="0"/>
                </a:spcBef>
                <a:spcAft>
                  <a:spcPct val="0"/>
                </a:spcAft>
              </a:pPr>
              <a:endParaRPr lang="vi-VN" sz="1600">
                <a:solidFill>
                  <a:srgbClr val="000000"/>
                </a:solidFill>
                <a:latin typeface=".VnArial" pitchFamily="34" charset="0"/>
              </a:endParaRPr>
            </a:p>
          </p:txBody>
        </p:sp>
        <p:sp>
          <p:nvSpPr>
            <p:cNvPr id="123968" name="AutoShape 62"/>
            <p:cNvSpPr>
              <a:spLocks noChangeArrowheads="1"/>
            </p:cNvSpPr>
            <p:nvPr/>
          </p:nvSpPr>
          <p:spPr bwMode="auto">
            <a:xfrm>
              <a:off x="4320" y="480"/>
              <a:ext cx="96" cy="106"/>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69" name="AutoShape 63"/>
            <p:cNvSpPr>
              <a:spLocks noChangeArrowheads="1"/>
            </p:cNvSpPr>
            <p:nvPr/>
          </p:nvSpPr>
          <p:spPr bwMode="auto">
            <a:xfrm>
              <a:off x="3792" y="432"/>
              <a:ext cx="96" cy="106"/>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70" name="AutoShape 64"/>
            <p:cNvSpPr>
              <a:spLocks noChangeArrowheads="1"/>
            </p:cNvSpPr>
            <p:nvPr/>
          </p:nvSpPr>
          <p:spPr bwMode="auto">
            <a:xfrm>
              <a:off x="3552" y="480"/>
              <a:ext cx="96" cy="106"/>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71" name="AutoShape 65"/>
            <p:cNvSpPr>
              <a:spLocks noChangeArrowheads="1"/>
            </p:cNvSpPr>
            <p:nvPr/>
          </p:nvSpPr>
          <p:spPr bwMode="auto">
            <a:xfrm>
              <a:off x="4080" y="816"/>
              <a:ext cx="96" cy="106"/>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72" name="AutoShape 66"/>
            <p:cNvSpPr>
              <a:spLocks noChangeArrowheads="1"/>
            </p:cNvSpPr>
            <p:nvPr/>
          </p:nvSpPr>
          <p:spPr bwMode="auto">
            <a:xfrm>
              <a:off x="3600" y="912"/>
              <a:ext cx="96" cy="106"/>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73" name="AutoShape 67"/>
            <p:cNvSpPr>
              <a:spLocks noChangeArrowheads="1"/>
            </p:cNvSpPr>
            <p:nvPr/>
          </p:nvSpPr>
          <p:spPr bwMode="auto">
            <a:xfrm>
              <a:off x="4320" y="710"/>
              <a:ext cx="96" cy="106"/>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74" name="AutoShape 68"/>
            <p:cNvSpPr>
              <a:spLocks noChangeArrowheads="1"/>
            </p:cNvSpPr>
            <p:nvPr/>
          </p:nvSpPr>
          <p:spPr bwMode="auto">
            <a:xfrm>
              <a:off x="4368" y="912"/>
              <a:ext cx="96" cy="106"/>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75" name="AutoShape 69"/>
            <p:cNvSpPr>
              <a:spLocks noChangeArrowheads="1"/>
            </p:cNvSpPr>
            <p:nvPr/>
          </p:nvSpPr>
          <p:spPr bwMode="auto">
            <a:xfrm>
              <a:off x="3696" y="672"/>
              <a:ext cx="96" cy="106"/>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76" name="AutoShape 70"/>
            <p:cNvSpPr>
              <a:spLocks noChangeArrowheads="1"/>
            </p:cNvSpPr>
            <p:nvPr/>
          </p:nvSpPr>
          <p:spPr bwMode="auto">
            <a:xfrm>
              <a:off x="4128" y="422"/>
              <a:ext cx="96" cy="106"/>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77" name="AutoShape 71"/>
            <p:cNvSpPr>
              <a:spLocks noChangeArrowheads="1"/>
            </p:cNvSpPr>
            <p:nvPr/>
          </p:nvSpPr>
          <p:spPr bwMode="auto">
            <a:xfrm>
              <a:off x="4128" y="624"/>
              <a:ext cx="96" cy="106"/>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78" name="AutoShape 72"/>
            <p:cNvSpPr>
              <a:spLocks noChangeArrowheads="1"/>
            </p:cNvSpPr>
            <p:nvPr/>
          </p:nvSpPr>
          <p:spPr bwMode="auto">
            <a:xfrm>
              <a:off x="5232" y="2208"/>
              <a:ext cx="96" cy="144"/>
            </a:xfrm>
            <a:prstGeom prst="flowChartCollate">
              <a:avLst/>
            </a:prstGeom>
            <a:solidFill>
              <a:schemeClr val="tx1"/>
            </a:solidFill>
            <a:ln w="9525">
              <a:solidFill>
                <a:schemeClr val="tx1"/>
              </a:solidFill>
              <a:miter lim="800000"/>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79" name="Oval 73"/>
            <p:cNvSpPr>
              <a:spLocks noChangeArrowheads="1"/>
            </p:cNvSpPr>
            <p:nvPr/>
          </p:nvSpPr>
          <p:spPr bwMode="auto">
            <a:xfrm>
              <a:off x="5616" y="2400"/>
              <a:ext cx="48" cy="96"/>
            </a:xfrm>
            <a:prstGeom prst="ellipse">
              <a:avLst/>
            </a:prstGeom>
            <a:solidFill>
              <a:schemeClr val="tx1"/>
            </a:solidFill>
            <a:ln w="9525">
              <a:solidFill>
                <a:schemeClr val="tx1"/>
              </a:solidFill>
              <a:round/>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80" name="Oval 74"/>
            <p:cNvSpPr>
              <a:spLocks noChangeArrowheads="1"/>
            </p:cNvSpPr>
            <p:nvPr/>
          </p:nvSpPr>
          <p:spPr bwMode="auto">
            <a:xfrm>
              <a:off x="4512" y="2400"/>
              <a:ext cx="48" cy="96"/>
            </a:xfrm>
            <a:prstGeom prst="ellipse">
              <a:avLst/>
            </a:prstGeom>
            <a:solidFill>
              <a:schemeClr val="tx1"/>
            </a:solidFill>
            <a:ln w="9525">
              <a:solidFill>
                <a:schemeClr val="tx1"/>
              </a:solidFill>
              <a:round/>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81" name="Oval 75"/>
            <p:cNvSpPr>
              <a:spLocks noChangeArrowheads="1"/>
            </p:cNvSpPr>
            <p:nvPr/>
          </p:nvSpPr>
          <p:spPr bwMode="auto">
            <a:xfrm>
              <a:off x="4560" y="2688"/>
              <a:ext cx="48" cy="96"/>
            </a:xfrm>
            <a:prstGeom prst="ellipse">
              <a:avLst/>
            </a:prstGeom>
            <a:solidFill>
              <a:schemeClr val="tx1"/>
            </a:solidFill>
            <a:ln w="9525">
              <a:solidFill>
                <a:schemeClr val="tx1"/>
              </a:solidFill>
              <a:round/>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82" name="Oval 76"/>
            <p:cNvSpPr>
              <a:spLocks noChangeArrowheads="1"/>
            </p:cNvSpPr>
            <p:nvPr/>
          </p:nvSpPr>
          <p:spPr bwMode="auto">
            <a:xfrm>
              <a:off x="3552" y="768"/>
              <a:ext cx="48" cy="96"/>
            </a:xfrm>
            <a:prstGeom prst="ellipse">
              <a:avLst/>
            </a:prstGeom>
            <a:solidFill>
              <a:schemeClr val="tx1"/>
            </a:solidFill>
            <a:ln w="9525">
              <a:solidFill>
                <a:schemeClr val="tx1"/>
              </a:solidFill>
              <a:round/>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83" name="Oval 77"/>
            <p:cNvSpPr>
              <a:spLocks noChangeArrowheads="1"/>
            </p:cNvSpPr>
            <p:nvPr/>
          </p:nvSpPr>
          <p:spPr bwMode="auto">
            <a:xfrm>
              <a:off x="3552" y="960"/>
              <a:ext cx="48" cy="96"/>
            </a:xfrm>
            <a:prstGeom prst="ellipse">
              <a:avLst/>
            </a:prstGeom>
            <a:solidFill>
              <a:schemeClr val="tx1"/>
            </a:solidFill>
            <a:ln w="9525">
              <a:solidFill>
                <a:schemeClr val="tx1"/>
              </a:solidFill>
              <a:round/>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84" name="Oval 78"/>
            <p:cNvSpPr>
              <a:spLocks noChangeArrowheads="1"/>
            </p:cNvSpPr>
            <p:nvPr/>
          </p:nvSpPr>
          <p:spPr bwMode="auto">
            <a:xfrm>
              <a:off x="5616" y="2688"/>
              <a:ext cx="48" cy="96"/>
            </a:xfrm>
            <a:prstGeom prst="ellipse">
              <a:avLst/>
            </a:prstGeom>
            <a:solidFill>
              <a:schemeClr val="tx1"/>
            </a:solidFill>
            <a:ln w="9525">
              <a:solidFill>
                <a:schemeClr val="tx1"/>
              </a:solidFill>
              <a:round/>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85" name="Oval 79"/>
            <p:cNvSpPr>
              <a:spLocks noChangeArrowheads="1"/>
            </p:cNvSpPr>
            <p:nvPr/>
          </p:nvSpPr>
          <p:spPr bwMode="auto">
            <a:xfrm>
              <a:off x="4560" y="2064"/>
              <a:ext cx="48" cy="96"/>
            </a:xfrm>
            <a:prstGeom prst="ellipse">
              <a:avLst/>
            </a:prstGeom>
            <a:solidFill>
              <a:schemeClr val="tx1"/>
            </a:solidFill>
            <a:ln w="9525">
              <a:solidFill>
                <a:schemeClr val="tx1"/>
              </a:solidFill>
              <a:round/>
              <a:headEnd/>
              <a:tailEnd/>
            </a:ln>
          </p:spPr>
          <p:txBody>
            <a:bodyPr wrap="none" anchor="ctr"/>
            <a:lstStyle/>
            <a:p>
              <a:pPr defTabSz="514113" fontAlgn="base">
                <a:spcBef>
                  <a:spcPct val="0"/>
                </a:spcBef>
                <a:spcAft>
                  <a:spcPct val="0"/>
                </a:spcAft>
              </a:pPr>
              <a:endParaRPr lang="vi-VN" sz="1000">
                <a:solidFill>
                  <a:srgbClr val="000000"/>
                </a:solidFill>
              </a:endParaRPr>
            </a:p>
          </p:txBody>
        </p:sp>
        <p:sp>
          <p:nvSpPr>
            <p:cNvPr id="123986" name="Oval 80"/>
            <p:cNvSpPr>
              <a:spLocks noChangeArrowheads="1"/>
            </p:cNvSpPr>
            <p:nvPr/>
          </p:nvSpPr>
          <p:spPr bwMode="auto">
            <a:xfrm>
              <a:off x="4416" y="768"/>
              <a:ext cx="48" cy="96"/>
            </a:xfrm>
            <a:prstGeom prst="ellipse">
              <a:avLst/>
            </a:prstGeom>
            <a:solidFill>
              <a:schemeClr val="tx1"/>
            </a:solidFill>
            <a:ln w="9525">
              <a:solidFill>
                <a:schemeClr val="tx1"/>
              </a:solidFill>
              <a:round/>
              <a:headEnd/>
              <a:tailEnd/>
            </a:ln>
          </p:spPr>
          <p:txBody>
            <a:bodyPr wrap="none" anchor="ctr"/>
            <a:lstStyle/>
            <a:p>
              <a:pPr defTabSz="514113" fontAlgn="base">
                <a:spcBef>
                  <a:spcPct val="0"/>
                </a:spcBef>
                <a:spcAft>
                  <a:spcPct val="0"/>
                </a:spcAft>
              </a:pPr>
              <a:endParaRPr lang="vi-VN" sz="1000">
                <a:solidFill>
                  <a:srgbClr val="000000"/>
                </a:solidFill>
              </a:endParaRPr>
            </a:p>
          </p:txBody>
        </p:sp>
      </p:grpSp>
      <p:pic>
        <p:nvPicPr>
          <p:cNvPr id="123910" name="Picture 81" descr="WILGOL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28530" y="1944056"/>
            <a:ext cx="2064373" cy="136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6418" name="Picture 82" descr="CHICKAD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2169" y="2268066"/>
            <a:ext cx="2112381" cy="97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Picture 83" descr="BTHRSH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4024" y="1368791"/>
            <a:ext cx="2304415" cy="1404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3" name="Picture 84" descr="SFLYCATH"/>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397618" y="1299790"/>
            <a:ext cx="1756316" cy="1116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883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26341"/>
                                        </p:tgtEl>
                                      </p:cBhvr>
                                      <p:by x="150000" y="150000"/>
                                    </p:animScale>
                                  </p:childTnLst>
                                </p:cTn>
                              </p:par>
                              <p:par>
                                <p:cTn id="7" presetID="6" presetClass="emph" presetSubtype="0" fill="hold" nodeType="withEffect">
                                  <p:stCondLst>
                                    <p:cond delay="0"/>
                                  </p:stCondLst>
                                  <p:childTnLst>
                                    <p:animScale>
                                      <p:cBhvr>
                                        <p:cTn id="8" dur="2000" fill="hold"/>
                                        <p:tgtEl>
                                          <p:spTgt spid="526342"/>
                                        </p:tgtEl>
                                      </p:cBhvr>
                                      <p:by x="150000" y="150000"/>
                                    </p:animScale>
                                  </p:childTnLst>
                                </p:cTn>
                              </p:par>
                            </p:childTnLst>
                          </p:cTn>
                        </p:par>
                        <p:par>
                          <p:cTn id="9" fill="hold" nodeType="afterGroup">
                            <p:stCondLst>
                              <p:cond delay="2000"/>
                            </p:stCondLst>
                            <p:childTnLst>
                              <p:par>
                                <p:cTn id="10" presetID="63" presetClass="path" presetSubtype="0" accel="50000" decel="50000" fill="hold" nodeType="afterEffect">
                                  <p:stCondLst>
                                    <p:cond delay="0"/>
                                  </p:stCondLst>
                                  <p:childTnLst>
                                    <p:animMotion origin="layout" path="M 0 0  L 0.25 0  E" pathEditMode="relative" ptsTypes="">
                                      <p:cBhvr>
                                        <p:cTn id="11" dur="2000" fill="hold"/>
                                        <p:tgtEl>
                                          <p:spTgt spid="526341"/>
                                        </p:tgtEl>
                                        <p:attrNameLst>
                                          <p:attrName>ppt_x</p:attrName>
                                          <p:attrName>ppt_y</p:attrName>
                                        </p:attrNameLst>
                                      </p:cBhvr>
                                    </p:animMotion>
                                  </p:childTnLst>
                                </p:cTn>
                              </p:par>
                            </p:childTnLst>
                          </p:cTn>
                        </p:par>
                        <p:par>
                          <p:cTn id="12" fill="hold" nodeType="afterGroup">
                            <p:stCondLst>
                              <p:cond delay="4000"/>
                            </p:stCondLst>
                            <p:childTnLst>
                              <p:par>
                                <p:cTn id="13" presetID="63" presetClass="path" presetSubtype="0" accel="50000" decel="50000" fill="hold" nodeType="afterEffect">
                                  <p:stCondLst>
                                    <p:cond delay="0"/>
                                  </p:stCondLst>
                                  <p:childTnLst>
                                    <p:animMotion origin="layout" path="M 0 0  L 0.25 0  E" pathEditMode="relative" ptsTypes="">
                                      <p:cBhvr>
                                        <p:cTn id="14" dur="2000" fill="hold"/>
                                        <p:tgtEl>
                                          <p:spTgt spid="526342"/>
                                        </p:tgtEl>
                                        <p:attrNameLst>
                                          <p:attrName>ppt_x</p:attrName>
                                          <p:attrName>ppt_y</p:attrName>
                                        </p:attrNameLst>
                                      </p:cBhvr>
                                    </p:animMotion>
                                  </p:childTnLst>
                                </p:cTn>
                              </p:par>
                            </p:childTnLst>
                          </p:cTn>
                        </p:par>
                        <p:par>
                          <p:cTn id="15" fill="hold" nodeType="afterGroup">
                            <p:stCondLst>
                              <p:cond delay="6000"/>
                            </p:stCondLst>
                            <p:childTnLst>
                              <p:par>
                                <p:cTn id="16" presetID="4" presetClass="entr" presetSubtype="16" fill="hold" nodeType="afterEffect">
                                  <p:stCondLst>
                                    <p:cond delay="0"/>
                                  </p:stCondLst>
                                  <p:childTnLst>
                                    <p:set>
                                      <p:cBhvr>
                                        <p:cTn id="17" dur="1" fill="hold">
                                          <p:stCondLst>
                                            <p:cond delay="0"/>
                                          </p:stCondLst>
                                        </p:cTn>
                                        <p:tgtEl>
                                          <p:spTgt spid="526340"/>
                                        </p:tgtEl>
                                        <p:attrNameLst>
                                          <p:attrName>style.visibility</p:attrName>
                                        </p:attrNameLst>
                                      </p:cBhvr>
                                      <p:to>
                                        <p:strVal val="visible"/>
                                      </p:to>
                                    </p:set>
                                    <p:animEffect transition="in" filter="box(in)">
                                      <p:cBhvr>
                                        <p:cTn id="18" dur="500"/>
                                        <p:tgtEl>
                                          <p:spTgt spid="526340"/>
                                        </p:tgtEl>
                                      </p:cBhvr>
                                    </p:animEffect>
                                  </p:childTnLst>
                                </p:cTn>
                              </p:par>
                            </p:childTnLst>
                          </p:cTn>
                        </p:par>
                        <p:par>
                          <p:cTn id="19" fill="hold" nodeType="afterGroup">
                            <p:stCondLst>
                              <p:cond delay="6500"/>
                            </p:stCondLst>
                            <p:childTnLst>
                              <p:par>
                                <p:cTn id="20" presetID="8" presetClass="exit" presetSubtype="16" fill="hold" nodeType="afterEffect">
                                  <p:stCondLst>
                                    <p:cond delay="0"/>
                                  </p:stCondLst>
                                  <p:childTnLst>
                                    <p:animEffect transition="out" filter="diamond(in)">
                                      <p:cBhvr>
                                        <p:cTn id="21" dur="2000"/>
                                        <p:tgtEl>
                                          <p:spTgt spid="526340"/>
                                        </p:tgtEl>
                                      </p:cBhvr>
                                    </p:animEffect>
                                    <p:set>
                                      <p:cBhvr>
                                        <p:cTn id="22" dur="1" fill="hold">
                                          <p:stCondLst>
                                            <p:cond delay="1999"/>
                                          </p:stCondLst>
                                        </p:cTn>
                                        <p:tgtEl>
                                          <p:spTgt spid="526340"/>
                                        </p:tgtEl>
                                        <p:attrNameLst>
                                          <p:attrName>style.visibility</p:attrName>
                                        </p:attrNameLst>
                                      </p:cBhvr>
                                      <p:to>
                                        <p:strVal val="hidden"/>
                                      </p:to>
                                    </p:set>
                                    <p:cmd type="call" cmd="stop">
                                      <p:cBhvr>
                                        <p:cTn id="23" dur="1">
                                          <p:stCondLst>
                                            <p:cond delay="1999"/>
                                          </p:stCondLst>
                                        </p:cTn>
                                        <p:tgtEl>
                                          <p:spTgt spid="526340"/>
                                        </p:tgtEl>
                                      </p:cBhvr>
                                    </p:cmd>
                                  </p:childTnLst>
                                </p:cTn>
                              </p:par>
                            </p:childTnLst>
                          </p:cTn>
                        </p:par>
                        <p:par>
                          <p:cTn id="24" fill="hold" nodeType="afterGroup">
                            <p:stCondLst>
                              <p:cond delay="8500"/>
                            </p:stCondLst>
                            <p:childTnLst>
                              <p:par>
                                <p:cTn id="25" presetID="9" presetClass="entr" presetSubtype="0"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20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5" presetClass="path" presetSubtype="0" accel="50000" decel="50000" fill="hold" nodeType="clickEffect">
                                  <p:stCondLst>
                                    <p:cond delay="0"/>
                                  </p:stCondLst>
                                  <p:childTnLst>
                                    <p:animMotion origin="layout" path="M 0 0  L -0.25 0  E" pathEditMode="relative" ptsTypes="">
                                      <p:cBhvr>
                                        <p:cTn id="31" dur="2000" fill="hold"/>
                                        <p:tgtEl>
                                          <p:spTgt spid="526418"/>
                                        </p:tgtEl>
                                        <p:attrNameLst>
                                          <p:attrName>ppt_x</p:attrName>
                                          <p:attrName>ppt_y</p:attrName>
                                        </p:attrNameLst>
                                      </p:cBhvr>
                                    </p:animMotion>
                                  </p:childTnLst>
                                </p:cTn>
                              </p:par>
                            </p:childTnLst>
                          </p:cTn>
                        </p:par>
                        <p:par>
                          <p:cTn id="32" fill="hold" nodeType="afterGroup">
                            <p:stCondLst>
                              <p:cond delay="2000"/>
                            </p:stCondLst>
                            <p:childTnLst>
                              <p:par>
                                <p:cTn id="33" presetID="42" presetClass="path" presetSubtype="0" accel="50000" decel="50000" fill="hold" nodeType="afterEffect">
                                  <p:stCondLst>
                                    <p:cond delay="0"/>
                                  </p:stCondLst>
                                  <p:childTnLst>
                                    <p:animMotion origin="layout" path="M -3.33333E-6 -8.23312E-7 L 0.02848 0.34413 " pathEditMode="relative" rAng="0" ptsTypes="AA">
                                      <p:cBhvr>
                                        <p:cTn id="34" dur="2000" fill="hold"/>
                                        <p:tgtEl>
                                          <p:spTgt spid="526341"/>
                                        </p:tgtEl>
                                        <p:attrNameLst>
                                          <p:attrName>ppt_x</p:attrName>
                                          <p:attrName>ppt_y</p:attrName>
                                        </p:attrNameLst>
                                      </p:cBhvr>
                                      <p:rCtr x="1424" y="17206"/>
                                    </p:animMotion>
                                  </p:childTnLst>
                                </p:cTn>
                              </p:par>
                              <p:par>
                                <p:cTn id="35" presetID="42" presetClass="path" presetSubtype="0" accel="50000" decel="50000" fill="hold" nodeType="withEffect">
                                  <p:stCondLst>
                                    <p:cond delay="0"/>
                                  </p:stCondLst>
                                  <p:childTnLst>
                                    <p:animMotion origin="layout" path="M 0.09462 0.05412 L 0.09462 0.38737 " pathEditMode="relative" rAng="0" ptsTypes="AA">
                                      <p:cBhvr>
                                        <p:cTn id="36" dur="2000" fill="hold"/>
                                        <p:tgtEl>
                                          <p:spTgt spid="526342"/>
                                        </p:tgtEl>
                                        <p:attrNameLst>
                                          <p:attrName>ppt_x</p:attrName>
                                          <p:attrName>ppt_y</p:attrName>
                                        </p:attrNameLst>
                                      </p:cBhvr>
                                      <p:rCtr x="0" y="16651"/>
                                    </p:animMotion>
                                  </p:childTnLst>
                                </p:cTn>
                              </p:par>
                            </p:childTnLst>
                          </p:cTn>
                        </p:par>
                      </p:childTnLst>
                    </p:cTn>
                  </p:par>
                </p:childTnLst>
              </p:cTn>
              <p:prevCondLst>
                <p:cond evt="onPrev" delay="0">
                  <p:tgtEl>
                    <p:sldTgt/>
                  </p:tgtEl>
                </p:cond>
              </p:prevCondLst>
              <p:nextCondLst>
                <p:cond evt="onNext" delay="0">
                  <p:tgtEl>
                    <p:sldTgt/>
                  </p:tgtEl>
                </p:cond>
              </p:nextCondLst>
            </p:seq>
            <p:video>
              <p:cMediaNode>
                <p:cTn id="37" fill="hold" display="0">
                  <p:stCondLst>
                    <p:cond delay="indefinite"/>
                  </p:stCondLst>
                  <p:endCondLst>
                    <p:cond evt="onNext" delay="0">
                      <p:tgtEl>
                        <p:sldTgt/>
                      </p:tgtEl>
                    </p:cond>
                    <p:cond evt="onPrev" delay="0">
                      <p:tgtEl>
                        <p:sldTgt/>
                      </p:tgtEl>
                    </p:cond>
                  </p:endCondLst>
                </p:cTn>
                <p:tgtEl>
                  <p:spTgt spid="526340"/>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8023" y="295512"/>
            <a:ext cx="5540998" cy="2730825"/>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1393" tIns="25698" rIns="51393" bIns="25698" anchor="ctr"/>
          <a:lstStyle/>
          <a:p>
            <a:pPr algn="ctr" defTabSz="514139" eaLnBrk="0" fontAlgn="base" hangingPunct="0">
              <a:spcBef>
                <a:spcPct val="0"/>
              </a:spcBef>
              <a:spcAft>
                <a:spcPct val="0"/>
              </a:spcAft>
              <a:defRPr/>
            </a:pPr>
            <a:endParaRPr lang="en-US" sz="1600">
              <a:solidFill>
                <a:prstClr val="white"/>
              </a:solidFill>
            </a:endParaRPr>
          </a:p>
        </p:txBody>
      </p:sp>
      <p:sp>
        <p:nvSpPr>
          <p:cNvPr id="4" name="TextBox 3"/>
          <p:cNvSpPr txBox="1"/>
          <p:nvPr/>
        </p:nvSpPr>
        <p:spPr>
          <a:xfrm>
            <a:off x="147030" y="339014"/>
            <a:ext cx="5443980" cy="882895"/>
          </a:xfrm>
          <a:prstGeom prst="rect">
            <a:avLst/>
          </a:prstGeom>
        </p:spPr>
        <p:style>
          <a:lnRef idx="1">
            <a:schemeClr val="accent4"/>
          </a:lnRef>
          <a:fillRef idx="2">
            <a:schemeClr val="accent4"/>
          </a:fillRef>
          <a:effectRef idx="1">
            <a:schemeClr val="accent4"/>
          </a:effectRef>
          <a:fontRef idx="minor">
            <a:schemeClr val="dk1"/>
          </a:fontRef>
        </p:style>
        <p:txBody>
          <a:bodyPr lIns="51393" tIns="25698" rIns="51393" bIns="25698">
            <a:spAutoFit/>
          </a:bodyPr>
          <a:lstStyle/>
          <a:p>
            <a:pPr algn="just" defTabSz="514139" fontAlgn="base">
              <a:spcBef>
                <a:spcPct val="0"/>
              </a:spcBef>
              <a:spcAft>
                <a:spcPct val="0"/>
              </a:spcAft>
              <a:defRPr/>
            </a:pPr>
            <a:r>
              <a:rPr lang="en-US" sz="1800" dirty="0">
                <a:solidFill>
                  <a:prstClr val="black"/>
                </a:solidFill>
                <a:latin typeface="Times New Roman" pitchFamily="18" charset="0"/>
                <a:cs typeface="Times New Roman" pitchFamily="18" charset="0"/>
              </a:rPr>
              <a:t>1. </a:t>
            </a:r>
            <a:r>
              <a:rPr lang="vi-VN" sz="1800" dirty="0">
                <a:solidFill>
                  <a:prstClr val="black"/>
                </a:solidFill>
                <a:latin typeface="Times New Roman" pitchFamily="18" charset="0"/>
                <a:cs typeface="Times New Roman" pitchFamily="18" charset="0"/>
              </a:rPr>
              <a:t>Đại từ xưng hô là từ được người nói dùng để tự chỉ mình hay chỉ người khác khi giao tiếp: </a:t>
            </a:r>
            <a:r>
              <a:rPr lang="vi-VN" sz="1800" b="1" i="1" dirty="0">
                <a:solidFill>
                  <a:prstClr val="black"/>
                </a:solidFill>
                <a:latin typeface="Times New Roman" pitchFamily="18" charset="0"/>
                <a:cs typeface="Times New Roman" pitchFamily="18" charset="0"/>
              </a:rPr>
              <a:t>tôi, chúng tôi; mày, chúng mày; nó, chúng nó, …</a:t>
            </a:r>
            <a:endParaRPr lang="vi-VN" sz="1800" i="1" dirty="0">
              <a:solidFill>
                <a:prstClr val="black"/>
              </a:solidFill>
              <a:latin typeface="Times New Roman" pitchFamily="18" charset="0"/>
              <a:cs typeface="Times New Roman" pitchFamily="18" charset="0"/>
            </a:endParaRPr>
          </a:p>
        </p:txBody>
      </p:sp>
      <p:sp>
        <p:nvSpPr>
          <p:cNvPr id="6" name="TextBox 5"/>
          <p:cNvSpPr txBox="1">
            <a:spLocks noChangeArrowheads="1"/>
          </p:cNvSpPr>
          <p:nvPr/>
        </p:nvSpPr>
        <p:spPr bwMode="auto">
          <a:xfrm>
            <a:off x="136035" y="1173789"/>
            <a:ext cx="5443980" cy="1159894"/>
          </a:xfrm>
          <a:prstGeom prst="rect">
            <a:avLst/>
          </a:prstGeom>
          <a:ln/>
        </p:spPr>
        <p:style>
          <a:lnRef idx="1">
            <a:schemeClr val="accent2"/>
          </a:lnRef>
          <a:fillRef idx="2">
            <a:schemeClr val="accent2"/>
          </a:fillRef>
          <a:effectRef idx="1">
            <a:schemeClr val="accent2"/>
          </a:effectRef>
          <a:fontRef idx="minor">
            <a:schemeClr val="dk1"/>
          </a:fontRef>
        </p:style>
        <p:txBody>
          <a:bodyPr lIns="51393" tIns="25698" rIns="51393" bIns="2569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514139" fontAlgn="base">
              <a:spcBef>
                <a:spcPct val="0"/>
              </a:spcBef>
              <a:spcAft>
                <a:spcPct val="0"/>
              </a:spcAft>
              <a:defRPr/>
            </a:pPr>
            <a:r>
              <a:rPr lang="vi-VN" sz="1800" dirty="0">
                <a:solidFill>
                  <a:prstClr val="black"/>
                </a:solidFill>
                <a:latin typeface="Times New Roman" panose="02020603050405020304" pitchFamily="18" charset="0"/>
                <a:cs typeface="Times New Roman" panose="02020603050405020304" pitchFamily="18" charset="0"/>
              </a:rPr>
              <a:t>2. Bên cạnh các từ nói trên, người Việt Nam còn dùng nhiều danh từ chỉ người làm đại từ xưng hô để thể hiện rõ thứ bậc, tuổi tác, giới tính: </a:t>
            </a:r>
            <a:r>
              <a:rPr lang="vi-VN" sz="1800" b="1" i="1" dirty="0">
                <a:solidFill>
                  <a:prstClr val="black"/>
                </a:solidFill>
                <a:latin typeface="Times New Roman" panose="02020603050405020304" pitchFamily="18" charset="0"/>
                <a:cs typeface="Times New Roman" panose="02020603050405020304" pitchFamily="18" charset="0"/>
              </a:rPr>
              <a:t>ông, bà, anh, chị,</a:t>
            </a:r>
            <a:r>
              <a:rPr lang="vi-VN" sz="1800" i="1" dirty="0">
                <a:solidFill>
                  <a:prstClr val="black"/>
                </a:solidFill>
                <a:latin typeface="Times New Roman" panose="02020603050405020304" pitchFamily="18" charset="0"/>
                <a:cs typeface="Times New Roman" panose="02020603050405020304" pitchFamily="18" charset="0"/>
              </a:rPr>
              <a:t> </a:t>
            </a:r>
            <a:r>
              <a:rPr lang="vi-VN" sz="1800" b="1" i="1" dirty="0">
                <a:solidFill>
                  <a:prstClr val="black"/>
                </a:solidFill>
                <a:latin typeface="Times New Roman" panose="02020603050405020304" pitchFamily="18" charset="0"/>
                <a:cs typeface="Times New Roman" panose="02020603050405020304" pitchFamily="18" charset="0"/>
              </a:rPr>
              <a:t>em, cháu, thầy, bạn,…</a:t>
            </a:r>
            <a:endParaRPr lang="vi-VN" sz="1800" i="1"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54039" y="2237317"/>
            <a:ext cx="5443980" cy="882895"/>
          </a:xfrm>
          <a:prstGeom prst="rect">
            <a:avLst/>
          </a:prstGeom>
          <a:ln/>
        </p:spPr>
        <p:style>
          <a:lnRef idx="1">
            <a:schemeClr val="accent6"/>
          </a:lnRef>
          <a:fillRef idx="2">
            <a:schemeClr val="accent6"/>
          </a:fillRef>
          <a:effectRef idx="1">
            <a:schemeClr val="accent6"/>
          </a:effectRef>
          <a:fontRef idx="minor">
            <a:schemeClr val="dk1"/>
          </a:fontRef>
        </p:style>
        <p:txBody>
          <a:bodyPr lIns="51393" tIns="25698" rIns="51393" bIns="2569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514139" fontAlgn="base">
              <a:spcBef>
                <a:spcPct val="0"/>
              </a:spcBef>
              <a:spcAft>
                <a:spcPct val="0"/>
              </a:spcAft>
              <a:defRPr/>
            </a:pPr>
            <a:r>
              <a:rPr lang="vi-VN" sz="1800" dirty="0">
                <a:solidFill>
                  <a:prstClr val="black"/>
                </a:solidFill>
                <a:latin typeface="Times New Roman" panose="02020603050405020304" pitchFamily="18" charset="0"/>
                <a:cs typeface="Times New Roman" panose="02020603050405020304" pitchFamily="18" charset="0"/>
              </a:rPr>
              <a:t>3. Khi xưng hô, cần chú ý chọn từ cho lịch sự, thể hiện đúng mối quan hệ giữa mình với người nghe và người được nhắc tới.</a:t>
            </a:r>
          </a:p>
        </p:txBody>
      </p:sp>
      <p:sp>
        <p:nvSpPr>
          <p:cNvPr id="3" name="Rectangle 2"/>
          <p:cNvSpPr/>
          <p:nvPr/>
        </p:nvSpPr>
        <p:spPr>
          <a:xfrm>
            <a:off x="1937357" y="16505"/>
            <a:ext cx="1838331" cy="199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1393" tIns="25698" rIns="51393" bIns="25698" anchor="ctr"/>
          <a:lstStyle/>
          <a:p>
            <a:pPr algn="ctr" defTabSz="514139" eaLnBrk="0" fontAlgn="base" hangingPunct="0">
              <a:spcBef>
                <a:spcPct val="0"/>
              </a:spcBef>
              <a:spcAft>
                <a:spcPct val="0"/>
              </a:spcAft>
              <a:defRPr/>
            </a:pPr>
            <a:r>
              <a:rPr lang="en-US" sz="2000" b="1" dirty="0">
                <a:solidFill>
                  <a:srgbClr val="FF0000"/>
                </a:solidFill>
                <a:latin typeface="Times New Roman" panose="02020603050405020304" pitchFamily="18" charset="0"/>
                <a:cs typeface="Times New Roman" panose="02020603050405020304" pitchFamily="18" charset="0"/>
              </a:rPr>
              <a:t>II - </a:t>
            </a:r>
            <a:r>
              <a:rPr lang="en-US" sz="2000" b="1" dirty="0" err="1">
                <a:solidFill>
                  <a:srgbClr val="FF0000"/>
                </a:solidFill>
                <a:latin typeface="Times New Roman" panose="02020603050405020304" pitchFamily="18" charset="0"/>
                <a:cs typeface="Times New Roman" panose="02020603050405020304" pitchFamily="18" charset="0"/>
              </a:rPr>
              <a:t>Ghi</a:t>
            </a:r>
            <a:r>
              <a:rPr lang="en-US" sz="2000" b="1" dirty="0">
                <a:solidFill>
                  <a:srgbClr val="FF0000"/>
                </a:solidFill>
                <a:latin typeface="Times New Roman" panose="02020603050405020304" pitchFamily="18" charset="0"/>
                <a:cs typeface="Times New Roman" panose="02020603050405020304" pitchFamily="18" charset="0"/>
              </a:rPr>
              <a:t> </a:t>
            </a:r>
            <a:r>
              <a:rPr lang="en-US" sz="2000" b="1" dirty="0" err="1">
                <a:solidFill>
                  <a:srgbClr val="FF0000"/>
                </a:solidFill>
                <a:latin typeface="Times New Roman" panose="02020603050405020304" pitchFamily="18" charset="0"/>
                <a:cs typeface="Times New Roman" panose="02020603050405020304" pitchFamily="18" charset="0"/>
              </a:rPr>
              <a:t>nhớ</a:t>
            </a:r>
            <a:endParaRPr lang="en-US" sz="2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755271"/>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nodeType="afterGroup">
                            <p:stCondLst>
                              <p:cond delay="500"/>
                            </p:stCondLst>
                            <p:childTnLst>
                              <p:par>
                                <p:cTn id="20" presetID="6" presetClass="entr" presetSubtype="16"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circle(in)">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5" descr="RadiantWallpapersCollection35"/>
          <p:cNvPicPr>
            <a:picLocks noChangeAspect="1" noChangeArrowheads="1"/>
          </p:cNvPicPr>
          <p:nvPr/>
        </p:nvPicPr>
        <p:blipFill>
          <a:blip r:embed="rId2"/>
          <a:srcRect/>
          <a:stretch>
            <a:fillRect/>
          </a:stretch>
        </p:blipFill>
        <p:spPr bwMode="auto">
          <a:xfrm>
            <a:off x="6" y="3"/>
            <a:ext cx="2880520" cy="3240088"/>
          </a:xfrm>
          <a:prstGeom prst="rect">
            <a:avLst/>
          </a:prstGeom>
          <a:noFill/>
          <a:ln w="9525">
            <a:noFill/>
            <a:miter lim="800000"/>
            <a:headEnd/>
            <a:tailEnd/>
          </a:ln>
        </p:spPr>
      </p:pic>
      <p:pic>
        <p:nvPicPr>
          <p:cNvPr id="86020" name="Picture 4" descr="371bce748806ab1daae9"/>
          <p:cNvPicPr>
            <a:picLocks noChangeAspect="1" noChangeArrowheads="1"/>
          </p:cNvPicPr>
          <p:nvPr/>
        </p:nvPicPr>
        <p:blipFill>
          <a:blip r:embed="rId3"/>
          <a:srcRect/>
          <a:stretch>
            <a:fillRect/>
          </a:stretch>
        </p:blipFill>
        <p:spPr bwMode="auto">
          <a:xfrm>
            <a:off x="2832516" y="2255"/>
            <a:ext cx="2928528" cy="3237838"/>
          </a:xfrm>
          <a:prstGeom prst="rect">
            <a:avLst/>
          </a:prstGeom>
          <a:noFill/>
          <a:ln w="9525">
            <a:noFill/>
            <a:miter lim="800000"/>
            <a:headEnd/>
            <a:tailEnd/>
          </a:ln>
        </p:spPr>
      </p:pic>
      <p:sp>
        <p:nvSpPr>
          <p:cNvPr id="21508" name="WordArt 9"/>
          <p:cNvSpPr>
            <a:spLocks noChangeArrowheads="1" noChangeShapeType="1" noTextEdit="1"/>
          </p:cNvSpPr>
          <p:nvPr/>
        </p:nvSpPr>
        <p:spPr bwMode="auto">
          <a:xfrm>
            <a:off x="720135" y="540018"/>
            <a:ext cx="4416795" cy="1692046"/>
          </a:xfrm>
          <a:prstGeom prst="rect">
            <a:avLst/>
          </a:prstGeom>
        </p:spPr>
        <p:txBody>
          <a:bodyPr wrap="none" lIns="51432" tIns="25716" rIns="51432" bIns="25716"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en-US" sz="2000" b="1" kern="10">
                <a:ln w="9525">
                  <a:round/>
                  <a:headEnd/>
                  <a:tailEnd/>
                </a:ln>
                <a:gradFill rotWithShape="1">
                  <a:gsLst>
                    <a:gs pos="0">
                      <a:srgbClr val="FFE701"/>
                    </a:gs>
                    <a:gs pos="100000">
                      <a:srgbClr val="FE3E02"/>
                    </a:gs>
                  </a:gsLst>
                  <a:lin ang="5400000" scaled="1"/>
                </a:gradFill>
                <a:latin typeface="Times New Roman"/>
                <a:cs typeface="Times New Roman"/>
              </a:rPr>
              <a:t>CHÀO TẠM BIỆTCÁC EM !</a:t>
            </a:r>
          </a:p>
        </p:txBody>
      </p:sp>
      <p:sp>
        <p:nvSpPr>
          <p:cNvPr id="21509" name="Rectangle 36"/>
          <p:cNvSpPr>
            <a:spLocks noChangeArrowheads="1"/>
          </p:cNvSpPr>
          <p:nvPr/>
        </p:nvSpPr>
        <p:spPr bwMode="auto">
          <a:xfrm>
            <a:off x="6" y="12006"/>
            <a:ext cx="5761038" cy="3228087"/>
          </a:xfrm>
          <a:prstGeom prst="rect">
            <a:avLst/>
          </a:prstGeom>
          <a:noFill/>
          <a:ln w="57150">
            <a:pattFill prst="sphere">
              <a:fgClr>
                <a:srgbClr val="0000FF"/>
              </a:fgClr>
              <a:bgClr>
                <a:srgbClr val="FF0000"/>
              </a:bgClr>
            </a:pattFill>
            <a:miter lim="800000"/>
            <a:headEnd/>
            <a:tailEnd/>
          </a:ln>
        </p:spPr>
        <p:txBody>
          <a:bodyPr wrap="none" lIns="51432" tIns="25716" rIns="51432" bIns="25716" anchor="ctr"/>
          <a:lstStyle/>
          <a:p>
            <a:pPr eaLnBrk="1" hangingPunct="1"/>
            <a:endParaRPr lang="vi-VN"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86020"/>
                                        </p:tgtEl>
                                        <p:attrNameLst>
                                          <p:attrName>style.visibility</p:attrName>
                                        </p:attrNameLst>
                                      </p:cBhvr>
                                      <p:to>
                                        <p:strVal val="visible"/>
                                      </p:to>
                                    </p:set>
                                    <p:animEffect transition="in" filter="checkerboard(across)">
                                      <p:cBhvr>
                                        <p:cTn id="7" dur="500"/>
                                        <p:tgtEl>
                                          <p:spTgt spid="86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WordArt 5"/>
          <p:cNvSpPr>
            <a:spLocks noChangeArrowheads="1" noChangeShapeType="1" noTextEdit="1"/>
          </p:cNvSpPr>
          <p:nvPr/>
        </p:nvSpPr>
        <p:spPr bwMode="auto">
          <a:xfrm>
            <a:off x="1104204" y="1305387"/>
            <a:ext cx="3264589" cy="890673"/>
          </a:xfrm>
          <a:prstGeom prst="rect">
            <a:avLst/>
          </a:prstGeom>
        </p:spPr>
        <p:txBody>
          <a:bodyPr wrap="none" lIns="51432" tIns="25716" rIns="51432" bIns="25716"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r>
              <a:rPr lang="en-US" sz="2000" b="1" kern="10" dirty="0">
                <a:ln w="9525">
                  <a:round/>
                  <a:headEnd/>
                  <a:tailEnd/>
                </a:ln>
                <a:solidFill>
                  <a:srgbClr val="002060"/>
                </a:solidFill>
                <a:latin typeface="Arial"/>
                <a:cs typeface="Arial"/>
              </a:rPr>
              <a:t>KHỞI ĐỘNG</a:t>
            </a:r>
          </a:p>
        </p:txBody>
      </p:sp>
      <p:sp>
        <p:nvSpPr>
          <p:cNvPr id="3" name="TextBox 2"/>
          <p:cNvSpPr txBox="1"/>
          <p:nvPr/>
        </p:nvSpPr>
        <p:spPr>
          <a:xfrm>
            <a:off x="6" y="360011"/>
            <a:ext cx="2208397" cy="298156"/>
          </a:xfrm>
          <a:prstGeom prst="rect">
            <a:avLst/>
          </a:prstGeom>
          <a:noFill/>
        </p:spPr>
        <p:txBody>
          <a:bodyPr wrap="square" lIns="51432" tIns="25716" rIns="51432" bIns="25716" rtlCol="0">
            <a:spAutoFit/>
          </a:bodyPr>
          <a:lstStyle/>
          <a:p>
            <a:r>
              <a:rPr lang="vi-VN" sz="1600" b="1" dirty="0">
                <a:latin typeface="Arial" pitchFamily="34" charset="0"/>
                <a:cs typeface="Arial" pitchFamily="34" charset="0"/>
              </a:rPr>
              <a:t>Luyện từ và câu:</a:t>
            </a:r>
            <a:endParaRPr lang="en-US" sz="1600" b="1" dirty="0">
              <a:latin typeface="Arial" pitchFamily="34" charset="0"/>
              <a:cs typeface="Arial" pitchFamily="34" charset="0"/>
            </a:endParaRPr>
          </a:p>
        </p:txBody>
      </p:sp>
      <p:sp>
        <p:nvSpPr>
          <p:cNvPr id="4" name="TextBox 3"/>
          <p:cNvSpPr txBox="1"/>
          <p:nvPr/>
        </p:nvSpPr>
        <p:spPr>
          <a:xfrm>
            <a:off x="2208403" y="364820"/>
            <a:ext cx="2208397" cy="298156"/>
          </a:xfrm>
          <a:prstGeom prst="rect">
            <a:avLst/>
          </a:prstGeom>
          <a:noFill/>
        </p:spPr>
        <p:txBody>
          <a:bodyPr wrap="square" lIns="51432" tIns="25716" rIns="51432" bIns="25716" rtlCol="0">
            <a:spAutoFit/>
          </a:bodyPr>
          <a:lstStyle/>
          <a:p>
            <a:r>
              <a:rPr lang="vi-VN" sz="1600" b="1" dirty="0">
                <a:solidFill>
                  <a:srgbClr val="FF0000"/>
                </a:solidFill>
                <a:latin typeface="Arial" pitchFamily="34" charset="0"/>
                <a:cs typeface="Arial" pitchFamily="34" charset="0"/>
              </a:rPr>
              <a:t>Đại từ xưng hô</a:t>
            </a:r>
            <a:endParaRPr lang="en-US" sz="1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3451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Rectangle 9"/>
          <p:cNvSpPr>
            <a:spLocks noChangeArrowheads="1"/>
          </p:cNvSpPr>
          <p:nvPr/>
        </p:nvSpPr>
        <p:spPr bwMode="auto">
          <a:xfrm>
            <a:off x="6" y="1315244"/>
            <a:ext cx="5761038" cy="1990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393" tIns="25698" rIns="51393" bIns="25698">
            <a:spAutoFit/>
          </a:bodyPr>
          <a:lstStyle/>
          <a:p>
            <a:pPr algn="just" defTabSz="514087" fontAlgn="base">
              <a:spcBef>
                <a:spcPct val="0"/>
              </a:spcBef>
              <a:spcAft>
                <a:spcPct val="0"/>
              </a:spcAft>
            </a:pPr>
            <a:r>
              <a:rPr lang="vi-VN" sz="1400" dirty="0">
                <a:solidFill>
                  <a:prstClr val="black"/>
                </a:solidFill>
                <a:latin typeface="Arial" pitchFamily="34" charset="0"/>
                <a:cs typeface="Arial" pitchFamily="34" charset="0"/>
              </a:rPr>
              <a:t> </a:t>
            </a:r>
            <a:r>
              <a:rPr lang="en-US" sz="1400" dirty="0">
                <a:solidFill>
                  <a:prstClr val="black"/>
                </a:solidFill>
                <a:latin typeface="Arial" pitchFamily="34" charset="0"/>
                <a:cs typeface="Arial" pitchFamily="34" charset="0"/>
              </a:rPr>
              <a:t>       </a:t>
            </a:r>
            <a:r>
              <a:rPr lang="vi-VN" sz="1400" dirty="0">
                <a:solidFill>
                  <a:prstClr val="black"/>
                </a:solidFill>
                <a:latin typeface="Arial" pitchFamily="34" charset="0"/>
                <a:cs typeface="Arial" pitchFamily="34" charset="0"/>
              </a:rPr>
              <a:t>Ngày xưa có cô Hơ Bia đẹp nhưng rất lười, lại không </a:t>
            </a:r>
            <a:r>
              <a:rPr lang="en-US" sz="1400" dirty="0">
                <a:solidFill>
                  <a:prstClr val="black"/>
                </a:solidFill>
                <a:latin typeface="Arial" pitchFamily="34" charset="0"/>
                <a:cs typeface="Arial" pitchFamily="34" charset="0"/>
              </a:rPr>
              <a:t>b</a:t>
            </a:r>
            <a:r>
              <a:rPr lang="vi-VN" sz="1400" dirty="0">
                <a:solidFill>
                  <a:prstClr val="black"/>
                </a:solidFill>
                <a:latin typeface="Arial" pitchFamily="34" charset="0"/>
                <a:cs typeface="Arial" pitchFamily="34" charset="0"/>
              </a:rPr>
              <a:t>iết yêu quý cơm gạo. Một hôm, Hơ Bia ăn cơm để cơm đổ vãi lung tung. Thấy vậy, cơm hỏi:</a:t>
            </a:r>
          </a:p>
          <a:p>
            <a:pPr algn="just" defTabSz="514087" fontAlgn="base">
              <a:spcBef>
                <a:spcPct val="0"/>
              </a:spcBef>
              <a:spcAft>
                <a:spcPct val="0"/>
              </a:spcAft>
            </a:pPr>
            <a:r>
              <a:rPr lang="vi-VN" sz="1400" dirty="0">
                <a:solidFill>
                  <a:prstClr val="black"/>
                </a:solidFill>
                <a:latin typeface="Arial" pitchFamily="34" charset="0"/>
                <a:cs typeface="Arial" pitchFamily="34" charset="0"/>
              </a:rPr>
              <a:t>     - </a:t>
            </a:r>
            <a:r>
              <a:rPr lang="vi-VN" sz="1400" b="1" dirty="0">
                <a:solidFill>
                  <a:prstClr val="black"/>
                </a:solidFill>
                <a:latin typeface="Arial" pitchFamily="34" charset="0"/>
                <a:cs typeface="Arial" pitchFamily="34" charset="0"/>
              </a:rPr>
              <a:t>Chị</a:t>
            </a:r>
            <a:r>
              <a:rPr lang="vi-VN" sz="1400" dirty="0">
                <a:solidFill>
                  <a:prstClr val="black"/>
                </a:solidFill>
                <a:latin typeface="Arial" pitchFamily="34" charset="0"/>
                <a:cs typeface="Arial" pitchFamily="34" charset="0"/>
              </a:rPr>
              <a:t> đẹp là nhờ cơm gạo, sao </a:t>
            </a:r>
            <a:r>
              <a:rPr lang="vi-VN" sz="1400" b="1" dirty="0">
                <a:solidFill>
                  <a:prstClr val="black"/>
                </a:solidFill>
                <a:latin typeface="Arial" pitchFamily="34" charset="0"/>
                <a:cs typeface="Arial" pitchFamily="34" charset="0"/>
              </a:rPr>
              <a:t>chị</a:t>
            </a:r>
            <a:r>
              <a:rPr lang="vi-VN" sz="1400" dirty="0">
                <a:solidFill>
                  <a:prstClr val="black"/>
                </a:solidFill>
                <a:latin typeface="Arial" pitchFamily="34" charset="0"/>
                <a:cs typeface="Arial" pitchFamily="34" charset="0"/>
              </a:rPr>
              <a:t> khinh rẻ </a:t>
            </a:r>
            <a:r>
              <a:rPr lang="vi-VN" sz="1400" b="1" dirty="0">
                <a:solidFill>
                  <a:prstClr val="black"/>
                </a:solidFill>
                <a:latin typeface="Arial" pitchFamily="34" charset="0"/>
                <a:cs typeface="Arial" pitchFamily="34" charset="0"/>
              </a:rPr>
              <a:t>chúng tôi</a:t>
            </a:r>
            <a:r>
              <a:rPr lang="vi-VN" sz="1400" dirty="0">
                <a:solidFill>
                  <a:prstClr val="black"/>
                </a:solidFill>
                <a:latin typeface="Arial" pitchFamily="34" charset="0"/>
                <a:cs typeface="Arial" pitchFamily="34" charset="0"/>
              </a:rPr>
              <a:t> thế?</a:t>
            </a:r>
          </a:p>
          <a:p>
            <a:pPr algn="just" defTabSz="514087" fontAlgn="base">
              <a:spcBef>
                <a:spcPct val="0"/>
              </a:spcBef>
              <a:spcAft>
                <a:spcPct val="0"/>
              </a:spcAft>
            </a:pPr>
            <a:r>
              <a:rPr lang="vi-VN" sz="1400" dirty="0">
                <a:solidFill>
                  <a:prstClr val="black"/>
                </a:solidFill>
                <a:latin typeface="Arial" pitchFamily="34" charset="0"/>
                <a:cs typeface="Arial" pitchFamily="34" charset="0"/>
              </a:rPr>
              <a:t>     Hơ Bia giận dữ:</a:t>
            </a:r>
          </a:p>
          <a:p>
            <a:pPr algn="just" defTabSz="514087" fontAlgn="base">
              <a:spcBef>
                <a:spcPct val="0"/>
              </a:spcBef>
              <a:spcAft>
                <a:spcPct val="0"/>
              </a:spcAft>
            </a:pPr>
            <a:r>
              <a:rPr lang="vi-VN" sz="1400" dirty="0">
                <a:solidFill>
                  <a:prstClr val="black"/>
                </a:solidFill>
                <a:latin typeface="Arial" pitchFamily="34" charset="0"/>
                <a:cs typeface="Arial" pitchFamily="34" charset="0"/>
              </a:rPr>
              <a:t>     - </a:t>
            </a:r>
            <a:r>
              <a:rPr lang="vi-VN" sz="1400" b="1" dirty="0">
                <a:solidFill>
                  <a:prstClr val="black"/>
                </a:solidFill>
                <a:latin typeface="Arial" pitchFamily="34" charset="0"/>
                <a:cs typeface="Arial" pitchFamily="34" charset="0"/>
              </a:rPr>
              <a:t>Ta</a:t>
            </a:r>
            <a:r>
              <a:rPr lang="vi-VN" sz="1400" dirty="0">
                <a:solidFill>
                  <a:prstClr val="black"/>
                </a:solidFill>
                <a:latin typeface="Arial" pitchFamily="34" charset="0"/>
                <a:cs typeface="Arial" pitchFamily="34" charset="0"/>
              </a:rPr>
              <a:t> đẹp là do công cha công mẹ, chứ đâu nhờ </a:t>
            </a:r>
            <a:r>
              <a:rPr lang="vi-VN" sz="1400" b="1" dirty="0">
                <a:solidFill>
                  <a:prstClr val="black"/>
                </a:solidFill>
                <a:latin typeface="Arial" pitchFamily="34" charset="0"/>
                <a:cs typeface="Arial" pitchFamily="34" charset="0"/>
              </a:rPr>
              <a:t>các ngươi</a:t>
            </a:r>
            <a:r>
              <a:rPr lang="vi-VN" sz="1400" dirty="0">
                <a:solidFill>
                  <a:prstClr val="black"/>
                </a:solidFill>
                <a:latin typeface="Arial" pitchFamily="34" charset="0"/>
                <a:cs typeface="Arial" pitchFamily="34" charset="0"/>
              </a:rPr>
              <a:t>.</a:t>
            </a:r>
          </a:p>
          <a:p>
            <a:pPr algn="just" defTabSz="514087" fontAlgn="base">
              <a:spcBef>
                <a:spcPct val="0"/>
              </a:spcBef>
              <a:spcAft>
                <a:spcPct val="0"/>
              </a:spcAft>
            </a:pPr>
            <a:r>
              <a:rPr lang="en-US" sz="1400" dirty="0">
                <a:solidFill>
                  <a:prstClr val="black"/>
                </a:solidFill>
                <a:latin typeface="Arial" pitchFamily="34" charset="0"/>
                <a:cs typeface="Arial" pitchFamily="34" charset="0"/>
              </a:rPr>
              <a:t>     Nghe nói vậy, thóc gạo tức lắm. </a:t>
            </a:r>
            <a:r>
              <a:rPr lang="en-US" sz="1400" dirty="0" err="1">
                <a:solidFill>
                  <a:prstClr val="black"/>
                </a:solidFill>
                <a:latin typeface="Arial" pitchFamily="34" charset="0"/>
                <a:cs typeface="Arial" pitchFamily="34" charset="0"/>
              </a:rPr>
              <a:t>Đêm</a:t>
            </a:r>
            <a:r>
              <a:rPr lang="en-US" sz="1400" dirty="0">
                <a:solidFill>
                  <a:prstClr val="black"/>
                </a:solidFill>
                <a:latin typeface="Arial" pitchFamily="34" charset="0"/>
                <a:cs typeface="Arial" pitchFamily="34" charset="0"/>
              </a:rPr>
              <a:t> </a:t>
            </a:r>
            <a:r>
              <a:rPr lang="en-US" sz="1400" dirty="0" err="1">
                <a:solidFill>
                  <a:prstClr val="black"/>
                </a:solidFill>
                <a:latin typeface="Arial" pitchFamily="34" charset="0"/>
                <a:cs typeface="Arial" pitchFamily="34" charset="0"/>
              </a:rPr>
              <a:t>khuya</a:t>
            </a:r>
            <a:r>
              <a:rPr lang="en-US" sz="1400" dirty="0">
                <a:solidFill>
                  <a:prstClr val="black"/>
                </a:solidFill>
                <a:latin typeface="Arial" pitchFamily="34" charset="0"/>
                <a:cs typeface="Arial" pitchFamily="34" charset="0"/>
              </a:rPr>
              <a:t>,</a:t>
            </a:r>
            <a:r>
              <a:rPr lang="vi-VN" sz="1400" dirty="0">
                <a:solidFill>
                  <a:prstClr val="black"/>
                </a:solidFill>
                <a:latin typeface="Arial" pitchFamily="34" charset="0"/>
                <a:cs typeface="Arial" pitchFamily="34" charset="0"/>
              </a:rPr>
              <a:t> </a:t>
            </a:r>
            <a:r>
              <a:rPr lang="en-US" sz="1400" b="1" dirty="0" err="1">
                <a:solidFill>
                  <a:prstClr val="black"/>
                </a:solidFill>
                <a:latin typeface="Arial" pitchFamily="34" charset="0"/>
                <a:cs typeface="Arial" pitchFamily="34" charset="0"/>
              </a:rPr>
              <a:t>chúng</a:t>
            </a:r>
            <a:r>
              <a:rPr lang="en-US" sz="1400" dirty="0">
                <a:solidFill>
                  <a:prstClr val="black"/>
                </a:solidFill>
                <a:latin typeface="Arial" pitchFamily="34" charset="0"/>
                <a:cs typeface="Arial" pitchFamily="34" charset="0"/>
              </a:rPr>
              <a:t> rủ nhau bỏ cả vào rừng. </a:t>
            </a:r>
            <a:r>
              <a:rPr lang="vi-VN" sz="1400" dirty="0">
                <a:solidFill>
                  <a:prstClr val="black"/>
                </a:solidFill>
                <a:latin typeface="Arial" pitchFamily="34" charset="0"/>
                <a:cs typeface="Arial" pitchFamily="34" charset="0"/>
              </a:rPr>
              <a:t>       </a:t>
            </a:r>
            <a:endParaRPr lang="en-US" sz="1400" dirty="0" smtClean="0">
              <a:solidFill>
                <a:prstClr val="black"/>
              </a:solidFill>
              <a:latin typeface="Arial" pitchFamily="34" charset="0"/>
              <a:cs typeface="Arial" pitchFamily="34" charset="0"/>
            </a:endParaRPr>
          </a:p>
          <a:p>
            <a:pPr algn="just" defTabSz="514087" fontAlgn="base">
              <a:spcBef>
                <a:spcPct val="0"/>
              </a:spcBef>
              <a:spcAft>
                <a:spcPct val="0"/>
              </a:spcAft>
            </a:pPr>
            <a:r>
              <a:rPr lang="en-US" sz="1400" dirty="0">
                <a:solidFill>
                  <a:prstClr val="black"/>
                </a:solidFill>
                <a:latin typeface="Arial" pitchFamily="34" charset="0"/>
                <a:cs typeface="Arial" pitchFamily="34" charset="0"/>
              </a:rPr>
              <a:t> </a:t>
            </a:r>
            <a:r>
              <a:rPr lang="en-US" sz="1400" dirty="0" smtClean="0">
                <a:solidFill>
                  <a:prstClr val="black"/>
                </a:solidFill>
                <a:latin typeface="Arial" pitchFamily="34" charset="0"/>
                <a:cs typeface="Arial" pitchFamily="34" charset="0"/>
              </a:rPr>
              <a:t>                                                                           </a:t>
            </a:r>
            <a:r>
              <a:rPr lang="vi-VN" sz="1400" dirty="0" smtClean="0">
                <a:solidFill>
                  <a:prstClr val="black"/>
                </a:solidFill>
                <a:latin typeface="Arial" pitchFamily="34" charset="0"/>
                <a:cs typeface="Arial" pitchFamily="34" charset="0"/>
              </a:rPr>
              <a:t>(</a:t>
            </a:r>
            <a:r>
              <a:rPr lang="en-US" sz="1400" dirty="0">
                <a:solidFill>
                  <a:prstClr val="black"/>
                </a:solidFill>
                <a:latin typeface="Arial" pitchFamily="34" charset="0"/>
                <a:cs typeface="Arial" pitchFamily="34" charset="0"/>
              </a:rPr>
              <a:t>Theo Truyện </a:t>
            </a:r>
            <a:r>
              <a:rPr lang="en-US" sz="1400" dirty="0" err="1">
                <a:solidFill>
                  <a:prstClr val="black"/>
                </a:solidFill>
                <a:latin typeface="Arial" pitchFamily="34" charset="0"/>
                <a:cs typeface="Arial" pitchFamily="34" charset="0"/>
              </a:rPr>
              <a:t>cổ</a:t>
            </a:r>
            <a:r>
              <a:rPr lang="en-US" sz="1400" dirty="0">
                <a:solidFill>
                  <a:prstClr val="black"/>
                </a:solidFill>
                <a:latin typeface="Arial" pitchFamily="34" charset="0"/>
                <a:cs typeface="Arial" pitchFamily="34" charset="0"/>
              </a:rPr>
              <a:t> Ê-</a:t>
            </a:r>
            <a:r>
              <a:rPr lang="en-US" sz="1400" dirty="0" err="1">
                <a:solidFill>
                  <a:prstClr val="black"/>
                </a:solidFill>
                <a:latin typeface="Arial" pitchFamily="34" charset="0"/>
                <a:cs typeface="Arial" pitchFamily="34" charset="0"/>
              </a:rPr>
              <a:t>đê</a:t>
            </a:r>
            <a:r>
              <a:rPr lang="vi-VN" sz="1400" dirty="0">
                <a:solidFill>
                  <a:prstClr val="black"/>
                </a:solidFill>
                <a:latin typeface="Arial" pitchFamily="34" charset="0"/>
                <a:cs typeface="Arial" pitchFamily="34" charset="0"/>
              </a:rPr>
              <a:t>)</a:t>
            </a:r>
            <a:r>
              <a:rPr lang="en-US" sz="1400" dirty="0">
                <a:solidFill>
                  <a:prstClr val="black"/>
                </a:solidFill>
                <a:latin typeface="Arial" pitchFamily="34" charset="0"/>
                <a:cs typeface="Arial" pitchFamily="34" charset="0"/>
              </a:rPr>
              <a:t>                                                                 </a:t>
            </a:r>
          </a:p>
        </p:txBody>
      </p:sp>
      <p:sp>
        <p:nvSpPr>
          <p:cNvPr id="112643" name="Rectangle 8"/>
          <p:cNvSpPr>
            <a:spLocks noChangeArrowheads="1"/>
          </p:cNvSpPr>
          <p:nvPr/>
        </p:nvSpPr>
        <p:spPr bwMode="auto">
          <a:xfrm>
            <a:off x="96021" y="648022"/>
            <a:ext cx="5494991" cy="69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p>
            <a:pPr algn="just" defTabSz="514087" fontAlgn="base">
              <a:spcBef>
                <a:spcPct val="0"/>
              </a:spcBef>
              <a:spcAft>
                <a:spcPct val="0"/>
              </a:spcAft>
            </a:pPr>
            <a:r>
              <a:rPr lang="en-US" sz="1400" b="1" dirty="0">
                <a:solidFill>
                  <a:prstClr val="black"/>
                </a:solidFill>
                <a:latin typeface="Arial" pitchFamily="34" charset="0"/>
                <a:cs typeface="Arial" pitchFamily="34" charset="0"/>
              </a:rPr>
              <a:t>1. </a:t>
            </a:r>
            <a:r>
              <a:rPr lang="vi-VN" sz="1400" b="1" dirty="0">
                <a:solidFill>
                  <a:prstClr val="black"/>
                </a:solidFill>
                <a:latin typeface="Arial" pitchFamily="34" charset="0"/>
                <a:cs typeface="Arial" pitchFamily="34" charset="0"/>
              </a:rPr>
              <a:t>Trong số các từ xưng hô được in đậm dưới đây, những từ nào chỉ người nói? Những từ nào chỉ người nghe? Từ nào chỉ người hay vật được nhắc tới?</a:t>
            </a:r>
          </a:p>
        </p:txBody>
      </p:sp>
      <p:sp>
        <p:nvSpPr>
          <p:cNvPr id="112644" name="Text Box 18"/>
          <p:cNvSpPr txBox="1">
            <a:spLocks noChangeArrowheads="1"/>
          </p:cNvSpPr>
          <p:nvPr/>
        </p:nvSpPr>
        <p:spPr bwMode="auto">
          <a:xfrm>
            <a:off x="144030" y="1332039"/>
            <a:ext cx="2640476" cy="20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087" eaLnBrk="0" fontAlgn="base" hangingPunct="0">
              <a:spcBef>
                <a:spcPct val="50000"/>
              </a:spcBef>
              <a:spcAft>
                <a:spcPct val="0"/>
              </a:spcAft>
            </a:pPr>
            <a:endParaRPr lang="vi-VN" sz="1000">
              <a:solidFill>
                <a:srgbClr val="3333FF"/>
              </a:solidFill>
              <a:latin typeface="Tahoma" pitchFamily="34" charset="0"/>
              <a:cs typeface="Arial" pitchFamily="34" charset="0"/>
            </a:endParaRPr>
          </a:p>
        </p:txBody>
      </p:sp>
      <p:sp>
        <p:nvSpPr>
          <p:cNvPr id="112645" name="Text Box 3"/>
          <p:cNvSpPr txBox="1">
            <a:spLocks noChangeArrowheads="1"/>
          </p:cNvSpPr>
          <p:nvPr/>
        </p:nvSpPr>
        <p:spPr bwMode="auto">
          <a:xfrm>
            <a:off x="84590" y="432013"/>
            <a:ext cx="1584285" cy="26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087" eaLnBrk="0" fontAlgn="base" hangingPunct="0">
              <a:spcBef>
                <a:spcPct val="50000"/>
              </a:spcBef>
              <a:spcAft>
                <a:spcPct val="0"/>
              </a:spcAft>
            </a:pPr>
            <a:r>
              <a:rPr lang="en-US" sz="1400" b="1" dirty="0">
                <a:solidFill>
                  <a:srgbClr val="0000FF"/>
                </a:solidFill>
                <a:latin typeface="Arial" pitchFamily="34" charset="0"/>
                <a:cs typeface="Arial" pitchFamily="34" charset="0"/>
              </a:rPr>
              <a:t> I - </a:t>
            </a:r>
            <a:r>
              <a:rPr lang="en-US" sz="1400" b="1" dirty="0" err="1">
                <a:solidFill>
                  <a:srgbClr val="0000FF"/>
                </a:solidFill>
                <a:latin typeface="Arial" pitchFamily="34" charset="0"/>
                <a:cs typeface="Arial" pitchFamily="34" charset="0"/>
              </a:rPr>
              <a:t>Nhận</a:t>
            </a:r>
            <a:r>
              <a:rPr lang="en-US" sz="1400" b="1" dirty="0">
                <a:solidFill>
                  <a:srgbClr val="0000FF"/>
                </a:solidFill>
                <a:latin typeface="Arial" pitchFamily="34" charset="0"/>
                <a:cs typeface="Arial" pitchFamily="34" charset="0"/>
              </a:rPr>
              <a:t> </a:t>
            </a:r>
            <a:r>
              <a:rPr lang="en-US" sz="1400" b="1" dirty="0" err="1">
                <a:solidFill>
                  <a:srgbClr val="0000FF"/>
                </a:solidFill>
                <a:latin typeface="Arial" pitchFamily="34" charset="0"/>
                <a:cs typeface="Arial" pitchFamily="34" charset="0"/>
              </a:rPr>
              <a:t>xét</a:t>
            </a:r>
            <a:endParaRPr lang="en-US" sz="1400" b="1" dirty="0">
              <a:solidFill>
                <a:srgbClr val="0000FF"/>
              </a:solidFill>
              <a:latin typeface="Arial" pitchFamily="34" charset="0"/>
              <a:cs typeface="Arial" pitchFamily="34" charset="0"/>
            </a:endParaRPr>
          </a:p>
        </p:txBody>
      </p:sp>
      <p:sp>
        <p:nvSpPr>
          <p:cNvPr id="581652" name="Line 20"/>
          <p:cNvSpPr>
            <a:spLocks noChangeShapeType="1"/>
          </p:cNvSpPr>
          <p:nvPr/>
        </p:nvSpPr>
        <p:spPr bwMode="auto">
          <a:xfrm flipV="1">
            <a:off x="489294" y="1086644"/>
            <a:ext cx="124822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087" eaLnBrk="0" fontAlgn="base" hangingPunct="0">
              <a:spcBef>
                <a:spcPct val="0"/>
              </a:spcBef>
              <a:spcAft>
                <a:spcPct val="0"/>
              </a:spcAft>
            </a:pPr>
            <a:endParaRPr lang="vi-VN" sz="1600">
              <a:solidFill>
                <a:prstClr val="black"/>
              </a:solidFill>
              <a:latin typeface=".VnArial" pitchFamily="34" charset="0"/>
            </a:endParaRPr>
          </a:p>
        </p:txBody>
      </p:sp>
      <p:sp>
        <p:nvSpPr>
          <p:cNvPr id="581653" name="Line 21"/>
          <p:cNvSpPr>
            <a:spLocks noChangeShapeType="1"/>
          </p:cNvSpPr>
          <p:nvPr/>
        </p:nvSpPr>
        <p:spPr bwMode="auto">
          <a:xfrm flipV="1">
            <a:off x="3109119" y="1086644"/>
            <a:ext cx="133506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087" eaLnBrk="0" fontAlgn="base" hangingPunct="0">
              <a:spcBef>
                <a:spcPct val="0"/>
              </a:spcBef>
              <a:spcAft>
                <a:spcPct val="0"/>
              </a:spcAft>
            </a:pPr>
            <a:endParaRPr lang="vi-VN" sz="1600">
              <a:solidFill>
                <a:prstClr val="black"/>
              </a:solidFill>
              <a:latin typeface=".VnArial" pitchFamily="34" charset="0"/>
            </a:endParaRPr>
          </a:p>
        </p:txBody>
      </p:sp>
      <p:sp>
        <p:nvSpPr>
          <p:cNvPr id="35" name="Line 20"/>
          <p:cNvSpPr>
            <a:spLocks noChangeShapeType="1"/>
          </p:cNvSpPr>
          <p:nvPr/>
        </p:nvSpPr>
        <p:spPr bwMode="auto">
          <a:xfrm flipV="1">
            <a:off x="144030" y="1315242"/>
            <a:ext cx="2431689" cy="1"/>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087" eaLnBrk="0" fontAlgn="base" hangingPunct="0">
              <a:spcBef>
                <a:spcPct val="0"/>
              </a:spcBef>
              <a:spcAft>
                <a:spcPct val="0"/>
              </a:spcAft>
            </a:pPr>
            <a:endParaRPr lang="vi-VN" sz="1600" dirty="0">
              <a:solidFill>
                <a:prstClr val="black"/>
              </a:solidFill>
              <a:latin typeface="Arial" pitchFamily="34" charset="0"/>
              <a:cs typeface="Arial" pitchFamily="34" charset="0"/>
            </a:endParaRPr>
          </a:p>
        </p:txBody>
      </p:sp>
      <p:sp>
        <p:nvSpPr>
          <p:cNvPr id="17" name="TextBox 16"/>
          <p:cNvSpPr txBox="1"/>
          <p:nvPr/>
        </p:nvSpPr>
        <p:spPr>
          <a:xfrm>
            <a:off x="6" y="177591"/>
            <a:ext cx="2208397" cy="298156"/>
          </a:xfrm>
          <a:prstGeom prst="rect">
            <a:avLst/>
          </a:prstGeom>
          <a:noFill/>
        </p:spPr>
        <p:txBody>
          <a:bodyPr wrap="square" lIns="51432" tIns="25716" rIns="51432" bIns="25716" rtlCol="0">
            <a:spAutoFit/>
          </a:bodyPr>
          <a:lstStyle/>
          <a:p>
            <a:r>
              <a:rPr lang="vi-VN" sz="1600" b="1" dirty="0">
                <a:latin typeface="Arial" pitchFamily="34" charset="0"/>
                <a:cs typeface="Arial" pitchFamily="34" charset="0"/>
              </a:rPr>
              <a:t>Luyện từ và câu:</a:t>
            </a:r>
            <a:endParaRPr lang="en-US" sz="1600" b="1" dirty="0">
              <a:latin typeface="Arial" pitchFamily="34" charset="0"/>
              <a:cs typeface="Arial" pitchFamily="34" charset="0"/>
            </a:endParaRPr>
          </a:p>
        </p:txBody>
      </p:sp>
      <p:sp>
        <p:nvSpPr>
          <p:cNvPr id="18" name="TextBox 17"/>
          <p:cNvSpPr txBox="1"/>
          <p:nvPr/>
        </p:nvSpPr>
        <p:spPr>
          <a:xfrm>
            <a:off x="2208403" y="252007"/>
            <a:ext cx="2208397" cy="298156"/>
          </a:xfrm>
          <a:prstGeom prst="rect">
            <a:avLst/>
          </a:prstGeom>
          <a:noFill/>
        </p:spPr>
        <p:txBody>
          <a:bodyPr wrap="square" lIns="51432" tIns="25716" rIns="51432" bIns="25716" rtlCol="0">
            <a:spAutoFit/>
          </a:bodyPr>
          <a:lstStyle/>
          <a:p>
            <a:r>
              <a:rPr lang="vi-VN" sz="1600" b="1" dirty="0">
                <a:solidFill>
                  <a:srgbClr val="FF0000"/>
                </a:solidFill>
                <a:latin typeface="Arial" pitchFamily="34" charset="0"/>
                <a:cs typeface="Arial" pitchFamily="34" charset="0"/>
              </a:rPr>
              <a:t>Đại từ xưng hô</a:t>
            </a:r>
            <a:endParaRPr lang="en-US" sz="1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9853052"/>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2645"/>
                                        </p:tgtEl>
                                        <p:attrNameLst>
                                          <p:attrName>style.visibility</p:attrName>
                                        </p:attrNameLst>
                                      </p:cBhvr>
                                      <p:to>
                                        <p:strVal val="visible"/>
                                      </p:to>
                                    </p:set>
                                    <p:animEffect transition="in" filter="circle(in)">
                                      <p:cBhvr>
                                        <p:cTn id="7" dur="2000"/>
                                        <p:tgtEl>
                                          <p:spTgt spid="1126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2642"/>
                                        </p:tgtEl>
                                        <p:attrNameLst>
                                          <p:attrName>style.visibility</p:attrName>
                                        </p:attrNameLst>
                                      </p:cBhvr>
                                      <p:to>
                                        <p:strVal val="visible"/>
                                      </p:to>
                                    </p:set>
                                    <p:animEffect transition="in" filter="circle(in)">
                                      <p:cBhvr>
                                        <p:cTn id="12" dur="2000"/>
                                        <p:tgtEl>
                                          <p:spTgt spid="11264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2643"/>
                                        </p:tgtEl>
                                        <p:attrNameLst>
                                          <p:attrName>style.visibility</p:attrName>
                                        </p:attrNameLst>
                                      </p:cBhvr>
                                      <p:to>
                                        <p:strVal val="visible"/>
                                      </p:to>
                                    </p:set>
                                    <p:animEffect transition="in" filter="circle(in)">
                                      <p:cBhvr>
                                        <p:cTn id="15" dur="2000"/>
                                        <p:tgtEl>
                                          <p:spTgt spid="11264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81652"/>
                                        </p:tgtEl>
                                        <p:attrNameLst>
                                          <p:attrName>style.visibility</p:attrName>
                                        </p:attrNameLst>
                                      </p:cBhvr>
                                      <p:to>
                                        <p:strVal val="visible"/>
                                      </p:to>
                                    </p:set>
                                    <p:anim calcmode="lin" valueType="num">
                                      <p:cBhvr>
                                        <p:cTn id="20" dur="500" fill="hold"/>
                                        <p:tgtEl>
                                          <p:spTgt spid="581652"/>
                                        </p:tgtEl>
                                        <p:attrNameLst>
                                          <p:attrName>ppt_w</p:attrName>
                                        </p:attrNameLst>
                                      </p:cBhvr>
                                      <p:tavLst>
                                        <p:tav tm="0">
                                          <p:val>
                                            <p:fltVal val="0"/>
                                          </p:val>
                                        </p:tav>
                                        <p:tav tm="100000">
                                          <p:val>
                                            <p:strVal val="#ppt_w"/>
                                          </p:val>
                                        </p:tav>
                                      </p:tavLst>
                                    </p:anim>
                                    <p:anim calcmode="lin" valueType="num">
                                      <p:cBhvr>
                                        <p:cTn id="21" dur="500" fill="hold"/>
                                        <p:tgtEl>
                                          <p:spTgt spid="581652"/>
                                        </p:tgtEl>
                                        <p:attrNameLst>
                                          <p:attrName>ppt_h</p:attrName>
                                        </p:attrNameLst>
                                      </p:cBhvr>
                                      <p:tavLst>
                                        <p:tav tm="0">
                                          <p:val>
                                            <p:fltVal val="0"/>
                                          </p:val>
                                        </p:tav>
                                        <p:tav tm="100000">
                                          <p:val>
                                            <p:strVal val="#ppt_h"/>
                                          </p:val>
                                        </p:tav>
                                      </p:tavLst>
                                    </p:anim>
                                    <p:animEffect transition="in" filter="fade">
                                      <p:cBhvr>
                                        <p:cTn id="22" dur="500"/>
                                        <p:tgtEl>
                                          <p:spTgt spid="5816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581653"/>
                                        </p:tgtEl>
                                        <p:attrNameLst>
                                          <p:attrName>style.visibility</p:attrName>
                                        </p:attrNameLst>
                                      </p:cBhvr>
                                      <p:to>
                                        <p:strVal val="visible"/>
                                      </p:to>
                                    </p:set>
                                    <p:anim calcmode="lin" valueType="num">
                                      <p:cBhvr>
                                        <p:cTn id="27" dur="500" fill="hold"/>
                                        <p:tgtEl>
                                          <p:spTgt spid="581653"/>
                                        </p:tgtEl>
                                        <p:attrNameLst>
                                          <p:attrName>ppt_w</p:attrName>
                                        </p:attrNameLst>
                                      </p:cBhvr>
                                      <p:tavLst>
                                        <p:tav tm="0">
                                          <p:val>
                                            <p:fltVal val="0"/>
                                          </p:val>
                                        </p:tav>
                                        <p:tav tm="100000">
                                          <p:val>
                                            <p:strVal val="#ppt_w"/>
                                          </p:val>
                                        </p:tav>
                                      </p:tavLst>
                                    </p:anim>
                                    <p:anim calcmode="lin" valueType="num">
                                      <p:cBhvr>
                                        <p:cTn id="28" dur="500" fill="hold"/>
                                        <p:tgtEl>
                                          <p:spTgt spid="581653"/>
                                        </p:tgtEl>
                                        <p:attrNameLst>
                                          <p:attrName>ppt_h</p:attrName>
                                        </p:attrNameLst>
                                      </p:cBhvr>
                                      <p:tavLst>
                                        <p:tav tm="0">
                                          <p:val>
                                            <p:fltVal val="0"/>
                                          </p:val>
                                        </p:tav>
                                        <p:tav tm="100000">
                                          <p:val>
                                            <p:strVal val="#ppt_h"/>
                                          </p:val>
                                        </p:tav>
                                      </p:tavLst>
                                    </p:anim>
                                    <p:animEffect transition="in" filter="fade">
                                      <p:cBhvr>
                                        <p:cTn id="29" dur="500"/>
                                        <p:tgtEl>
                                          <p:spTgt spid="581653"/>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p:cTn id="34" dur="500" fill="hold"/>
                                        <p:tgtEl>
                                          <p:spTgt spid="35"/>
                                        </p:tgtEl>
                                        <p:attrNameLst>
                                          <p:attrName>ppt_w</p:attrName>
                                        </p:attrNameLst>
                                      </p:cBhvr>
                                      <p:tavLst>
                                        <p:tav tm="0">
                                          <p:val>
                                            <p:fltVal val="0"/>
                                          </p:val>
                                        </p:tav>
                                        <p:tav tm="100000">
                                          <p:val>
                                            <p:strVal val="#ppt_w"/>
                                          </p:val>
                                        </p:tav>
                                      </p:tavLst>
                                    </p:anim>
                                    <p:anim calcmode="lin" valueType="num">
                                      <p:cBhvr>
                                        <p:cTn id="35" dur="500" fill="hold"/>
                                        <p:tgtEl>
                                          <p:spTgt spid="35"/>
                                        </p:tgtEl>
                                        <p:attrNameLst>
                                          <p:attrName>ppt_h</p:attrName>
                                        </p:attrNameLst>
                                      </p:cBhvr>
                                      <p:tavLst>
                                        <p:tav tm="0">
                                          <p:val>
                                            <p:fltVal val="0"/>
                                          </p:val>
                                        </p:tav>
                                        <p:tav tm="100000">
                                          <p:val>
                                            <p:strVal val="#ppt_h"/>
                                          </p:val>
                                        </p:tav>
                                      </p:tavLst>
                                    </p:anim>
                                    <p:animEffect transition="in" filter="fade">
                                      <p:cBhvr>
                                        <p:cTn id="3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p:bldP spid="112645" grpId="0"/>
      <p:bldP spid="581652" grpId="0" animBg="1"/>
      <p:bldP spid="581653" grpId="0" animBg="1"/>
      <p:bldP spid="35"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3666" name="Text Box 18"/>
          <p:cNvSpPr txBox="1">
            <a:spLocks noChangeArrowheads="1"/>
          </p:cNvSpPr>
          <p:nvPr/>
        </p:nvSpPr>
        <p:spPr bwMode="auto">
          <a:xfrm>
            <a:off x="144030" y="1332039"/>
            <a:ext cx="2640476" cy="20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087" eaLnBrk="0" fontAlgn="base" hangingPunct="0">
              <a:spcBef>
                <a:spcPct val="50000"/>
              </a:spcBef>
              <a:spcAft>
                <a:spcPct val="0"/>
              </a:spcAft>
            </a:pPr>
            <a:endParaRPr lang="vi-VN" sz="1000">
              <a:solidFill>
                <a:srgbClr val="3333FF"/>
              </a:solidFill>
              <a:latin typeface="Tahoma" pitchFamily="34" charset="0"/>
              <a:cs typeface="Arial" pitchFamily="34" charset="0"/>
            </a:endParaRPr>
          </a:p>
        </p:txBody>
      </p:sp>
      <p:sp>
        <p:nvSpPr>
          <p:cNvPr id="113667" name="Text Box 19"/>
          <p:cNvSpPr txBox="1">
            <a:spLocks noChangeArrowheads="1"/>
          </p:cNvSpPr>
          <p:nvPr/>
        </p:nvSpPr>
        <p:spPr bwMode="auto">
          <a:xfrm>
            <a:off x="384073" y="1800051"/>
            <a:ext cx="2112381" cy="20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087" eaLnBrk="0" fontAlgn="base" hangingPunct="0">
              <a:spcBef>
                <a:spcPct val="50000"/>
              </a:spcBef>
              <a:spcAft>
                <a:spcPct val="0"/>
              </a:spcAft>
            </a:pPr>
            <a:endParaRPr lang="vi-VN" sz="1000">
              <a:solidFill>
                <a:srgbClr val="3333FF"/>
              </a:solidFill>
              <a:latin typeface="Tahoma" pitchFamily="34" charset="0"/>
              <a:cs typeface="Arial" pitchFamily="34" charset="0"/>
            </a:endParaRPr>
          </a:p>
        </p:txBody>
      </p:sp>
      <p:sp>
        <p:nvSpPr>
          <p:cNvPr id="579590" name="Text Box 6"/>
          <p:cNvSpPr txBox="1">
            <a:spLocks noChangeArrowheads="1"/>
          </p:cNvSpPr>
          <p:nvPr/>
        </p:nvSpPr>
        <p:spPr bwMode="auto">
          <a:xfrm>
            <a:off x="2348966" y="1037179"/>
            <a:ext cx="1774320" cy="29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087" fontAlgn="base">
              <a:spcBef>
                <a:spcPct val="50000"/>
              </a:spcBef>
              <a:spcAft>
                <a:spcPct val="0"/>
              </a:spcAft>
            </a:pPr>
            <a:r>
              <a:rPr lang="en-US" sz="1600" b="1" dirty="0">
                <a:solidFill>
                  <a:srgbClr val="FF0000"/>
                </a:solidFill>
                <a:latin typeface="Arial" pitchFamily="34" charset="0"/>
                <a:cs typeface="Arial" pitchFamily="34" charset="0"/>
              </a:rPr>
              <a:t>  </a:t>
            </a:r>
            <a:r>
              <a:rPr lang="en-US" sz="1600" b="1" dirty="0" err="1">
                <a:solidFill>
                  <a:srgbClr val="FF0000"/>
                </a:solidFill>
                <a:latin typeface="Arial" pitchFamily="34" charset="0"/>
                <a:cs typeface="Arial" pitchFamily="34" charset="0"/>
              </a:rPr>
              <a:t>chúng</a:t>
            </a:r>
            <a:r>
              <a:rPr lang="en-US" sz="1600" b="1" dirty="0">
                <a:solidFill>
                  <a:srgbClr val="FF0000"/>
                </a:solidFill>
                <a:latin typeface="Arial" pitchFamily="34" charset="0"/>
                <a:cs typeface="Arial" pitchFamily="34" charset="0"/>
              </a:rPr>
              <a:t> </a:t>
            </a:r>
            <a:r>
              <a:rPr lang="en-US" sz="1600" b="1" dirty="0" err="1">
                <a:solidFill>
                  <a:srgbClr val="FF0000"/>
                </a:solidFill>
                <a:latin typeface="Arial" pitchFamily="34" charset="0"/>
                <a:cs typeface="Arial" pitchFamily="34" charset="0"/>
              </a:rPr>
              <a:t>tôi</a:t>
            </a:r>
            <a:r>
              <a:rPr lang="en-US" sz="1600" b="1" dirty="0">
                <a:solidFill>
                  <a:srgbClr val="FF0000"/>
                </a:solidFill>
                <a:latin typeface="Arial" pitchFamily="34" charset="0"/>
                <a:cs typeface="Arial" pitchFamily="34" charset="0"/>
              </a:rPr>
              <a:t>; ta</a:t>
            </a:r>
          </a:p>
        </p:txBody>
      </p:sp>
      <p:sp>
        <p:nvSpPr>
          <p:cNvPr id="579591" name="Text Box 7"/>
          <p:cNvSpPr txBox="1">
            <a:spLocks noChangeArrowheads="1"/>
          </p:cNvSpPr>
          <p:nvPr/>
        </p:nvSpPr>
        <p:spPr bwMode="auto">
          <a:xfrm>
            <a:off x="2395242" y="1295190"/>
            <a:ext cx="2045124" cy="29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087" fontAlgn="base">
              <a:spcBef>
                <a:spcPct val="50000"/>
              </a:spcBef>
              <a:spcAft>
                <a:spcPct val="0"/>
              </a:spcAft>
            </a:pPr>
            <a:r>
              <a:rPr lang="vi-VN" sz="1600" b="1" dirty="0" smtClean="0">
                <a:solidFill>
                  <a:srgbClr val="FF0000"/>
                </a:solidFill>
                <a:latin typeface="Arial" pitchFamily="34" charset="0"/>
                <a:cs typeface="Arial" pitchFamily="34" charset="0"/>
              </a:rPr>
              <a:t> chị</a:t>
            </a:r>
            <a:r>
              <a:rPr lang="en-US" sz="1600" b="1" dirty="0" smtClean="0">
                <a:solidFill>
                  <a:srgbClr val="FF0000"/>
                </a:solidFill>
                <a:latin typeface="Arial" pitchFamily="34" charset="0"/>
                <a:cs typeface="Arial" pitchFamily="34" charset="0"/>
              </a:rPr>
              <a:t>; </a:t>
            </a:r>
            <a:r>
              <a:rPr lang="en-US" sz="1600" b="1" dirty="0" err="1">
                <a:solidFill>
                  <a:srgbClr val="FF0000"/>
                </a:solidFill>
                <a:latin typeface="Arial" pitchFamily="34" charset="0"/>
                <a:cs typeface="Arial" pitchFamily="34" charset="0"/>
              </a:rPr>
              <a:t>các</a:t>
            </a:r>
            <a:r>
              <a:rPr lang="en-US" sz="1600" b="1" dirty="0">
                <a:solidFill>
                  <a:srgbClr val="FF0000"/>
                </a:solidFill>
                <a:latin typeface="Arial" pitchFamily="34" charset="0"/>
                <a:cs typeface="Arial" pitchFamily="34" charset="0"/>
              </a:rPr>
              <a:t> </a:t>
            </a:r>
            <a:r>
              <a:rPr lang="en-US" sz="1600" b="1" dirty="0" err="1">
                <a:solidFill>
                  <a:srgbClr val="FF0000"/>
                </a:solidFill>
                <a:latin typeface="Arial" pitchFamily="34" charset="0"/>
                <a:cs typeface="Arial" pitchFamily="34" charset="0"/>
              </a:rPr>
              <a:t>ngươi</a:t>
            </a:r>
            <a:endParaRPr lang="en-US" sz="1600" b="1" dirty="0">
              <a:solidFill>
                <a:srgbClr val="FF0000"/>
              </a:solidFill>
              <a:latin typeface="Arial" pitchFamily="34" charset="0"/>
              <a:cs typeface="Arial" pitchFamily="34" charset="0"/>
            </a:endParaRPr>
          </a:p>
        </p:txBody>
      </p:sp>
      <p:sp>
        <p:nvSpPr>
          <p:cNvPr id="579592" name="Text Box 8"/>
          <p:cNvSpPr txBox="1">
            <a:spLocks noChangeArrowheads="1"/>
          </p:cNvSpPr>
          <p:nvPr/>
        </p:nvSpPr>
        <p:spPr bwMode="auto">
          <a:xfrm>
            <a:off x="3413919" y="1543844"/>
            <a:ext cx="1056190" cy="29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087" fontAlgn="base">
              <a:spcBef>
                <a:spcPct val="50000"/>
              </a:spcBef>
              <a:spcAft>
                <a:spcPct val="0"/>
              </a:spcAft>
            </a:pPr>
            <a:r>
              <a:rPr lang="en-US" sz="1600" b="1" dirty="0" err="1">
                <a:solidFill>
                  <a:srgbClr val="FF0000"/>
                </a:solidFill>
                <a:latin typeface="Arial" pitchFamily="34" charset="0"/>
                <a:cs typeface="Arial" pitchFamily="34" charset="0"/>
              </a:rPr>
              <a:t>chúng</a:t>
            </a:r>
            <a:endParaRPr lang="en-US" sz="1600" b="1" dirty="0">
              <a:solidFill>
                <a:srgbClr val="FF0000"/>
              </a:solidFill>
              <a:latin typeface="Arial" pitchFamily="34" charset="0"/>
              <a:cs typeface="Arial" pitchFamily="34" charset="0"/>
            </a:endParaRPr>
          </a:p>
        </p:txBody>
      </p:sp>
      <p:sp>
        <p:nvSpPr>
          <p:cNvPr id="113672" name="Rectangle 2"/>
          <p:cNvSpPr>
            <a:spLocks noChangeArrowheads="1"/>
          </p:cNvSpPr>
          <p:nvPr/>
        </p:nvSpPr>
        <p:spPr bwMode="auto">
          <a:xfrm>
            <a:off x="42006" y="811861"/>
            <a:ext cx="3866697" cy="103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393" tIns="25698" rIns="51393" bIns="25698">
            <a:spAutoFit/>
          </a:bodyPr>
          <a:lstStyle/>
          <a:p>
            <a:pPr defTabSz="514087" fontAlgn="base">
              <a:spcBef>
                <a:spcPct val="0"/>
              </a:spcBef>
              <a:spcAft>
                <a:spcPct val="0"/>
              </a:spcAft>
            </a:pPr>
            <a:r>
              <a:rPr lang="en-US" sz="1600" b="1" dirty="0" err="1">
                <a:solidFill>
                  <a:prstClr val="black"/>
                </a:solidFill>
                <a:latin typeface="Arial" pitchFamily="34" charset="0"/>
                <a:cs typeface="Arial" pitchFamily="34" charset="0"/>
              </a:rPr>
              <a:t>Trong</a:t>
            </a:r>
            <a:r>
              <a:rPr lang="en-US" sz="1600" b="1" dirty="0">
                <a:solidFill>
                  <a:prstClr val="black"/>
                </a:solidFill>
                <a:latin typeface="Arial" pitchFamily="34" charset="0"/>
                <a:cs typeface="Arial" pitchFamily="34" charset="0"/>
              </a:rPr>
              <a:t> </a:t>
            </a:r>
            <a:r>
              <a:rPr lang="en-US" sz="1600" b="1" dirty="0" err="1">
                <a:solidFill>
                  <a:prstClr val="black"/>
                </a:solidFill>
                <a:latin typeface="Arial" pitchFamily="34" charset="0"/>
                <a:cs typeface="Arial" pitchFamily="34" charset="0"/>
              </a:rPr>
              <a:t>các</a:t>
            </a:r>
            <a:r>
              <a:rPr lang="en-US" sz="1600" b="1" dirty="0">
                <a:solidFill>
                  <a:prstClr val="black"/>
                </a:solidFill>
                <a:latin typeface="Arial" pitchFamily="34" charset="0"/>
                <a:cs typeface="Arial" pitchFamily="34" charset="0"/>
              </a:rPr>
              <a:t> </a:t>
            </a:r>
            <a:r>
              <a:rPr lang="en-US" sz="1600" b="1" dirty="0" err="1">
                <a:solidFill>
                  <a:prstClr val="black"/>
                </a:solidFill>
                <a:latin typeface="Arial" pitchFamily="34" charset="0"/>
                <a:cs typeface="Arial" pitchFamily="34" charset="0"/>
              </a:rPr>
              <a:t>từ</a:t>
            </a:r>
            <a:r>
              <a:rPr lang="en-US" sz="1600" b="1" dirty="0">
                <a:solidFill>
                  <a:prstClr val="black"/>
                </a:solidFill>
                <a:latin typeface="Arial" pitchFamily="34" charset="0"/>
                <a:cs typeface="Arial" pitchFamily="34" charset="0"/>
              </a:rPr>
              <a:t> in </a:t>
            </a:r>
            <a:r>
              <a:rPr lang="en-US" sz="1600" b="1" dirty="0" err="1">
                <a:solidFill>
                  <a:prstClr val="black"/>
                </a:solidFill>
                <a:latin typeface="Arial" pitchFamily="34" charset="0"/>
                <a:cs typeface="Arial" pitchFamily="34" charset="0"/>
              </a:rPr>
              <a:t>đậm</a:t>
            </a:r>
            <a:r>
              <a:rPr lang="en-US" sz="1600" b="1" dirty="0">
                <a:solidFill>
                  <a:prstClr val="black"/>
                </a:solidFill>
                <a:latin typeface="Arial" pitchFamily="34" charset="0"/>
                <a:cs typeface="Arial" pitchFamily="34" charset="0"/>
              </a:rPr>
              <a:t>:</a:t>
            </a:r>
            <a:r>
              <a:rPr lang="en-US" sz="1600" dirty="0">
                <a:solidFill>
                  <a:prstClr val="black"/>
                </a:solidFill>
                <a:latin typeface="Arial" pitchFamily="34" charset="0"/>
                <a:cs typeface="Arial" pitchFamily="34" charset="0"/>
              </a:rPr>
              <a:t> </a:t>
            </a:r>
          </a:p>
          <a:p>
            <a:pPr defTabSz="514087" fontAlgn="base">
              <a:spcBef>
                <a:spcPct val="0"/>
              </a:spcBef>
              <a:spcAft>
                <a:spcPct val="0"/>
              </a:spcAft>
            </a:pPr>
            <a:r>
              <a:rPr lang="vi-VN" sz="1600" dirty="0">
                <a:solidFill>
                  <a:prstClr val="black"/>
                </a:solidFill>
                <a:latin typeface="Arial" pitchFamily="34" charset="0"/>
                <a:cs typeface="Arial" pitchFamily="34" charset="0"/>
              </a:rPr>
              <a:t>Những từ chỉ người nói:</a:t>
            </a:r>
          </a:p>
          <a:p>
            <a:pPr defTabSz="514087" fontAlgn="base">
              <a:spcBef>
                <a:spcPct val="0"/>
              </a:spcBef>
              <a:spcAft>
                <a:spcPct val="0"/>
              </a:spcAft>
            </a:pPr>
            <a:r>
              <a:rPr lang="vi-VN" sz="1600" dirty="0">
                <a:solidFill>
                  <a:prstClr val="black"/>
                </a:solidFill>
                <a:latin typeface="Arial" pitchFamily="34" charset="0"/>
                <a:cs typeface="Arial" pitchFamily="34" charset="0"/>
              </a:rPr>
              <a:t>Những từ chỉ người nghe: </a:t>
            </a:r>
          </a:p>
          <a:p>
            <a:pPr defTabSz="514087" fontAlgn="base">
              <a:spcBef>
                <a:spcPct val="0"/>
              </a:spcBef>
              <a:spcAft>
                <a:spcPct val="0"/>
              </a:spcAft>
            </a:pPr>
            <a:r>
              <a:rPr lang="vi-VN" sz="1600" dirty="0">
                <a:solidFill>
                  <a:prstClr val="black"/>
                </a:solidFill>
                <a:latin typeface="Arial" pitchFamily="34" charset="0"/>
                <a:cs typeface="Arial" pitchFamily="34" charset="0"/>
              </a:rPr>
              <a:t>Từ chỉ người hay vật được nhắc tới: </a:t>
            </a:r>
          </a:p>
        </p:txBody>
      </p:sp>
      <p:sp>
        <p:nvSpPr>
          <p:cNvPr id="6" name="Right Brace 5"/>
          <p:cNvSpPr/>
          <p:nvPr/>
        </p:nvSpPr>
        <p:spPr>
          <a:xfrm>
            <a:off x="4123286" y="1135237"/>
            <a:ext cx="45719" cy="713407"/>
          </a:xfrm>
          <a:prstGeom prst="rightBrace">
            <a:avLst>
              <a:gd name="adj1" fmla="val 51525"/>
              <a:gd name="adj2" fmla="val 51547"/>
            </a:avLst>
          </a:prstGeom>
        </p:spPr>
        <p:style>
          <a:lnRef idx="3">
            <a:schemeClr val="dk1"/>
          </a:lnRef>
          <a:fillRef idx="0">
            <a:schemeClr val="dk1"/>
          </a:fillRef>
          <a:effectRef idx="2">
            <a:schemeClr val="dk1"/>
          </a:effectRef>
          <a:fontRef idx="minor">
            <a:schemeClr val="tx1"/>
          </a:fontRef>
        </p:style>
        <p:txBody>
          <a:bodyPr lIns="51393" tIns="25698" rIns="51393" bIns="25698" anchor="ctr"/>
          <a:lstStyle/>
          <a:p>
            <a:pPr algn="ctr" defTabSz="514087" fontAlgn="base">
              <a:spcBef>
                <a:spcPct val="0"/>
              </a:spcBef>
              <a:spcAft>
                <a:spcPct val="0"/>
              </a:spcAft>
              <a:defRPr/>
            </a:pPr>
            <a:endParaRPr lang="en-US" sz="1600">
              <a:solidFill>
                <a:prstClr val="black"/>
              </a:solidFill>
            </a:endParaRPr>
          </a:p>
        </p:txBody>
      </p:sp>
      <p:sp>
        <p:nvSpPr>
          <p:cNvPr id="7" name="TextBox 6"/>
          <p:cNvSpPr txBox="1">
            <a:spLocks noChangeArrowheads="1"/>
          </p:cNvSpPr>
          <p:nvPr/>
        </p:nvSpPr>
        <p:spPr bwMode="auto">
          <a:xfrm>
            <a:off x="4328319" y="1162844"/>
            <a:ext cx="1308235" cy="54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087" fontAlgn="base">
              <a:spcBef>
                <a:spcPct val="0"/>
              </a:spcBef>
              <a:spcAft>
                <a:spcPct val="0"/>
              </a:spcAft>
            </a:pPr>
            <a:r>
              <a:rPr lang="en-US" sz="1600" b="1" dirty="0" smtClean="0">
                <a:solidFill>
                  <a:srgbClr val="FF00FF"/>
                </a:solidFill>
                <a:latin typeface="Arial" pitchFamily="34" charset="0"/>
                <a:cs typeface="Arial" pitchFamily="34" charset="0"/>
              </a:rPr>
              <a:t>Đại </a:t>
            </a:r>
            <a:r>
              <a:rPr lang="en-US" sz="1600" b="1" dirty="0" err="1" smtClean="0">
                <a:solidFill>
                  <a:srgbClr val="FF00FF"/>
                </a:solidFill>
                <a:latin typeface="Arial" pitchFamily="34" charset="0"/>
                <a:cs typeface="Arial" pitchFamily="34" charset="0"/>
              </a:rPr>
              <a:t>từ</a:t>
            </a:r>
            <a:r>
              <a:rPr lang="en-US" sz="1600" b="1" dirty="0" smtClean="0">
                <a:solidFill>
                  <a:srgbClr val="FF00FF"/>
                </a:solidFill>
                <a:latin typeface="Arial" pitchFamily="34" charset="0"/>
                <a:cs typeface="Arial" pitchFamily="34" charset="0"/>
              </a:rPr>
              <a:t> </a:t>
            </a:r>
            <a:endParaRPr lang="vi-VN" sz="1600" b="1" dirty="0" smtClean="0">
              <a:solidFill>
                <a:srgbClr val="FF00FF"/>
              </a:solidFill>
              <a:latin typeface="Arial" pitchFamily="34" charset="0"/>
              <a:cs typeface="Arial" pitchFamily="34" charset="0"/>
            </a:endParaRPr>
          </a:p>
          <a:p>
            <a:pPr defTabSz="514087" fontAlgn="base">
              <a:spcBef>
                <a:spcPct val="0"/>
              </a:spcBef>
              <a:spcAft>
                <a:spcPct val="0"/>
              </a:spcAft>
            </a:pPr>
            <a:r>
              <a:rPr lang="en-US" sz="1600" b="1" dirty="0" err="1" smtClean="0">
                <a:solidFill>
                  <a:srgbClr val="FF00FF"/>
                </a:solidFill>
                <a:latin typeface="Arial" pitchFamily="34" charset="0"/>
                <a:cs typeface="Arial" pitchFamily="34" charset="0"/>
              </a:rPr>
              <a:t>xưng</a:t>
            </a:r>
            <a:r>
              <a:rPr lang="en-US" sz="1600" b="1" dirty="0" smtClean="0">
                <a:solidFill>
                  <a:srgbClr val="FF00FF"/>
                </a:solidFill>
                <a:latin typeface="Arial" pitchFamily="34" charset="0"/>
                <a:cs typeface="Arial" pitchFamily="34" charset="0"/>
              </a:rPr>
              <a:t> hô</a:t>
            </a:r>
          </a:p>
        </p:txBody>
      </p:sp>
      <p:sp>
        <p:nvSpPr>
          <p:cNvPr id="11" name="Rounded Rectangle 10"/>
          <p:cNvSpPr/>
          <p:nvPr/>
        </p:nvSpPr>
        <p:spPr>
          <a:xfrm>
            <a:off x="560115" y="2124062"/>
            <a:ext cx="4595828" cy="240757"/>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lIns="51393" tIns="25698" rIns="51393" bIns="25698" anchor="ctr"/>
          <a:lstStyle/>
          <a:p>
            <a:pPr algn="ctr" defTabSz="514087" eaLnBrk="0" fontAlgn="base" hangingPunct="0">
              <a:spcBef>
                <a:spcPct val="0"/>
              </a:spcBef>
              <a:spcAft>
                <a:spcPct val="0"/>
              </a:spcAft>
              <a:defRPr/>
            </a:pPr>
            <a:r>
              <a:rPr lang="en-US" sz="1600" b="1" dirty="0" err="1">
                <a:solidFill>
                  <a:srgbClr val="FF0000"/>
                </a:solidFill>
                <a:latin typeface="Times New Roman" panose="02020603050405020304" pitchFamily="18" charset="0"/>
                <a:cs typeface="Times New Roman" panose="02020603050405020304" pitchFamily="18" charset="0"/>
              </a:rPr>
              <a:t>Đại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từ</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xưng</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hô</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là</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từ</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như</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thế</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nào</a:t>
            </a:r>
            <a:r>
              <a:rPr lang="en-US" sz="1600" b="1" dirty="0">
                <a:solidFill>
                  <a:srgbClr val="FF0000"/>
                </a:solidFill>
                <a:latin typeface="Times New Roman" panose="02020603050405020304" pitchFamily="18" charset="0"/>
                <a:cs typeface="Times New Roman" panose="02020603050405020304" pitchFamily="18" charset="0"/>
              </a:rPr>
              <a:t>? </a:t>
            </a:r>
            <a:endParaRPr lang="en-US" sz="1600" dirty="0">
              <a:solidFill>
                <a:srgbClr val="FF0000"/>
              </a:solidFill>
            </a:endParaRPr>
          </a:p>
        </p:txBody>
      </p:sp>
      <p:sp>
        <p:nvSpPr>
          <p:cNvPr id="12" name="Rounded Rectangle 11"/>
          <p:cNvSpPr/>
          <p:nvPr/>
        </p:nvSpPr>
        <p:spPr>
          <a:xfrm>
            <a:off x="462087" y="2033284"/>
            <a:ext cx="4693846" cy="653560"/>
          </a:xfrm>
          <a:prstGeom prst="roundRect">
            <a:avLst/>
          </a:prstGeom>
          <a:solidFill>
            <a:schemeClr val="bg1"/>
          </a:solidFill>
          <a:ln w="38100"/>
        </p:spPr>
        <p:style>
          <a:lnRef idx="1">
            <a:schemeClr val="accent1"/>
          </a:lnRef>
          <a:fillRef idx="2">
            <a:schemeClr val="accent1"/>
          </a:fillRef>
          <a:effectRef idx="1">
            <a:schemeClr val="accent1"/>
          </a:effectRef>
          <a:fontRef idx="minor">
            <a:schemeClr val="dk1"/>
          </a:fontRef>
        </p:style>
        <p:txBody>
          <a:bodyPr lIns="51393" tIns="25698" rIns="51393" bIns="25698" anchor="ctr"/>
          <a:lstStyle/>
          <a:p>
            <a:pPr algn="just" defTabSz="514087" fontAlgn="base">
              <a:spcBef>
                <a:spcPct val="0"/>
              </a:spcBef>
              <a:spcAft>
                <a:spcPct val="0"/>
              </a:spcAft>
              <a:defRPr/>
            </a:pPr>
            <a:endParaRPr lang="en-US" sz="1600" b="1" dirty="0">
              <a:solidFill>
                <a:prstClr val="white"/>
              </a:solidFill>
              <a:latin typeface="Arial" pitchFamily="34" charset="0"/>
              <a:cs typeface="Arial" pitchFamily="34" charset="0"/>
            </a:endParaRPr>
          </a:p>
          <a:p>
            <a:pPr algn="just" defTabSz="514087" fontAlgn="base">
              <a:spcBef>
                <a:spcPct val="0"/>
              </a:spcBef>
              <a:spcAft>
                <a:spcPct val="0"/>
              </a:spcAft>
              <a:defRPr/>
            </a:pPr>
            <a:r>
              <a:rPr lang="vi-VN" sz="1600" b="1" dirty="0">
                <a:solidFill>
                  <a:srgbClr val="FF0000"/>
                </a:solidFill>
                <a:latin typeface="Arial" pitchFamily="34" charset="0"/>
                <a:cs typeface="Arial" pitchFamily="34" charset="0"/>
              </a:rPr>
              <a:t>Đại từ xưng hô là từ được người nói dùng để </a:t>
            </a:r>
            <a:r>
              <a:rPr lang="vi-VN" sz="1600" b="1" u="sng" dirty="0">
                <a:solidFill>
                  <a:srgbClr val="FF0000"/>
                </a:solidFill>
                <a:latin typeface="Arial" pitchFamily="34" charset="0"/>
                <a:cs typeface="Arial" pitchFamily="34" charset="0"/>
              </a:rPr>
              <a:t>tự chỉ m</a:t>
            </a:r>
            <a:r>
              <a:rPr lang="en-US" sz="1600" b="1" u="sng" dirty="0">
                <a:solidFill>
                  <a:srgbClr val="FF0000"/>
                </a:solidFill>
                <a:latin typeface="Arial" pitchFamily="34" charset="0"/>
                <a:cs typeface="Arial" pitchFamily="34" charset="0"/>
              </a:rPr>
              <a:t>ì</a:t>
            </a:r>
            <a:r>
              <a:rPr lang="vi-VN" sz="1600" b="1" u="sng" dirty="0">
                <a:solidFill>
                  <a:srgbClr val="FF0000"/>
                </a:solidFill>
                <a:latin typeface="Arial" pitchFamily="34" charset="0"/>
                <a:cs typeface="Arial" pitchFamily="34" charset="0"/>
              </a:rPr>
              <a:t>nh</a:t>
            </a:r>
            <a:r>
              <a:rPr lang="vi-VN" sz="1600" b="1" dirty="0">
                <a:solidFill>
                  <a:srgbClr val="FF0000"/>
                </a:solidFill>
                <a:latin typeface="Arial" pitchFamily="34" charset="0"/>
                <a:cs typeface="Arial" pitchFamily="34" charset="0"/>
              </a:rPr>
              <a:t> hay </a:t>
            </a:r>
            <a:r>
              <a:rPr lang="vi-VN" sz="1600" b="1" u="sng" dirty="0">
                <a:solidFill>
                  <a:srgbClr val="FF0000"/>
                </a:solidFill>
                <a:latin typeface="Arial" pitchFamily="34" charset="0"/>
                <a:cs typeface="Arial" pitchFamily="34" charset="0"/>
              </a:rPr>
              <a:t>chỉ người khác </a:t>
            </a:r>
            <a:r>
              <a:rPr lang="vi-VN" sz="1600" b="1" dirty="0">
                <a:solidFill>
                  <a:srgbClr val="FF0000"/>
                </a:solidFill>
                <a:latin typeface="Arial" pitchFamily="34" charset="0"/>
                <a:cs typeface="Arial" pitchFamily="34" charset="0"/>
              </a:rPr>
              <a:t>khi giao tiếp.</a:t>
            </a:r>
            <a:endParaRPr lang="en-US" sz="1600" dirty="0">
              <a:solidFill>
                <a:srgbClr val="FF0000"/>
              </a:solidFill>
              <a:latin typeface="Arial" pitchFamily="34" charset="0"/>
              <a:cs typeface="Arial" pitchFamily="34" charset="0"/>
            </a:endParaRPr>
          </a:p>
          <a:p>
            <a:pPr algn="ctr" defTabSz="514087" eaLnBrk="0" fontAlgn="base" hangingPunct="0">
              <a:spcBef>
                <a:spcPct val="0"/>
              </a:spcBef>
              <a:spcAft>
                <a:spcPct val="0"/>
              </a:spcAft>
              <a:defRPr/>
            </a:pPr>
            <a:endParaRPr lang="en-US" sz="1600" dirty="0">
              <a:solidFill>
                <a:prstClr val="black"/>
              </a:solidFill>
              <a:latin typeface="Arial" pitchFamily="34" charset="0"/>
              <a:cs typeface="Arial" pitchFamily="34" charset="0"/>
            </a:endParaRPr>
          </a:p>
        </p:txBody>
      </p:sp>
      <p:sp>
        <p:nvSpPr>
          <p:cNvPr id="14" name="TextBox 13"/>
          <p:cNvSpPr txBox="1"/>
          <p:nvPr/>
        </p:nvSpPr>
        <p:spPr>
          <a:xfrm>
            <a:off x="6" y="360011"/>
            <a:ext cx="2208397" cy="298156"/>
          </a:xfrm>
          <a:prstGeom prst="rect">
            <a:avLst/>
          </a:prstGeom>
          <a:noFill/>
        </p:spPr>
        <p:txBody>
          <a:bodyPr wrap="square" lIns="51432" tIns="25716" rIns="51432" bIns="25716" rtlCol="0">
            <a:spAutoFit/>
          </a:bodyPr>
          <a:lstStyle/>
          <a:p>
            <a:r>
              <a:rPr lang="vi-VN" sz="1600" b="1" dirty="0">
                <a:latin typeface="Arial" pitchFamily="34" charset="0"/>
                <a:cs typeface="Arial" pitchFamily="34" charset="0"/>
              </a:rPr>
              <a:t>Luyện từ và câu:</a:t>
            </a:r>
            <a:endParaRPr lang="en-US" sz="1600" b="1" dirty="0">
              <a:latin typeface="Arial" pitchFamily="34" charset="0"/>
              <a:cs typeface="Arial" pitchFamily="34" charset="0"/>
            </a:endParaRPr>
          </a:p>
        </p:txBody>
      </p:sp>
      <p:sp>
        <p:nvSpPr>
          <p:cNvPr id="15" name="TextBox 14"/>
          <p:cNvSpPr txBox="1"/>
          <p:nvPr/>
        </p:nvSpPr>
        <p:spPr>
          <a:xfrm>
            <a:off x="2208403" y="364820"/>
            <a:ext cx="2208397" cy="298156"/>
          </a:xfrm>
          <a:prstGeom prst="rect">
            <a:avLst/>
          </a:prstGeom>
          <a:noFill/>
        </p:spPr>
        <p:txBody>
          <a:bodyPr wrap="square" lIns="51432" tIns="25716" rIns="51432" bIns="25716" rtlCol="0">
            <a:spAutoFit/>
          </a:bodyPr>
          <a:lstStyle/>
          <a:p>
            <a:r>
              <a:rPr lang="vi-VN" sz="1600" b="1" dirty="0">
                <a:solidFill>
                  <a:srgbClr val="FF0000"/>
                </a:solidFill>
                <a:latin typeface="Arial" pitchFamily="34" charset="0"/>
                <a:cs typeface="Arial" pitchFamily="34" charset="0"/>
              </a:rPr>
              <a:t>Đại từ xưng hô</a:t>
            </a:r>
            <a:endParaRPr lang="en-US" sz="1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16675987"/>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3672"/>
                                        </p:tgtEl>
                                        <p:attrNameLst>
                                          <p:attrName>style.visibility</p:attrName>
                                        </p:attrNameLst>
                                      </p:cBhvr>
                                      <p:to>
                                        <p:strVal val="visible"/>
                                      </p:to>
                                    </p:set>
                                    <p:animEffect transition="in" filter="circle(in)">
                                      <p:cBhvr>
                                        <p:cTn id="7" dur="2000"/>
                                        <p:tgtEl>
                                          <p:spTgt spid="11367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579590"/>
                                        </p:tgtEl>
                                        <p:attrNameLst>
                                          <p:attrName>style.visibility</p:attrName>
                                        </p:attrNameLst>
                                      </p:cBhvr>
                                      <p:to>
                                        <p:strVal val="visible"/>
                                      </p:to>
                                    </p:set>
                                    <p:anim calcmode="discrete" valueType="clr">
                                      <p:cBhvr override="childStyle">
                                        <p:cTn id="12" dur="80"/>
                                        <p:tgtEl>
                                          <p:spTgt spid="57959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79590"/>
                                        </p:tgtEl>
                                        <p:attrNameLst>
                                          <p:attrName>fillcolor</p:attrName>
                                        </p:attrNameLst>
                                      </p:cBhvr>
                                      <p:tavLst>
                                        <p:tav tm="0">
                                          <p:val>
                                            <p:clrVal>
                                              <a:schemeClr val="accent2"/>
                                            </p:clrVal>
                                          </p:val>
                                        </p:tav>
                                        <p:tav tm="50000">
                                          <p:val>
                                            <p:clrVal>
                                              <a:schemeClr val="hlink"/>
                                            </p:clrVal>
                                          </p:val>
                                        </p:tav>
                                      </p:tavLst>
                                    </p:anim>
                                    <p:set>
                                      <p:cBhvr>
                                        <p:cTn id="14" dur="80"/>
                                        <p:tgtEl>
                                          <p:spTgt spid="57959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79591"/>
                                        </p:tgtEl>
                                        <p:attrNameLst>
                                          <p:attrName>style.visibility</p:attrName>
                                        </p:attrNameLst>
                                      </p:cBhvr>
                                      <p:to>
                                        <p:strVal val="visible"/>
                                      </p:to>
                                    </p:set>
                                    <p:anim calcmode="discrete" valueType="clr">
                                      <p:cBhvr override="childStyle">
                                        <p:cTn id="19" dur="80"/>
                                        <p:tgtEl>
                                          <p:spTgt spid="57959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79591"/>
                                        </p:tgtEl>
                                        <p:attrNameLst>
                                          <p:attrName>fillcolor</p:attrName>
                                        </p:attrNameLst>
                                      </p:cBhvr>
                                      <p:tavLst>
                                        <p:tav tm="0">
                                          <p:val>
                                            <p:clrVal>
                                              <a:schemeClr val="accent2"/>
                                            </p:clrVal>
                                          </p:val>
                                        </p:tav>
                                        <p:tav tm="50000">
                                          <p:val>
                                            <p:clrVal>
                                              <a:schemeClr val="hlink"/>
                                            </p:clrVal>
                                          </p:val>
                                        </p:tav>
                                      </p:tavLst>
                                    </p:anim>
                                    <p:set>
                                      <p:cBhvr>
                                        <p:cTn id="21" dur="80"/>
                                        <p:tgtEl>
                                          <p:spTgt spid="579591"/>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79592"/>
                                        </p:tgtEl>
                                        <p:attrNameLst>
                                          <p:attrName>style.visibility</p:attrName>
                                        </p:attrNameLst>
                                      </p:cBhvr>
                                      <p:to>
                                        <p:strVal val="visible"/>
                                      </p:to>
                                    </p:set>
                                    <p:anim calcmode="discrete" valueType="clr">
                                      <p:cBhvr override="childStyle">
                                        <p:cTn id="26" dur="80"/>
                                        <p:tgtEl>
                                          <p:spTgt spid="579592"/>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79592"/>
                                        </p:tgtEl>
                                        <p:attrNameLst>
                                          <p:attrName>fillcolor</p:attrName>
                                        </p:attrNameLst>
                                      </p:cBhvr>
                                      <p:tavLst>
                                        <p:tav tm="0">
                                          <p:val>
                                            <p:clrVal>
                                              <a:schemeClr val="accent2"/>
                                            </p:clrVal>
                                          </p:val>
                                        </p:tav>
                                        <p:tav tm="50000">
                                          <p:val>
                                            <p:clrVal>
                                              <a:schemeClr val="hlink"/>
                                            </p:clrVal>
                                          </p:val>
                                        </p:tav>
                                      </p:tavLst>
                                    </p:anim>
                                    <p:set>
                                      <p:cBhvr>
                                        <p:cTn id="28" dur="80"/>
                                        <p:tgtEl>
                                          <p:spTgt spid="579592"/>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ircle(in)">
                                      <p:cBhvr>
                                        <p:cTn id="38" dur="2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4" presetClass="exit" presetSubtype="10" fill="hold" grpId="1" nodeType="clickEffect">
                                  <p:stCondLst>
                                    <p:cond delay="0"/>
                                  </p:stCondLst>
                                  <p:childTnLst>
                                    <p:animEffect transition="out" filter="randombar(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2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90" grpId="0"/>
      <p:bldP spid="579591" grpId="0"/>
      <p:bldP spid="579592" grpId="0"/>
      <p:bldP spid="113672" grpId="0"/>
      <p:bldP spid="6" grpId="0" animBg="1"/>
      <p:bldP spid="7" grpId="0"/>
      <p:bldP spid="11" grpId="0" animBg="1"/>
      <p:bldP spid="11" grpId="1"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1"/>
          <p:cNvSpPr>
            <a:spLocks noChangeArrowheads="1"/>
          </p:cNvSpPr>
          <p:nvPr/>
        </p:nvSpPr>
        <p:spPr bwMode="auto">
          <a:xfrm>
            <a:off x="316061" y="78008"/>
            <a:ext cx="5225943" cy="7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p>
            <a:pPr defTabSz="514113" eaLnBrk="0" fontAlgn="base" hangingPunct="0">
              <a:spcBef>
                <a:spcPct val="0"/>
              </a:spcBef>
              <a:spcAft>
                <a:spcPct val="0"/>
              </a:spcAft>
            </a:pPr>
            <a:endParaRPr lang="es-ES_tradnl" sz="1600" b="1" dirty="0">
              <a:solidFill>
                <a:prstClr val="black"/>
              </a:solidFill>
              <a:latin typeface="Times New Roman" pitchFamily="18" charset="0"/>
              <a:cs typeface="Times New Roman" pitchFamily="18" charset="0"/>
            </a:endParaRPr>
          </a:p>
          <a:p>
            <a:pPr defTabSz="514113" eaLnBrk="0" fontAlgn="base" hangingPunct="0">
              <a:spcBef>
                <a:spcPct val="0"/>
              </a:spcBef>
              <a:spcAft>
                <a:spcPct val="0"/>
              </a:spcAft>
            </a:pPr>
            <a:endParaRPr lang="es-ES_tradnl" sz="1600" b="1" i="1" dirty="0">
              <a:solidFill>
                <a:prstClr val="black"/>
              </a:solidFill>
              <a:latin typeface="Times New Roman" pitchFamily="18" charset="0"/>
              <a:cs typeface="Times New Roman" pitchFamily="18" charset="0"/>
            </a:endParaRPr>
          </a:p>
          <a:p>
            <a:pPr defTabSz="514113" eaLnBrk="0" fontAlgn="base" hangingPunct="0">
              <a:spcBef>
                <a:spcPct val="0"/>
              </a:spcBef>
              <a:spcAft>
                <a:spcPct val="0"/>
              </a:spcAft>
            </a:pPr>
            <a:endParaRPr lang="en-US" sz="1600" b="1" i="1" dirty="0">
              <a:solidFill>
                <a:prstClr val="black"/>
              </a:solidFill>
              <a:latin typeface="Times New Roman" pitchFamily="18" charset="0"/>
              <a:cs typeface="Times New Roman" pitchFamily="18" charset="0"/>
            </a:endParaRPr>
          </a:p>
        </p:txBody>
      </p:sp>
      <p:sp>
        <p:nvSpPr>
          <p:cNvPr id="8" name="Rectangle 7"/>
          <p:cNvSpPr>
            <a:spLocks noChangeArrowheads="1"/>
          </p:cNvSpPr>
          <p:nvPr/>
        </p:nvSpPr>
        <p:spPr bwMode="auto">
          <a:xfrm>
            <a:off x="224052" y="78003"/>
            <a:ext cx="308974" cy="298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1393" tIns="25698" rIns="51393" bIns="25698">
            <a:spAutoFit/>
          </a:bodyPr>
          <a:lstStyle/>
          <a:p>
            <a:pPr defTabSz="514113" eaLnBrk="0" fontAlgn="base" hangingPunct="0">
              <a:spcBef>
                <a:spcPct val="0"/>
              </a:spcBef>
              <a:spcAft>
                <a:spcPct val="0"/>
              </a:spcAft>
            </a:pPr>
            <a:r>
              <a:rPr lang="en-US" sz="1600" b="1" dirty="0">
                <a:solidFill>
                  <a:srgbClr val="FF0000"/>
                </a:solidFill>
                <a:latin typeface="Times New Roman" pitchFamily="18" charset="0"/>
                <a:cs typeface="Times New Roman" pitchFamily="18" charset="0"/>
              </a:rPr>
              <a:t>*  </a:t>
            </a:r>
            <a:endParaRPr lang="en-US" sz="1600" b="1" dirty="0">
              <a:solidFill>
                <a:srgbClr val="0000CC"/>
              </a:solidFill>
              <a:latin typeface="Times New Roman" pitchFamily="18" charset="0"/>
              <a:cs typeface="Times New Roman" pitchFamily="18" charset="0"/>
            </a:endParaRPr>
          </a:p>
        </p:txBody>
      </p:sp>
      <p:grpSp>
        <p:nvGrpSpPr>
          <p:cNvPr id="3" name="Group 8"/>
          <p:cNvGrpSpPr>
            <a:grpSpLocks/>
          </p:cNvGrpSpPr>
          <p:nvPr/>
        </p:nvGrpSpPr>
        <p:grpSpPr bwMode="auto">
          <a:xfrm>
            <a:off x="57015" y="504016"/>
            <a:ext cx="5569004" cy="412511"/>
            <a:chOff x="133350" y="1916791"/>
            <a:chExt cx="8839199" cy="1304349"/>
          </a:xfrm>
        </p:grpSpPr>
        <p:sp>
          <p:nvSpPr>
            <p:cNvPr id="10" name="Rectangle: Rounded Corners 4">
              <a:extLst>
                <a:ext uri="{FF2B5EF4-FFF2-40B4-BE49-F238E27FC236}"/>
              </a:extLst>
            </p:cNvPr>
            <p:cNvSpPr/>
            <p:nvPr/>
          </p:nvSpPr>
          <p:spPr>
            <a:xfrm>
              <a:off x="133350" y="1916791"/>
              <a:ext cx="4784724" cy="1294863"/>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defTabSz="514113" eaLnBrk="0" fontAlgn="base" hangingPunct="0">
                <a:spcBef>
                  <a:spcPct val="0"/>
                </a:spcBef>
                <a:spcAft>
                  <a:spcPct val="0"/>
                </a:spcAft>
                <a:defRPr/>
              </a:pPr>
              <a:r>
                <a:rPr lang="en-US" sz="1400" b="1" dirty="0" err="1">
                  <a:solidFill>
                    <a:schemeClr val="tx1"/>
                  </a:solidFill>
                  <a:latin typeface="Arial" pitchFamily="34" charset="0"/>
                  <a:cs typeface="Arial" pitchFamily="34" charset="0"/>
                </a:rPr>
                <a:t>Chỉ</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người</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nói</a:t>
              </a:r>
              <a:r>
                <a:rPr lang="en-US" sz="1400" b="1" dirty="0">
                  <a:solidFill>
                    <a:schemeClr val="tx1"/>
                  </a:solidFill>
                  <a:latin typeface="Arial" pitchFamily="34" charset="0"/>
                  <a:cs typeface="Arial" pitchFamily="34" charset="0"/>
                </a:rPr>
                <a:t> ( </a:t>
              </a:r>
              <a:r>
                <a:rPr lang="en-US" sz="1400" b="1" dirty="0" err="1">
                  <a:solidFill>
                    <a:schemeClr val="tx1"/>
                  </a:solidFill>
                  <a:latin typeface="Arial" pitchFamily="34" charset="0"/>
                  <a:cs typeface="Arial" pitchFamily="34" charset="0"/>
                </a:rPr>
                <a:t>ngôi</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thứ</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nhất</a:t>
              </a:r>
              <a:r>
                <a:rPr lang="en-US" sz="1400" b="1" dirty="0">
                  <a:solidFill>
                    <a:schemeClr val="tx1"/>
                  </a:solidFill>
                  <a:latin typeface="Arial" pitchFamily="34" charset="0"/>
                  <a:cs typeface="Arial" pitchFamily="34" charset="0"/>
                </a:rPr>
                <a:t>)</a:t>
              </a:r>
              <a:endParaRPr lang="en-US" sz="1400" b="1" dirty="0">
                <a:solidFill>
                  <a:schemeClr val="tx1"/>
                </a:solidFill>
                <a:latin typeface="Arial" pitchFamily="34" charset="0"/>
                <a:ea typeface="Tahoma" panose="020B0604030504040204" pitchFamily="34" charset="0"/>
                <a:cs typeface="Arial" pitchFamily="34" charset="0"/>
              </a:endParaRPr>
            </a:p>
          </p:txBody>
        </p:sp>
        <p:sp>
          <p:nvSpPr>
            <p:cNvPr id="11" name="Rectangle 10">
              <a:extLst>
                <a:ext uri="{FF2B5EF4-FFF2-40B4-BE49-F238E27FC236}"/>
              </a:extLst>
            </p:cNvPr>
            <p:cNvSpPr/>
            <p:nvPr/>
          </p:nvSpPr>
          <p:spPr>
            <a:xfrm>
              <a:off x="4725986" y="1926277"/>
              <a:ext cx="4246563" cy="1294863"/>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anchor="ctr"/>
            <a:lstStyle/>
            <a:p>
              <a:pPr defTabSz="514113" eaLnBrk="0" fontAlgn="base" hangingPunct="0">
                <a:spcBef>
                  <a:spcPct val="0"/>
                </a:spcBef>
                <a:spcAft>
                  <a:spcPct val="0"/>
                </a:spcAft>
                <a:defRPr/>
              </a:pPr>
              <a:r>
                <a:rPr lang="en-US" sz="1400" b="1" dirty="0" err="1">
                  <a:solidFill>
                    <a:srgbClr val="FF0000"/>
                  </a:solidFill>
                  <a:latin typeface="Arial" pitchFamily="34" charset="0"/>
                  <a:cs typeface="Arial" pitchFamily="34" charset="0"/>
                </a:rPr>
                <a:t>tôi</a:t>
              </a:r>
              <a:r>
                <a:rPr lang="en-US" sz="1400" b="1" dirty="0">
                  <a:solidFill>
                    <a:srgbClr val="FF0000"/>
                  </a:solidFill>
                  <a:latin typeface="Arial" pitchFamily="34" charset="0"/>
                  <a:cs typeface="Arial" pitchFamily="34" charset="0"/>
                </a:rPr>
                <a:t>, </a:t>
              </a:r>
              <a:r>
                <a:rPr lang="en-US" sz="1400" b="1" dirty="0" err="1">
                  <a:solidFill>
                    <a:srgbClr val="FF0000"/>
                  </a:solidFill>
                  <a:latin typeface="Arial" pitchFamily="34" charset="0"/>
                  <a:cs typeface="Arial" pitchFamily="34" charset="0"/>
                </a:rPr>
                <a:t>chúng</a:t>
              </a:r>
              <a:r>
                <a:rPr lang="en-US" sz="1400" b="1" dirty="0">
                  <a:solidFill>
                    <a:srgbClr val="FF0000"/>
                  </a:solidFill>
                  <a:latin typeface="Arial" pitchFamily="34" charset="0"/>
                  <a:cs typeface="Arial" pitchFamily="34" charset="0"/>
                </a:rPr>
                <a:t> </a:t>
              </a:r>
              <a:r>
                <a:rPr lang="en-US" sz="1400" b="1" dirty="0" err="1">
                  <a:solidFill>
                    <a:srgbClr val="FF0000"/>
                  </a:solidFill>
                  <a:latin typeface="Arial" pitchFamily="34" charset="0"/>
                  <a:cs typeface="Arial" pitchFamily="34" charset="0"/>
                </a:rPr>
                <a:t>tôi</a:t>
              </a:r>
              <a:r>
                <a:rPr lang="en-US" sz="1400" b="1" dirty="0">
                  <a:solidFill>
                    <a:srgbClr val="FF0000"/>
                  </a:solidFill>
                  <a:latin typeface="Arial" pitchFamily="34" charset="0"/>
                  <a:cs typeface="Arial" pitchFamily="34" charset="0"/>
                </a:rPr>
                <a:t>, ta, </a:t>
              </a:r>
              <a:r>
                <a:rPr lang="en-US" sz="1400" b="1" dirty="0" err="1">
                  <a:solidFill>
                    <a:srgbClr val="FF0000"/>
                  </a:solidFill>
                  <a:latin typeface="Arial" pitchFamily="34" charset="0"/>
                  <a:cs typeface="Arial" pitchFamily="34" charset="0"/>
                </a:rPr>
                <a:t>tớ</a:t>
              </a:r>
              <a:r>
                <a:rPr lang="en-US" sz="1400" b="1" dirty="0">
                  <a:solidFill>
                    <a:srgbClr val="FF0000"/>
                  </a:solidFill>
                  <a:latin typeface="Arial" pitchFamily="34" charset="0"/>
                  <a:cs typeface="Arial" pitchFamily="34" charset="0"/>
                </a:rPr>
                <a:t>, …</a:t>
              </a:r>
              <a:endParaRPr lang="en-US" sz="1500" b="1" dirty="0">
                <a:solidFill>
                  <a:srgbClr val="FF0000"/>
                </a:solidFill>
                <a:latin typeface="Arial" pitchFamily="34" charset="0"/>
                <a:ea typeface="Tahoma" panose="020B0604030504040204" pitchFamily="34" charset="0"/>
                <a:cs typeface="Arial" pitchFamily="34" charset="0"/>
              </a:endParaRPr>
            </a:p>
          </p:txBody>
        </p:sp>
      </p:grpSp>
      <p:grpSp>
        <p:nvGrpSpPr>
          <p:cNvPr id="4" name="Group 11"/>
          <p:cNvGrpSpPr>
            <a:grpSpLocks/>
          </p:cNvGrpSpPr>
          <p:nvPr/>
        </p:nvGrpSpPr>
        <p:grpSpPr bwMode="auto">
          <a:xfrm>
            <a:off x="63016" y="987029"/>
            <a:ext cx="5569004" cy="408011"/>
            <a:chOff x="133350" y="3308320"/>
            <a:chExt cx="8839200" cy="1295400"/>
          </a:xfrm>
          <a:solidFill>
            <a:schemeClr val="bg1"/>
          </a:solidFill>
        </p:grpSpPr>
        <p:sp>
          <p:nvSpPr>
            <p:cNvPr id="13" name="Rectangle: Rounded Corners 7">
              <a:extLst>
                <a:ext uri="{FF2B5EF4-FFF2-40B4-BE49-F238E27FC236}"/>
              </a:extLst>
            </p:cNvPr>
            <p:cNvSpPr/>
            <p:nvPr/>
          </p:nvSpPr>
          <p:spPr>
            <a:xfrm>
              <a:off x="133350" y="3308320"/>
              <a:ext cx="4784725" cy="1295400"/>
            </a:xfrm>
            <a:prstGeom prst="roundRect">
              <a:avLst/>
            </a:prstGeom>
            <a:grpFill/>
          </p:spPr>
          <p:style>
            <a:lnRef idx="1">
              <a:schemeClr val="accent1"/>
            </a:lnRef>
            <a:fillRef idx="2">
              <a:schemeClr val="accent1"/>
            </a:fillRef>
            <a:effectRef idx="1">
              <a:schemeClr val="accent1"/>
            </a:effectRef>
            <a:fontRef idx="minor">
              <a:schemeClr val="dk1"/>
            </a:fontRef>
          </p:style>
          <p:txBody>
            <a:bodyPr anchor="ctr"/>
            <a:lstStyle/>
            <a:p>
              <a:pPr algn="ctr" defTabSz="514113" eaLnBrk="0" fontAlgn="base" hangingPunct="0">
                <a:spcBef>
                  <a:spcPct val="0"/>
                </a:spcBef>
                <a:spcAft>
                  <a:spcPct val="0"/>
                </a:spcAft>
                <a:defRPr/>
              </a:pPr>
              <a:r>
                <a:rPr lang="en-US" sz="1400" b="1" dirty="0" err="1">
                  <a:solidFill>
                    <a:schemeClr val="tx1"/>
                  </a:solidFill>
                  <a:latin typeface="Arial" pitchFamily="34" charset="0"/>
                  <a:cs typeface="Arial" pitchFamily="34" charset="0"/>
                </a:rPr>
                <a:t>Chỉ</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người</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nghe</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ngôi</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thứ</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hai</a:t>
              </a:r>
              <a:r>
                <a:rPr lang="en-US" sz="1400" b="1" dirty="0">
                  <a:solidFill>
                    <a:schemeClr val="tx1"/>
                  </a:solidFill>
                  <a:latin typeface="Arial" pitchFamily="34" charset="0"/>
                  <a:cs typeface="Arial" pitchFamily="34" charset="0"/>
                </a:rPr>
                <a:t>)</a:t>
              </a:r>
              <a:endParaRPr lang="en-US" sz="1400" b="1" dirty="0">
                <a:solidFill>
                  <a:schemeClr val="tx1"/>
                </a:solidFill>
                <a:latin typeface="Arial" pitchFamily="34" charset="0"/>
                <a:ea typeface="Tahoma" panose="020B0604030504040204" pitchFamily="34" charset="0"/>
                <a:cs typeface="Arial" pitchFamily="34" charset="0"/>
              </a:endParaRPr>
            </a:p>
          </p:txBody>
        </p:sp>
        <p:sp>
          <p:nvSpPr>
            <p:cNvPr id="14" name="Rectangle 13">
              <a:extLst>
                <a:ext uri="{FF2B5EF4-FFF2-40B4-BE49-F238E27FC236}"/>
              </a:extLst>
            </p:cNvPr>
            <p:cNvSpPr/>
            <p:nvPr/>
          </p:nvSpPr>
          <p:spPr>
            <a:xfrm>
              <a:off x="4725987" y="3308320"/>
              <a:ext cx="4246563" cy="1295400"/>
            </a:xfrm>
            <a:prstGeom prst="rect">
              <a:avLst/>
            </a:prstGeom>
            <a:grpFill/>
          </p:spPr>
          <p:style>
            <a:lnRef idx="1">
              <a:schemeClr val="accent2"/>
            </a:lnRef>
            <a:fillRef idx="2">
              <a:schemeClr val="accent2"/>
            </a:fillRef>
            <a:effectRef idx="1">
              <a:schemeClr val="accent2"/>
            </a:effectRef>
            <a:fontRef idx="minor">
              <a:schemeClr val="dk1"/>
            </a:fontRef>
          </p:style>
          <p:txBody>
            <a:bodyPr anchor="ctr"/>
            <a:lstStyle/>
            <a:p>
              <a:pPr defTabSz="514113" eaLnBrk="0" fontAlgn="base" hangingPunct="0">
                <a:spcBef>
                  <a:spcPct val="0"/>
                </a:spcBef>
                <a:spcAft>
                  <a:spcPct val="0"/>
                </a:spcAft>
                <a:defRPr/>
              </a:pPr>
              <a:r>
                <a:rPr lang="en-US" sz="1400" b="1" dirty="0" err="1">
                  <a:solidFill>
                    <a:srgbClr val="FF0000"/>
                  </a:solidFill>
                  <a:latin typeface="Arial" pitchFamily="34" charset="0"/>
                  <a:cs typeface="Arial" pitchFamily="34" charset="0"/>
                </a:rPr>
                <a:t>cậu</a:t>
              </a:r>
              <a:r>
                <a:rPr lang="en-US" sz="1400" b="1" dirty="0">
                  <a:solidFill>
                    <a:srgbClr val="FF0000"/>
                  </a:solidFill>
                  <a:latin typeface="Arial" pitchFamily="34" charset="0"/>
                  <a:cs typeface="Arial" pitchFamily="34" charset="0"/>
                </a:rPr>
                <a:t>, </a:t>
              </a:r>
              <a:r>
                <a:rPr lang="en-US" sz="1400" b="1" dirty="0" err="1">
                  <a:solidFill>
                    <a:srgbClr val="FF0000"/>
                  </a:solidFill>
                  <a:latin typeface="Arial" pitchFamily="34" charset="0"/>
                  <a:cs typeface="Arial" pitchFamily="34" charset="0"/>
                </a:rPr>
                <a:t>bạn</a:t>
              </a:r>
              <a:r>
                <a:rPr lang="en-US" sz="1400" b="1" dirty="0">
                  <a:solidFill>
                    <a:srgbClr val="FF0000"/>
                  </a:solidFill>
                  <a:latin typeface="Arial" pitchFamily="34" charset="0"/>
                  <a:cs typeface="Arial" pitchFamily="34" charset="0"/>
                </a:rPr>
                <a:t>, </a:t>
              </a:r>
              <a:r>
                <a:rPr lang="en-US" sz="1400" b="1" dirty="0" err="1">
                  <a:solidFill>
                    <a:srgbClr val="FF0000"/>
                  </a:solidFill>
                  <a:latin typeface="Arial" pitchFamily="34" charset="0"/>
                  <a:cs typeface="Arial" pitchFamily="34" charset="0"/>
                </a:rPr>
                <a:t>mày</a:t>
              </a:r>
              <a:r>
                <a:rPr lang="en-US" sz="1400" b="1" dirty="0">
                  <a:solidFill>
                    <a:srgbClr val="FF0000"/>
                  </a:solidFill>
                  <a:latin typeface="Arial" pitchFamily="34" charset="0"/>
                  <a:cs typeface="Arial" pitchFamily="34" charset="0"/>
                </a:rPr>
                <a:t>, </a:t>
              </a:r>
              <a:r>
                <a:rPr lang="en-US" sz="1400" b="1" dirty="0" err="1">
                  <a:solidFill>
                    <a:srgbClr val="FF0000"/>
                  </a:solidFill>
                  <a:latin typeface="Arial" pitchFamily="34" charset="0"/>
                  <a:cs typeface="Arial" pitchFamily="34" charset="0"/>
                </a:rPr>
                <a:t>chúng</a:t>
              </a:r>
              <a:r>
                <a:rPr lang="en-US" sz="1400" b="1" dirty="0">
                  <a:solidFill>
                    <a:srgbClr val="FF0000"/>
                  </a:solidFill>
                  <a:latin typeface="Arial" pitchFamily="34" charset="0"/>
                  <a:cs typeface="Arial" pitchFamily="34" charset="0"/>
                </a:rPr>
                <a:t> </a:t>
              </a:r>
              <a:r>
                <a:rPr lang="en-US" sz="1400" b="1" dirty="0" err="1">
                  <a:solidFill>
                    <a:srgbClr val="FF0000"/>
                  </a:solidFill>
                  <a:latin typeface="Arial" pitchFamily="34" charset="0"/>
                  <a:cs typeface="Arial" pitchFamily="34" charset="0"/>
                </a:rPr>
                <a:t>mày</a:t>
              </a:r>
              <a:r>
                <a:rPr lang="en-US" sz="1400" b="1" dirty="0">
                  <a:solidFill>
                    <a:srgbClr val="FF0000"/>
                  </a:solidFill>
                  <a:latin typeface="Arial" pitchFamily="34" charset="0"/>
                  <a:cs typeface="Arial" pitchFamily="34" charset="0"/>
                </a:rPr>
                <a:t>,</a:t>
              </a:r>
              <a:r>
                <a:rPr lang="vi-VN" sz="1400" b="1" dirty="0">
                  <a:solidFill>
                    <a:srgbClr val="FF0000"/>
                  </a:solidFill>
                  <a:latin typeface="Arial" pitchFamily="34" charset="0"/>
                  <a:cs typeface="Arial" pitchFamily="34" charset="0"/>
                </a:rPr>
                <a:t>..</a:t>
              </a:r>
              <a:endParaRPr lang="en-US" sz="1500" b="1" dirty="0">
                <a:solidFill>
                  <a:srgbClr val="FF0000"/>
                </a:solidFill>
                <a:latin typeface="Arial" pitchFamily="34" charset="0"/>
                <a:ea typeface="Tahoma" panose="020B0604030504040204" pitchFamily="34" charset="0"/>
                <a:cs typeface="Arial" pitchFamily="34" charset="0"/>
              </a:endParaRPr>
            </a:p>
          </p:txBody>
        </p:sp>
      </p:grpSp>
      <p:grpSp>
        <p:nvGrpSpPr>
          <p:cNvPr id="6" name="Group 14"/>
          <p:cNvGrpSpPr>
            <a:grpSpLocks/>
          </p:cNvGrpSpPr>
          <p:nvPr/>
        </p:nvGrpSpPr>
        <p:grpSpPr bwMode="auto">
          <a:xfrm>
            <a:off x="57013" y="1515044"/>
            <a:ext cx="5604009" cy="417761"/>
            <a:chOff x="133350" y="4706735"/>
            <a:chExt cx="8858250" cy="1295400"/>
          </a:xfrm>
        </p:grpSpPr>
        <p:sp>
          <p:nvSpPr>
            <p:cNvPr id="16" name="Rectangle: Rounded Corners 8">
              <a:extLst>
                <a:ext uri="{FF2B5EF4-FFF2-40B4-BE49-F238E27FC236}"/>
              </a:extLst>
            </p:cNvPr>
            <p:cNvSpPr/>
            <p:nvPr/>
          </p:nvSpPr>
          <p:spPr>
            <a:xfrm>
              <a:off x="133350" y="4706735"/>
              <a:ext cx="4784056" cy="1295400"/>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anchor="ctr"/>
            <a:lstStyle/>
            <a:p>
              <a:pPr algn="ctr" defTabSz="514113" eaLnBrk="0" fontAlgn="base" hangingPunct="0">
                <a:spcBef>
                  <a:spcPct val="0"/>
                </a:spcBef>
                <a:spcAft>
                  <a:spcPct val="0"/>
                </a:spcAft>
                <a:defRPr/>
              </a:pPr>
              <a:r>
                <a:rPr lang="en-US" sz="1400" b="1" dirty="0" err="1">
                  <a:solidFill>
                    <a:schemeClr val="tx1"/>
                  </a:solidFill>
                  <a:latin typeface="Arial" pitchFamily="34" charset="0"/>
                  <a:cs typeface="Arial" pitchFamily="34" charset="0"/>
                </a:rPr>
                <a:t>Chỉ</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người</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vật</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được</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nhắc</a:t>
              </a:r>
              <a:r>
                <a:rPr lang="en-US" sz="1400" b="1" dirty="0">
                  <a:solidFill>
                    <a:schemeClr val="tx1"/>
                  </a:solidFill>
                  <a:latin typeface="Arial" pitchFamily="34" charset="0"/>
                  <a:cs typeface="Arial" pitchFamily="34" charset="0"/>
                </a:rPr>
                <a:t> </a:t>
              </a:r>
              <a:r>
                <a:rPr lang="en-US" sz="1400" b="1" dirty="0" err="1">
                  <a:solidFill>
                    <a:schemeClr val="tx1"/>
                  </a:solidFill>
                  <a:latin typeface="Arial" pitchFamily="34" charset="0"/>
                  <a:cs typeface="Arial" pitchFamily="34" charset="0"/>
                </a:rPr>
                <a:t>tới</a:t>
              </a:r>
              <a:r>
                <a:rPr lang="en-US" sz="1400" b="1" dirty="0">
                  <a:solidFill>
                    <a:schemeClr val="tx1"/>
                  </a:solidFill>
                  <a:latin typeface="Arial" pitchFamily="34" charset="0"/>
                  <a:cs typeface="Arial" pitchFamily="34" charset="0"/>
                </a:rPr>
                <a:t> </a:t>
              </a:r>
            </a:p>
            <a:p>
              <a:pPr algn="ctr" defTabSz="514113" eaLnBrk="0" fontAlgn="base" hangingPunct="0">
                <a:spcBef>
                  <a:spcPct val="0"/>
                </a:spcBef>
                <a:spcAft>
                  <a:spcPct val="0"/>
                </a:spcAft>
                <a:defRPr/>
              </a:pPr>
              <a:r>
                <a:rPr lang="en-US" sz="1400" b="1" dirty="0">
                  <a:solidFill>
                    <a:schemeClr val="tx1"/>
                  </a:solidFill>
                  <a:latin typeface="Arial" pitchFamily="34" charset="0"/>
                  <a:ea typeface="Tahoma" panose="020B0604030504040204" pitchFamily="34" charset="0"/>
                  <a:cs typeface="Arial" pitchFamily="34" charset="0"/>
                </a:rPr>
                <a:t>(</a:t>
              </a:r>
              <a:r>
                <a:rPr lang="en-US" sz="1400" b="1" dirty="0" err="1">
                  <a:solidFill>
                    <a:schemeClr val="tx1"/>
                  </a:solidFill>
                  <a:latin typeface="Arial" pitchFamily="34" charset="0"/>
                  <a:ea typeface="Tahoma" panose="020B0604030504040204" pitchFamily="34" charset="0"/>
                  <a:cs typeface="Arial" pitchFamily="34" charset="0"/>
                </a:rPr>
                <a:t>ngôi</a:t>
              </a:r>
              <a:r>
                <a:rPr lang="en-US" sz="1400" b="1" dirty="0">
                  <a:solidFill>
                    <a:schemeClr val="tx1"/>
                  </a:solidFill>
                  <a:latin typeface="Arial" pitchFamily="34" charset="0"/>
                  <a:ea typeface="Tahoma" panose="020B0604030504040204" pitchFamily="34" charset="0"/>
                  <a:cs typeface="Arial" pitchFamily="34" charset="0"/>
                </a:rPr>
                <a:t> </a:t>
              </a:r>
              <a:r>
                <a:rPr lang="en-US" sz="1400" b="1" dirty="0" err="1">
                  <a:solidFill>
                    <a:schemeClr val="tx1"/>
                  </a:solidFill>
                  <a:latin typeface="Arial" pitchFamily="34" charset="0"/>
                  <a:ea typeface="Tahoma" panose="020B0604030504040204" pitchFamily="34" charset="0"/>
                  <a:cs typeface="Arial" pitchFamily="34" charset="0"/>
                </a:rPr>
                <a:t>thứ</a:t>
              </a:r>
              <a:r>
                <a:rPr lang="en-US" sz="1400" b="1" dirty="0">
                  <a:solidFill>
                    <a:schemeClr val="tx1"/>
                  </a:solidFill>
                  <a:latin typeface="Arial" pitchFamily="34" charset="0"/>
                  <a:ea typeface="Tahoma" panose="020B0604030504040204" pitchFamily="34" charset="0"/>
                  <a:cs typeface="Arial" pitchFamily="34" charset="0"/>
                </a:rPr>
                <a:t> </a:t>
              </a:r>
              <a:r>
                <a:rPr lang="en-US" sz="1400" b="1" dirty="0" err="1">
                  <a:solidFill>
                    <a:schemeClr val="tx1"/>
                  </a:solidFill>
                  <a:latin typeface="Arial" pitchFamily="34" charset="0"/>
                  <a:ea typeface="Tahoma" panose="020B0604030504040204" pitchFamily="34" charset="0"/>
                  <a:cs typeface="Arial" pitchFamily="34" charset="0"/>
                </a:rPr>
                <a:t>ba</a:t>
              </a:r>
              <a:r>
                <a:rPr lang="en-US" sz="1400" b="1" dirty="0">
                  <a:solidFill>
                    <a:schemeClr val="tx1"/>
                  </a:solidFill>
                  <a:latin typeface="Arial" pitchFamily="34" charset="0"/>
                  <a:ea typeface="Tahoma" panose="020B0604030504040204" pitchFamily="34" charset="0"/>
                  <a:cs typeface="Arial" pitchFamily="34" charset="0"/>
                </a:rPr>
                <a:t>)</a:t>
              </a:r>
            </a:p>
          </p:txBody>
        </p:sp>
        <p:sp>
          <p:nvSpPr>
            <p:cNvPr id="17" name="Rectangle 16">
              <a:extLst>
                <a:ext uri="{FF2B5EF4-FFF2-40B4-BE49-F238E27FC236}"/>
              </a:extLst>
            </p:cNvPr>
            <p:cNvSpPr/>
            <p:nvPr/>
          </p:nvSpPr>
          <p:spPr>
            <a:xfrm>
              <a:off x="4726107" y="4706735"/>
              <a:ext cx="4265493" cy="1295400"/>
            </a:xfrm>
            <a:prstGeom prst="rect">
              <a:avLst/>
            </a:prstGeom>
            <a:solidFill>
              <a:schemeClr val="bg1"/>
            </a:solidFill>
          </p:spPr>
          <p:style>
            <a:lnRef idx="1">
              <a:schemeClr val="accent2"/>
            </a:lnRef>
            <a:fillRef idx="2">
              <a:schemeClr val="accent2"/>
            </a:fillRef>
            <a:effectRef idx="1">
              <a:schemeClr val="accent2"/>
            </a:effectRef>
            <a:fontRef idx="minor">
              <a:schemeClr val="dk1"/>
            </a:fontRef>
          </p:style>
          <p:txBody>
            <a:bodyPr anchor="ctr"/>
            <a:lstStyle/>
            <a:p>
              <a:pPr defTabSz="514113" eaLnBrk="0" fontAlgn="base" hangingPunct="0">
                <a:spcBef>
                  <a:spcPct val="0"/>
                </a:spcBef>
                <a:spcAft>
                  <a:spcPct val="0"/>
                </a:spcAft>
                <a:defRPr/>
              </a:pPr>
              <a:r>
                <a:rPr lang="en-US" sz="1400" b="1" dirty="0" err="1">
                  <a:solidFill>
                    <a:srgbClr val="FF0000"/>
                  </a:solidFill>
                  <a:latin typeface="Arial" pitchFamily="34" charset="0"/>
                  <a:cs typeface="Arial" pitchFamily="34" charset="0"/>
                </a:rPr>
                <a:t>nó</a:t>
              </a:r>
              <a:r>
                <a:rPr lang="en-US" sz="1400" b="1" dirty="0">
                  <a:solidFill>
                    <a:srgbClr val="FF0000"/>
                  </a:solidFill>
                  <a:latin typeface="Arial" pitchFamily="34" charset="0"/>
                  <a:cs typeface="Arial" pitchFamily="34" charset="0"/>
                </a:rPr>
                <a:t>, </a:t>
              </a:r>
              <a:r>
                <a:rPr lang="en-US" sz="1400" b="1" dirty="0" err="1">
                  <a:solidFill>
                    <a:srgbClr val="FF0000"/>
                  </a:solidFill>
                  <a:latin typeface="Arial" pitchFamily="34" charset="0"/>
                  <a:cs typeface="Arial" pitchFamily="34" charset="0"/>
                </a:rPr>
                <a:t>chúng</a:t>
              </a:r>
              <a:r>
                <a:rPr lang="en-US" sz="1400" b="1" dirty="0">
                  <a:solidFill>
                    <a:srgbClr val="FF0000"/>
                  </a:solidFill>
                  <a:latin typeface="Arial" pitchFamily="34" charset="0"/>
                  <a:cs typeface="Arial" pitchFamily="34" charset="0"/>
                </a:rPr>
                <a:t>, </a:t>
              </a:r>
              <a:r>
                <a:rPr lang="en-US" sz="1400" b="1" dirty="0" err="1">
                  <a:solidFill>
                    <a:srgbClr val="FF0000"/>
                  </a:solidFill>
                  <a:latin typeface="Arial" pitchFamily="34" charset="0"/>
                  <a:cs typeface="Arial" pitchFamily="34" charset="0"/>
                </a:rPr>
                <a:t>hắn</a:t>
              </a:r>
              <a:r>
                <a:rPr lang="en-US" sz="1400" b="1" dirty="0">
                  <a:solidFill>
                    <a:srgbClr val="FF0000"/>
                  </a:solidFill>
                  <a:latin typeface="Arial" pitchFamily="34" charset="0"/>
                  <a:cs typeface="Arial" pitchFamily="34" charset="0"/>
                </a:rPr>
                <a:t>, …</a:t>
              </a:r>
              <a:endParaRPr lang="en-US" sz="1500" b="1" dirty="0">
                <a:solidFill>
                  <a:srgbClr val="FF0000"/>
                </a:solidFill>
                <a:latin typeface="Arial" pitchFamily="34" charset="0"/>
                <a:ea typeface="Tahoma" panose="020B0604030504040204" pitchFamily="34" charset="0"/>
                <a:cs typeface="Arial" pitchFamily="34" charset="0"/>
              </a:endParaRPr>
            </a:p>
          </p:txBody>
        </p:sp>
      </p:grpSp>
    </p:spTree>
    <p:extLst>
      <p:ext uri="{BB962C8B-B14F-4D97-AF65-F5344CB8AC3E}">
        <p14:creationId xmlns:p14="http://schemas.microsoft.com/office/powerpoint/2010/main" val="2923580595"/>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24580"/>
                                        </p:tgtEl>
                                        <p:attrNameLst>
                                          <p:attrName>style.visibility</p:attrName>
                                        </p:attrNameLst>
                                      </p:cBhvr>
                                      <p:to>
                                        <p:strVal val="visible"/>
                                      </p:to>
                                    </p:set>
                                    <p:animEffect transition="in" filter="wipe(left)">
                                      <p:cBhvr>
                                        <p:cTn id="7" dur="5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xit" presetSubtype="10" fill="hold" grpId="1" nodeType="clickEffect" nodePh="1">
                                  <p:stCondLst>
                                    <p:cond delay="0"/>
                                  </p:stCondLst>
                                  <p:endCondLst>
                                    <p:cond evt="begin" delay="0">
                                      <p:tn val="10"/>
                                    </p:cond>
                                  </p:endCondLst>
                                  <p:childTnLst>
                                    <p:animEffect transition="out" filter="randombar(horizontal)">
                                      <p:cBhvr>
                                        <p:cTn id="11" dur="500"/>
                                        <p:tgtEl>
                                          <p:spTgt spid="24580"/>
                                        </p:tgtEl>
                                      </p:cBhvr>
                                    </p:animEffect>
                                    <p:set>
                                      <p:cBhvr>
                                        <p:cTn id="12" dur="1" fill="hold">
                                          <p:stCondLst>
                                            <p:cond delay="499"/>
                                          </p:stCondLst>
                                        </p:cTn>
                                        <p:tgtEl>
                                          <p:spTgt spid="245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580" grpId="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4690"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17" y="1467644"/>
            <a:ext cx="1746315" cy="1494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691" name="Picture 5" descr="Cơ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48697" y="513017"/>
            <a:ext cx="1888341" cy="9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0742" name="AutoShape 6"/>
          <p:cNvSpPr>
            <a:spLocks noChangeArrowheads="1"/>
          </p:cNvSpPr>
          <p:nvPr/>
        </p:nvSpPr>
        <p:spPr bwMode="auto">
          <a:xfrm>
            <a:off x="47012" y="504014"/>
            <a:ext cx="3216580" cy="540014"/>
          </a:xfrm>
          <a:prstGeom prst="wedgeRectCallout">
            <a:avLst>
              <a:gd name="adj1" fmla="val 68097"/>
              <a:gd name="adj2" fmla="val 40088"/>
            </a:avLst>
          </a:prstGeom>
          <a:solidFill>
            <a:srgbClr val="FFCCFF"/>
          </a:solidFill>
          <a:ln w="9525">
            <a:solidFill>
              <a:schemeClr val="tx1"/>
            </a:solidFill>
            <a:miter lim="800000"/>
            <a:headEnd/>
            <a:tailEnd/>
          </a:ln>
        </p:spPr>
        <p:txBody>
          <a:bodyPr lIns="51393" tIns="25698" rIns="51393" bIns="25698"/>
          <a:lstStyle/>
          <a:p>
            <a:pPr defTabSz="514087" fontAlgn="base">
              <a:spcBef>
                <a:spcPct val="0"/>
              </a:spcBef>
              <a:spcAft>
                <a:spcPct val="0"/>
              </a:spcAft>
            </a:pPr>
            <a:r>
              <a:rPr lang="vi-VN" sz="1600" b="1" dirty="0">
                <a:solidFill>
                  <a:prstClr val="black"/>
                </a:solidFill>
                <a:latin typeface="Times New Roman" pitchFamily="18" charset="0"/>
                <a:cs typeface="Times New Roman" pitchFamily="18" charset="0"/>
              </a:rPr>
              <a:t>Chị </a:t>
            </a:r>
            <a:r>
              <a:rPr lang="vi-VN" sz="1600" dirty="0">
                <a:solidFill>
                  <a:prstClr val="black"/>
                </a:solidFill>
                <a:latin typeface="Times New Roman" pitchFamily="18" charset="0"/>
                <a:cs typeface="Times New Roman" pitchFamily="18" charset="0"/>
              </a:rPr>
              <a:t>đẹp là nhờ cơm gạo, sao </a:t>
            </a:r>
            <a:r>
              <a:rPr lang="vi-VN" sz="1600" b="1" dirty="0">
                <a:solidFill>
                  <a:prstClr val="black"/>
                </a:solidFill>
                <a:latin typeface="Times New Roman" pitchFamily="18" charset="0"/>
                <a:cs typeface="Times New Roman" pitchFamily="18" charset="0"/>
              </a:rPr>
              <a:t>chị </a:t>
            </a:r>
            <a:r>
              <a:rPr lang="vi-VN" sz="1600" dirty="0">
                <a:solidFill>
                  <a:prstClr val="black"/>
                </a:solidFill>
                <a:latin typeface="Times New Roman" pitchFamily="18" charset="0"/>
                <a:cs typeface="Times New Roman" pitchFamily="18" charset="0"/>
              </a:rPr>
              <a:t>khinh rẻ </a:t>
            </a:r>
            <a:r>
              <a:rPr lang="vi-VN" sz="1600" b="1" dirty="0">
                <a:solidFill>
                  <a:prstClr val="black"/>
                </a:solidFill>
                <a:latin typeface="Times New Roman" pitchFamily="18" charset="0"/>
                <a:cs typeface="Times New Roman" pitchFamily="18" charset="0"/>
              </a:rPr>
              <a:t>chúng tôi</a:t>
            </a:r>
            <a:r>
              <a:rPr lang="vi-VN" sz="1600" dirty="0">
                <a:solidFill>
                  <a:prstClr val="black"/>
                </a:solidFill>
                <a:latin typeface="Times New Roman" pitchFamily="18" charset="0"/>
                <a:cs typeface="Times New Roman" pitchFamily="18" charset="0"/>
              </a:rPr>
              <a:t> thế?</a:t>
            </a:r>
          </a:p>
        </p:txBody>
      </p:sp>
      <p:sp>
        <p:nvSpPr>
          <p:cNvPr id="500743" name="AutoShape 7"/>
          <p:cNvSpPr>
            <a:spLocks noChangeArrowheads="1"/>
          </p:cNvSpPr>
          <p:nvPr/>
        </p:nvSpPr>
        <p:spPr bwMode="auto">
          <a:xfrm>
            <a:off x="2541471" y="1772444"/>
            <a:ext cx="3121562" cy="597766"/>
          </a:xfrm>
          <a:prstGeom prst="wedgeRectCallout">
            <a:avLst>
              <a:gd name="adj1" fmla="val -73644"/>
              <a:gd name="adj2" fmla="val 58116"/>
            </a:avLst>
          </a:prstGeom>
          <a:solidFill>
            <a:srgbClr val="FFCCFF"/>
          </a:solidFill>
          <a:ln w="6350">
            <a:solidFill>
              <a:schemeClr val="tx1"/>
            </a:solidFill>
            <a:miter lim="800000"/>
            <a:headEnd/>
            <a:tailEnd/>
          </a:ln>
        </p:spPr>
        <p:txBody>
          <a:bodyPr lIns="51393" tIns="25698" rIns="51393" bIns="25698" anchor="ctr"/>
          <a:lstStyle/>
          <a:p>
            <a:pPr defTabSz="514087" eaLnBrk="0" fontAlgn="base" hangingPunct="0">
              <a:lnSpc>
                <a:spcPct val="90000"/>
              </a:lnSpc>
              <a:spcBef>
                <a:spcPct val="0"/>
              </a:spcBef>
              <a:spcAft>
                <a:spcPct val="0"/>
              </a:spcAft>
            </a:pPr>
            <a:r>
              <a:rPr lang="en-US" sz="1600" b="1" dirty="0">
                <a:solidFill>
                  <a:prstClr val="black"/>
                </a:solidFill>
                <a:latin typeface=".VnTime" pitchFamily="34" charset="0"/>
                <a:cs typeface="Arial" pitchFamily="34" charset="0"/>
              </a:rPr>
              <a:t>  </a:t>
            </a:r>
          </a:p>
          <a:p>
            <a:pPr defTabSz="514087" eaLnBrk="0" fontAlgn="base" hangingPunct="0">
              <a:lnSpc>
                <a:spcPct val="90000"/>
              </a:lnSpc>
              <a:spcBef>
                <a:spcPct val="0"/>
              </a:spcBef>
              <a:spcAft>
                <a:spcPct val="0"/>
              </a:spcAft>
            </a:pPr>
            <a:r>
              <a:rPr lang="en-US" sz="1600" b="1" dirty="0">
                <a:solidFill>
                  <a:prstClr val="black"/>
                </a:solidFill>
                <a:latin typeface="Times New Roman" pitchFamily="18" charset="0"/>
                <a:cs typeface="Times New Roman" pitchFamily="18" charset="0"/>
              </a:rPr>
              <a:t>  </a:t>
            </a:r>
            <a:r>
              <a:rPr lang="vi-VN" sz="1600" b="1" dirty="0">
                <a:solidFill>
                  <a:prstClr val="black"/>
                </a:solidFill>
                <a:latin typeface="Times New Roman" pitchFamily="18" charset="0"/>
                <a:cs typeface="Times New Roman" pitchFamily="18" charset="0"/>
              </a:rPr>
              <a:t>Ta </a:t>
            </a:r>
            <a:r>
              <a:rPr lang="vi-VN" sz="1600" dirty="0">
                <a:solidFill>
                  <a:prstClr val="black"/>
                </a:solidFill>
                <a:latin typeface="Times New Roman" pitchFamily="18" charset="0"/>
                <a:cs typeface="Times New Roman" pitchFamily="18" charset="0"/>
              </a:rPr>
              <a:t>đẹp là do công cha công mẹ, chứ đâu nhờ</a:t>
            </a:r>
            <a:r>
              <a:rPr lang="vi-VN" sz="1600" b="1" dirty="0">
                <a:solidFill>
                  <a:prstClr val="black"/>
                </a:solidFill>
                <a:latin typeface="Times New Roman" pitchFamily="18" charset="0"/>
                <a:cs typeface="Times New Roman" pitchFamily="18" charset="0"/>
              </a:rPr>
              <a:t> các ngươi.</a:t>
            </a:r>
          </a:p>
          <a:p>
            <a:pPr defTabSz="514087" eaLnBrk="0" fontAlgn="base" hangingPunct="0">
              <a:lnSpc>
                <a:spcPct val="90000"/>
              </a:lnSpc>
              <a:spcBef>
                <a:spcPct val="0"/>
              </a:spcBef>
              <a:spcAft>
                <a:spcPct val="0"/>
              </a:spcAft>
            </a:pPr>
            <a:endParaRPr lang="en-US" sz="1600" b="1" dirty="0">
              <a:solidFill>
                <a:prstClr val="black"/>
              </a:solidFill>
              <a:latin typeface=".VnTime" pitchFamily="34" charset="0"/>
              <a:cs typeface="Arial" pitchFamily="34" charset="0"/>
            </a:endParaRPr>
          </a:p>
        </p:txBody>
      </p:sp>
      <p:sp>
        <p:nvSpPr>
          <p:cNvPr id="500745" name="Line 9"/>
          <p:cNvSpPr>
            <a:spLocks noChangeShapeType="1"/>
          </p:cNvSpPr>
          <p:nvPr/>
        </p:nvSpPr>
        <p:spPr bwMode="auto">
          <a:xfrm flipV="1">
            <a:off x="105991" y="774021"/>
            <a:ext cx="320087"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087" eaLnBrk="0" fontAlgn="base" hangingPunct="0">
              <a:spcBef>
                <a:spcPct val="0"/>
              </a:spcBef>
              <a:spcAft>
                <a:spcPct val="0"/>
              </a:spcAft>
            </a:pPr>
            <a:endParaRPr lang="vi-VN" sz="1600">
              <a:solidFill>
                <a:prstClr val="black"/>
              </a:solidFill>
              <a:latin typeface=".VnArial" pitchFamily="34" charset="0"/>
            </a:endParaRPr>
          </a:p>
        </p:txBody>
      </p:sp>
      <p:sp>
        <p:nvSpPr>
          <p:cNvPr id="500746" name="Line 10"/>
          <p:cNvSpPr>
            <a:spLocks noChangeShapeType="1"/>
          </p:cNvSpPr>
          <p:nvPr/>
        </p:nvSpPr>
        <p:spPr bwMode="auto">
          <a:xfrm flipV="1">
            <a:off x="2499519" y="781844"/>
            <a:ext cx="266049"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087" eaLnBrk="0" fontAlgn="base" hangingPunct="0">
              <a:spcBef>
                <a:spcPct val="0"/>
              </a:spcBef>
              <a:spcAft>
                <a:spcPct val="0"/>
              </a:spcAft>
            </a:pPr>
            <a:endParaRPr lang="vi-VN" sz="1600">
              <a:solidFill>
                <a:prstClr val="black"/>
              </a:solidFill>
              <a:latin typeface=".VnArial" pitchFamily="34" charset="0"/>
            </a:endParaRPr>
          </a:p>
        </p:txBody>
      </p:sp>
      <p:sp>
        <p:nvSpPr>
          <p:cNvPr id="500749" name="Line 13"/>
          <p:cNvSpPr>
            <a:spLocks noChangeShapeType="1"/>
          </p:cNvSpPr>
          <p:nvPr/>
        </p:nvSpPr>
        <p:spPr bwMode="auto">
          <a:xfrm>
            <a:off x="823119" y="1010444"/>
            <a:ext cx="794958"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087" eaLnBrk="0" fontAlgn="base" hangingPunct="0">
              <a:spcBef>
                <a:spcPct val="0"/>
              </a:spcBef>
              <a:spcAft>
                <a:spcPct val="0"/>
              </a:spcAft>
            </a:pPr>
            <a:endParaRPr lang="vi-VN" sz="1600">
              <a:solidFill>
                <a:prstClr val="black"/>
              </a:solidFill>
              <a:latin typeface=".VnArial" pitchFamily="34" charset="0"/>
            </a:endParaRPr>
          </a:p>
        </p:txBody>
      </p:sp>
      <p:sp>
        <p:nvSpPr>
          <p:cNvPr id="500750" name="Text Box 14"/>
          <p:cNvSpPr txBox="1">
            <a:spLocks noChangeArrowheads="1"/>
          </p:cNvSpPr>
          <p:nvPr/>
        </p:nvSpPr>
        <p:spPr bwMode="auto">
          <a:xfrm>
            <a:off x="47021" y="1093531"/>
            <a:ext cx="3165571" cy="298119"/>
          </a:xfrm>
          <a:prstGeom prst="rect">
            <a:avLst/>
          </a:prstGeom>
          <a:solidFill>
            <a:srgbClr val="CCFFFF"/>
          </a:solidFill>
          <a:ln w="9525">
            <a:solidFill>
              <a:srgbClr val="00FF00"/>
            </a:solidFill>
            <a:miter lim="800000"/>
            <a:headEnd/>
            <a:tailEnd/>
          </a:ln>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514087" fontAlgn="base">
              <a:spcBef>
                <a:spcPct val="50000"/>
              </a:spcBef>
              <a:spcAft>
                <a:spcPct val="0"/>
              </a:spcAft>
            </a:pPr>
            <a:r>
              <a:rPr lang="en-US" sz="1600" b="1" dirty="0" smtClean="0">
                <a:solidFill>
                  <a:srgbClr val="0000FF"/>
                </a:solidFill>
                <a:latin typeface="Arial" pitchFamily="34" charset="0"/>
                <a:cs typeface="Arial" pitchFamily="34" charset="0"/>
              </a:rPr>
              <a:t> </a:t>
            </a:r>
            <a:r>
              <a:rPr lang="en-US" sz="1600" b="1" dirty="0" err="1" smtClean="0">
                <a:solidFill>
                  <a:srgbClr val="0000FF"/>
                </a:solidFill>
                <a:latin typeface="Times New Roman" pitchFamily="18" charset="0"/>
                <a:cs typeface="Times New Roman" pitchFamily="18" charset="0"/>
              </a:rPr>
              <a:t>Thái</a:t>
            </a:r>
            <a:r>
              <a:rPr lang="en-US" sz="1600" b="1" dirty="0" smtClean="0">
                <a:solidFill>
                  <a:srgbClr val="0000FF"/>
                </a:solidFill>
                <a:latin typeface="Times New Roman" pitchFamily="18" charset="0"/>
                <a:cs typeface="Times New Roman" pitchFamily="18" charset="0"/>
              </a:rPr>
              <a:t> </a:t>
            </a:r>
            <a:r>
              <a:rPr lang="en-US" sz="1600" b="1" dirty="0" err="1" smtClean="0">
                <a:solidFill>
                  <a:srgbClr val="0000FF"/>
                </a:solidFill>
                <a:latin typeface="Times New Roman" pitchFamily="18" charset="0"/>
                <a:cs typeface="Times New Roman" pitchFamily="18" charset="0"/>
              </a:rPr>
              <a:t>độ</a:t>
            </a:r>
            <a:r>
              <a:rPr lang="en-US" sz="1600" b="1" dirty="0" smtClean="0">
                <a:solidFill>
                  <a:srgbClr val="0000FF"/>
                </a:solidFill>
                <a:latin typeface="Times New Roman" pitchFamily="18" charset="0"/>
                <a:cs typeface="Times New Roman" pitchFamily="18" charset="0"/>
              </a:rPr>
              <a:t> </a:t>
            </a:r>
            <a:r>
              <a:rPr lang="en-US" sz="1600" b="1" dirty="0" err="1" smtClean="0">
                <a:solidFill>
                  <a:srgbClr val="0000FF"/>
                </a:solidFill>
                <a:latin typeface="Times New Roman" pitchFamily="18" charset="0"/>
                <a:cs typeface="Times New Roman" pitchFamily="18" charset="0"/>
              </a:rPr>
              <a:t>tự</a:t>
            </a:r>
            <a:r>
              <a:rPr lang="en-US" sz="1600" b="1" dirty="0" smtClean="0">
                <a:solidFill>
                  <a:srgbClr val="0000FF"/>
                </a:solidFill>
                <a:latin typeface="Times New Roman" pitchFamily="18" charset="0"/>
                <a:cs typeface="Times New Roman" pitchFamily="18" charset="0"/>
              </a:rPr>
              <a:t> </a:t>
            </a:r>
            <a:r>
              <a:rPr lang="en-US" sz="1600" b="1" dirty="0" err="1" smtClean="0">
                <a:solidFill>
                  <a:srgbClr val="0000FF"/>
                </a:solidFill>
                <a:latin typeface="Times New Roman" pitchFamily="18" charset="0"/>
                <a:cs typeface="Times New Roman" pitchFamily="18" charset="0"/>
              </a:rPr>
              <a:t>trọng</a:t>
            </a:r>
            <a:r>
              <a:rPr lang="en-US" sz="1600" b="1" dirty="0" smtClean="0">
                <a:solidFill>
                  <a:srgbClr val="0000FF"/>
                </a:solidFill>
                <a:latin typeface="Times New Roman" pitchFamily="18" charset="0"/>
                <a:cs typeface="Times New Roman" pitchFamily="18" charset="0"/>
              </a:rPr>
              <a:t>, </a:t>
            </a:r>
            <a:r>
              <a:rPr lang="en-US" sz="1600" b="1" dirty="0" err="1" smtClean="0">
                <a:solidFill>
                  <a:srgbClr val="0000FF"/>
                </a:solidFill>
                <a:latin typeface="Times New Roman" pitchFamily="18" charset="0"/>
                <a:cs typeface="Times New Roman" pitchFamily="18" charset="0"/>
              </a:rPr>
              <a:t>lịch</a:t>
            </a:r>
            <a:r>
              <a:rPr lang="en-US" sz="1600" b="1" dirty="0" smtClean="0">
                <a:solidFill>
                  <a:srgbClr val="0000FF"/>
                </a:solidFill>
                <a:latin typeface="Times New Roman" pitchFamily="18" charset="0"/>
                <a:cs typeface="Times New Roman" pitchFamily="18" charset="0"/>
              </a:rPr>
              <a:t> </a:t>
            </a:r>
            <a:r>
              <a:rPr lang="en-US" sz="1600" b="1" dirty="0" err="1" smtClean="0">
                <a:solidFill>
                  <a:srgbClr val="0000FF"/>
                </a:solidFill>
                <a:latin typeface="Times New Roman" pitchFamily="18" charset="0"/>
                <a:cs typeface="Times New Roman" pitchFamily="18" charset="0"/>
              </a:rPr>
              <a:t>sự</a:t>
            </a:r>
            <a:r>
              <a:rPr lang="en-US" sz="1600" b="1" dirty="0" smtClean="0">
                <a:solidFill>
                  <a:srgbClr val="0000FF"/>
                </a:solidFill>
                <a:latin typeface="Times New Roman" pitchFamily="18" charset="0"/>
                <a:cs typeface="Times New Roman" pitchFamily="18" charset="0"/>
              </a:rPr>
              <a:t>.</a:t>
            </a:r>
          </a:p>
        </p:txBody>
      </p:sp>
      <p:sp>
        <p:nvSpPr>
          <p:cNvPr id="500752" name="Line 16"/>
          <p:cNvSpPr>
            <a:spLocks noChangeShapeType="1"/>
          </p:cNvSpPr>
          <p:nvPr/>
        </p:nvSpPr>
        <p:spPr bwMode="auto">
          <a:xfrm flipH="1">
            <a:off x="3212584" y="1239044"/>
            <a:ext cx="636115" cy="0"/>
          </a:xfrm>
          <a:prstGeom prst="line">
            <a:avLst/>
          </a:prstGeom>
          <a:noFill/>
          <a:ln w="19050">
            <a:solidFill>
              <a:srgbClr val="FF0000"/>
            </a:solidFill>
            <a:round/>
            <a:headEnd/>
            <a:tailEnd type="triangle" w="med" len="med"/>
          </a:ln>
          <a:extLst>
            <a:ext uri="{909E8E84-426E-40DD-AFC4-6F175D3DCCD1}">
              <a14:hiddenFill xmlns:a14="http://schemas.microsoft.com/office/drawing/2010/main">
                <a:noFill/>
              </a14:hiddenFill>
            </a:ext>
          </a:extLst>
        </p:spPr>
        <p:txBody>
          <a:bodyPr lIns="51393" tIns="25698" rIns="51393" bIns="25698"/>
          <a:lstStyle/>
          <a:p>
            <a:pPr defTabSz="514087" eaLnBrk="0" fontAlgn="base" hangingPunct="0">
              <a:spcBef>
                <a:spcPct val="0"/>
              </a:spcBef>
              <a:spcAft>
                <a:spcPct val="0"/>
              </a:spcAft>
            </a:pPr>
            <a:endParaRPr lang="vi-VN" sz="1600">
              <a:solidFill>
                <a:prstClr val="black"/>
              </a:solidFill>
              <a:latin typeface=".VnArial" pitchFamily="34" charset="0"/>
            </a:endParaRPr>
          </a:p>
        </p:txBody>
      </p:sp>
      <p:sp>
        <p:nvSpPr>
          <p:cNvPr id="500751" name="Text Box 15"/>
          <p:cNvSpPr txBox="1">
            <a:spLocks noChangeArrowheads="1"/>
          </p:cNvSpPr>
          <p:nvPr/>
        </p:nvSpPr>
        <p:spPr bwMode="auto">
          <a:xfrm>
            <a:off x="2541471" y="2610644"/>
            <a:ext cx="3121562" cy="544340"/>
          </a:xfrm>
          <a:prstGeom prst="rect">
            <a:avLst/>
          </a:prstGeom>
          <a:solidFill>
            <a:srgbClr val="CCFFFF"/>
          </a:solidFill>
          <a:ln w="9525">
            <a:solidFill>
              <a:srgbClr val="0000FF"/>
            </a:solidFill>
            <a:miter lim="800000"/>
            <a:headEnd/>
            <a:tailEnd/>
          </a:ln>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087" fontAlgn="base">
              <a:spcBef>
                <a:spcPct val="50000"/>
              </a:spcBef>
              <a:spcAft>
                <a:spcPct val="0"/>
              </a:spcAft>
            </a:pPr>
            <a:r>
              <a:rPr lang="en-US" sz="1600" b="1" dirty="0" smtClean="0">
                <a:solidFill>
                  <a:srgbClr val="0000FF"/>
                </a:solidFill>
                <a:latin typeface="Arial" pitchFamily="34" charset="0"/>
                <a:cs typeface="Arial" pitchFamily="34" charset="0"/>
              </a:rPr>
              <a:t>  </a:t>
            </a:r>
            <a:r>
              <a:rPr lang="en-US" sz="1600" b="1" dirty="0" err="1" smtClean="0">
                <a:solidFill>
                  <a:srgbClr val="0000FF"/>
                </a:solidFill>
                <a:latin typeface="Times New Roman" pitchFamily="18" charset="0"/>
                <a:cs typeface="Times New Roman" pitchFamily="18" charset="0"/>
              </a:rPr>
              <a:t>Thái</a:t>
            </a:r>
            <a:r>
              <a:rPr lang="en-US" sz="1600" b="1" dirty="0" smtClean="0">
                <a:solidFill>
                  <a:srgbClr val="0000FF"/>
                </a:solidFill>
                <a:latin typeface="Times New Roman" pitchFamily="18" charset="0"/>
                <a:cs typeface="Times New Roman" pitchFamily="18" charset="0"/>
              </a:rPr>
              <a:t> </a:t>
            </a:r>
            <a:r>
              <a:rPr lang="en-US" sz="1600" b="1" dirty="0" err="1" smtClean="0">
                <a:solidFill>
                  <a:srgbClr val="0000FF"/>
                </a:solidFill>
                <a:latin typeface="Times New Roman" pitchFamily="18" charset="0"/>
                <a:cs typeface="Times New Roman" pitchFamily="18" charset="0"/>
              </a:rPr>
              <a:t>độ</a:t>
            </a:r>
            <a:r>
              <a:rPr lang="en-US" sz="1600" b="1" dirty="0" smtClean="0">
                <a:solidFill>
                  <a:srgbClr val="0000FF"/>
                </a:solidFill>
                <a:latin typeface="Times New Roman" pitchFamily="18" charset="0"/>
                <a:cs typeface="Times New Roman" pitchFamily="18" charset="0"/>
              </a:rPr>
              <a:t> </a:t>
            </a:r>
            <a:r>
              <a:rPr lang="en-US" sz="1600" b="1" dirty="0" err="1" smtClean="0">
                <a:solidFill>
                  <a:srgbClr val="0000FF"/>
                </a:solidFill>
                <a:latin typeface="Times New Roman" pitchFamily="18" charset="0"/>
                <a:cs typeface="Times New Roman" pitchFamily="18" charset="0"/>
              </a:rPr>
              <a:t>kiêu</a:t>
            </a:r>
            <a:r>
              <a:rPr lang="en-US" sz="1600" b="1" dirty="0" smtClean="0">
                <a:solidFill>
                  <a:srgbClr val="0000FF"/>
                </a:solidFill>
                <a:latin typeface="Times New Roman" pitchFamily="18" charset="0"/>
                <a:cs typeface="Times New Roman" pitchFamily="18" charset="0"/>
              </a:rPr>
              <a:t> </a:t>
            </a:r>
            <a:r>
              <a:rPr lang="en-US" sz="1600" b="1" dirty="0" err="1" smtClean="0">
                <a:solidFill>
                  <a:srgbClr val="0000FF"/>
                </a:solidFill>
                <a:latin typeface="Times New Roman" pitchFamily="18" charset="0"/>
                <a:cs typeface="Times New Roman" pitchFamily="18" charset="0"/>
              </a:rPr>
              <a:t>căng</a:t>
            </a:r>
            <a:r>
              <a:rPr lang="en-US" sz="1600" b="1" dirty="0" smtClean="0">
                <a:solidFill>
                  <a:srgbClr val="0000FF"/>
                </a:solidFill>
                <a:latin typeface="Times New Roman" pitchFamily="18" charset="0"/>
                <a:cs typeface="Times New Roman" pitchFamily="18" charset="0"/>
              </a:rPr>
              <a:t>, </a:t>
            </a:r>
            <a:r>
              <a:rPr lang="en-US" sz="1600" b="1" dirty="0" err="1" smtClean="0">
                <a:solidFill>
                  <a:srgbClr val="0000FF"/>
                </a:solidFill>
                <a:latin typeface="Times New Roman" pitchFamily="18" charset="0"/>
                <a:cs typeface="Times New Roman" pitchFamily="18" charset="0"/>
              </a:rPr>
              <a:t>coi</a:t>
            </a:r>
            <a:r>
              <a:rPr lang="en-US" sz="1600" b="1" dirty="0" smtClean="0">
                <a:solidFill>
                  <a:srgbClr val="0000FF"/>
                </a:solidFill>
                <a:latin typeface="Times New Roman" pitchFamily="18" charset="0"/>
                <a:cs typeface="Times New Roman" pitchFamily="18" charset="0"/>
              </a:rPr>
              <a:t> </a:t>
            </a:r>
            <a:r>
              <a:rPr lang="en-US" sz="1600" b="1" dirty="0" err="1" smtClean="0">
                <a:solidFill>
                  <a:srgbClr val="0000FF"/>
                </a:solidFill>
                <a:latin typeface="Times New Roman" pitchFamily="18" charset="0"/>
                <a:cs typeface="Times New Roman" pitchFamily="18" charset="0"/>
              </a:rPr>
              <a:t>thường</a:t>
            </a:r>
            <a:r>
              <a:rPr lang="en-US" sz="1600" b="1" dirty="0" smtClean="0">
                <a:solidFill>
                  <a:srgbClr val="0000FF"/>
                </a:solidFill>
                <a:latin typeface="Times New Roman" pitchFamily="18" charset="0"/>
                <a:cs typeface="Times New Roman" pitchFamily="18" charset="0"/>
              </a:rPr>
              <a:t> </a:t>
            </a:r>
            <a:r>
              <a:rPr lang="en-US" sz="1600" b="1" dirty="0" err="1" smtClean="0">
                <a:solidFill>
                  <a:srgbClr val="0000FF"/>
                </a:solidFill>
                <a:latin typeface="Times New Roman" pitchFamily="18" charset="0"/>
                <a:cs typeface="Times New Roman" pitchFamily="18" charset="0"/>
              </a:rPr>
              <a:t>người</a:t>
            </a:r>
            <a:r>
              <a:rPr lang="en-US" sz="1600" b="1" dirty="0" smtClean="0">
                <a:solidFill>
                  <a:srgbClr val="0000FF"/>
                </a:solidFill>
                <a:latin typeface="Times New Roman" pitchFamily="18" charset="0"/>
                <a:cs typeface="Times New Roman" pitchFamily="18" charset="0"/>
              </a:rPr>
              <a:t> </a:t>
            </a:r>
            <a:r>
              <a:rPr lang="en-US" sz="1600" b="1" dirty="0" err="1" smtClean="0">
                <a:solidFill>
                  <a:srgbClr val="0000FF"/>
                </a:solidFill>
                <a:latin typeface="Times New Roman" pitchFamily="18" charset="0"/>
                <a:cs typeface="Times New Roman" pitchFamily="18" charset="0"/>
              </a:rPr>
              <a:t>khác</a:t>
            </a:r>
            <a:r>
              <a:rPr lang="en-US" sz="1600" b="1" dirty="0" smtClean="0">
                <a:solidFill>
                  <a:srgbClr val="0000FF"/>
                </a:solidFill>
                <a:latin typeface="Times New Roman" pitchFamily="18" charset="0"/>
                <a:cs typeface="Times New Roman" pitchFamily="18" charset="0"/>
              </a:rPr>
              <a:t>.</a:t>
            </a:r>
          </a:p>
        </p:txBody>
      </p:sp>
      <p:sp>
        <p:nvSpPr>
          <p:cNvPr id="500753" name="Line 17"/>
          <p:cNvSpPr>
            <a:spLocks noChangeShapeType="1"/>
          </p:cNvSpPr>
          <p:nvPr/>
        </p:nvSpPr>
        <p:spPr bwMode="auto">
          <a:xfrm flipV="1">
            <a:off x="1840333" y="2952081"/>
            <a:ext cx="66512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lIns="51393" tIns="25698" rIns="51393" bIns="25698"/>
          <a:lstStyle/>
          <a:p>
            <a:pPr defTabSz="514087" eaLnBrk="0" fontAlgn="base" hangingPunct="0">
              <a:spcBef>
                <a:spcPct val="0"/>
              </a:spcBef>
              <a:spcAft>
                <a:spcPct val="0"/>
              </a:spcAft>
            </a:pPr>
            <a:endParaRPr lang="vi-VN" sz="1400" dirty="0">
              <a:solidFill>
                <a:prstClr val="black"/>
              </a:solidFill>
              <a:latin typeface=".VnArial" pitchFamily="34" charset="0"/>
            </a:endParaRPr>
          </a:p>
        </p:txBody>
      </p:sp>
      <p:sp>
        <p:nvSpPr>
          <p:cNvPr id="500754" name="Line 18"/>
          <p:cNvSpPr>
            <a:spLocks noChangeShapeType="1"/>
          </p:cNvSpPr>
          <p:nvPr/>
        </p:nvSpPr>
        <p:spPr bwMode="auto">
          <a:xfrm flipV="1">
            <a:off x="2702800" y="2061203"/>
            <a:ext cx="24322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087" eaLnBrk="0" fontAlgn="base" hangingPunct="0">
              <a:spcBef>
                <a:spcPct val="0"/>
              </a:spcBef>
              <a:spcAft>
                <a:spcPct val="0"/>
              </a:spcAft>
            </a:pPr>
            <a:endParaRPr lang="vi-VN" sz="1600">
              <a:solidFill>
                <a:prstClr val="black"/>
              </a:solidFill>
              <a:latin typeface=".VnArial" pitchFamily="34" charset="0"/>
            </a:endParaRPr>
          </a:p>
        </p:txBody>
      </p:sp>
      <p:sp>
        <p:nvSpPr>
          <p:cNvPr id="500755" name="Line 19"/>
          <p:cNvSpPr>
            <a:spLocks noChangeShapeType="1"/>
          </p:cNvSpPr>
          <p:nvPr/>
        </p:nvSpPr>
        <p:spPr bwMode="auto">
          <a:xfrm>
            <a:off x="3640294" y="2273762"/>
            <a:ext cx="86315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087" eaLnBrk="0" fontAlgn="base" hangingPunct="0">
              <a:spcBef>
                <a:spcPct val="0"/>
              </a:spcBef>
              <a:spcAft>
                <a:spcPct val="0"/>
              </a:spcAft>
            </a:pPr>
            <a:endParaRPr lang="vi-VN" sz="1600">
              <a:solidFill>
                <a:prstClr val="black"/>
              </a:solidFill>
              <a:latin typeface=".VnArial" pitchFamily="34" charset="0"/>
            </a:endParaRPr>
          </a:p>
        </p:txBody>
      </p:sp>
      <p:sp>
        <p:nvSpPr>
          <p:cNvPr id="114703" name="Text Box 3"/>
          <p:cNvSpPr txBox="1">
            <a:spLocks noChangeArrowheads="1"/>
          </p:cNvSpPr>
          <p:nvPr/>
        </p:nvSpPr>
        <p:spPr bwMode="auto">
          <a:xfrm>
            <a:off x="305059" y="2983988"/>
            <a:ext cx="1200217" cy="23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lstStyle>
            <a:lvl1pPr marL="342900" indent="-342900">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ctr" defTabSz="514087" eaLnBrk="0" fontAlgn="base" hangingPunct="0">
              <a:spcBef>
                <a:spcPct val="50000"/>
              </a:spcBef>
              <a:spcAft>
                <a:spcPct val="0"/>
              </a:spcAft>
              <a:buClr>
                <a:prstClr val="black"/>
              </a:buClr>
              <a:buSzPct val="75000"/>
            </a:pPr>
            <a:r>
              <a:rPr lang="en-US" sz="1400" b="1" dirty="0" err="1">
                <a:solidFill>
                  <a:srgbClr val="FF0000"/>
                </a:solidFill>
                <a:latin typeface="Times New Roman" pitchFamily="18" charset="0"/>
                <a:cs typeface="Arial" pitchFamily="34" charset="0"/>
              </a:rPr>
              <a:t>Hơ</a:t>
            </a:r>
            <a:r>
              <a:rPr lang="en-US" sz="1400" b="1" dirty="0">
                <a:solidFill>
                  <a:srgbClr val="FF0000"/>
                </a:solidFill>
                <a:latin typeface="Times New Roman" pitchFamily="18" charset="0"/>
                <a:cs typeface="Arial" pitchFamily="34" charset="0"/>
              </a:rPr>
              <a:t> </a:t>
            </a:r>
            <a:r>
              <a:rPr lang="en-US" sz="1400" b="1" dirty="0" err="1">
                <a:solidFill>
                  <a:srgbClr val="FF0000"/>
                </a:solidFill>
                <a:latin typeface="Times New Roman" pitchFamily="18" charset="0"/>
                <a:cs typeface="Arial" pitchFamily="34" charset="0"/>
              </a:rPr>
              <a:t>Bia</a:t>
            </a:r>
            <a:endParaRPr lang="en-US" sz="1400" b="1" dirty="0">
              <a:solidFill>
                <a:srgbClr val="FF0000"/>
              </a:solidFill>
              <a:latin typeface="Times New Roman" pitchFamily="18" charset="0"/>
              <a:cs typeface="Arial" pitchFamily="34" charset="0"/>
            </a:endParaRPr>
          </a:p>
        </p:txBody>
      </p:sp>
      <p:sp>
        <p:nvSpPr>
          <p:cNvPr id="65555" name="Text Box 19"/>
          <p:cNvSpPr txBox="1">
            <a:spLocks noChangeArrowheads="1"/>
          </p:cNvSpPr>
          <p:nvPr/>
        </p:nvSpPr>
        <p:spPr bwMode="auto">
          <a:xfrm>
            <a:off x="-998" y="3009"/>
            <a:ext cx="5761039" cy="482785"/>
          </a:xfrm>
          <a:prstGeom prst="rect">
            <a:avLst/>
          </a:prstGeom>
          <a:solidFill>
            <a:schemeClr val="bg1"/>
          </a:solidFill>
          <a:ln>
            <a:headEnd/>
            <a:tailEnd/>
          </a:ln>
        </p:spPr>
        <p:style>
          <a:lnRef idx="1">
            <a:schemeClr val="accent1"/>
          </a:lnRef>
          <a:fillRef idx="2">
            <a:schemeClr val="accent1"/>
          </a:fillRef>
          <a:effectRef idx="1">
            <a:schemeClr val="accent1"/>
          </a:effectRef>
          <a:fontRef idx="minor">
            <a:schemeClr val="dk1"/>
          </a:fontRef>
        </p:style>
        <p:txBody>
          <a:bodyPr lIns="51393" tIns="25698" rIns="51393" bIns="25698">
            <a:spAutoFit/>
          </a:bodyPr>
          <a:lstStyle>
            <a:lvl1pPr eaLnBrk="0" hangingPunct="0">
              <a:defRPr sz="2800">
                <a:solidFill>
                  <a:schemeClr val="tx1"/>
                </a:solidFill>
                <a:latin typeface=".VnArial" pitchFamily="34" charset="0"/>
              </a:defRPr>
            </a:lvl1pPr>
            <a:lvl2pPr marL="742950" indent="-285750" eaLnBrk="0" hangingPunct="0">
              <a:defRPr sz="2800">
                <a:solidFill>
                  <a:schemeClr val="tx1"/>
                </a:solidFill>
                <a:latin typeface=".VnArial" pitchFamily="34" charset="0"/>
              </a:defRPr>
            </a:lvl2pPr>
            <a:lvl3pPr marL="1143000" indent="-228600" eaLnBrk="0" hangingPunct="0">
              <a:defRPr sz="2800">
                <a:solidFill>
                  <a:schemeClr val="tx1"/>
                </a:solidFill>
                <a:latin typeface=".VnArial" pitchFamily="34" charset="0"/>
              </a:defRPr>
            </a:lvl3pPr>
            <a:lvl4pPr marL="1600200" indent="-228600" eaLnBrk="0" hangingPunct="0">
              <a:defRPr sz="2800">
                <a:solidFill>
                  <a:schemeClr val="tx1"/>
                </a:solidFill>
                <a:latin typeface=".VnArial" pitchFamily="34" charset="0"/>
              </a:defRPr>
            </a:lvl4pPr>
            <a:lvl5pPr marL="2057400" indent="-228600" eaLnBrk="0" hangingPunct="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087" eaLnBrk="1" fontAlgn="base" hangingPunct="1">
              <a:spcBef>
                <a:spcPct val="0"/>
              </a:spcBef>
              <a:spcAft>
                <a:spcPct val="0"/>
              </a:spcAft>
              <a:defRPr/>
            </a:pPr>
            <a:r>
              <a:rPr lang="en-US" sz="1400" b="1" dirty="0">
                <a:solidFill>
                  <a:prstClr val="black"/>
                </a:solidFill>
                <a:latin typeface="Arial" pitchFamily="34" charset="0"/>
                <a:cs typeface="Arial" pitchFamily="34" charset="0"/>
              </a:rPr>
              <a:t>    </a:t>
            </a:r>
            <a:r>
              <a:rPr lang="en-US" sz="1400" b="1" u="sng" dirty="0" smtClean="0">
                <a:solidFill>
                  <a:prstClr val="black"/>
                </a:solidFill>
                <a:latin typeface="Arial" pitchFamily="34" charset="0"/>
                <a:cs typeface="Arial" pitchFamily="34" charset="0"/>
              </a:rPr>
              <a:t>Bài 2</a:t>
            </a:r>
            <a:r>
              <a:rPr lang="en-US" sz="1400" b="1" dirty="0" smtClean="0">
                <a:solidFill>
                  <a:prstClr val="black"/>
                </a:solidFill>
                <a:latin typeface="Arial" pitchFamily="34" charset="0"/>
                <a:cs typeface="Arial" pitchFamily="34" charset="0"/>
              </a:rPr>
              <a:t> : Theo em cách xưng hô của mỗi nhân vật trong đoạn văn trên thể hiện thái độ của người nói như thế nào ?</a:t>
            </a:r>
          </a:p>
        </p:txBody>
      </p:sp>
      <p:sp>
        <p:nvSpPr>
          <p:cNvPr id="114705" name="Line 20"/>
          <p:cNvSpPr>
            <a:spLocks noChangeShapeType="1"/>
          </p:cNvSpPr>
          <p:nvPr/>
        </p:nvSpPr>
        <p:spPr bwMode="auto">
          <a:xfrm>
            <a:off x="1159294" y="444962"/>
            <a:ext cx="1797425"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087" eaLnBrk="0" fontAlgn="base" hangingPunct="0">
              <a:spcBef>
                <a:spcPct val="0"/>
              </a:spcBef>
              <a:spcAft>
                <a:spcPct val="0"/>
              </a:spcAft>
            </a:pPr>
            <a:endParaRPr lang="vi-VN" sz="1600">
              <a:solidFill>
                <a:prstClr val="black"/>
              </a:solidFill>
              <a:latin typeface=".VnArial" pitchFamily="34" charset="0"/>
            </a:endParaRPr>
          </a:p>
        </p:txBody>
      </p:sp>
      <p:sp>
        <p:nvSpPr>
          <p:cNvPr id="114706" name="Line 21"/>
          <p:cNvSpPr>
            <a:spLocks noChangeShapeType="1"/>
          </p:cNvSpPr>
          <p:nvPr/>
        </p:nvSpPr>
        <p:spPr bwMode="auto">
          <a:xfrm>
            <a:off x="1599745" y="227056"/>
            <a:ext cx="1128374"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087" eaLnBrk="0" fontAlgn="base" hangingPunct="0">
              <a:spcBef>
                <a:spcPct val="0"/>
              </a:spcBef>
              <a:spcAft>
                <a:spcPct val="0"/>
              </a:spcAft>
            </a:pPr>
            <a:endParaRPr lang="vi-VN" sz="1600">
              <a:solidFill>
                <a:prstClr val="black"/>
              </a:solidFill>
              <a:latin typeface=".VnArial" pitchFamily="34" charset="0"/>
            </a:endParaRPr>
          </a:p>
        </p:txBody>
      </p:sp>
      <p:sp>
        <p:nvSpPr>
          <p:cNvPr id="114707" name="Text Box 22"/>
          <p:cNvSpPr txBox="1">
            <a:spLocks noChangeArrowheads="1"/>
          </p:cNvSpPr>
          <p:nvPr/>
        </p:nvSpPr>
        <p:spPr bwMode="auto">
          <a:xfrm>
            <a:off x="4598835" y="1440042"/>
            <a:ext cx="617112" cy="26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087" eaLnBrk="0" fontAlgn="base" hangingPunct="0">
              <a:spcBef>
                <a:spcPct val="0"/>
              </a:spcBef>
              <a:spcAft>
                <a:spcPct val="0"/>
              </a:spcAft>
            </a:pPr>
            <a:r>
              <a:rPr lang="en-US" sz="1400" b="1" dirty="0" err="1">
                <a:solidFill>
                  <a:srgbClr val="FF0000"/>
                </a:solidFill>
                <a:latin typeface="Times New Roman" pitchFamily="18" charset="0"/>
                <a:cs typeface="Times New Roman" pitchFamily="18" charset="0"/>
              </a:rPr>
              <a:t>Cơm</a:t>
            </a:r>
            <a:endParaRPr lang="en-US" sz="14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475853677"/>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5555"/>
                                        </p:tgtEl>
                                        <p:attrNameLst>
                                          <p:attrName>style.visibility</p:attrName>
                                        </p:attrNameLst>
                                      </p:cBhvr>
                                      <p:to>
                                        <p:strVal val="visible"/>
                                      </p:to>
                                    </p:set>
                                    <p:animEffect transition="in" filter="circle(in)">
                                      <p:cBhvr>
                                        <p:cTn id="7" dur="2000"/>
                                        <p:tgtEl>
                                          <p:spTgt spid="655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4706"/>
                                        </p:tgtEl>
                                        <p:attrNameLst>
                                          <p:attrName>style.visibility</p:attrName>
                                        </p:attrNameLst>
                                      </p:cBhvr>
                                      <p:to>
                                        <p:strVal val="visible"/>
                                      </p:to>
                                    </p:set>
                                    <p:animEffect transition="in" filter="circle(in)">
                                      <p:cBhvr>
                                        <p:cTn id="12" dur="2000"/>
                                        <p:tgtEl>
                                          <p:spTgt spid="11470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4705"/>
                                        </p:tgtEl>
                                        <p:attrNameLst>
                                          <p:attrName>style.visibility</p:attrName>
                                        </p:attrNameLst>
                                      </p:cBhvr>
                                      <p:to>
                                        <p:strVal val="visible"/>
                                      </p:to>
                                    </p:set>
                                    <p:animEffect transition="in" filter="circle(in)">
                                      <p:cBhvr>
                                        <p:cTn id="17" dur="2000"/>
                                        <p:tgtEl>
                                          <p:spTgt spid="11470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14691"/>
                                        </p:tgtEl>
                                        <p:attrNameLst>
                                          <p:attrName>style.visibility</p:attrName>
                                        </p:attrNameLst>
                                      </p:cBhvr>
                                      <p:to>
                                        <p:strVal val="visible"/>
                                      </p:to>
                                    </p:set>
                                    <p:animEffect transition="in" filter="wipe(down)">
                                      <p:cBhvr>
                                        <p:cTn id="22" dur="500"/>
                                        <p:tgtEl>
                                          <p:spTgt spid="11469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14707"/>
                                        </p:tgtEl>
                                        <p:attrNameLst>
                                          <p:attrName>style.visibility</p:attrName>
                                        </p:attrNameLst>
                                      </p:cBhvr>
                                      <p:to>
                                        <p:strVal val="visible"/>
                                      </p:to>
                                    </p:set>
                                    <p:animEffect transition="in" filter="randombar(horizontal)">
                                      <p:cBhvr>
                                        <p:cTn id="27" dur="500"/>
                                        <p:tgtEl>
                                          <p:spTgt spid="11470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14690"/>
                                        </p:tgtEl>
                                        <p:attrNameLst>
                                          <p:attrName>style.visibility</p:attrName>
                                        </p:attrNameLst>
                                      </p:cBhvr>
                                      <p:to>
                                        <p:strVal val="visible"/>
                                      </p:to>
                                    </p:set>
                                    <p:animEffect transition="in" filter="circle(in)">
                                      <p:cBhvr>
                                        <p:cTn id="32" dur="2000"/>
                                        <p:tgtEl>
                                          <p:spTgt spid="11469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14703"/>
                                        </p:tgtEl>
                                        <p:attrNameLst>
                                          <p:attrName>style.visibility</p:attrName>
                                        </p:attrNameLst>
                                      </p:cBhvr>
                                      <p:to>
                                        <p:strVal val="visible"/>
                                      </p:to>
                                    </p:set>
                                    <p:animEffect transition="in" filter="randombar(horizontal)">
                                      <p:cBhvr>
                                        <p:cTn id="37" dur="500"/>
                                        <p:tgtEl>
                                          <p:spTgt spid="11470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500742"/>
                                        </p:tgtEl>
                                        <p:attrNameLst>
                                          <p:attrName>style.visibility</p:attrName>
                                        </p:attrNameLst>
                                      </p:cBhvr>
                                      <p:to>
                                        <p:strVal val="visible"/>
                                      </p:to>
                                    </p:set>
                                    <p:animEffect transition="in" filter="strips(downLeft)">
                                      <p:cBhvr>
                                        <p:cTn id="42" dur="500"/>
                                        <p:tgtEl>
                                          <p:spTgt spid="500742"/>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500745"/>
                                        </p:tgtEl>
                                        <p:attrNameLst>
                                          <p:attrName>style.visibility</p:attrName>
                                        </p:attrNameLst>
                                      </p:cBhvr>
                                      <p:to>
                                        <p:strVal val="visible"/>
                                      </p:to>
                                    </p:set>
                                    <p:anim calcmode="lin" valueType="num">
                                      <p:cBhvr>
                                        <p:cTn id="47" dur="500" fill="hold"/>
                                        <p:tgtEl>
                                          <p:spTgt spid="500745"/>
                                        </p:tgtEl>
                                        <p:attrNameLst>
                                          <p:attrName>ppt_w</p:attrName>
                                        </p:attrNameLst>
                                      </p:cBhvr>
                                      <p:tavLst>
                                        <p:tav tm="0">
                                          <p:val>
                                            <p:fltVal val="0"/>
                                          </p:val>
                                        </p:tav>
                                        <p:tav tm="100000">
                                          <p:val>
                                            <p:strVal val="#ppt_w"/>
                                          </p:val>
                                        </p:tav>
                                      </p:tavLst>
                                    </p:anim>
                                    <p:anim calcmode="lin" valueType="num">
                                      <p:cBhvr>
                                        <p:cTn id="48" dur="500" fill="hold"/>
                                        <p:tgtEl>
                                          <p:spTgt spid="500745"/>
                                        </p:tgtEl>
                                        <p:attrNameLst>
                                          <p:attrName>ppt_h</p:attrName>
                                        </p:attrNameLst>
                                      </p:cBhvr>
                                      <p:tavLst>
                                        <p:tav tm="0">
                                          <p:val>
                                            <p:fltVal val="0"/>
                                          </p:val>
                                        </p:tav>
                                        <p:tav tm="100000">
                                          <p:val>
                                            <p:strVal val="#ppt_h"/>
                                          </p:val>
                                        </p:tav>
                                      </p:tavLst>
                                    </p:anim>
                                    <p:animEffect transition="in" filter="fade">
                                      <p:cBhvr>
                                        <p:cTn id="49" dur="500"/>
                                        <p:tgtEl>
                                          <p:spTgt spid="500745"/>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500746"/>
                                        </p:tgtEl>
                                        <p:attrNameLst>
                                          <p:attrName>style.visibility</p:attrName>
                                        </p:attrNameLst>
                                      </p:cBhvr>
                                      <p:to>
                                        <p:strVal val="visible"/>
                                      </p:to>
                                    </p:set>
                                    <p:anim calcmode="lin" valueType="num">
                                      <p:cBhvr>
                                        <p:cTn id="52" dur="500" fill="hold"/>
                                        <p:tgtEl>
                                          <p:spTgt spid="500746"/>
                                        </p:tgtEl>
                                        <p:attrNameLst>
                                          <p:attrName>ppt_w</p:attrName>
                                        </p:attrNameLst>
                                      </p:cBhvr>
                                      <p:tavLst>
                                        <p:tav tm="0">
                                          <p:val>
                                            <p:fltVal val="0"/>
                                          </p:val>
                                        </p:tav>
                                        <p:tav tm="100000">
                                          <p:val>
                                            <p:strVal val="#ppt_w"/>
                                          </p:val>
                                        </p:tav>
                                      </p:tavLst>
                                    </p:anim>
                                    <p:anim calcmode="lin" valueType="num">
                                      <p:cBhvr>
                                        <p:cTn id="53" dur="500" fill="hold"/>
                                        <p:tgtEl>
                                          <p:spTgt spid="500746"/>
                                        </p:tgtEl>
                                        <p:attrNameLst>
                                          <p:attrName>ppt_h</p:attrName>
                                        </p:attrNameLst>
                                      </p:cBhvr>
                                      <p:tavLst>
                                        <p:tav tm="0">
                                          <p:val>
                                            <p:fltVal val="0"/>
                                          </p:val>
                                        </p:tav>
                                        <p:tav tm="100000">
                                          <p:val>
                                            <p:strVal val="#ppt_h"/>
                                          </p:val>
                                        </p:tav>
                                      </p:tavLst>
                                    </p:anim>
                                    <p:animEffect transition="in" filter="fade">
                                      <p:cBhvr>
                                        <p:cTn id="54" dur="500"/>
                                        <p:tgtEl>
                                          <p:spTgt spid="500746"/>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500749"/>
                                        </p:tgtEl>
                                        <p:attrNameLst>
                                          <p:attrName>style.visibility</p:attrName>
                                        </p:attrNameLst>
                                      </p:cBhvr>
                                      <p:to>
                                        <p:strVal val="visible"/>
                                      </p:to>
                                    </p:set>
                                    <p:anim calcmode="lin" valueType="num">
                                      <p:cBhvr>
                                        <p:cTn id="57" dur="500" fill="hold"/>
                                        <p:tgtEl>
                                          <p:spTgt spid="500749"/>
                                        </p:tgtEl>
                                        <p:attrNameLst>
                                          <p:attrName>ppt_w</p:attrName>
                                        </p:attrNameLst>
                                      </p:cBhvr>
                                      <p:tavLst>
                                        <p:tav tm="0">
                                          <p:val>
                                            <p:fltVal val="0"/>
                                          </p:val>
                                        </p:tav>
                                        <p:tav tm="100000">
                                          <p:val>
                                            <p:strVal val="#ppt_w"/>
                                          </p:val>
                                        </p:tav>
                                      </p:tavLst>
                                    </p:anim>
                                    <p:anim calcmode="lin" valueType="num">
                                      <p:cBhvr>
                                        <p:cTn id="58" dur="500" fill="hold"/>
                                        <p:tgtEl>
                                          <p:spTgt spid="500749"/>
                                        </p:tgtEl>
                                        <p:attrNameLst>
                                          <p:attrName>ppt_h</p:attrName>
                                        </p:attrNameLst>
                                      </p:cBhvr>
                                      <p:tavLst>
                                        <p:tav tm="0">
                                          <p:val>
                                            <p:fltVal val="0"/>
                                          </p:val>
                                        </p:tav>
                                        <p:tav tm="100000">
                                          <p:val>
                                            <p:strVal val="#ppt_h"/>
                                          </p:val>
                                        </p:tav>
                                      </p:tavLst>
                                    </p:anim>
                                    <p:animEffect transition="in" filter="fade">
                                      <p:cBhvr>
                                        <p:cTn id="59" dur="500"/>
                                        <p:tgtEl>
                                          <p:spTgt spid="50074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500752"/>
                                        </p:tgtEl>
                                        <p:attrNameLst>
                                          <p:attrName>style.visibility</p:attrName>
                                        </p:attrNameLst>
                                      </p:cBhvr>
                                      <p:to>
                                        <p:strVal val="visible"/>
                                      </p:to>
                                    </p:set>
                                    <p:animEffect transition="in" filter="wipe(right)">
                                      <p:cBhvr>
                                        <p:cTn id="64" dur="500"/>
                                        <p:tgtEl>
                                          <p:spTgt spid="500752"/>
                                        </p:tgtEl>
                                      </p:cBhvr>
                                    </p:animEffect>
                                  </p:childTnLst>
                                </p:cTn>
                              </p:par>
                            </p:childTnLst>
                          </p:cTn>
                        </p:par>
                        <p:par>
                          <p:cTn id="65" fill="hold" nodeType="afterGroup">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500750"/>
                                        </p:tgtEl>
                                        <p:attrNameLst>
                                          <p:attrName>style.visibility</p:attrName>
                                        </p:attrNameLst>
                                      </p:cBhvr>
                                      <p:to>
                                        <p:strVal val="visible"/>
                                      </p:to>
                                    </p:set>
                                    <p:animEffect transition="in" filter="wipe(left)">
                                      <p:cBhvr>
                                        <p:cTn id="68" dur="500"/>
                                        <p:tgtEl>
                                          <p:spTgt spid="500750"/>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500743"/>
                                        </p:tgtEl>
                                        <p:attrNameLst>
                                          <p:attrName>style.visibility</p:attrName>
                                        </p:attrNameLst>
                                      </p:cBhvr>
                                      <p:to>
                                        <p:strVal val="visible"/>
                                      </p:to>
                                    </p:set>
                                    <p:animEffect transition="in" filter="wipe(left)">
                                      <p:cBhvr>
                                        <p:cTn id="73" dur="500"/>
                                        <p:tgtEl>
                                          <p:spTgt spid="500743"/>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500754"/>
                                        </p:tgtEl>
                                        <p:attrNameLst>
                                          <p:attrName>style.visibility</p:attrName>
                                        </p:attrNameLst>
                                      </p:cBhvr>
                                      <p:to>
                                        <p:strVal val="visible"/>
                                      </p:to>
                                    </p:set>
                                    <p:anim calcmode="lin" valueType="num">
                                      <p:cBhvr>
                                        <p:cTn id="78" dur="500" fill="hold"/>
                                        <p:tgtEl>
                                          <p:spTgt spid="500754"/>
                                        </p:tgtEl>
                                        <p:attrNameLst>
                                          <p:attrName>ppt_w</p:attrName>
                                        </p:attrNameLst>
                                      </p:cBhvr>
                                      <p:tavLst>
                                        <p:tav tm="0">
                                          <p:val>
                                            <p:fltVal val="0"/>
                                          </p:val>
                                        </p:tav>
                                        <p:tav tm="100000">
                                          <p:val>
                                            <p:strVal val="#ppt_w"/>
                                          </p:val>
                                        </p:tav>
                                      </p:tavLst>
                                    </p:anim>
                                    <p:anim calcmode="lin" valueType="num">
                                      <p:cBhvr>
                                        <p:cTn id="79" dur="500" fill="hold"/>
                                        <p:tgtEl>
                                          <p:spTgt spid="500754"/>
                                        </p:tgtEl>
                                        <p:attrNameLst>
                                          <p:attrName>ppt_h</p:attrName>
                                        </p:attrNameLst>
                                      </p:cBhvr>
                                      <p:tavLst>
                                        <p:tav tm="0">
                                          <p:val>
                                            <p:fltVal val="0"/>
                                          </p:val>
                                        </p:tav>
                                        <p:tav tm="100000">
                                          <p:val>
                                            <p:strVal val="#ppt_h"/>
                                          </p:val>
                                        </p:tav>
                                      </p:tavLst>
                                    </p:anim>
                                    <p:animEffect transition="in" filter="fade">
                                      <p:cBhvr>
                                        <p:cTn id="80" dur="500"/>
                                        <p:tgtEl>
                                          <p:spTgt spid="500754"/>
                                        </p:tgtEl>
                                      </p:cBhvr>
                                    </p:animEffect>
                                  </p:childTnLst>
                                </p:cTn>
                              </p:par>
                              <p:par>
                                <p:cTn id="81" presetID="53" presetClass="entr" presetSubtype="0" fill="hold" grpId="0" nodeType="withEffect">
                                  <p:stCondLst>
                                    <p:cond delay="0"/>
                                  </p:stCondLst>
                                  <p:childTnLst>
                                    <p:set>
                                      <p:cBhvr>
                                        <p:cTn id="82" dur="1" fill="hold">
                                          <p:stCondLst>
                                            <p:cond delay="0"/>
                                          </p:stCondLst>
                                        </p:cTn>
                                        <p:tgtEl>
                                          <p:spTgt spid="500755"/>
                                        </p:tgtEl>
                                        <p:attrNameLst>
                                          <p:attrName>style.visibility</p:attrName>
                                        </p:attrNameLst>
                                      </p:cBhvr>
                                      <p:to>
                                        <p:strVal val="visible"/>
                                      </p:to>
                                    </p:set>
                                    <p:anim calcmode="lin" valueType="num">
                                      <p:cBhvr>
                                        <p:cTn id="83" dur="500" fill="hold"/>
                                        <p:tgtEl>
                                          <p:spTgt spid="500755"/>
                                        </p:tgtEl>
                                        <p:attrNameLst>
                                          <p:attrName>ppt_w</p:attrName>
                                        </p:attrNameLst>
                                      </p:cBhvr>
                                      <p:tavLst>
                                        <p:tav tm="0">
                                          <p:val>
                                            <p:fltVal val="0"/>
                                          </p:val>
                                        </p:tav>
                                        <p:tav tm="100000">
                                          <p:val>
                                            <p:strVal val="#ppt_w"/>
                                          </p:val>
                                        </p:tav>
                                      </p:tavLst>
                                    </p:anim>
                                    <p:anim calcmode="lin" valueType="num">
                                      <p:cBhvr>
                                        <p:cTn id="84" dur="500" fill="hold"/>
                                        <p:tgtEl>
                                          <p:spTgt spid="500755"/>
                                        </p:tgtEl>
                                        <p:attrNameLst>
                                          <p:attrName>ppt_h</p:attrName>
                                        </p:attrNameLst>
                                      </p:cBhvr>
                                      <p:tavLst>
                                        <p:tav tm="0">
                                          <p:val>
                                            <p:fltVal val="0"/>
                                          </p:val>
                                        </p:tav>
                                        <p:tav tm="100000">
                                          <p:val>
                                            <p:strVal val="#ppt_h"/>
                                          </p:val>
                                        </p:tav>
                                      </p:tavLst>
                                    </p:anim>
                                    <p:animEffect transition="in" filter="fade">
                                      <p:cBhvr>
                                        <p:cTn id="85" dur="500"/>
                                        <p:tgtEl>
                                          <p:spTgt spid="500755"/>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500753"/>
                                        </p:tgtEl>
                                        <p:attrNameLst>
                                          <p:attrName>style.visibility</p:attrName>
                                        </p:attrNameLst>
                                      </p:cBhvr>
                                      <p:to>
                                        <p:strVal val="visible"/>
                                      </p:to>
                                    </p:set>
                                    <p:animEffect transition="in" filter="wipe(left)">
                                      <p:cBhvr>
                                        <p:cTn id="90" dur="500"/>
                                        <p:tgtEl>
                                          <p:spTgt spid="500753"/>
                                        </p:tgtEl>
                                      </p:cBhvr>
                                    </p:animEffect>
                                  </p:childTnLst>
                                </p:cTn>
                              </p:par>
                            </p:childTnLst>
                          </p:cTn>
                        </p:par>
                        <p:par>
                          <p:cTn id="91" fill="hold" nodeType="afterGroup">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500751"/>
                                        </p:tgtEl>
                                        <p:attrNameLst>
                                          <p:attrName>style.visibility</p:attrName>
                                        </p:attrNameLst>
                                      </p:cBhvr>
                                      <p:to>
                                        <p:strVal val="visible"/>
                                      </p:to>
                                    </p:set>
                                    <p:animEffect transition="in" filter="wipe(left)">
                                      <p:cBhvr>
                                        <p:cTn id="94" dur="500"/>
                                        <p:tgtEl>
                                          <p:spTgt spid="500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2" grpId="0" animBg="1"/>
      <p:bldP spid="500743" grpId="0" animBg="1"/>
      <p:bldP spid="500745" grpId="0" animBg="1"/>
      <p:bldP spid="500746" grpId="0" animBg="1"/>
      <p:bldP spid="500749" grpId="0" animBg="1"/>
      <p:bldP spid="500750" grpId="0" animBg="1"/>
      <p:bldP spid="500752" grpId="0" animBg="1"/>
      <p:bldP spid="500751" grpId="0" animBg="1"/>
      <p:bldP spid="500753" grpId="0" animBg="1"/>
      <p:bldP spid="500754" grpId="0" animBg="1"/>
      <p:bldP spid="500755" grpId="0" animBg="1"/>
      <p:bldP spid="114703" grpId="0"/>
      <p:bldP spid="65555" grpId="0" animBg="1"/>
      <p:bldP spid="114705" grpId="0" animBg="1"/>
      <p:bldP spid="114706" grpId="0" animBg="1"/>
      <p:bldP spid="11470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Oval 9"/>
          <p:cNvSpPr>
            <a:spLocks noChangeArrowheads="1"/>
          </p:cNvSpPr>
          <p:nvPr/>
        </p:nvSpPr>
        <p:spPr bwMode="auto">
          <a:xfrm>
            <a:off x="-50008" y="-32998"/>
            <a:ext cx="5810047" cy="396011"/>
          </a:xfrm>
          <a:prstGeom prst="ellipse">
            <a:avLst/>
          </a:prstGeom>
          <a:solidFill>
            <a:schemeClr val="accent3"/>
          </a:solidFill>
          <a:ln w="9525">
            <a:solidFill>
              <a:schemeClr val="tx1"/>
            </a:solidFill>
            <a:round/>
            <a:headEnd/>
            <a:tailEnd/>
          </a:ln>
        </p:spPr>
        <p:txBody>
          <a:bodyPr wrap="none" lIns="51393" tIns="25698" rIns="51393" bIns="25698" anchor="ctr"/>
          <a:lstStyle/>
          <a:p>
            <a:pPr algn="ctr" defTabSz="514113" fontAlgn="base">
              <a:spcBef>
                <a:spcPct val="0"/>
              </a:spcBef>
              <a:spcAft>
                <a:spcPct val="0"/>
              </a:spcAft>
            </a:pPr>
            <a:r>
              <a:rPr lang="en-US" sz="1600" b="1" dirty="0">
                <a:solidFill>
                  <a:srgbClr val="0070C0"/>
                </a:solidFill>
                <a:latin typeface="Arial" pitchFamily="34" charset="0"/>
                <a:cs typeface="Arial" pitchFamily="34" charset="0"/>
              </a:rPr>
              <a:t>3. </a:t>
            </a:r>
            <a:r>
              <a:rPr lang="en-US" sz="1600" b="1" dirty="0" err="1">
                <a:solidFill>
                  <a:srgbClr val="0070C0"/>
                </a:solidFill>
                <a:latin typeface="Arial" pitchFamily="34" charset="0"/>
                <a:cs typeface="Arial" pitchFamily="34" charset="0"/>
              </a:rPr>
              <a:t>Tìm</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những</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từ</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em</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vẫn</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dùng</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để</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xưng</a:t>
            </a:r>
            <a:r>
              <a:rPr lang="en-US" sz="1600" b="1" dirty="0">
                <a:solidFill>
                  <a:srgbClr val="0070C0"/>
                </a:solidFill>
                <a:latin typeface="Arial" pitchFamily="34" charset="0"/>
                <a:cs typeface="Arial" pitchFamily="34" charset="0"/>
              </a:rPr>
              <a:t> </a:t>
            </a:r>
            <a:r>
              <a:rPr lang="en-US" sz="1600" b="1" dirty="0" err="1">
                <a:solidFill>
                  <a:srgbClr val="0070C0"/>
                </a:solidFill>
                <a:latin typeface="Arial" pitchFamily="34" charset="0"/>
                <a:cs typeface="Arial" pitchFamily="34" charset="0"/>
              </a:rPr>
              <a:t>hô</a:t>
            </a:r>
            <a:r>
              <a:rPr lang="en-US" sz="1600" b="1" dirty="0">
                <a:solidFill>
                  <a:srgbClr val="0070C0"/>
                </a:solidFill>
                <a:latin typeface="Arial" pitchFamily="34" charset="0"/>
                <a:cs typeface="Arial" pitchFamily="34" charset="0"/>
              </a:rPr>
              <a:t>:</a:t>
            </a:r>
          </a:p>
        </p:txBody>
      </p:sp>
      <p:sp>
        <p:nvSpPr>
          <p:cNvPr id="137221" name="Rectangle 5"/>
          <p:cNvSpPr>
            <a:spLocks noChangeArrowheads="1"/>
          </p:cNvSpPr>
          <p:nvPr/>
        </p:nvSpPr>
        <p:spPr bwMode="auto">
          <a:xfrm>
            <a:off x="33011" y="860274"/>
            <a:ext cx="1352245"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800" b="1" dirty="0" err="1">
                <a:solidFill>
                  <a:srgbClr val="000000"/>
                </a:solidFill>
                <a:latin typeface="Times New Roman" pitchFamily="18" charset="0"/>
                <a:cs typeface="Times New Roman" pitchFamily="18" charset="0"/>
              </a:rPr>
              <a:t>Với</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thầy</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cô</a:t>
            </a:r>
            <a:r>
              <a:rPr lang="en-US" sz="1800" b="1" dirty="0">
                <a:solidFill>
                  <a:srgbClr val="000000"/>
                </a:solidFill>
                <a:latin typeface="Times New Roman" pitchFamily="18" charset="0"/>
                <a:cs typeface="Times New Roman" pitchFamily="18" charset="0"/>
              </a:rPr>
              <a:t>          </a:t>
            </a:r>
          </a:p>
        </p:txBody>
      </p:sp>
      <p:sp>
        <p:nvSpPr>
          <p:cNvPr id="137223" name="Rectangle 7"/>
          <p:cNvSpPr>
            <a:spLocks noChangeArrowheads="1"/>
          </p:cNvSpPr>
          <p:nvPr/>
        </p:nvSpPr>
        <p:spPr bwMode="auto">
          <a:xfrm>
            <a:off x="36021" y="1338787"/>
            <a:ext cx="1349236"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800" b="1" dirty="0" err="1">
                <a:solidFill>
                  <a:srgbClr val="000000"/>
                </a:solidFill>
                <a:latin typeface="Times New Roman" pitchFamily="18" charset="0"/>
                <a:cs typeface="Times New Roman" pitchFamily="18" charset="0"/>
              </a:rPr>
              <a:t>Với</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bố</a:t>
            </a:r>
            <a:r>
              <a:rPr lang="en-US" sz="1800" b="1" dirty="0">
                <a:solidFill>
                  <a:srgbClr val="000000"/>
                </a:solidFill>
                <a:latin typeface="Times New Roman" pitchFamily="18" charset="0"/>
                <a:cs typeface="Times New Roman" pitchFamily="18" charset="0"/>
              </a:rPr>
              <a:t>,</a:t>
            </a:r>
            <a:r>
              <a:rPr lang="vi-VN"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mẹ</a:t>
            </a:r>
            <a:r>
              <a:rPr lang="en-US" sz="1800" b="1" dirty="0">
                <a:solidFill>
                  <a:srgbClr val="000000"/>
                </a:solidFill>
                <a:latin typeface="Times New Roman" pitchFamily="18" charset="0"/>
                <a:cs typeface="Times New Roman" pitchFamily="18" charset="0"/>
              </a:rPr>
              <a:t>             </a:t>
            </a:r>
          </a:p>
        </p:txBody>
      </p:sp>
      <p:sp>
        <p:nvSpPr>
          <p:cNvPr id="137224" name="Rectangle 8"/>
          <p:cNvSpPr>
            <a:spLocks noChangeArrowheads="1"/>
          </p:cNvSpPr>
          <p:nvPr/>
        </p:nvSpPr>
        <p:spPr bwMode="auto">
          <a:xfrm>
            <a:off x="11008" y="1836049"/>
            <a:ext cx="1374248"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800" b="1" dirty="0" err="1">
                <a:solidFill>
                  <a:srgbClr val="000000"/>
                </a:solidFill>
                <a:latin typeface="Times New Roman" pitchFamily="18" charset="0"/>
                <a:cs typeface="Times New Roman" pitchFamily="18" charset="0"/>
              </a:rPr>
              <a:t>Với</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anh</a:t>
            </a:r>
            <a:r>
              <a:rPr lang="en-US" sz="1800" b="1" dirty="0">
                <a:solidFill>
                  <a:srgbClr val="000000"/>
                </a:solidFill>
                <a:latin typeface="Times New Roman" pitchFamily="18" charset="0"/>
                <a:cs typeface="Times New Roman" pitchFamily="18" charset="0"/>
              </a:rPr>
              <a:t>,</a:t>
            </a:r>
            <a:r>
              <a:rPr lang="vi-VN"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chị</a:t>
            </a:r>
            <a:r>
              <a:rPr lang="en-US" sz="1800" b="1" dirty="0">
                <a:solidFill>
                  <a:srgbClr val="000000"/>
                </a:solidFill>
                <a:latin typeface="Times New Roman" pitchFamily="18" charset="0"/>
                <a:cs typeface="Times New Roman" pitchFamily="18" charset="0"/>
              </a:rPr>
              <a:t>              </a:t>
            </a:r>
          </a:p>
        </p:txBody>
      </p:sp>
      <p:sp>
        <p:nvSpPr>
          <p:cNvPr id="137225" name="Rectangle 9"/>
          <p:cNvSpPr>
            <a:spLocks noChangeArrowheads="1"/>
          </p:cNvSpPr>
          <p:nvPr/>
        </p:nvSpPr>
        <p:spPr bwMode="auto">
          <a:xfrm>
            <a:off x="3" y="2736076"/>
            <a:ext cx="1385251"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800" b="1" dirty="0" err="1">
                <a:solidFill>
                  <a:srgbClr val="000000"/>
                </a:solidFill>
                <a:latin typeface="Times New Roman" pitchFamily="18" charset="0"/>
                <a:cs typeface="Times New Roman" pitchFamily="18" charset="0"/>
              </a:rPr>
              <a:t>Với</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bạn</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bè</a:t>
            </a:r>
            <a:r>
              <a:rPr lang="en-US" sz="1800" b="1" dirty="0">
                <a:solidFill>
                  <a:srgbClr val="000000"/>
                </a:solidFill>
                <a:latin typeface="Times New Roman" pitchFamily="18" charset="0"/>
                <a:cs typeface="Times New Roman" pitchFamily="18" charset="0"/>
              </a:rPr>
              <a:t>             </a:t>
            </a:r>
          </a:p>
        </p:txBody>
      </p:sp>
      <p:sp>
        <p:nvSpPr>
          <p:cNvPr id="137229" name="Rectangle 13"/>
          <p:cNvSpPr>
            <a:spLocks noChangeArrowheads="1"/>
          </p:cNvSpPr>
          <p:nvPr/>
        </p:nvSpPr>
        <p:spPr bwMode="auto">
          <a:xfrm>
            <a:off x="37011" y="2340066"/>
            <a:ext cx="1348244" cy="324009"/>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800"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Với</a:t>
            </a:r>
            <a:r>
              <a:rPr lang="en-US" sz="1800" b="1" dirty="0">
                <a:solidFill>
                  <a:srgbClr val="000000"/>
                </a:solidFill>
                <a:latin typeface="Times New Roman" pitchFamily="18" charset="0"/>
                <a:cs typeface="Times New Roman" pitchFamily="18" charset="0"/>
              </a:rPr>
              <a:t> </a:t>
            </a:r>
            <a:r>
              <a:rPr lang="en-US" sz="1800" b="1" dirty="0" err="1">
                <a:solidFill>
                  <a:srgbClr val="000000"/>
                </a:solidFill>
                <a:latin typeface="Times New Roman" pitchFamily="18" charset="0"/>
                <a:cs typeface="Times New Roman" pitchFamily="18" charset="0"/>
              </a:rPr>
              <a:t>em</a:t>
            </a:r>
            <a:endParaRPr lang="en-US" sz="1800" b="1" dirty="0">
              <a:solidFill>
                <a:srgbClr val="000000"/>
              </a:solidFill>
              <a:latin typeface="Times New Roman" pitchFamily="18" charset="0"/>
              <a:cs typeface="Times New Roman" pitchFamily="18" charset="0"/>
            </a:endParaRPr>
          </a:p>
        </p:txBody>
      </p:sp>
      <p:grpSp>
        <p:nvGrpSpPr>
          <p:cNvPr id="115720" name="Group 33"/>
          <p:cNvGrpSpPr>
            <a:grpSpLocks/>
          </p:cNvGrpSpPr>
          <p:nvPr/>
        </p:nvGrpSpPr>
        <p:grpSpPr bwMode="auto">
          <a:xfrm>
            <a:off x="1488282" y="864025"/>
            <a:ext cx="4227762" cy="2304062"/>
            <a:chOff x="1524" y="1152"/>
            <a:chExt cx="4191" cy="3072"/>
          </a:xfrm>
        </p:grpSpPr>
        <p:sp>
          <p:nvSpPr>
            <p:cNvPr id="115734" name="Rectangle 6"/>
            <p:cNvSpPr>
              <a:spLocks noChangeArrowheads="1"/>
            </p:cNvSpPr>
            <p:nvPr/>
          </p:nvSpPr>
          <p:spPr bwMode="auto">
            <a:xfrm>
              <a:off x="3603" y="1152"/>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113" fontAlgn="base">
                <a:spcBef>
                  <a:spcPct val="0"/>
                </a:spcBef>
                <a:spcAft>
                  <a:spcPct val="0"/>
                </a:spcAft>
              </a:pPr>
              <a:r>
                <a:rPr lang="en-US" sz="1400">
                  <a:solidFill>
                    <a:srgbClr val="000000"/>
                  </a:solidFill>
                </a:rPr>
                <a:t> </a:t>
              </a:r>
            </a:p>
          </p:txBody>
        </p:sp>
        <p:sp>
          <p:nvSpPr>
            <p:cNvPr id="115735" name="Rectangle 10"/>
            <p:cNvSpPr>
              <a:spLocks noChangeArrowheads="1"/>
            </p:cNvSpPr>
            <p:nvPr/>
          </p:nvSpPr>
          <p:spPr bwMode="auto">
            <a:xfrm>
              <a:off x="3603" y="1776"/>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113" fontAlgn="base">
                <a:spcBef>
                  <a:spcPct val="0"/>
                </a:spcBef>
                <a:spcAft>
                  <a:spcPct val="0"/>
                </a:spcAft>
              </a:pPr>
              <a:endParaRPr lang="vi-VN" sz="1400">
                <a:solidFill>
                  <a:srgbClr val="000000"/>
                </a:solidFill>
              </a:endParaRPr>
            </a:p>
          </p:txBody>
        </p:sp>
        <p:sp>
          <p:nvSpPr>
            <p:cNvPr id="115736" name="Rectangle 11"/>
            <p:cNvSpPr>
              <a:spLocks noChangeArrowheads="1"/>
            </p:cNvSpPr>
            <p:nvPr/>
          </p:nvSpPr>
          <p:spPr bwMode="auto">
            <a:xfrm>
              <a:off x="3603" y="2448"/>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113" fontAlgn="base">
                <a:spcBef>
                  <a:spcPct val="0"/>
                </a:spcBef>
                <a:spcAft>
                  <a:spcPct val="0"/>
                </a:spcAft>
              </a:pPr>
              <a:endParaRPr lang="vi-VN" sz="1400">
                <a:solidFill>
                  <a:srgbClr val="000000"/>
                </a:solidFill>
              </a:endParaRPr>
            </a:p>
          </p:txBody>
        </p:sp>
        <p:sp>
          <p:nvSpPr>
            <p:cNvPr id="115737" name="Rectangle 12"/>
            <p:cNvSpPr>
              <a:spLocks noChangeArrowheads="1"/>
            </p:cNvSpPr>
            <p:nvPr/>
          </p:nvSpPr>
          <p:spPr bwMode="auto">
            <a:xfrm>
              <a:off x="3603" y="3648"/>
              <a:ext cx="2112"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113" fontAlgn="base">
                <a:spcBef>
                  <a:spcPct val="0"/>
                </a:spcBef>
                <a:spcAft>
                  <a:spcPct val="0"/>
                </a:spcAft>
              </a:pPr>
              <a:r>
                <a:rPr lang="en-US" sz="1400">
                  <a:solidFill>
                    <a:srgbClr val="000000"/>
                  </a:solidFill>
                </a:rPr>
                <a:t> </a:t>
              </a:r>
            </a:p>
          </p:txBody>
        </p:sp>
        <p:sp>
          <p:nvSpPr>
            <p:cNvPr id="115738" name="Rectangle 14"/>
            <p:cNvSpPr>
              <a:spLocks noChangeArrowheads="1"/>
            </p:cNvSpPr>
            <p:nvPr/>
          </p:nvSpPr>
          <p:spPr bwMode="auto">
            <a:xfrm>
              <a:off x="3603" y="3120"/>
              <a:ext cx="2112"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113" fontAlgn="base">
                <a:spcBef>
                  <a:spcPct val="0"/>
                </a:spcBef>
                <a:spcAft>
                  <a:spcPct val="0"/>
                </a:spcAft>
              </a:pPr>
              <a:endParaRPr lang="vi-VN" sz="1400">
                <a:solidFill>
                  <a:srgbClr val="000000"/>
                </a:solidFill>
              </a:endParaRPr>
            </a:p>
          </p:txBody>
        </p:sp>
        <p:sp>
          <p:nvSpPr>
            <p:cNvPr id="115739" name="Rectangle 15"/>
            <p:cNvSpPr>
              <a:spLocks noChangeArrowheads="1"/>
            </p:cNvSpPr>
            <p:nvPr/>
          </p:nvSpPr>
          <p:spPr bwMode="auto">
            <a:xfrm>
              <a:off x="1532" y="1152"/>
              <a:ext cx="2015"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113" fontAlgn="base">
                <a:spcBef>
                  <a:spcPct val="0"/>
                </a:spcBef>
                <a:spcAft>
                  <a:spcPct val="0"/>
                </a:spcAft>
              </a:pPr>
              <a:r>
                <a:rPr lang="en-US" sz="1400">
                  <a:solidFill>
                    <a:srgbClr val="000000"/>
                  </a:solidFill>
                </a:rPr>
                <a:t>            </a:t>
              </a:r>
            </a:p>
          </p:txBody>
        </p:sp>
        <p:sp>
          <p:nvSpPr>
            <p:cNvPr id="115740" name="Rectangle 16"/>
            <p:cNvSpPr>
              <a:spLocks noChangeArrowheads="1"/>
            </p:cNvSpPr>
            <p:nvPr/>
          </p:nvSpPr>
          <p:spPr bwMode="auto">
            <a:xfrm>
              <a:off x="1524" y="1776"/>
              <a:ext cx="2001"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113" fontAlgn="base">
                <a:spcBef>
                  <a:spcPct val="0"/>
                </a:spcBef>
                <a:spcAft>
                  <a:spcPct val="0"/>
                </a:spcAft>
              </a:pPr>
              <a:endParaRPr lang="vi-VN" sz="1400">
                <a:solidFill>
                  <a:srgbClr val="000000"/>
                </a:solidFill>
              </a:endParaRPr>
            </a:p>
          </p:txBody>
        </p:sp>
        <p:sp>
          <p:nvSpPr>
            <p:cNvPr id="115741" name="Rectangle 17"/>
            <p:cNvSpPr>
              <a:spLocks noChangeArrowheads="1"/>
            </p:cNvSpPr>
            <p:nvPr/>
          </p:nvSpPr>
          <p:spPr bwMode="auto">
            <a:xfrm>
              <a:off x="1524" y="2448"/>
              <a:ext cx="2001"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113" fontAlgn="base">
                <a:spcBef>
                  <a:spcPct val="0"/>
                </a:spcBef>
                <a:spcAft>
                  <a:spcPct val="0"/>
                </a:spcAft>
              </a:pPr>
              <a:endParaRPr lang="vi-VN" sz="1400">
                <a:solidFill>
                  <a:srgbClr val="000000"/>
                </a:solidFill>
              </a:endParaRPr>
            </a:p>
          </p:txBody>
        </p:sp>
        <p:sp>
          <p:nvSpPr>
            <p:cNvPr id="115742" name="Rectangle 18"/>
            <p:cNvSpPr>
              <a:spLocks noChangeArrowheads="1"/>
            </p:cNvSpPr>
            <p:nvPr/>
          </p:nvSpPr>
          <p:spPr bwMode="auto">
            <a:xfrm>
              <a:off x="1532" y="3648"/>
              <a:ext cx="1993" cy="576"/>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113" fontAlgn="base">
                <a:spcBef>
                  <a:spcPct val="0"/>
                </a:spcBef>
                <a:spcAft>
                  <a:spcPct val="0"/>
                </a:spcAft>
              </a:pPr>
              <a:r>
                <a:rPr lang="en-US" sz="1400">
                  <a:solidFill>
                    <a:srgbClr val="000000"/>
                  </a:solidFill>
                </a:rPr>
                <a:t> </a:t>
              </a:r>
            </a:p>
          </p:txBody>
        </p:sp>
        <p:sp>
          <p:nvSpPr>
            <p:cNvPr id="115743" name="Rectangle 19"/>
            <p:cNvSpPr>
              <a:spLocks noChangeArrowheads="1"/>
            </p:cNvSpPr>
            <p:nvPr/>
          </p:nvSpPr>
          <p:spPr bwMode="auto">
            <a:xfrm>
              <a:off x="1524" y="3120"/>
              <a:ext cx="2001" cy="43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514113" fontAlgn="base">
                <a:spcBef>
                  <a:spcPct val="0"/>
                </a:spcBef>
                <a:spcAft>
                  <a:spcPct val="0"/>
                </a:spcAft>
              </a:pPr>
              <a:endParaRPr lang="vi-VN" sz="1400">
                <a:solidFill>
                  <a:srgbClr val="000000"/>
                </a:solidFill>
              </a:endParaRPr>
            </a:p>
          </p:txBody>
        </p:sp>
      </p:grpSp>
      <p:sp>
        <p:nvSpPr>
          <p:cNvPr id="115721" name="Rectangle 20"/>
          <p:cNvSpPr>
            <a:spLocks noChangeArrowheads="1"/>
          </p:cNvSpPr>
          <p:nvPr/>
        </p:nvSpPr>
        <p:spPr bwMode="auto">
          <a:xfrm>
            <a:off x="36017" y="396011"/>
            <a:ext cx="1349236"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algn="ctr" defTabSz="514113" fontAlgn="base">
              <a:spcBef>
                <a:spcPct val="0"/>
              </a:spcBef>
              <a:spcAft>
                <a:spcPct val="0"/>
              </a:spcAft>
            </a:pPr>
            <a:r>
              <a:rPr lang="en-US" sz="1800" b="1" dirty="0" err="1">
                <a:solidFill>
                  <a:srgbClr val="FF3300"/>
                </a:solidFill>
              </a:rPr>
              <a:t>Đối</a:t>
            </a:r>
            <a:r>
              <a:rPr lang="en-US" sz="1800" b="1" dirty="0">
                <a:solidFill>
                  <a:srgbClr val="FF3300"/>
                </a:solidFill>
              </a:rPr>
              <a:t> </a:t>
            </a:r>
            <a:r>
              <a:rPr lang="en-US" sz="1800" b="1" dirty="0" err="1">
                <a:solidFill>
                  <a:srgbClr val="FF3300"/>
                </a:solidFill>
              </a:rPr>
              <a:t>tượng</a:t>
            </a:r>
            <a:endParaRPr lang="en-US" sz="1800" b="1" dirty="0">
              <a:solidFill>
                <a:srgbClr val="FF3300"/>
              </a:solidFill>
            </a:endParaRPr>
          </a:p>
        </p:txBody>
      </p:sp>
      <p:sp>
        <p:nvSpPr>
          <p:cNvPr id="115722" name="Rectangle 21"/>
          <p:cNvSpPr>
            <a:spLocks noChangeArrowheads="1"/>
          </p:cNvSpPr>
          <p:nvPr/>
        </p:nvSpPr>
        <p:spPr bwMode="auto">
          <a:xfrm>
            <a:off x="1488275" y="396011"/>
            <a:ext cx="2018364"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algn="ctr" defTabSz="514113" fontAlgn="base">
              <a:spcBef>
                <a:spcPct val="0"/>
              </a:spcBef>
              <a:spcAft>
                <a:spcPct val="0"/>
              </a:spcAft>
            </a:pPr>
            <a:r>
              <a:rPr lang="en-US" sz="1800" b="1" dirty="0">
                <a:solidFill>
                  <a:srgbClr val="FF3300"/>
                </a:solidFill>
              </a:rPr>
              <a:t>       </a:t>
            </a:r>
            <a:r>
              <a:rPr lang="en-US" sz="1800" b="1" dirty="0" err="1">
                <a:solidFill>
                  <a:srgbClr val="FF3300"/>
                </a:solidFill>
              </a:rPr>
              <a:t>Gọi</a:t>
            </a:r>
            <a:r>
              <a:rPr lang="en-US" sz="1800" b="1" dirty="0">
                <a:solidFill>
                  <a:srgbClr val="FF3300"/>
                </a:solidFill>
              </a:rPr>
              <a:t>            </a:t>
            </a:r>
          </a:p>
        </p:txBody>
      </p:sp>
      <p:sp>
        <p:nvSpPr>
          <p:cNvPr id="115723" name="Rectangle 22"/>
          <p:cNvSpPr>
            <a:spLocks noChangeArrowheads="1"/>
          </p:cNvSpPr>
          <p:nvPr/>
        </p:nvSpPr>
        <p:spPr bwMode="auto">
          <a:xfrm>
            <a:off x="3585654" y="396011"/>
            <a:ext cx="2130384"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algn="ctr" defTabSz="514113" fontAlgn="base">
              <a:spcBef>
                <a:spcPct val="0"/>
              </a:spcBef>
              <a:spcAft>
                <a:spcPct val="0"/>
              </a:spcAft>
            </a:pPr>
            <a:r>
              <a:rPr lang="en-US" sz="1600" b="1" dirty="0">
                <a:solidFill>
                  <a:srgbClr val="FF3300"/>
                </a:solidFill>
              </a:rPr>
              <a:t>       </a:t>
            </a:r>
            <a:r>
              <a:rPr lang="en-US" sz="1600" b="1" dirty="0" err="1">
                <a:solidFill>
                  <a:srgbClr val="FF3300"/>
                </a:solidFill>
              </a:rPr>
              <a:t>Tự</a:t>
            </a:r>
            <a:r>
              <a:rPr lang="en-US" sz="1600" b="1" dirty="0">
                <a:solidFill>
                  <a:srgbClr val="FF3300"/>
                </a:solidFill>
              </a:rPr>
              <a:t> </a:t>
            </a:r>
            <a:r>
              <a:rPr lang="en-US" sz="1600" b="1" dirty="0" err="1">
                <a:solidFill>
                  <a:srgbClr val="FF3300"/>
                </a:solidFill>
              </a:rPr>
              <a:t>xưng</a:t>
            </a:r>
            <a:r>
              <a:rPr lang="en-US" sz="1600" b="1" dirty="0">
                <a:solidFill>
                  <a:srgbClr val="FF3300"/>
                </a:solidFill>
              </a:rPr>
              <a:t>            </a:t>
            </a:r>
          </a:p>
        </p:txBody>
      </p:sp>
      <p:sp>
        <p:nvSpPr>
          <p:cNvPr id="137239" name="Rectangle 23"/>
          <p:cNvSpPr>
            <a:spLocks noChangeArrowheads="1"/>
          </p:cNvSpPr>
          <p:nvPr/>
        </p:nvSpPr>
        <p:spPr bwMode="auto">
          <a:xfrm>
            <a:off x="3582651" y="864025"/>
            <a:ext cx="2133391"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600" dirty="0">
                <a:solidFill>
                  <a:srgbClr val="000000"/>
                </a:solidFill>
              </a:rPr>
              <a:t> </a:t>
            </a:r>
            <a:r>
              <a:rPr lang="en-US" sz="1600" dirty="0" err="1">
                <a:solidFill>
                  <a:srgbClr val="00B050"/>
                </a:solidFill>
              </a:rPr>
              <a:t>xưng</a:t>
            </a:r>
            <a:r>
              <a:rPr lang="en-US" sz="1600" dirty="0">
                <a:solidFill>
                  <a:srgbClr val="00B050"/>
                </a:solidFill>
              </a:rPr>
              <a:t> </a:t>
            </a:r>
            <a:r>
              <a:rPr lang="en-US" sz="1600" dirty="0" err="1">
                <a:solidFill>
                  <a:srgbClr val="00B050"/>
                </a:solidFill>
              </a:rPr>
              <a:t>là</a:t>
            </a:r>
            <a:r>
              <a:rPr lang="en-US" sz="1600" dirty="0">
                <a:solidFill>
                  <a:srgbClr val="00B050"/>
                </a:solidFill>
              </a:rPr>
              <a:t> </a:t>
            </a:r>
            <a:r>
              <a:rPr lang="en-US" sz="1600" dirty="0" err="1">
                <a:solidFill>
                  <a:srgbClr val="00B050"/>
                </a:solidFill>
              </a:rPr>
              <a:t>em</a:t>
            </a:r>
            <a:r>
              <a:rPr lang="en-US" sz="1600" dirty="0">
                <a:solidFill>
                  <a:srgbClr val="00B050"/>
                </a:solidFill>
              </a:rPr>
              <a:t>, con</a:t>
            </a:r>
          </a:p>
        </p:txBody>
      </p:sp>
      <p:sp>
        <p:nvSpPr>
          <p:cNvPr id="137240" name="Rectangle 24"/>
          <p:cNvSpPr>
            <a:spLocks noChangeArrowheads="1"/>
          </p:cNvSpPr>
          <p:nvPr/>
        </p:nvSpPr>
        <p:spPr bwMode="auto">
          <a:xfrm>
            <a:off x="3585654" y="1332037"/>
            <a:ext cx="2175392"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600" dirty="0" err="1">
                <a:solidFill>
                  <a:srgbClr val="00B050"/>
                </a:solidFill>
              </a:rPr>
              <a:t>xưng</a:t>
            </a:r>
            <a:r>
              <a:rPr lang="en-US" sz="1600" dirty="0">
                <a:solidFill>
                  <a:srgbClr val="00B050"/>
                </a:solidFill>
              </a:rPr>
              <a:t> </a:t>
            </a:r>
            <a:r>
              <a:rPr lang="en-US" sz="1600" dirty="0" err="1">
                <a:solidFill>
                  <a:srgbClr val="00B050"/>
                </a:solidFill>
              </a:rPr>
              <a:t>là</a:t>
            </a:r>
            <a:r>
              <a:rPr lang="en-US" sz="1600" dirty="0">
                <a:solidFill>
                  <a:srgbClr val="00B050"/>
                </a:solidFill>
              </a:rPr>
              <a:t> con             </a:t>
            </a:r>
          </a:p>
        </p:txBody>
      </p:sp>
      <p:sp>
        <p:nvSpPr>
          <p:cNvPr id="137241" name="Rectangle 25"/>
          <p:cNvSpPr>
            <a:spLocks noChangeArrowheads="1"/>
          </p:cNvSpPr>
          <p:nvPr/>
        </p:nvSpPr>
        <p:spPr bwMode="auto">
          <a:xfrm>
            <a:off x="3582653" y="1836049"/>
            <a:ext cx="2130384"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600" dirty="0">
                <a:solidFill>
                  <a:srgbClr val="000000"/>
                </a:solidFill>
              </a:rPr>
              <a:t> </a:t>
            </a:r>
            <a:r>
              <a:rPr lang="en-US" sz="1600" dirty="0" err="1">
                <a:solidFill>
                  <a:srgbClr val="00B050"/>
                </a:solidFill>
              </a:rPr>
              <a:t>xưng</a:t>
            </a:r>
            <a:r>
              <a:rPr lang="en-US" sz="1600" dirty="0">
                <a:solidFill>
                  <a:srgbClr val="00B050"/>
                </a:solidFill>
              </a:rPr>
              <a:t> </a:t>
            </a:r>
            <a:r>
              <a:rPr lang="en-US" sz="1600" dirty="0" err="1">
                <a:solidFill>
                  <a:srgbClr val="00B050"/>
                </a:solidFill>
              </a:rPr>
              <a:t>là</a:t>
            </a:r>
            <a:r>
              <a:rPr lang="en-US" sz="1600" dirty="0">
                <a:solidFill>
                  <a:srgbClr val="00B050"/>
                </a:solidFill>
              </a:rPr>
              <a:t> </a:t>
            </a:r>
            <a:r>
              <a:rPr lang="en-US" sz="1600" dirty="0" err="1">
                <a:solidFill>
                  <a:srgbClr val="00B050"/>
                </a:solidFill>
              </a:rPr>
              <a:t>em</a:t>
            </a:r>
            <a:r>
              <a:rPr lang="en-US" sz="1600" dirty="0">
                <a:solidFill>
                  <a:srgbClr val="00B050"/>
                </a:solidFill>
              </a:rPr>
              <a:t>             </a:t>
            </a:r>
          </a:p>
        </p:txBody>
      </p:sp>
      <p:sp>
        <p:nvSpPr>
          <p:cNvPr id="137242" name="Rectangle 26"/>
          <p:cNvSpPr>
            <a:spLocks noChangeArrowheads="1"/>
          </p:cNvSpPr>
          <p:nvPr/>
        </p:nvSpPr>
        <p:spPr bwMode="auto">
          <a:xfrm>
            <a:off x="3582653" y="2736076"/>
            <a:ext cx="2130384"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600" dirty="0">
                <a:solidFill>
                  <a:srgbClr val="000000"/>
                </a:solidFill>
              </a:rPr>
              <a:t> </a:t>
            </a:r>
            <a:r>
              <a:rPr lang="en-US" sz="1600" dirty="0" err="1">
                <a:solidFill>
                  <a:srgbClr val="00B050"/>
                </a:solidFill>
              </a:rPr>
              <a:t>xưng</a:t>
            </a:r>
            <a:r>
              <a:rPr lang="en-US" sz="1600" dirty="0">
                <a:solidFill>
                  <a:srgbClr val="00B050"/>
                </a:solidFill>
              </a:rPr>
              <a:t> </a:t>
            </a:r>
            <a:r>
              <a:rPr lang="en-US" sz="1600" dirty="0" err="1">
                <a:solidFill>
                  <a:srgbClr val="00B050"/>
                </a:solidFill>
              </a:rPr>
              <a:t>là</a:t>
            </a:r>
            <a:r>
              <a:rPr lang="en-US" sz="1600" dirty="0">
                <a:solidFill>
                  <a:srgbClr val="00B050"/>
                </a:solidFill>
              </a:rPr>
              <a:t> </a:t>
            </a:r>
            <a:r>
              <a:rPr lang="en-US" sz="1600" dirty="0" err="1">
                <a:solidFill>
                  <a:srgbClr val="00B050"/>
                </a:solidFill>
              </a:rPr>
              <a:t>tôi</a:t>
            </a:r>
            <a:r>
              <a:rPr lang="en-US" sz="1600" dirty="0">
                <a:solidFill>
                  <a:srgbClr val="00B050"/>
                </a:solidFill>
              </a:rPr>
              <a:t>, </a:t>
            </a:r>
            <a:r>
              <a:rPr lang="en-US" sz="1600" dirty="0" err="1" smtClean="0">
                <a:solidFill>
                  <a:srgbClr val="00B050"/>
                </a:solidFill>
              </a:rPr>
              <a:t>tớ</a:t>
            </a:r>
            <a:r>
              <a:rPr lang="en-US" sz="1600" dirty="0" smtClean="0">
                <a:solidFill>
                  <a:srgbClr val="00B050"/>
                </a:solidFill>
              </a:rPr>
              <a:t>,</a:t>
            </a:r>
            <a:r>
              <a:rPr lang="vi-VN" sz="1600" dirty="0" smtClean="0">
                <a:solidFill>
                  <a:srgbClr val="00B050"/>
                </a:solidFill>
              </a:rPr>
              <a:t> </a:t>
            </a:r>
            <a:r>
              <a:rPr lang="en-US" sz="1600" dirty="0" err="1" smtClean="0">
                <a:solidFill>
                  <a:srgbClr val="00B050"/>
                </a:solidFill>
              </a:rPr>
              <a:t>mình</a:t>
            </a:r>
            <a:r>
              <a:rPr lang="en-US" sz="1600" dirty="0">
                <a:solidFill>
                  <a:srgbClr val="00B050"/>
                </a:solidFill>
              </a:rPr>
              <a:t>, …     </a:t>
            </a:r>
          </a:p>
        </p:txBody>
      </p:sp>
      <p:sp>
        <p:nvSpPr>
          <p:cNvPr id="137243" name="Rectangle 27"/>
          <p:cNvSpPr>
            <a:spLocks noChangeArrowheads="1"/>
          </p:cNvSpPr>
          <p:nvPr/>
        </p:nvSpPr>
        <p:spPr bwMode="auto">
          <a:xfrm>
            <a:off x="3582653" y="2340066"/>
            <a:ext cx="2130384" cy="324009"/>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600" dirty="0" err="1">
                <a:solidFill>
                  <a:srgbClr val="00B050"/>
                </a:solidFill>
              </a:rPr>
              <a:t>xưng</a:t>
            </a:r>
            <a:r>
              <a:rPr lang="en-US" sz="1600" dirty="0">
                <a:solidFill>
                  <a:srgbClr val="00B050"/>
                </a:solidFill>
              </a:rPr>
              <a:t> </a:t>
            </a:r>
            <a:r>
              <a:rPr lang="en-US" sz="1600" dirty="0" err="1">
                <a:solidFill>
                  <a:srgbClr val="00B050"/>
                </a:solidFill>
              </a:rPr>
              <a:t>là</a:t>
            </a:r>
            <a:r>
              <a:rPr lang="en-US" sz="1600" dirty="0">
                <a:solidFill>
                  <a:srgbClr val="00B050"/>
                </a:solidFill>
              </a:rPr>
              <a:t> </a:t>
            </a:r>
            <a:r>
              <a:rPr lang="en-US" sz="1600" dirty="0" err="1">
                <a:solidFill>
                  <a:srgbClr val="00B050"/>
                </a:solidFill>
              </a:rPr>
              <a:t>anh</a:t>
            </a:r>
            <a:r>
              <a:rPr lang="en-US" sz="1600" dirty="0">
                <a:solidFill>
                  <a:srgbClr val="00B050"/>
                </a:solidFill>
              </a:rPr>
              <a:t> (</a:t>
            </a:r>
            <a:r>
              <a:rPr lang="en-US" sz="1600" dirty="0" err="1">
                <a:solidFill>
                  <a:srgbClr val="00B050"/>
                </a:solidFill>
              </a:rPr>
              <a:t>chị</a:t>
            </a:r>
            <a:r>
              <a:rPr lang="en-US" sz="1600" dirty="0">
                <a:solidFill>
                  <a:srgbClr val="00B050"/>
                </a:solidFill>
              </a:rPr>
              <a:t>)</a:t>
            </a:r>
          </a:p>
        </p:txBody>
      </p:sp>
      <p:sp>
        <p:nvSpPr>
          <p:cNvPr id="137244" name="Rectangle 28"/>
          <p:cNvSpPr>
            <a:spLocks noChangeArrowheads="1"/>
          </p:cNvSpPr>
          <p:nvPr/>
        </p:nvSpPr>
        <p:spPr bwMode="auto">
          <a:xfrm>
            <a:off x="1488275" y="864025"/>
            <a:ext cx="2018364"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600" dirty="0">
                <a:solidFill>
                  <a:srgbClr val="000000"/>
                </a:solidFill>
              </a:rPr>
              <a:t> </a:t>
            </a:r>
            <a:r>
              <a:rPr lang="en-US" sz="1600" dirty="0" err="1">
                <a:solidFill>
                  <a:srgbClr val="0070C0"/>
                </a:solidFill>
              </a:rPr>
              <a:t>thầy</a:t>
            </a:r>
            <a:r>
              <a:rPr lang="en-US" sz="1600" dirty="0">
                <a:solidFill>
                  <a:srgbClr val="0070C0"/>
                </a:solidFill>
              </a:rPr>
              <a:t>, </a:t>
            </a:r>
            <a:r>
              <a:rPr lang="en-US" sz="1600" dirty="0" err="1">
                <a:solidFill>
                  <a:srgbClr val="0070C0"/>
                </a:solidFill>
              </a:rPr>
              <a:t>cô</a:t>
            </a:r>
            <a:r>
              <a:rPr lang="en-US" sz="1600" dirty="0">
                <a:solidFill>
                  <a:srgbClr val="0070C0"/>
                </a:solidFill>
              </a:rPr>
              <a:t>           </a:t>
            </a:r>
          </a:p>
        </p:txBody>
      </p:sp>
      <p:sp>
        <p:nvSpPr>
          <p:cNvPr id="137245" name="Rectangle 29"/>
          <p:cNvSpPr>
            <a:spLocks noChangeArrowheads="1"/>
          </p:cNvSpPr>
          <p:nvPr/>
        </p:nvSpPr>
        <p:spPr bwMode="auto">
          <a:xfrm>
            <a:off x="1496275" y="1328286"/>
            <a:ext cx="2010363"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600" dirty="0" err="1">
                <a:solidFill>
                  <a:srgbClr val="0070C0"/>
                </a:solidFill>
              </a:rPr>
              <a:t>bố</a:t>
            </a:r>
            <a:r>
              <a:rPr lang="en-US" sz="1600" dirty="0">
                <a:solidFill>
                  <a:srgbClr val="0070C0"/>
                </a:solidFill>
              </a:rPr>
              <a:t>, </a:t>
            </a:r>
            <a:r>
              <a:rPr lang="en-US" sz="1600" dirty="0" err="1">
                <a:solidFill>
                  <a:srgbClr val="0070C0"/>
                </a:solidFill>
              </a:rPr>
              <a:t>ba</a:t>
            </a:r>
            <a:r>
              <a:rPr lang="en-US" sz="1600" dirty="0">
                <a:solidFill>
                  <a:srgbClr val="0070C0"/>
                </a:solidFill>
              </a:rPr>
              <a:t>, cha, </a:t>
            </a:r>
            <a:r>
              <a:rPr lang="en-US" sz="1600" dirty="0" err="1">
                <a:solidFill>
                  <a:srgbClr val="0070C0"/>
                </a:solidFill>
              </a:rPr>
              <a:t>tía</a:t>
            </a:r>
            <a:r>
              <a:rPr lang="en-US" sz="1600" dirty="0">
                <a:solidFill>
                  <a:srgbClr val="0070C0"/>
                </a:solidFill>
              </a:rPr>
              <a:t>,...</a:t>
            </a:r>
          </a:p>
          <a:p>
            <a:pPr defTabSz="514113" fontAlgn="base">
              <a:spcBef>
                <a:spcPct val="0"/>
              </a:spcBef>
              <a:spcAft>
                <a:spcPct val="0"/>
              </a:spcAft>
            </a:pPr>
            <a:r>
              <a:rPr lang="en-US" sz="1600" dirty="0" err="1">
                <a:solidFill>
                  <a:srgbClr val="0070C0"/>
                </a:solidFill>
              </a:rPr>
              <a:t>mẹ</a:t>
            </a:r>
            <a:r>
              <a:rPr lang="en-US" sz="1600" dirty="0">
                <a:solidFill>
                  <a:srgbClr val="0070C0"/>
                </a:solidFill>
              </a:rPr>
              <a:t>, </a:t>
            </a:r>
            <a:r>
              <a:rPr lang="en-US" sz="1600" dirty="0" err="1">
                <a:solidFill>
                  <a:srgbClr val="0070C0"/>
                </a:solidFill>
              </a:rPr>
              <a:t>má</a:t>
            </a:r>
            <a:r>
              <a:rPr lang="en-US" sz="1600" dirty="0">
                <a:solidFill>
                  <a:srgbClr val="0070C0"/>
                </a:solidFill>
              </a:rPr>
              <a:t>, </a:t>
            </a:r>
            <a:r>
              <a:rPr lang="en-US" sz="1600" dirty="0" err="1">
                <a:solidFill>
                  <a:srgbClr val="0070C0"/>
                </a:solidFill>
              </a:rPr>
              <a:t>bầm</a:t>
            </a:r>
            <a:r>
              <a:rPr lang="en-US" sz="1600" dirty="0">
                <a:solidFill>
                  <a:srgbClr val="000000"/>
                </a:solidFill>
              </a:rPr>
              <a:t>, …             </a:t>
            </a:r>
          </a:p>
        </p:txBody>
      </p:sp>
      <p:sp>
        <p:nvSpPr>
          <p:cNvPr id="137246" name="Rectangle 30"/>
          <p:cNvSpPr>
            <a:spLocks noChangeArrowheads="1"/>
          </p:cNvSpPr>
          <p:nvPr/>
        </p:nvSpPr>
        <p:spPr bwMode="auto">
          <a:xfrm>
            <a:off x="1496275" y="1836049"/>
            <a:ext cx="2010363"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600" dirty="0">
                <a:solidFill>
                  <a:srgbClr val="000000"/>
                </a:solidFill>
              </a:rPr>
              <a:t> </a:t>
            </a:r>
            <a:r>
              <a:rPr lang="vi-VN" sz="1600" dirty="0" smtClean="0">
                <a:solidFill>
                  <a:srgbClr val="000000"/>
                </a:solidFill>
              </a:rPr>
              <a:t>    </a:t>
            </a:r>
            <a:r>
              <a:rPr lang="en-US" sz="1600" dirty="0" err="1" smtClean="0">
                <a:solidFill>
                  <a:srgbClr val="0070C0"/>
                </a:solidFill>
              </a:rPr>
              <a:t>anh</a:t>
            </a:r>
            <a:r>
              <a:rPr lang="en-US" sz="1600" dirty="0">
                <a:solidFill>
                  <a:srgbClr val="0070C0"/>
                </a:solidFill>
              </a:rPr>
              <a:t>, </a:t>
            </a:r>
            <a:r>
              <a:rPr lang="en-US" sz="1600" dirty="0" err="1">
                <a:solidFill>
                  <a:srgbClr val="0070C0"/>
                </a:solidFill>
              </a:rPr>
              <a:t>chị</a:t>
            </a:r>
            <a:r>
              <a:rPr lang="en-US" sz="1600" dirty="0">
                <a:solidFill>
                  <a:srgbClr val="0070C0"/>
                </a:solidFill>
              </a:rPr>
              <a:t>             </a:t>
            </a:r>
          </a:p>
        </p:txBody>
      </p:sp>
      <p:sp>
        <p:nvSpPr>
          <p:cNvPr id="137247" name="Rectangle 31"/>
          <p:cNvSpPr>
            <a:spLocks noChangeArrowheads="1"/>
          </p:cNvSpPr>
          <p:nvPr/>
        </p:nvSpPr>
        <p:spPr bwMode="auto">
          <a:xfrm>
            <a:off x="1488273" y="2736076"/>
            <a:ext cx="2034368" cy="432011"/>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en-US" sz="1600" dirty="0" err="1" smtClean="0">
                <a:solidFill>
                  <a:srgbClr val="0070C0"/>
                </a:solidFill>
              </a:rPr>
              <a:t>bạn</a:t>
            </a:r>
            <a:r>
              <a:rPr lang="en-US" sz="1600" dirty="0">
                <a:solidFill>
                  <a:srgbClr val="0070C0"/>
                </a:solidFill>
              </a:rPr>
              <a:t>, </a:t>
            </a:r>
            <a:r>
              <a:rPr lang="en-US" sz="1600" dirty="0" err="1">
                <a:solidFill>
                  <a:srgbClr val="0070C0"/>
                </a:solidFill>
              </a:rPr>
              <a:t>đằng</a:t>
            </a:r>
            <a:r>
              <a:rPr lang="en-US" sz="1600" dirty="0">
                <a:solidFill>
                  <a:srgbClr val="0070C0"/>
                </a:solidFill>
              </a:rPr>
              <a:t> </a:t>
            </a:r>
            <a:r>
              <a:rPr lang="en-US" sz="1600" dirty="0" err="1">
                <a:solidFill>
                  <a:srgbClr val="0070C0"/>
                </a:solidFill>
              </a:rPr>
              <a:t>ấy</a:t>
            </a:r>
            <a:r>
              <a:rPr lang="en-US" sz="1600" dirty="0">
                <a:solidFill>
                  <a:srgbClr val="0070C0"/>
                </a:solidFill>
              </a:rPr>
              <a:t>, </a:t>
            </a:r>
            <a:r>
              <a:rPr lang="en-US" sz="1600" dirty="0" err="1" smtClean="0">
                <a:solidFill>
                  <a:srgbClr val="0070C0"/>
                </a:solidFill>
              </a:rPr>
              <a:t>cậu</a:t>
            </a:r>
            <a:r>
              <a:rPr lang="en-US" sz="1600" dirty="0" smtClean="0">
                <a:solidFill>
                  <a:srgbClr val="0070C0"/>
                </a:solidFill>
              </a:rPr>
              <a:t> </a:t>
            </a:r>
            <a:r>
              <a:rPr lang="en-US" sz="1600" dirty="0">
                <a:solidFill>
                  <a:srgbClr val="0070C0"/>
                </a:solidFill>
              </a:rPr>
              <a:t>…     </a:t>
            </a:r>
          </a:p>
        </p:txBody>
      </p:sp>
      <p:sp>
        <p:nvSpPr>
          <p:cNvPr id="137248" name="Rectangle 32"/>
          <p:cNvSpPr>
            <a:spLocks noChangeArrowheads="1"/>
          </p:cNvSpPr>
          <p:nvPr/>
        </p:nvSpPr>
        <p:spPr bwMode="auto">
          <a:xfrm>
            <a:off x="1496271" y="2340066"/>
            <a:ext cx="2026365" cy="324009"/>
          </a:xfrm>
          <a:prstGeom prst="rect">
            <a:avLst/>
          </a:prstGeom>
          <a:solidFill>
            <a:schemeClr val="bg1"/>
          </a:solidFill>
          <a:ln w="9525">
            <a:solidFill>
              <a:schemeClr val="tx1"/>
            </a:solidFill>
            <a:miter lim="800000"/>
            <a:headEnd/>
            <a:tailEnd/>
          </a:ln>
          <a:effectLst/>
          <a:extLst/>
        </p:spPr>
        <p:txBody>
          <a:bodyPr wrap="none" lIns="51393" tIns="25698" rIns="51393" bIns="25698" anchor="ctr"/>
          <a:lstStyle/>
          <a:p>
            <a:pPr defTabSz="514113" fontAlgn="base">
              <a:spcBef>
                <a:spcPct val="0"/>
              </a:spcBef>
              <a:spcAft>
                <a:spcPct val="0"/>
              </a:spcAft>
            </a:pPr>
            <a:r>
              <a:rPr lang="vi-VN" sz="1600" dirty="0" smtClean="0">
                <a:solidFill>
                  <a:srgbClr val="0070C0"/>
                </a:solidFill>
              </a:rPr>
              <a:t>     </a:t>
            </a:r>
            <a:r>
              <a:rPr lang="en-US" sz="1600" dirty="0" err="1" smtClean="0">
                <a:solidFill>
                  <a:srgbClr val="0070C0"/>
                </a:solidFill>
              </a:rPr>
              <a:t>em</a:t>
            </a:r>
            <a:endParaRPr lang="en-US" sz="1600" dirty="0">
              <a:solidFill>
                <a:srgbClr val="0070C0"/>
              </a:solidFill>
            </a:endParaRPr>
          </a:p>
        </p:txBody>
      </p:sp>
    </p:spTree>
    <p:extLst>
      <p:ext uri="{BB962C8B-B14F-4D97-AF65-F5344CB8AC3E}">
        <p14:creationId xmlns:p14="http://schemas.microsoft.com/office/powerpoint/2010/main" val="21565569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7221"/>
                                        </p:tgtEl>
                                        <p:attrNameLst>
                                          <p:attrName>style.visibility</p:attrName>
                                        </p:attrNameLst>
                                      </p:cBhvr>
                                      <p:to>
                                        <p:strVal val="visible"/>
                                      </p:to>
                                    </p:set>
                                    <p:animEffect transition="in" filter="blinds(horizontal)">
                                      <p:cBhvr>
                                        <p:cTn id="7" dur="500"/>
                                        <p:tgtEl>
                                          <p:spTgt spid="137221"/>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37223"/>
                                        </p:tgtEl>
                                        <p:attrNameLst>
                                          <p:attrName>style.visibility</p:attrName>
                                        </p:attrNameLst>
                                      </p:cBhvr>
                                      <p:to>
                                        <p:strVal val="visible"/>
                                      </p:to>
                                    </p:set>
                                    <p:animEffect transition="in" filter="blinds(horizontal)">
                                      <p:cBhvr>
                                        <p:cTn id="11" dur="500"/>
                                        <p:tgtEl>
                                          <p:spTgt spid="137223"/>
                                        </p:tgtEl>
                                      </p:cBhvr>
                                    </p:animEffect>
                                  </p:childTnLst>
                                </p:cTn>
                              </p:par>
                            </p:childTnLst>
                          </p:cTn>
                        </p:par>
                        <p:par>
                          <p:cTn id="12" fill="hold" nodeType="afterGroup">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137224"/>
                                        </p:tgtEl>
                                        <p:attrNameLst>
                                          <p:attrName>style.visibility</p:attrName>
                                        </p:attrNameLst>
                                      </p:cBhvr>
                                      <p:to>
                                        <p:strVal val="visible"/>
                                      </p:to>
                                    </p:set>
                                    <p:animEffect transition="in" filter="blinds(horizontal)">
                                      <p:cBhvr>
                                        <p:cTn id="15" dur="500"/>
                                        <p:tgtEl>
                                          <p:spTgt spid="137224"/>
                                        </p:tgtEl>
                                      </p:cBhvr>
                                    </p:animEffect>
                                  </p:childTnLst>
                                </p:cTn>
                              </p:par>
                            </p:childTnLst>
                          </p:cTn>
                        </p:par>
                        <p:par>
                          <p:cTn id="16" fill="hold" nodeType="afterGroup">
                            <p:stCondLst>
                              <p:cond delay="1500"/>
                            </p:stCondLst>
                            <p:childTnLst>
                              <p:par>
                                <p:cTn id="17" presetID="3" presetClass="entr" presetSubtype="10" fill="hold" grpId="0" nodeType="afterEffect">
                                  <p:stCondLst>
                                    <p:cond delay="0"/>
                                  </p:stCondLst>
                                  <p:childTnLst>
                                    <p:set>
                                      <p:cBhvr>
                                        <p:cTn id="18" dur="1" fill="hold">
                                          <p:stCondLst>
                                            <p:cond delay="0"/>
                                          </p:stCondLst>
                                        </p:cTn>
                                        <p:tgtEl>
                                          <p:spTgt spid="137229"/>
                                        </p:tgtEl>
                                        <p:attrNameLst>
                                          <p:attrName>style.visibility</p:attrName>
                                        </p:attrNameLst>
                                      </p:cBhvr>
                                      <p:to>
                                        <p:strVal val="visible"/>
                                      </p:to>
                                    </p:set>
                                    <p:animEffect transition="in" filter="blinds(horizontal)">
                                      <p:cBhvr>
                                        <p:cTn id="19" dur="500"/>
                                        <p:tgtEl>
                                          <p:spTgt spid="137229"/>
                                        </p:tgtEl>
                                      </p:cBhvr>
                                    </p:animEffect>
                                  </p:childTnLst>
                                </p:cTn>
                              </p:par>
                            </p:childTnLst>
                          </p:cTn>
                        </p:par>
                        <p:par>
                          <p:cTn id="20" fill="hold" nodeType="afterGroup">
                            <p:stCondLst>
                              <p:cond delay="2000"/>
                            </p:stCondLst>
                            <p:childTnLst>
                              <p:par>
                                <p:cTn id="21" presetID="3" presetClass="entr" presetSubtype="10" fill="hold" grpId="0" nodeType="afterEffect">
                                  <p:stCondLst>
                                    <p:cond delay="0"/>
                                  </p:stCondLst>
                                  <p:childTnLst>
                                    <p:set>
                                      <p:cBhvr>
                                        <p:cTn id="22" dur="1" fill="hold">
                                          <p:stCondLst>
                                            <p:cond delay="0"/>
                                          </p:stCondLst>
                                        </p:cTn>
                                        <p:tgtEl>
                                          <p:spTgt spid="137225"/>
                                        </p:tgtEl>
                                        <p:attrNameLst>
                                          <p:attrName>style.visibility</p:attrName>
                                        </p:attrNameLst>
                                      </p:cBhvr>
                                      <p:to>
                                        <p:strVal val="visible"/>
                                      </p:to>
                                    </p:set>
                                    <p:animEffect transition="in" filter="blinds(horizontal)">
                                      <p:cBhvr>
                                        <p:cTn id="23" dur="500"/>
                                        <p:tgtEl>
                                          <p:spTgt spid="13722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7244"/>
                                        </p:tgtEl>
                                        <p:attrNameLst>
                                          <p:attrName>style.visibility</p:attrName>
                                        </p:attrNameLst>
                                      </p:cBhvr>
                                      <p:to>
                                        <p:strVal val="visible"/>
                                      </p:to>
                                    </p:set>
                                    <p:animEffect transition="in" filter="box(in)">
                                      <p:cBhvr>
                                        <p:cTn id="28" dur="500"/>
                                        <p:tgtEl>
                                          <p:spTgt spid="13724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7239"/>
                                        </p:tgtEl>
                                        <p:attrNameLst>
                                          <p:attrName>style.visibility</p:attrName>
                                        </p:attrNameLst>
                                      </p:cBhvr>
                                      <p:to>
                                        <p:strVal val="visible"/>
                                      </p:to>
                                    </p:set>
                                    <p:animEffect transition="in" filter="box(in)">
                                      <p:cBhvr>
                                        <p:cTn id="33" dur="500"/>
                                        <p:tgtEl>
                                          <p:spTgt spid="1372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7245"/>
                                        </p:tgtEl>
                                        <p:attrNameLst>
                                          <p:attrName>style.visibility</p:attrName>
                                        </p:attrNameLst>
                                      </p:cBhvr>
                                      <p:to>
                                        <p:strVal val="visible"/>
                                      </p:to>
                                    </p:set>
                                    <p:animEffect transition="in" filter="box(in)">
                                      <p:cBhvr>
                                        <p:cTn id="38" dur="500"/>
                                        <p:tgtEl>
                                          <p:spTgt spid="13724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37240"/>
                                        </p:tgtEl>
                                        <p:attrNameLst>
                                          <p:attrName>style.visibility</p:attrName>
                                        </p:attrNameLst>
                                      </p:cBhvr>
                                      <p:to>
                                        <p:strVal val="visible"/>
                                      </p:to>
                                    </p:set>
                                    <p:animEffect transition="in" filter="box(in)">
                                      <p:cBhvr>
                                        <p:cTn id="43" dur="500"/>
                                        <p:tgtEl>
                                          <p:spTgt spid="137240"/>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37246"/>
                                        </p:tgtEl>
                                        <p:attrNameLst>
                                          <p:attrName>style.visibility</p:attrName>
                                        </p:attrNameLst>
                                      </p:cBhvr>
                                      <p:to>
                                        <p:strVal val="visible"/>
                                      </p:to>
                                    </p:set>
                                    <p:animEffect transition="in" filter="box(in)">
                                      <p:cBhvr>
                                        <p:cTn id="48" dur="500"/>
                                        <p:tgtEl>
                                          <p:spTgt spid="13724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37241"/>
                                        </p:tgtEl>
                                        <p:attrNameLst>
                                          <p:attrName>style.visibility</p:attrName>
                                        </p:attrNameLst>
                                      </p:cBhvr>
                                      <p:to>
                                        <p:strVal val="visible"/>
                                      </p:to>
                                    </p:set>
                                    <p:animEffect transition="in" filter="box(in)">
                                      <p:cBhvr>
                                        <p:cTn id="53" dur="500"/>
                                        <p:tgtEl>
                                          <p:spTgt spid="137241"/>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37248"/>
                                        </p:tgtEl>
                                        <p:attrNameLst>
                                          <p:attrName>style.visibility</p:attrName>
                                        </p:attrNameLst>
                                      </p:cBhvr>
                                      <p:to>
                                        <p:strVal val="visible"/>
                                      </p:to>
                                    </p:set>
                                    <p:animEffect transition="in" filter="box(in)">
                                      <p:cBhvr>
                                        <p:cTn id="58" dur="500"/>
                                        <p:tgtEl>
                                          <p:spTgt spid="137248"/>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137243"/>
                                        </p:tgtEl>
                                        <p:attrNameLst>
                                          <p:attrName>style.visibility</p:attrName>
                                        </p:attrNameLst>
                                      </p:cBhvr>
                                      <p:to>
                                        <p:strVal val="visible"/>
                                      </p:to>
                                    </p:set>
                                    <p:animEffect transition="in" filter="box(in)">
                                      <p:cBhvr>
                                        <p:cTn id="63" dur="500"/>
                                        <p:tgtEl>
                                          <p:spTgt spid="1372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137247"/>
                                        </p:tgtEl>
                                        <p:attrNameLst>
                                          <p:attrName>style.visibility</p:attrName>
                                        </p:attrNameLst>
                                      </p:cBhvr>
                                      <p:to>
                                        <p:strVal val="visible"/>
                                      </p:to>
                                    </p:set>
                                    <p:animEffect transition="in" filter="box(in)">
                                      <p:cBhvr>
                                        <p:cTn id="68" dur="500"/>
                                        <p:tgtEl>
                                          <p:spTgt spid="13724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137242"/>
                                        </p:tgtEl>
                                        <p:attrNameLst>
                                          <p:attrName>style.visibility</p:attrName>
                                        </p:attrNameLst>
                                      </p:cBhvr>
                                      <p:to>
                                        <p:strVal val="visible"/>
                                      </p:to>
                                    </p:set>
                                    <p:animEffect transition="in" filter="box(in)">
                                      <p:cBhvr>
                                        <p:cTn id="73" dur="500"/>
                                        <p:tgtEl>
                                          <p:spTgt spid="137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1" grpId="0" animBg="1"/>
      <p:bldP spid="137223" grpId="0" animBg="1"/>
      <p:bldP spid="137224" grpId="0" animBg="1"/>
      <p:bldP spid="137225" grpId="0" animBg="1"/>
      <p:bldP spid="137229" grpId="0" animBg="1"/>
      <p:bldP spid="137239" grpId="0" animBg="1"/>
      <p:bldP spid="137240" grpId="0" animBg="1"/>
      <p:bldP spid="137241" grpId="0" animBg="1"/>
      <p:bldP spid="137242" grpId="0" animBg="1"/>
      <p:bldP spid="137243" grpId="0" animBg="1"/>
      <p:bldP spid="137244" grpId="0" animBg="1"/>
      <p:bldP spid="137245" grpId="0" animBg="1"/>
      <p:bldP spid="137246" grpId="0" animBg="1"/>
      <p:bldP spid="137247" grpId="0" animBg="1"/>
      <p:bldP spid="137248"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98023" y="172244"/>
            <a:ext cx="5540998" cy="297180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51393" tIns="25698" rIns="51393" bIns="25698" anchor="ctr"/>
          <a:lstStyle/>
          <a:p>
            <a:pPr algn="ctr" defTabSz="514113" eaLnBrk="0" fontAlgn="base" hangingPunct="0">
              <a:spcBef>
                <a:spcPct val="0"/>
              </a:spcBef>
              <a:spcAft>
                <a:spcPct val="0"/>
              </a:spcAft>
              <a:defRPr/>
            </a:pPr>
            <a:endParaRPr lang="en-US" sz="1600">
              <a:solidFill>
                <a:prstClr val="white"/>
              </a:solidFill>
            </a:endParaRPr>
          </a:p>
        </p:txBody>
      </p:sp>
      <p:sp>
        <p:nvSpPr>
          <p:cNvPr id="30722" name="Rectangle 14"/>
          <p:cNvSpPr>
            <a:spLocks noChangeArrowheads="1"/>
          </p:cNvSpPr>
          <p:nvPr/>
        </p:nvSpPr>
        <p:spPr bwMode="auto">
          <a:xfrm>
            <a:off x="920178" y="380265"/>
            <a:ext cx="3879699" cy="417761"/>
          </a:xfrm>
          <a:prstGeom prst="rect">
            <a:avLst/>
          </a:prstGeom>
          <a:solidFill>
            <a:schemeClr val="bg2"/>
          </a:solidFill>
          <a:ln>
            <a:headEnd/>
            <a:tailEnd/>
          </a:ln>
        </p:spPr>
        <p:style>
          <a:lnRef idx="1">
            <a:schemeClr val="accent1"/>
          </a:lnRef>
          <a:fillRef idx="2">
            <a:schemeClr val="accent1"/>
          </a:fillRef>
          <a:effectRef idx="1">
            <a:schemeClr val="accent1"/>
          </a:effectRef>
          <a:fontRef idx="minor">
            <a:schemeClr val="dk1"/>
          </a:fontRef>
        </p:style>
        <p:txBody>
          <a:bodyPr wrap="none" lIns="51393" tIns="25698" rIns="51393" bIns="25698" anchor="ctr"/>
          <a:lstStyle>
            <a:lvl1pPr marL="342900" indent="-342900">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ctr" defTabSz="514113" fontAlgn="base">
              <a:spcBef>
                <a:spcPct val="0"/>
              </a:spcBef>
              <a:spcAft>
                <a:spcPct val="0"/>
              </a:spcAft>
              <a:defRPr/>
            </a:pPr>
            <a:r>
              <a:rPr lang="en-US" sz="1600" b="1" dirty="0" smtClean="0">
                <a:solidFill>
                  <a:prstClr val="white"/>
                </a:solidFill>
                <a:latin typeface="Times New Roman" panose="02020603050405020304" pitchFamily="18" charset="0"/>
                <a:cs typeface="Times New Roman" panose="02020603050405020304" pitchFamily="18" charset="0"/>
              </a:rPr>
              <a:t>     </a:t>
            </a:r>
            <a:r>
              <a:rPr lang="en-US" sz="1600" b="1" dirty="0" smtClean="0">
                <a:latin typeface="Times New Roman" panose="02020603050405020304" pitchFamily="18" charset="0"/>
                <a:cs typeface="Times New Roman" panose="02020603050405020304" pitchFamily="18" charset="0"/>
              </a:rPr>
              <a:t>Đại từ xưng hô là từ như thế nào?</a:t>
            </a:r>
            <a:endParaRPr lang="en-US" sz="1600" b="1" dirty="0" smtClean="0">
              <a:latin typeface=".VnTime" panose="020B7200000000000000" pitchFamily="34" charset="0"/>
              <a:cs typeface="Arial" panose="020B0604020202020204" pitchFamily="34" charset="0"/>
            </a:endParaRPr>
          </a:p>
        </p:txBody>
      </p:sp>
      <p:sp>
        <p:nvSpPr>
          <p:cNvPr id="4" name="TextBox 3"/>
          <p:cNvSpPr txBox="1"/>
          <p:nvPr/>
        </p:nvSpPr>
        <p:spPr>
          <a:xfrm>
            <a:off x="153031" y="248444"/>
            <a:ext cx="5443980" cy="790562"/>
          </a:xfrm>
          <a:prstGeom prst="rect">
            <a:avLst/>
          </a:prstGeom>
          <a:solidFill>
            <a:schemeClr val="accent5">
              <a:lumMod val="20000"/>
              <a:lumOff val="80000"/>
            </a:schemeClr>
          </a:solidFill>
        </p:spPr>
        <p:style>
          <a:lnRef idx="1">
            <a:schemeClr val="accent4"/>
          </a:lnRef>
          <a:fillRef idx="2">
            <a:schemeClr val="accent4"/>
          </a:fillRef>
          <a:effectRef idx="1">
            <a:schemeClr val="accent4"/>
          </a:effectRef>
          <a:fontRef idx="minor">
            <a:schemeClr val="dk1"/>
          </a:fontRef>
        </p:style>
        <p:txBody>
          <a:bodyPr lIns="51393" tIns="25698" rIns="51393" bIns="25698">
            <a:spAutoFit/>
          </a:bodyPr>
          <a:lstStyle/>
          <a:p>
            <a:pPr algn="just" defTabSz="514113" fontAlgn="base">
              <a:spcBef>
                <a:spcPct val="0"/>
              </a:spcBef>
              <a:spcAft>
                <a:spcPct val="0"/>
              </a:spcAft>
              <a:defRPr/>
            </a:pPr>
            <a:r>
              <a:rPr lang="en-US" sz="1600" dirty="0">
                <a:solidFill>
                  <a:prstClr val="black"/>
                </a:solidFill>
                <a:latin typeface="Arial" pitchFamily="34" charset="0"/>
                <a:cs typeface="Arial" pitchFamily="34" charset="0"/>
              </a:rPr>
              <a:t>1. </a:t>
            </a:r>
            <a:r>
              <a:rPr lang="vi-VN" sz="1600" dirty="0">
                <a:solidFill>
                  <a:prstClr val="black"/>
                </a:solidFill>
                <a:latin typeface="Arial" pitchFamily="34" charset="0"/>
                <a:cs typeface="Arial" pitchFamily="34" charset="0"/>
              </a:rPr>
              <a:t>Đại từ xưng hô là từ được người nói dùng để tự chỉ mình hay chỉ người khác khi giao tiếp: </a:t>
            </a:r>
            <a:r>
              <a:rPr lang="vi-VN" sz="1600" b="1" i="1" dirty="0">
                <a:solidFill>
                  <a:prstClr val="black"/>
                </a:solidFill>
                <a:latin typeface="Arial" pitchFamily="34" charset="0"/>
                <a:cs typeface="Arial" pitchFamily="34" charset="0"/>
              </a:rPr>
              <a:t>tôi, chúng tôi; mày, chúng mày; nó, chúng nó, …</a:t>
            </a:r>
            <a:endParaRPr lang="vi-VN" sz="1600" i="1" dirty="0">
              <a:solidFill>
                <a:prstClr val="black"/>
              </a:solidFill>
              <a:latin typeface="Arial" pitchFamily="34" charset="0"/>
              <a:cs typeface="Arial" pitchFamily="34" charset="0"/>
            </a:endParaRPr>
          </a:p>
        </p:txBody>
      </p:sp>
      <p:sp>
        <p:nvSpPr>
          <p:cNvPr id="5" name="TextBox 4"/>
          <p:cNvSpPr txBox="1">
            <a:spLocks noChangeArrowheads="1"/>
          </p:cNvSpPr>
          <p:nvPr/>
        </p:nvSpPr>
        <p:spPr bwMode="auto">
          <a:xfrm>
            <a:off x="153031" y="1322292"/>
            <a:ext cx="5443980" cy="790562"/>
          </a:xfrm>
          <a:prstGeom prst="rect">
            <a:avLst/>
          </a:prstGeom>
          <a:ln/>
        </p:spPr>
        <p:style>
          <a:lnRef idx="1">
            <a:schemeClr val="accent1"/>
          </a:lnRef>
          <a:fillRef idx="2">
            <a:schemeClr val="accent1"/>
          </a:fillRef>
          <a:effectRef idx="1">
            <a:schemeClr val="accent1"/>
          </a:effectRef>
          <a:fontRef idx="minor">
            <a:schemeClr val="dk1"/>
          </a:fontRef>
        </p:style>
        <p:txBody>
          <a:bodyPr lIns="51393" tIns="25698" rIns="51393" bIns="25698">
            <a:spAutoFit/>
          </a:bodyPr>
          <a:lstStyle>
            <a:lvl1pPr marL="342900" indent="-342900">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514113" fontAlgn="base">
              <a:spcBef>
                <a:spcPct val="0"/>
              </a:spcBef>
              <a:spcAft>
                <a:spcPct val="0"/>
              </a:spcAft>
              <a:defRPr/>
            </a:pPr>
            <a:r>
              <a:rPr lang="en-US" sz="1600" b="1" dirty="0" smtClean="0">
                <a:solidFill>
                  <a:prstClr val="white"/>
                </a:solidFill>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Trong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giao</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tiếp</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người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Việt</a:t>
            </a:r>
            <a:r>
              <a:rPr lang="en-US" sz="1600" b="1" dirty="0" smtClean="0">
                <a:latin typeface="Times New Roman" panose="02020603050405020304" pitchFamily="18" charset="0"/>
                <a:cs typeface="Times New Roman" panose="02020603050405020304" pitchFamily="18" charset="0"/>
              </a:rPr>
              <a:t> Nam </a:t>
            </a:r>
            <a:r>
              <a:rPr lang="en-US" sz="1600" b="1" dirty="0" err="1" smtClean="0">
                <a:latin typeface="Times New Roman" panose="02020603050405020304" pitchFamily="18" charset="0"/>
                <a:cs typeface="Times New Roman" panose="02020603050405020304" pitchFamily="18" charset="0"/>
              </a:rPr>
              <a:t>còn</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dùng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những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danh</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từ</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chỉ</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người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làm</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đại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từ</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xưng</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hô</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nào</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để</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thể</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hiện</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rõ</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thứ</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bậc</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tuổi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tác</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giới</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tính</a:t>
            </a:r>
            <a:r>
              <a:rPr lang="en-US" sz="1600" b="1" dirty="0" smtClean="0">
                <a:latin typeface="Times New Roman" panose="02020603050405020304" pitchFamily="18" charset="0"/>
                <a:cs typeface="Times New Roman" panose="02020603050405020304" pitchFamily="18" charset="0"/>
              </a:rPr>
              <a:t>?</a:t>
            </a:r>
            <a:endParaRPr lang="en-US" sz="1600" dirty="0" smtClean="0"/>
          </a:p>
        </p:txBody>
      </p:sp>
      <p:sp>
        <p:nvSpPr>
          <p:cNvPr id="6" name="TextBox 5"/>
          <p:cNvSpPr txBox="1">
            <a:spLocks noChangeArrowheads="1"/>
          </p:cNvSpPr>
          <p:nvPr/>
        </p:nvSpPr>
        <p:spPr bwMode="auto">
          <a:xfrm>
            <a:off x="153031" y="1116661"/>
            <a:ext cx="5443980" cy="1036783"/>
          </a:xfrm>
          <a:prstGeom prst="rect">
            <a:avLst/>
          </a:prstGeom>
          <a:solidFill>
            <a:schemeClr val="accent4">
              <a:lumMod val="20000"/>
              <a:lumOff val="80000"/>
            </a:schemeClr>
          </a:solidFill>
          <a:ln/>
        </p:spPr>
        <p:style>
          <a:lnRef idx="1">
            <a:schemeClr val="accent2"/>
          </a:lnRef>
          <a:fillRef idx="2">
            <a:schemeClr val="accent2"/>
          </a:fillRef>
          <a:effectRef idx="1">
            <a:schemeClr val="accent2"/>
          </a:effectRef>
          <a:fontRef idx="minor">
            <a:schemeClr val="dk1"/>
          </a:fontRef>
        </p:style>
        <p:txBody>
          <a:bodyPr lIns="51393" tIns="25698" rIns="51393" bIns="2569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514113" fontAlgn="base">
              <a:spcBef>
                <a:spcPct val="0"/>
              </a:spcBef>
              <a:spcAft>
                <a:spcPct val="0"/>
              </a:spcAft>
              <a:defRPr/>
            </a:pPr>
            <a:r>
              <a:rPr lang="vi-VN" sz="1600" dirty="0">
                <a:solidFill>
                  <a:prstClr val="black"/>
                </a:solidFill>
                <a:latin typeface="Arial" pitchFamily="34" charset="0"/>
                <a:cs typeface="Arial" pitchFamily="34" charset="0"/>
              </a:rPr>
              <a:t>2. Bên cạnh các từ nói trên, người Việt Nam còn dùng nhiều danh từ chỉ người làm đại từ xưng hô để thể hiện rõ thứ bậc, tuổi tác, giới tính: </a:t>
            </a:r>
            <a:r>
              <a:rPr lang="vi-VN" sz="1600" b="1" i="1" dirty="0">
                <a:solidFill>
                  <a:prstClr val="black"/>
                </a:solidFill>
                <a:latin typeface="Arial" pitchFamily="34" charset="0"/>
                <a:cs typeface="Arial" pitchFamily="34" charset="0"/>
              </a:rPr>
              <a:t>ông, bà, anh, chị,</a:t>
            </a:r>
            <a:r>
              <a:rPr lang="vi-VN" sz="1600" i="1" dirty="0">
                <a:solidFill>
                  <a:prstClr val="black"/>
                </a:solidFill>
                <a:latin typeface="Arial" pitchFamily="34" charset="0"/>
                <a:cs typeface="Arial" pitchFamily="34" charset="0"/>
              </a:rPr>
              <a:t> </a:t>
            </a:r>
            <a:r>
              <a:rPr lang="vi-VN" sz="1600" b="1" i="1" dirty="0">
                <a:solidFill>
                  <a:prstClr val="black"/>
                </a:solidFill>
                <a:latin typeface="Arial" pitchFamily="34" charset="0"/>
                <a:cs typeface="Arial" pitchFamily="34" charset="0"/>
              </a:rPr>
              <a:t>em, cháu, thầy, bạn</a:t>
            </a:r>
            <a:r>
              <a:rPr lang="vi-VN" sz="1600" b="1" i="1" dirty="0" smtClean="0">
                <a:solidFill>
                  <a:prstClr val="black"/>
                </a:solidFill>
                <a:latin typeface="Arial" pitchFamily="34" charset="0"/>
                <a:cs typeface="Arial" pitchFamily="34" charset="0"/>
              </a:rPr>
              <a:t>,…</a:t>
            </a:r>
            <a:endParaRPr lang="vi-VN" sz="1600" i="1" dirty="0">
              <a:solidFill>
                <a:prstClr val="black"/>
              </a:solidFill>
              <a:latin typeface="Arial" pitchFamily="34" charset="0"/>
              <a:cs typeface="Arial" pitchFamily="34" charset="0"/>
            </a:endParaRPr>
          </a:p>
        </p:txBody>
      </p:sp>
      <p:sp>
        <p:nvSpPr>
          <p:cNvPr id="7" name="TextBox 6"/>
          <p:cNvSpPr txBox="1">
            <a:spLocks noChangeArrowheads="1"/>
          </p:cNvSpPr>
          <p:nvPr/>
        </p:nvSpPr>
        <p:spPr bwMode="auto">
          <a:xfrm>
            <a:off x="675839" y="2457817"/>
            <a:ext cx="4501811" cy="298119"/>
          </a:xfrm>
          <a:prstGeom prst="rect">
            <a:avLst/>
          </a:prstGeom>
          <a:ln/>
        </p:spPr>
        <p:style>
          <a:lnRef idx="1">
            <a:schemeClr val="accent1"/>
          </a:lnRef>
          <a:fillRef idx="2">
            <a:schemeClr val="accent1"/>
          </a:fillRef>
          <a:effectRef idx="1">
            <a:schemeClr val="accent1"/>
          </a:effectRef>
          <a:fontRef idx="minor">
            <a:schemeClr val="dk1"/>
          </a:fontRef>
        </p:style>
        <p:txBody>
          <a:bodyPr lIns="51393" tIns="25698" rIns="51393" bIns="2569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defTabSz="514113" fontAlgn="base">
              <a:spcBef>
                <a:spcPct val="0"/>
              </a:spcBef>
              <a:spcAft>
                <a:spcPct val="0"/>
              </a:spcAft>
              <a:defRPr/>
            </a:pPr>
            <a:r>
              <a:rPr lang="en-US" sz="1600" b="1" dirty="0" smtClean="0">
                <a:latin typeface="Times New Roman" panose="02020603050405020304" pitchFamily="18" charset="0"/>
                <a:cs typeface="Times New Roman" panose="02020603050405020304" pitchFamily="18" charset="0"/>
              </a:rPr>
              <a:t>Khi xưng </a:t>
            </a:r>
            <a:r>
              <a:rPr lang="en-US" sz="1600" b="1" dirty="0" err="1" smtClean="0">
                <a:latin typeface="Times New Roman" panose="02020603050405020304" pitchFamily="18" charset="0"/>
                <a:cs typeface="Times New Roman" panose="02020603050405020304" pitchFamily="18" charset="0"/>
              </a:rPr>
              <a:t>hô</a:t>
            </a:r>
            <a:r>
              <a:rPr lang="en-US" sz="1600" b="1" dirty="0" smtClean="0">
                <a:latin typeface="Times New Roman" panose="02020603050405020304" pitchFamily="18" charset="0"/>
                <a:cs typeface="Times New Roman" panose="02020603050405020304" pitchFamily="18" charset="0"/>
              </a:rPr>
              <a:t> </a:t>
            </a:r>
            <a:r>
              <a:rPr lang="en-US" sz="1600" b="1" dirty="0" err="1" smtClean="0">
                <a:latin typeface="Times New Roman" panose="02020603050405020304" pitchFamily="18" charset="0"/>
                <a:cs typeface="Times New Roman" panose="02020603050405020304" pitchFamily="18" charset="0"/>
              </a:rPr>
              <a:t>cần</a:t>
            </a:r>
            <a:r>
              <a:rPr lang="vi-VN" sz="1600" b="1" dirty="0">
                <a:latin typeface="Times New Roman" panose="02020603050405020304" pitchFamily="18" charset="0"/>
                <a:cs typeface="Times New Roman" panose="02020603050405020304" pitchFamily="18" charset="0"/>
              </a:rPr>
              <a:t> </a:t>
            </a:r>
            <a:r>
              <a:rPr lang="vi-VN" sz="1600" b="1" dirty="0" smtClean="0">
                <a:latin typeface="Times New Roman" panose="02020603050405020304" pitchFamily="18" charset="0"/>
                <a:cs typeface="Times New Roman" panose="02020603050405020304" pitchFamily="18" charset="0"/>
              </a:rPr>
              <a:t>chú ý điều gì </a:t>
            </a:r>
            <a:r>
              <a:rPr lang="en-US" sz="1600" b="1" dirty="0" smtClean="0">
                <a:latin typeface="Times New Roman" panose="02020603050405020304" pitchFamily="18" charset="0"/>
                <a:cs typeface="Times New Roman" panose="02020603050405020304" pitchFamily="18" charset="0"/>
              </a:rPr>
              <a:t>?</a:t>
            </a:r>
          </a:p>
        </p:txBody>
      </p:sp>
      <p:sp>
        <p:nvSpPr>
          <p:cNvPr id="8" name="Rectangle 7"/>
          <p:cNvSpPr>
            <a:spLocks noChangeArrowheads="1"/>
          </p:cNvSpPr>
          <p:nvPr/>
        </p:nvSpPr>
        <p:spPr bwMode="auto">
          <a:xfrm>
            <a:off x="169033" y="2229644"/>
            <a:ext cx="5443980" cy="790562"/>
          </a:xfrm>
          <a:prstGeom prst="rect">
            <a:avLst/>
          </a:prstGeom>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lIns="51393" tIns="25698" rIns="51393" bIns="25698">
            <a:spAutoFit/>
          </a:bodyPr>
          <a:lstStyle>
            <a:lvl1pPr>
              <a:defRPr sz="2800">
                <a:solidFill>
                  <a:schemeClr val="tx1"/>
                </a:solidFill>
                <a:latin typeface=".VnArial" panose="020B7200000000000000" pitchFamily="34" charset="0"/>
              </a:defRPr>
            </a:lvl1pPr>
            <a:lvl2pPr marL="742950" indent="-285750">
              <a:defRPr sz="2800">
                <a:solidFill>
                  <a:schemeClr val="tx1"/>
                </a:solidFill>
                <a:latin typeface=".VnArial" panose="020B7200000000000000" pitchFamily="34" charset="0"/>
              </a:defRPr>
            </a:lvl2pPr>
            <a:lvl3pPr marL="1143000" indent="-228600">
              <a:defRPr sz="2800">
                <a:solidFill>
                  <a:schemeClr val="tx1"/>
                </a:solidFill>
                <a:latin typeface=".VnArial" panose="020B7200000000000000" pitchFamily="34" charset="0"/>
              </a:defRPr>
            </a:lvl3pPr>
            <a:lvl4pPr marL="1600200" indent="-228600">
              <a:defRPr sz="2800">
                <a:solidFill>
                  <a:schemeClr val="tx1"/>
                </a:solidFill>
                <a:latin typeface=".VnArial" panose="020B7200000000000000" pitchFamily="34" charset="0"/>
              </a:defRPr>
            </a:lvl4pPr>
            <a:lvl5pPr marL="2057400" indent="-228600">
              <a:defRPr sz="2800">
                <a:solidFill>
                  <a:schemeClr val="tx1"/>
                </a:solidFill>
                <a:latin typeface=".VnArial" panose="020B7200000000000000" pitchFamily="34" charset="0"/>
              </a:defRPr>
            </a:lvl5pPr>
            <a:lvl6pPr marL="2514600" indent="-228600" eaLnBrk="0" fontAlgn="base" hangingPunct="0">
              <a:spcBef>
                <a:spcPct val="0"/>
              </a:spcBef>
              <a:spcAft>
                <a:spcPct val="0"/>
              </a:spcAft>
              <a:defRPr sz="2800">
                <a:solidFill>
                  <a:schemeClr val="tx1"/>
                </a:solidFill>
                <a:latin typeface=".VnArial" panose="020B7200000000000000" pitchFamily="34" charset="0"/>
              </a:defRPr>
            </a:lvl6pPr>
            <a:lvl7pPr marL="2971800" indent="-228600" eaLnBrk="0" fontAlgn="base" hangingPunct="0">
              <a:spcBef>
                <a:spcPct val="0"/>
              </a:spcBef>
              <a:spcAft>
                <a:spcPct val="0"/>
              </a:spcAft>
              <a:defRPr sz="2800">
                <a:solidFill>
                  <a:schemeClr val="tx1"/>
                </a:solidFill>
                <a:latin typeface=".VnArial" panose="020B7200000000000000" pitchFamily="34" charset="0"/>
              </a:defRPr>
            </a:lvl7pPr>
            <a:lvl8pPr marL="3429000" indent="-228600" eaLnBrk="0" fontAlgn="base" hangingPunct="0">
              <a:spcBef>
                <a:spcPct val="0"/>
              </a:spcBef>
              <a:spcAft>
                <a:spcPct val="0"/>
              </a:spcAft>
              <a:defRPr sz="2800">
                <a:solidFill>
                  <a:schemeClr val="tx1"/>
                </a:solidFill>
                <a:latin typeface=".VnArial" panose="020B7200000000000000" pitchFamily="34" charset="0"/>
              </a:defRPr>
            </a:lvl8pPr>
            <a:lvl9pPr marL="3886200" indent="-228600" eaLnBrk="0" fontAlgn="base" hangingPunct="0">
              <a:spcBef>
                <a:spcPct val="0"/>
              </a:spcBef>
              <a:spcAft>
                <a:spcPct val="0"/>
              </a:spcAft>
              <a:defRPr sz="2800">
                <a:solidFill>
                  <a:schemeClr val="tx1"/>
                </a:solidFill>
                <a:latin typeface=".VnArial" panose="020B7200000000000000" pitchFamily="34" charset="0"/>
              </a:defRPr>
            </a:lvl9pPr>
          </a:lstStyle>
          <a:p>
            <a:pPr algn="just" defTabSz="514113" fontAlgn="base">
              <a:spcBef>
                <a:spcPct val="0"/>
              </a:spcBef>
              <a:spcAft>
                <a:spcPct val="0"/>
              </a:spcAft>
              <a:defRPr/>
            </a:pPr>
            <a:r>
              <a:rPr lang="vi-VN" sz="1600" dirty="0">
                <a:solidFill>
                  <a:prstClr val="black"/>
                </a:solidFill>
                <a:latin typeface="Arial" pitchFamily="34" charset="0"/>
                <a:cs typeface="Arial" pitchFamily="34" charset="0"/>
              </a:rPr>
              <a:t>3. Khi xưng hô, cần chú ý chọn từ cho </a:t>
            </a:r>
            <a:r>
              <a:rPr lang="vi-VN" sz="1600" dirty="0" smtClean="0">
                <a:solidFill>
                  <a:prstClr val="black"/>
                </a:solidFill>
                <a:latin typeface="Arial" pitchFamily="34" charset="0"/>
                <a:cs typeface="Arial" pitchFamily="34" charset="0"/>
              </a:rPr>
              <a:t>lịch sự</a:t>
            </a:r>
            <a:r>
              <a:rPr lang="vi-VN" sz="1600" dirty="0">
                <a:solidFill>
                  <a:prstClr val="black"/>
                </a:solidFill>
                <a:latin typeface="Arial" pitchFamily="34" charset="0"/>
                <a:cs typeface="Arial" pitchFamily="34" charset="0"/>
              </a:rPr>
              <a:t>, thể hiện đúng mối quan hệ giữa mình với người nghe và người được nhắc tới.</a:t>
            </a:r>
          </a:p>
        </p:txBody>
      </p:sp>
      <p:sp>
        <p:nvSpPr>
          <p:cNvPr id="3" name="Rectangle 2"/>
          <p:cNvSpPr/>
          <p:nvPr/>
        </p:nvSpPr>
        <p:spPr>
          <a:xfrm>
            <a:off x="1937357" y="16505"/>
            <a:ext cx="1838331" cy="1995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51393" tIns="25698" rIns="51393" bIns="25698" anchor="ctr"/>
          <a:lstStyle/>
          <a:p>
            <a:pPr algn="ctr" defTabSz="514113" eaLnBrk="0" fontAlgn="base" hangingPunct="0">
              <a:spcBef>
                <a:spcPct val="0"/>
              </a:spcBef>
              <a:spcAft>
                <a:spcPct val="0"/>
              </a:spcAft>
              <a:defRPr/>
            </a:pPr>
            <a:r>
              <a:rPr lang="en-US" sz="1600" b="1" dirty="0">
                <a:solidFill>
                  <a:srgbClr val="FF0000"/>
                </a:solidFill>
                <a:latin typeface="Times New Roman" panose="02020603050405020304" pitchFamily="18" charset="0"/>
                <a:cs typeface="Times New Roman" panose="02020603050405020304" pitchFamily="18" charset="0"/>
              </a:rPr>
              <a:t>II - </a:t>
            </a:r>
            <a:r>
              <a:rPr lang="en-US" sz="1600" b="1" dirty="0" err="1">
                <a:solidFill>
                  <a:srgbClr val="FF0000"/>
                </a:solidFill>
                <a:latin typeface="Times New Roman" panose="02020603050405020304" pitchFamily="18" charset="0"/>
                <a:cs typeface="Times New Roman" panose="02020603050405020304" pitchFamily="18" charset="0"/>
              </a:rPr>
              <a:t>Ghi</a:t>
            </a:r>
            <a:r>
              <a:rPr lang="en-US" sz="1600" b="1" dirty="0">
                <a:solidFill>
                  <a:srgbClr val="FF0000"/>
                </a:solidFill>
                <a:latin typeface="Times New Roman" panose="02020603050405020304" pitchFamily="18" charset="0"/>
                <a:cs typeface="Times New Roman" panose="02020603050405020304" pitchFamily="18" charset="0"/>
              </a:rPr>
              <a:t> </a:t>
            </a:r>
            <a:r>
              <a:rPr lang="en-US" sz="1600" b="1" dirty="0" err="1">
                <a:solidFill>
                  <a:srgbClr val="FF0000"/>
                </a:solidFill>
                <a:latin typeface="Times New Roman" panose="02020603050405020304" pitchFamily="18" charset="0"/>
                <a:cs typeface="Times New Roman" panose="02020603050405020304" pitchFamily="18" charset="0"/>
              </a:rPr>
              <a:t>nhớ</a:t>
            </a:r>
            <a:endParaRPr lang="en-US" sz="1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755036"/>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left)">
                                      <p:cBhvr>
                                        <p:cTn id="7" dur="5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xit" presetSubtype="10" fill="hold" grpId="1" nodeType="clickEffect">
                                  <p:stCondLst>
                                    <p:cond delay="0"/>
                                  </p:stCondLst>
                                  <p:childTnLst>
                                    <p:animEffect transition="out" filter="randombar(horizontal)">
                                      <p:cBhvr>
                                        <p:cTn id="11" dur="500"/>
                                        <p:tgtEl>
                                          <p:spTgt spid="30722"/>
                                        </p:tgtEl>
                                      </p:cBhvr>
                                    </p:animEffect>
                                    <p:set>
                                      <p:cBhvr>
                                        <p:cTn id="12" dur="1" fill="hold">
                                          <p:stCondLst>
                                            <p:cond delay="499"/>
                                          </p:stCondLst>
                                        </p:cTn>
                                        <p:tgtEl>
                                          <p:spTgt spid="30722"/>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par>
                                <p:cTn id="31" presetID="22" presetClass="entr" presetSubtype="8"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4" presetClass="exit" presetSubtype="10" fill="hold" grpId="1" nodeType="clickEffect">
                                  <p:stCondLst>
                                    <p:cond delay="0"/>
                                  </p:stCondLst>
                                  <p:childTnLst>
                                    <p:animEffect transition="out" filter="randombar(horizontal)">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22" presetClass="entr" presetSubtype="8"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ircle(in)">
                                      <p:cBhvr>
                                        <p:cTn id="46" dur="2000"/>
                                        <p:tgtEl>
                                          <p:spTgt spid="2"/>
                                        </p:tgtEl>
                                      </p:cBhvr>
                                    </p:animEffect>
                                  </p:childTnLst>
                                </p:cTn>
                              </p:par>
                            </p:childTnLst>
                          </p:cTn>
                        </p:par>
                        <p:par>
                          <p:cTn id="47" fill="hold" nodeType="withGroup">
                            <p:stCondLst>
                              <p:cond delay="2000"/>
                            </p:stCondLst>
                            <p:childTnLst>
                              <p:par>
                                <p:cTn id="48" presetID="22" presetClass="entr" presetSubtype="8"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left)">
                                      <p:cBhvr>
                                        <p:cTn id="5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722" grpId="0" animBg="1"/>
      <p:bldP spid="30722" grpId="1" animBg="1"/>
      <p:bldP spid="4" grpId="0" animBg="1"/>
      <p:bldP spid="5" grpId="0" animBg="1"/>
      <p:bldP spid="5" grpId="1" animBg="1"/>
      <p:bldP spid="6" grpId="0" animBg="1"/>
      <p:bldP spid="7" grpId="0" animBg="1"/>
      <p:bldP spid="7" grpId="1" animBg="1"/>
      <p:bldP spid="8"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8786" name="Text Box 18"/>
          <p:cNvSpPr txBox="1">
            <a:spLocks noChangeArrowheads="1"/>
          </p:cNvSpPr>
          <p:nvPr/>
        </p:nvSpPr>
        <p:spPr bwMode="auto">
          <a:xfrm>
            <a:off x="144030" y="1332039"/>
            <a:ext cx="2640476" cy="20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eaLnBrk="0" fontAlgn="base" hangingPunct="0">
              <a:spcBef>
                <a:spcPct val="50000"/>
              </a:spcBef>
              <a:spcAft>
                <a:spcPct val="0"/>
              </a:spcAft>
            </a:pPr>
            <a:endParaRPr lang="vi-VN" sz="1000">
              <a:solidFill>
                <a:srgbClr val="3333FF"/>
              </a:solidFill>
              <a:latin typeface="Tahoma" pitchFamily="34" charset="0"/>
              <a:cs typeface="Arial" pitchFamily="34" charset="0"/>
            </a:endParaRPr>
          </a:p>
        </p:txBody>
      </p:sp>
      <p:sp>
        <p:nvSpPr>
          <p:cNvPr id="118787" name="Text Box 19"/>
          <p:cNvSpPr txBox="1">
            <a:spLocks noChangeArrowheads="1"/>
          </p:cNvSpPr>
          <p:nvPr/>
        </p:nvSpPr>
        <p:spPr bwMode="auto">
          <a:xfrm>
            <a:off x="384073" y="1800051"/>
            <a:ext cx="2112381" cy="205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eaLnBrk="0" fontAlgn="base" hangingPunct="0">
              <a:spcBef>
                <a:spcPct val="50000"/>
              </a:spcBef>
              <a:spcAft>
                <a:spcPct val="0"/>
              </a:spcAft>
            </a:pPr>
            <a:endParaRPr lang="vi-VN" sz="1000">
              <a:solidFill>
                <a:srgbClr val="3333FF"/>
              </a:solidFill>
              <a:latin typeface="Tahoma" pitchFamily="34" charset="0"/>
              <a:cs typeface="Arial" pitchFamily="34" charset="0"/>
            </a:endParaRPr>
          </a:p>
        </p:txBody>
      </p:sp>
      <p:sp>
        <p:nvSpPr>
          <p:cNvPr id="581635" name="Text Box 3"/>
          <p:cNvSpPr txBox="1">
            <a:spLocks noChangeArrowheads="1"/>
          </p:cNvSpPr>
          <p:nvPr/>
        </p:nvSpPr>
        <p:spPr bwMode="auto">
          <a:xfrm>
            <a:off x="7" y="-12743"/>
            <a:ext cx="1508912" cy="26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eaLnBrk="0" fontAlgn="base" hangingPunct="0">
              <a:spcBef>
                <a:spcPct val="50000"/>
              </a:spcBef>
              <a:spcAft>
                <a:spcPct val="0"/>
              </a:spcAft>
            </a:pPr>
            <a:r>
              <a:rPr lang="en-US" sz="1400" b="1" dirty="0">
                <a:solidFill>
                  <a:srgbClr val="FF0000"/>
                </a:solidFill>
                <a:latin typeface="Arial" pitchFamily="34" charset="0"/>
                <a:cs typeface="Arial" pitchFamily="34" charset="0"/>
              </a:rPr>
              <a:t> III – Luyện tập</a:t>
            </a:r>
          </a:p>
        </p:txBody>
      </p:sp>
      <p:sp>
        <p:nvSpPr>
          <p:cNvPr id="118789" name="Text Box 24"/>
          <p:cNvSpPr txBox="1">
            <a:spLocks noChangeArrowheads="1"/>
          </p:cNvSpPr>
          <p:nvPr/>
        </p:nvSpPr>
        <p:spPr bwMode="auto">
          <a:xfrm>
            <a:off x="61119" y="990033"/>
            <a:ext cx="5596009" cy="2267889"/>
          </a:xfrm>
          <a:prstGeom prst="rect">
            <a:avLst/>
          </a:prstGeom>
          <a:solidFill>
            <a:srgbClr val="FFCCFF">
              <a:alpha val="3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defTabSz="514113" eaLnBrk="0" fontAlgn="base" hangingPunct="0">
              <a:spcBef>
                <a:spcPct val="0"/>
              </a:spcBef>
              <a:spcAft>
                <a:spcPct val="0"/>
              </a:spcAft>
            </a:pPr>
            <a:r>
              <a:rPr lang="vi-VN" sz="1600" b="1" dirty="0" smtClean="0">
                <a:solidFill>
                  <a:prstClr val="black"/>
                </a:solidFill>
                <a:latin typeface="Times New Roman" pitchFamily="18" charset="0"/>
                <a:cs typeface="Times New Roman" pitchFamily="18" charset="0"/>
              </a:rPr>
              <a:t>Trời mùa thu mát mẻ. Trên bờ sông, một con rùa đang cố sức tập chạy. Một con thỏ thấy thế liền mỉa mai:</a:t>
            </a:r>
          </a:p>
          <a:p>
            <a:pPr defTabSz="514113" eaLnBrk="0" fontAlgn="base" hangingPunct="0">
              <a:spcBef>
                <a:spcPct val="0"/>
              </a:spcBef>
              <a:spcAft>
                <a:spcPct val="0"/>
              </a:spcAft>
            </a:pPr>
            <a:r>
              <a:rPr lang="vi-VN" sz="1600" b="1" dirty="0" smtClean="0">
                <a:solidFill>
                  <a:prstClr val="black"/>
                </a:solidFill>
                <a:latin typeface="Times New Roman" pitchFamily="18" charset="0"/>
                <a:cs typeface="Times New Roman" pitchFamily="18" charset="0"/>
              </a:rPr>
              <a:t>     - Đã gọi là chậm như rùa mà cũng đòi tập chạy à!</a:t>
            </a:r>
          </a:p>
          <a:p>
            <a:pPr defTabSz="514113" eaLnBrk="0" fontAlgn="base" hangingPunct="0">
              <a:spcBef>
                <a:spcPct val="0"/>
              </a:spcBef>
              <a:spcAft>
                <a:spcPct val="0"/>
              </a:spcAft>
            </a:pPr>
            <a:r>
              <a:rPr lang="en-US" sz="1600" b="1" dirty="0" smtClean="0">
                <a:solidFill>
                  <a:prstClr val="black"/>
                </a:solidFill>
                <a:latin typeface="Times New Roman" pitchFamily="18" charset="0"/>
                <a:cs typeface="Times New Roman" pitchFamily="18" charset="0"/>
              </a:rPr>
              <a:t>     </a:t>
            </a:r>
            <a:r>
              <a:rPr lang="vi-VN" sz="1600" b="1" dirty="0" smtClean="0">
                <a:solidFill>
                  <a:prstClr val="black"/>
                </a:solidFill>
                <a:latin typeface="Times New Roman" pitchFamily="18" charset="0"/>
                <a:cs typeface="Times New Roman" pitchFamily="18" charset="0"/>
              </a:rPr>
              <a:t>Rùa đáp:  </a:t>
            </a:r>
          </a:p>
          <a:p>
            <a:pPr defTabSz="514113" eaLnBrk="0" fontAlgn="base" hangingPunct="0">
              <a:spcBef>
                <a:spcPct val="0"/>
              </a:spcBef>
              <a:spcAft>
                <a:spcPct val="0"/>
              </a:spcAft>
            </a:pPr>
            <a:r>
              <a:rPr lang="vi-VN" sz="1600" b="1" dirty="0" smtClean="0">
                <a:solidFill>
                  <a:prstClr val="black"/>
                </a:solidFill>
                <a:latin typeface="Times New Roman" pitchFamily="18" charset="0"/>
                <a:cs typeface="Times New Roman" pitchFamily="18" charset="0"/>
              </a:rPr>
              <a:t>     - Anh đừng giễu tôi!   Anh với tôi thử chạy thi coi ai hơn!</a:t>
            </a:r>
          </a:p>
          <a:p>
            <a:pPr defTabSz="514113" eaLnBrk="0" fontAlgn="base" hangingPunct="0">
              <a:spcBef>
                <a:spcPct val="0"/>
              </a:spcBef>
              <a:spcAft>
                <a:spcPct val="0"/>
              </a:spcAft>
            </a:pPr>
            <a:r>
              <a:rPr lang="en-US" sz="1600" b="1" dirty="0" smtClean="0">
                <a:solidFill>
                  <a:prstClr val="black"/>
                </a:solidFill>
                <a:latin typeface="Times New Roman" pitchFamily="18" charset="0"/>
                <a:cs typeface="Times New Roman" pitchFamily="18" charset="0"/>
              </a:rPr>
              <a:t>     Thỏ ngạc nhiên:</a:t>
            </a:r>
          </a:p>
          <a:p>
            <a:pPr defTabSz="514113" eaLnBrk="0" fontAlgn="base" hangingPunct="0">
              <a:spcBef>
                <a:spcPct val="0"/>
              </a:spcBef>
              <a:spcAft>
                <a:spcPct val="0"/>
              </a:spcAft>
            </a:pPr>
            <a:r>
              <a:rPr lang="vi-VN" sz="1600" b="1" dirty="0" smtClean="0">
                <a:solidFill>
                  <a:prstClr val="black"/>
                </a:solidFill>
                <a:latin typeface="Times New Roman" pitchFamily="18" charset="0"/>
                <a:cs typeface="Times New Roman" pitchFamily="18" charset="0"/>
              </a:rPr>
              <a:t>     - Rùa mà dám chạy thi với thỏ sao? Ta chấp chú em một nửa </a:t>
            </a:r>
            <a:r>
              <a:rPr lang="en-US" sz="1600" b="1" dirty="0" smtClean="0">
                <a:solidFill>
                  <a:prstClr val="black"/>
                </a:solidFill>
                <a:latin typeface="Times New Roman" pitchFamily="18" charset="0"/>
                <a:cs typeface="Times New Roman" pitchFamily="18" charset="0"/>
              </a:rPr>
              <a:t>đ</a:t>
            </a:r>
            <a:r>
              <a:rPr lang="vi-VN" sz="1600" b="1" dirty="0" smtClean="0">
                <a:solidFill>
                  <a:prstClr val="black"/>
                </a:solidFill>
                <a:latin typeface="Times New Roman" pitchFamily="18" charset="0"/>
                <a:cs typeface="Times New Roman" pitchFamily="18" charset="0"/>
              </a:rPr>
              <a:t>ường đó.</a:t>
            </a:r>
            <a:endParaRPr lang="en-US" sz="1600" b="1" dirty="0" smtClean="0">
              <a:solidFill>
                <a:prstClr val="black"/>
              </a:solidFill>
              <a:latin typeface="Times New Roman" pitchFamily="18" charset="0"/>
              <a:cs typeface="Times New Roman" pitchFamily="18" charset="0"/>
            </a:endParaRPr>
          </a:p>
          <a:p>
            <a:pPr algn="r" defTabSz="514113" eaLnBrk="0" fontAlgn="base" hangingPunct="0">
              <a:spcBef>
                <a:spcPct val="0"/>
              </a:spcBef>
              <a:spcAft>
                <a:spcPct val="0"/>
              </a:spcAft>
            </a:pPr>
            <a:r>
              <a:rPr lang="en-US" sz="1600" b="1" dirty="0" smtClean="0">
                <a:solidFill>
                  <a:prstClr val="black"/>
                </a:solidFill>
                <a:latin typeface="Times New Roman" pitchFamily="18" charset="0"/>
                <a:cs typeface="Times New Roman" pitchFamily="18" charset="0"/>
              </a:rPr>
              <a:t>Theo La Phông-ten</a:t>
            </a:r>
            <a:endParaRPr lang="vi-VN" sz="1600" b="1" dirty="0" smtClean="0">
              <a:solidFill>
                <a:prstClr val="black"/>
              </a:solidFill>
              <a:latin typeface="Times New Roman" pitchFamily="18" charset="0"/>
              <a:cs typeface="Times New Roman" pitchFamily="18" charset="0"/>
            </a:endParaRPr>
          </a:p>
        </p:txBody>
      </p:sp>
      <p:sp>
        <p:nvSpPr>
          <p:cNvPr id="118790" name="Text Box 26"/>
          <p:cNvSpPr txBox="1">
            <a:spLocks noChangeArrowheads="1"/>
          </p:cNvSpPr>
          <p:nvPr/>
        </p:nvSpPr>
        <p:spPr bwMode="auto">
          <a:xfrm>
            <a:off x="-15081" y="172244"/>
            <a:ext cx="5715000" cy="79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1393" tIns="25698" rIns="51393" bIns="25698">
            <a:spAutoFit/>
          </a:bodyPr>
          <a:lstStyle>
            <a:lvl1pPr>
              <a:defRPr sz="2800">
                <a:solidFill>
                  <a:schemeClr val="tx1"/>
                </a:solidFill>
                <a:latin typeface=".VnArial" pitchFamily="34" charset="0"/>
              </a:defRPr>
            </a:lvl1pPr>
            <a:lvl2pPr marL="742950" indent="-285750">
              <a:defRPr sz="2800">
                <a:solidFill>
                  <a:schemeClr val="tx1"/>
                </a:solidFill>
                <a:latin typeface=".VnArial" pitchFamily="34" charset="0"/>
              </a:defRPr>
            </a:lvl2pPr>
            <a:lvl3pPr marL="1143000" indent="-228600">
              <a:defRPr sz="2800">
                <a:solidFill>
                  <a:schemeClr val="tx1"/>
                </a:solidFill>
                <a:latin typeface=".VnArial" pitchFamily="34" charset="0"/>
              </a:defRPr>
            </a:lvl3pPr>
            <a:lvl4pPr marL="1600200" indent="-228600">
              <a:defRPr sz="2800">
                <a:solidFill>
                  <a:schemeClr val="tx1"/>
                </a:solidFill>
                <a:latin typeface=".VnArial" pitchFamily="34" charset="0"/>
              </a:defRPr>
            </a:lvl4pPr>
            <a:lvl5pPr marL="2057400" indent="-228600">
              <a:defRPr sz="2800">
                <a:solidFill>
                  <a:schemeClr val="tx1"/>
                </a:solidFill>
                <a:latin typeface=".VnArial" pitchFamily="34" charset="0"/>
              </a:defRPr>
            </a:lvl5pPr>
            <a:lvl6pPr marL="2514600" indent="-228600" eaLnBrk="0" fontAlgn="base" hangingPunct="0">
              <a:spcBef>
                <a:spcPct val="0"/>
              </a:spcBef>
              <a:spcAft>
                <a:spcPct val="0"/>
              </a:spcAft>
              <a:defRPr sz="2800">
                <a:solidFill>
                  <a:schemeClr val="tx1"/>
                </a:solidFill>
                <a:latin typeface=".VnArial" pitchFamily="34" charset="0"/>
              </a:defRPr>
            </a:lvl6pPr>
            <a:lvl7pPr marL="2971800" indent="-228600" eaLnBrk="0" fontAlgn="base" hangingPunct="0">
              <a:spcBef>
                <a:spcPct val="0"/>
              </a:spcBef>
              <a:spcAft>
                <a:spcPct val="0"/>
              </a:spcAft>
              <a:defRPr sz="2800">
                <a:solidFill>
                  <a:schemeClr val="tx1"/>
                </a:solidFill>
                <a:latin typeface=".VnArial" pitchFamily="34" charset="0"/>
              </a:defRPr>
            </a:lvl7pPr>
            <a:lvl8pPr marL="3429000" indent="-228600" eaLnBrk="0" fontAlgn="base" hangingPunct="0">
              <a:spcBef>
                <a:spcPct val="0"/>
              </a:spcBef>
              <a:spcAft>
                <a:spcPct val="0"/>
              </a:spcAft>
              <a:defRPr sz="2800">
                <a:solidFill>
                  <a:schemeClr val="tx1"/>
                </a:solidFill>
                <a:latin typeface=".VnArial" pitchFamily="34" charset="0"/>
              </a:defRPr>
            </a:lvl8pPr>
            <a:lvl9pPr marL="3886200" indent="-228600" eaLnBrk="0" fontAlgn="base" hangingPunct="0">
              <a:spcBef>
                <a:spcPct val="0"/>
              </a:spcBef>
              <a:spcAft>
                <a:spcPct val="0"/>
              </a:spcAft>
              <a:defRPr sz="2800">
                <a:solidFill>
                  <a:schemeClr val="tx1"/>
                </a:solidFill>
                <a:latin typeface=".VnArial" pitchFamily="34" charset="0"/>
              </a:defRPr>
            </a:lvl9pPr>
          </a:lstStyle>
          <a:p>
            <a:pPr algn="just" defTabSz="514113" fontAlgn="base">
              <a:spcBef>
                <a:spcPct val="0"/>
              </a:spcBef>
              <a:spcAft>
                <a:spcPct val="0"/>
              </a:spcAft>
            </a:pPr>
            <a:r>
              <a:rPr lang="en-US" sz="1600" b="1" dirty="0" smtClean="0">
                <a:solidFill>
                  <a:srgbClr val="0000FF"/>
                </a:solidFill>
                <a:latin typeface="Times New Roman" pitchFamily="18" charset="0"/>
                <a:cs typeface="Times New Roman" pitchFamily="18" charset="0"/>
              </a:rPr>
              <a:t>             </a:t>
            </a:r>
            <a:r>
              <a:rPr lang="en-US" sz="1600" b="1" u="sng" dirty="0" smtClean="0">
                <a:solidFill>
                  <a:srgbClr val="0000FF"/>
                </a:solidFill>
                <a:latin typeface="Times New Roman" pitchFamily="18" charset="0"/>
                <a:cs typeface="Times New Roman" pitchFamily="18" charset="0"/>
              </a:rPr>
              <a:t>Bài 1:</a:t>
            </a:r>
            <a:r>
              <a:rPr lang="en-US" sz="1600" b="1" dirty="0" smtClean="0">
                <a:solidFill>
                  <a:srgbClr val="0000FF"/>
                </a:solidFill>
                <a:latin typeface="Times New Roman" pitchFamily="18" charset="0"/>
                <a:cs typeface="Times New Roman" pitchFamily="18" charset="0"/>
              </a:rPr>
              <a:t>  Tìm các đại từ xưng hô và nhận xét về </a:t>
            </a:r>
          </a:p>
          <a:p>
            <a:pPr algn="just" defTabSz="514113" fontAlgn="base">
              <a:spcBef>
                <a:spcPct val="0"/>
              </a:spcBef>
              <a:spcAft>
                <a:spcPct val="0"/>
              </a:spcAft>
            </a:pPr>
            <a:r>
              <a:rPr lang="en-US" sz="1600" b="1" dirty="0" smtClean="0">
                <a:solidFill>
                  <a:srgbClr val="0000FF"/>
                </a:solidFill>
                <a:latin typeface="Times New Roman" pitchFamily="18" charset="0"/>
                <a:cs typeface="Times New Roman" pitchFamily="18" charset="0"/>
              </a:rPr>
              <a:t>thái độ, tình cảm của nhân vật khi dùng mỗi đại từ trong đoạn văn sau:</a:t>
            </a:r>
          </a:p>
        </p:txBody>
      </p:sp>
      <p:sp>
        <p:nvSpPr>
          <p:cNvPr id="581652" name="Line 20"/>
          <p:cNvSpPr>
            <a:spLocks noChangeShapeType="1"/>
          </p:cNvSpPr>
          <p:nvPr/>
        </p:nvSpPr>
        <p:spPr bwMode="auto">
          <a:xfrm>
            <a:off x="2113172" y="422232"/>
            <a:ext cx="1178061"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113" eaLnBrk="0" fontAlgn="base" hangingPunct="0">
              <a:spcBef>
                <a:spcPct val="0"/>
              </a:spcBef>
              <a:spcAft>
                <a:spcPct val="0"/>
              </a:spcAft>
            </a:pPr>
            <a:endParaRPr lang="vi-VN" sz="1600">
              <a:solidFill>
                <a:prstClr val="black"/>
              </a:solidFill>
              <a:latin typeface=".VnArial" pitchFamily="34" charset="0"/>
            </a:endParaRPr>
          </a:p>
        </p:txBody>
      </p:sp>
      <p:sp>
        <p:nvSpPr>
          <p:cNvPr id="3" name="Line 20"/>
          <p:cNvSpPr>
            <a:spLocks noChangeShapeType="1"/>
          </p:cNvSpPr>
          <p:nvPr/>
        </p:nvSpPr>
        <p:spPr bwMode="auto">
          <a:xfrm>
            <a:off x="485093" y="2218950"/>
            <a:ext cx="33806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113" eaLnBrk="0" fontAlgn="base" hangingPunct="0">
              <a:spcBef>
                <a:spcPct val="0"/>
              </a:spcBef>
              <a:spcAft>
                <a:spcPct val="0"/>
              </a:spcAft>
            </a:pPr>
            <a:endParaRPr lang="vi-VN" sz="1600">
              <a:solidFill>
                <a:prstClr val="black"/>
              </a:solidFill>
              <a:latin typeface=".VnArial" pitchFamily="34" charset="0"/>
            </a:endParaRPr>
          </a:p>
        </p:txBody>
      </p:sp>
      <p:sp>
        <p:nvSpPr>
          <p:cNvPr id="4" name="Line 20"/>
          <p:cNvSpPr>
            <a:spLocks noChangeShapeType="1"/>
          </p:cNvSpPr>
          <p:nvPr/>
        </p:nvSpPr>
        <p:spPr bwMode="auto">
          <a:xfrm>
            <a:off x="1820465" y="2207143"/>
            <a:ext cx="22185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113" eaLnBrk="0" fontAlgn="base" hangingPunct="0">
              <a:spcBef>
                <a:spcPct val="0"/>
              </a:spcBef>
              <a:spcAft>
                <a:spcPct val="0"/>
              </a:spcAft>
            </a:pPr>
            <a:endParaRPr lang="vi-VN" sz="1600">
              <a:solidFill>
                <a:prstClr val="black"/>
              </a:solidFill>
              <a:latin typeface=".VnArial" pitchFamily="34" charset="0"/>
            </a:endParaRPr>
          </a:p>
        </p:txBody>
      </p:sp>
      <p:sp>
        <p:nvSpPr>
          <p:cNvPr id="5" name="Line 20"/>
          <p:cNvSpPr>
            <a:spLocks noChangeShapeType="1"/>
          </p:cNvSpPr>
          <p:nvPr/>
        </p:nvSpPr>
        <p:spPr bwMode="auto">
          <a:xfrm>
            <a:off x="3526684" y="2714921"/>
            <a:ext cx="19203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113" eaLnBrk="0" fontAlgn="base" hangingPunct="0">
              <a:spcBef>
                <a:spcPct val="0"/>
              </a:spcBef>
              <a:spcAft>
                <a:spcPct val="0"/>
              </a:spcAft>
            </a:pPr>
            <a:endParaRPr lang="vi-VN" sz="1600">
              <a:solidFill>
                <a:prstClr val="black"/>
              </a:solidFill>
              <a:latin typeface=".VnArial" pitchFamily="34" charset="0"/>
            </a:endParaRPr>
          </a:p>
        </p:txBody>
      </p:sp>
      <p:sp>
        <p:nvSpPr>
          <p:cNvPr id="6" name="Line 20"/>
          <p:cNvSpPr>
            <a:spLocks noChangeShapeType="1"/>
          </p:cNvSpPr>
          <p:nvPr/>
        </p:nvSpPr>
        <p:spPr bwMode="auto">
          <a:xfrm flipV="1">
            <a:off x="2268849" y="2218950"/>
            <a:ext cx="30687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113" eaLnBrk="0" fontAlgn="base" hangingPunct="0">
              <a:spcBef>
                <a:spcPct val="0"/>
              </a:spcBef>
              <a:spcAft>
                <a:spcPct val="0"/>
              </a:spcAft>
            </a:pPr>
            <a:endParaRPr lang="vi-VN" sz="1600">
              <a:solidFill>
                <a:prstClr val="black"/>
              </a:solidFill>
              <a:latin typeface=".VnArial" pitchFamily="34" charset="0"/>
            </a:endParaRPr>
          </a:p>
        </p:txBody>
      </p:sp>
      <p:sp>
        <p:nvSpPr>
          <p:cNvPr id="7" name="Line 20"/>
          <p:cNvSpPr>
            <a:spLocks noChangeShapeType="1"/>
          </p:cNvSpPr>
          <p:nvPr/>
        </p:nvSpPr>
        <p:spPr bwMode="auto">
          <a:xfrm flipV="1">
            <a:off x="4232606" y="2714921"/>
            <a:ext cx="629113"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113" eaLnBrk="0" fontAlgn="base" hangingPunct="0">
              <a:spcBef>
                <a:spcPct val="0"/>
              </a:spcBef>
              <a:spcAft>
                <a:spcPct val="0"/>
              </a:spcAft>
            </a:pPr>
            <a:endParaRPr lang="vi-VN" sz="1600">
              <a:solidFill>
                <a:prstClr val="black"/>
              </a:solidFill>
              <a:latin typeface=".VnArial" pitchFamily="34" charset="0"/>
            </a:endParaRPr>
          </a:p>
        </p:txBody>
      </p:sp>
      <p:sp>
        <p:nvSpPr>
          <p:cNvPr id="13" name="Line 20"/>
          <p:cNvSpPr>
            <a:spLocks noChangeShapeType="1"/>
          </p:cNvSpPr>
          <p:nvPr/>
        </p:nvSpPr>
        <p:spPr bwMode="auto">
          <a:xfrm>
            <a:off x="2993284" y="2229644"/>
            <a:ext cx="192035"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lIns="51393" tIns="25698" rIns="51393" bIns="25698"/>
          <a:lstStyle/>
          <a:p>
            <a:pPr defTabSz="514113" eaLnBrk="0" fontAlgn="base" hangingPunct="0">
              <a:spcBef>
                <a:spcPct val="0"/>
              </a:spcBef>
              <a:spcAft>
                <a:spcPct val="0"/>
              </a:spcAft>
            </a:pPr>
            <a:endParaRPr lang="vi-VN" sz="1600">
              <a:solidFill>
                <a:prstClr val="black"/>
              </a:solidFill>
              <a:latin typeface=".VnArial" pitchFamily="34" charset="0"/>
            </a:endParaRPr>
          </a:p>
        </p:txBody>
      </p:sp>
    </p:spTree>
    <p:extLst>
      <p:ext uri="{BB962C8B-B14F-4D97-AF65-F5344CB8AC3E}">
        <p14:creationId xmlns:p14="http://schemas.microsoft.com/office/powerpoint/2010/main" val="755272040"/>
      </p:ext>
    </p:extLst>
  </p:cSld>
  <p:clrMapOvr>
    <a:masterClrMapping/>
  </p:clrMapOvr>
  <mc:AlternateContent xmlns:mc="http://schemas.openxmlformats.org/markup-compatibility/2006" xmlns:p14="http://schemas.microsoft.com/office/powerpoint/2010/main">
    <mc:Choice Requires="p14">
      <p:transition p14:dur="0">
        <p:sndAc>
          <p:endSnd/>
        </p:sndAc>
      </p:transition>
    </mc:Choice>
    <mc:Fallback xmlns="">
      <p:transition>
        <p:sndAc>
          <p:end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81635"/>
                                        </p:tgtEl>
                                        <p:attrNameLst>
                                          <p:attrName>style.visibility</p:attrName>
                                        </p:attrNameLst>
                                      </p:cBhvr>
                                      <p:to>
                                        <p:strVal val="visible"/>
                                      </p:to>
                                    </p:set>
                                    <p:animEffect transition="in" filter="barn(inVertical)">
                                      <p:cBhvr>
                                        <p:cTn id="7" dur="500"/>
                                        <p:tgtEl>
                                          <p:spTgt spid="58163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8790"/>
                                        </p:tgtEl>
                                        <p:attrNameLst>
                                          <p:attrName>style.visibility</p:attrName>
                                        </p:attrNameLst>
                                      </p:cBhvr>
                                      <p:to>
                                        <p:strVal val="visible"/>
                                      </p:to>
                                    </p:set>
                                    <p:animEffect transition="in" filter="randombar(horizontal)">
                                      <p:cBhvr>
                                        <p:cTn id="12" dur="500"/>
                                        <p:tgtEl>
                                          <p:spTgt spid="11879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18789"/>
                                        </p:tgtEl>
                                        <p:attrNameLst>
                                          <p:attrName>style.visibility</p:attrName>
                                        </p:attrNameLst>
                                      </p:cBhvr>
                                      <p:to>
                                        <p:strVal val="visible"/>
                                      </p:to>
                                    </p:set>
                                    <p:animEffect transition="in" filter="randombar(horizontal)">
                                      <p:cBhvr>
                                        <p:cTn id="15" dur="500"/>
                                        <p:tgtEl>
                                          <p:spTgt spid="11878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581652"/>
                                        </p:tgtEl>
                                        <p:attrNameLst>
                                          <p:attrName>style.visibility</p:attrName>
                                        </p:attrNameLst>
                                      </p:cBhvr>
                                      <p:to>
                                        <p:strVal val="visible"/>
                                      </p:to>
                                    </p:set>
                                    <p:anim calcmode="lin" valueType="num">
                                      <p:cBhvr>
                                        <p:cTn id="20" dur="500" fill="hold"/>
                                        <p:tgtEl>
                                          <p:spTgt spid="581652"/>
                                        </p:tgtEl>
                                        <p:attrNameLst>
                                          <p:attrName>ppt_w</p:attrName>
                                        </p:attrNameLst>
                                      </p:cBhvr>
                                      <p:tavLst>
                                        <p:tav tm="0">
                                          <p:val>
                                            <p:fltVal val="0"/>
                                          </p:val>
                                        </p:tav>
                                        <p:tav tm="100000">
                                          <p:val>
                                            <p:strVal val="#ppt_w"/>
                                          </p:val>
                                        </p:tav>
                                      </p:tavLst>
                                    </p:anim>
                                    <p:anim calcmode="lin" valueType="num">
                                      <p:cBhvr>
                                        <p:cTn id="21" dur="500" fill="hold"/>
                                        <p:tgtEl>
                                          <p:spTgt spid="581652"/>
                                        </p:tgtEl>
                                        <p:attrNameLst>
                                          <p:attrName>ppt_h</p:attrName>
                                        </p:attrNameLst>
                                      </p:cBhvr>
                                      <p:tavLst>
                                        <p:tav tm="0">
                                          <p:val>
                                            <p:fltVal val="0"/>
                                          </p:val>
                                        </p:tav>
                                        <p:tav tm="100000">
                                          <p:val>
                                            <p:strVal val="#ppt_h"/>
                                          </p:val>
                                        </p:tav>
                                      </p:tavLst>
                                    </p:anim>
                                    <p:animEffect transition="in" filter="fade">
                                      <p:cBhvr>
                                        <p:cTn id="22" dur="500"/>
                                        <p:tgtEl>
                                          <p:spTgt spid="5816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p:cTn id="42" dur="500" fill="hold"/>
                                        <p:tgtEl>
                                          <p:spTgt spid="6"/>
                                        </p:tgtEl>
                                        <p:attrNameLst>
                                          <p:attrName>ppt_w</p:attrName>
                                        </p:attrNameLst>
                                      </p:cBhvr>
                                      <p:tavLst>
                                        <p:tav tm="0">
                                          <p:val>
                                            <p:fltVal val="0"/>
                                          </p:val>
                                        </p:tav>
                                        <p:tav tm="100000">
                                          <p:val>
                                            <p:strVal val="#ppt_w"/>
                                          </p:val>
                                        </p:tav>
                                      </p:tavLst>
                                    </p:anim>
                                    <p:anim calcmode="lin" valueType="num">
                                      <p:cBhvr>
                                        <p:cTn id="43" dur="500" fill="hold"/>
                                        <p:tgtEl>
                                          <p:spTgt spid="6"/>
                                        </p:tgtEl>
                                        <p:attrNameLst>
                                          <p:attrName>ppt_h</p:attrName>
                                        </p:attrNameLst>
                                      </p:cBhvr>
                                      <p:tavLst>
                                        <p:tav tm="0">
                                          <p:val>
                                            <p:fltVal val="0"/>
                                          </p:val>
                                        </p:tav>
                                        <p:tav tm="100000">
                                          <p:val>
                                            <p:strVal val="#ppt_h"/>
                                          </p:val>
                                        </p:tav>
                                      </p:tavLst>
                                    </p:anim>
                                    <p:animEffect transition="in" filter="fade">
                                      <p:cBhvr>
                                        <p:cTn id="44" dur="500"/>
                                        <p:tgtEl>
                                          <p:spTgt spid="6"/>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1635" grpId="0"/>
      <p:bldP spid="118789" grpId="0" animBg="1"/>
      <p:bldP spid="118790" grpId="0"/>
      <p:bldP spid="581652" grpId="0" animBg="1"/>
      <p:bldP spid="3" grpId="0" animBg="1"/>
      <p:bldP spid="4" grpId="0" animBg="1"/>
      <p:bldP spid="5" grpId="0" animBg="1"/>
      <p:bldP spid="6" grpId="0" animBg="1"/>
      <p:bldP spid="7"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1331</TotalTime>
  <Words>1303</Words>
  <Application>Microsoft Office PowerPoint</Application>
  <PresentationFormat>Custom</PresentationFormat>
  <Paragraphs>141</Paragraphs>
  <Slides>16</Slides>
  <Notes>1</Notes>
  <HiddenSlides>0</HiddenSlides>
  <MMClips>1</MMClip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Office Theme</vt:lpstr>
      <vt:lpstr>4_Default Design</vt:lpstr>
      <vt:lpstr>2_Office Theme</vt:lpstr>
      <vt:lpstr>1_Default Design</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ACER</cp:lastModifiedBy>
  <cp:revision>159</cp:revision>
  <cp:lastPrinted>2021-04-23T05:03:08Z</cp:lastPrinted>
  <dcterms:created xsi:type="dcterms:W3CDTF">2019-10-29T03:07:07Z</dcterms:created>
  <dcterms:modified xsi:type="dcterms:W3CDTF">2024-04-14T08:59:05Z</dcterms:modified>
</cp:coreProperties>
</file>