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0"/>
  </p:notesMasterIdLst>
  <p:sldIdLst>
    <p:sldId id="397" r:id="rId3"/>
    <p:sldId id="394" r:id="rId4"/>
    <p:sldId id="273" r:id="rId5"/>
    <p:sldId id="276" r:id="rId6"/>
    <p:sldId id="280" r:id="rId7"/>
    <p:sldId id="281" r:id="rId8"/>
    <p:sldId id="28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306BA"/>
    <a:srgbClr val="CC0099"/>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01" autoAdjust="0"/>
    <p:restoredTop sz="92181" autoAdjust="0"/>
  </p:normalViewPr>
  <p:slideViewPr>
    <p:cSldViewPr snapToGrid="0">
      <p:cViewPr varScale="1">
        <p:scale>
          <a:sx n="97" d="100"/>
          <a:sy n="97" d="100"/>
        </p:scale>
        <p:origin x="82" y="14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D6EAE3-C0B9-45B4-9B55-EE7613AD9FD1}" type="datetimeFigureOut">
              <a:rPr lang="vi-VN" smtClean="0"/>
              <a:pPr/>
              <a:t>20/04/2024</a:t>
            </a:fld>
            <a:endParaRPr lang="vi-V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7536BE-F7D7-40C3-9F1C-9460F6446E8C}" type="slidenum">
              <a:rPr lang="vi-VN" smtClean="0"/>
              <a:pPr/>
              <a:t>‹#›</a:t>
            </a:fld>
            <a:endParaRPr lang="vi-VN"/>
          </a:p>
        </p:txBody>
      </p:sp>
    </p:spTree>
    <p:extLst>
      <p:ext uri="{BB962C8B-B14F-4D97-AF65-F5344CB8AC3E}">
        <p14:creationId xmlns:p14="http://schemas.microsoft.com/office/powerpoint/2010/main" val="28790132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幻灯片图像占位符 8192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文本占位符 81922"/>
          <p:cNvSpPr>
            <a:spLocks noGrp="1"/>
          </p:cNvSpPr>
          <p:nvPr>
            <p:ph type="body" idx="1"/>
          </p:nvPr>
        </p:nvSpPr>
        <p:spPr bwMode="auto">
          <a:xfrm>
            <a:off x="686566" y="4342939"/>
            <a:ext cx="5486400" cy="41145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ea typeface="等线" charset="-122"/>
            </a:endParaRPr>
          </a:p>
        </p:txBody>
      </p:sp>
      <p:sp>
        <p:nvSpPr>
          <p:cNvPr id="17412" name="灯片编号占位符 1"/>
          <p:cNvSpPr txBox="1">
            <a:spLocks noGrp="1"/>
          </p:cNvSpPr>
          <p:nvPr/>
        </p:nvSpPr>
        <p:spPr bwMode="auto">
          <a:xfrm>
            <a:off x="3884923" y="8685878"/>
            <a:ext cx="2971544" cy="456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9" rIns="91436" bIns="45719" anchor="b"/>
          <a:lstStyle>
            <a:lvl1pPr defTabSz="990600">
              <a:defRPr>
                <a:solidFill>
                  <a:schemeClr val="tx1"/>
                </a:solidFill>
                <a:latin typeface="Arial" pitchFamily="34" charset="0"/>
                <a:ea typeface="SimSun" pitchFamily="2" charset="-122"/>
              </a:defRPr>
            </a:lvl1pPr>
            <a:lvl2pPr marL="742950" indent="-285750" defTabSz="990600">
              <a:defRPr>
                <a:solidFill>
                  <a:schemeClr val="tx1"/>
                </a:solidFill>
                <a:latin typeface="Arial" pitchFamily="34" charset="0"/>
                <a:ea typeface="SimSun" pitchFamily="2" charset="-122"/>
              </a:defRPr>
            </a:lvl2pPr>
            <a:lvl3pPr marL="1143000" indent="-228600" defTabSz="990600">
              <a:defRPr>
                <a:solidFill>
                  <a:schemeClr val="tx1"/>
                </a:solidFill>
                <a:latin typeface="Arial" pitchFamily="34" charset="0"/>
                <a:ea typeface="SimSun" pitchFamily="2" charset="-122"/>
              </a:defRPr>
            </a:lvl3pPr>
            <a:lvl4pPr marL="1600200" indent="-228600" defTabSz="990600">
              <a:defRPr>
                <a:solidFill>
                  <a:schemeClr val="tx1"/>
                </a:solidFill>
                <a:latin typeface="Arial" pitchFamily="34" charset="0"/>
                <a:ea typeface="SimSun" pitchFamily="2" charset="-122"/>
              </a:defRPr>
            </a:lvl4pPr>
            <a:lvl5pPr marL="2057400" indent="-228600" defTabSz="990600">
              <a:defRPr>
                <a:solidFill>
                  <a:schemeClr val="tx1"/>
                </a:solidFill>
                <a:latin typeface="Arial" pitchFamily="34" charset="0"/>
                <a:ea typeface="SimSun" pitchFamily="2" charset="-122"/>
              </a:defRPr>
            </a:lvl5pPr>
            <a:lvl6pPr marL="2514600" indent="-228600" defTabSz="990600" eaLnBrk="0" fontAlgn="base" hangingPunct="0">
              <a:spcBef>
                <a:spcPct val="0"/>
              </a:spcBef>
              <a:spcAft>
                <a:spcPct val="0"/>
              </a:spcAft>
              <a:defRPr>
                <a:solidFill>
                  <a:schemeClr val="tx1"/>
                </a:solidFill>
                <a:latin typeface="Arial" pitchFamily="34" charset="0"/>
                <a:ea typeface="SimSun" pitchFamily="2" charset="-122"/>
              </a:defRPr>
            </a:lvl6pPr>
            <a:lvl7pPr marL="2971800" indent="-228600" defTabSz="990600" eaLnBrk="0" fontAlgn="base" hangingPunct="0">
              <a:spcBef>
                <a:spcPct val="0"/>
              </a:spcBef>
              <a:spcAft>
                <a:spcPct val="0"/>
              </a:spcAft>
              <a:defRPr>
                <a:solidFill>
                  <a:schemeClr val="tx1"/>
                </a:solidFill>
                <a:latin typeface="Arial" pitchFamily="34" charset="0"/>
                <a:ea typeface="SimSun" pitchFamily="2" charset="-122"/>
              </a:defRPr>
            </a:lvl7pPr>
            <a:lvl8pPr marL="3429000" indent="-228600" defTabSz="990600" eaLnBrk="0" fontAlgn="base" hangingPunct="0">
              <a:spcBef>
                <a:spcPct val="0"/>
              </a:spcBef>
              <a:spcAft>
                <a:spcPct val="0"/>
              </a:spcAft>
              <a:defRPr>
                <a:solidFill>
                  <a:schemeClr val="tx1"/>
                </a:solidFill>
                <a:latin typeface="Arial" pitchFamily="34" charset="0"/>
                <a:ea typeface="SimSun" pitchFamily="2" charset="-122"/>
              </a:defRPr>
            </a:lvl8pPr>
            <a:lvl9pPr marL="3886200" indent="-228600" defTabSz="990600" eaLnBrk="0" fontAlgn="base" hangingPunct="0">
              <a:spcBef>
                <a:spcPct val="0"/>
              </a:spcBef>
              <a:spcAft>
                <a:spcPct val="0"/>
              </a:spcAft>
              <a:defRPr>
                <a:solidFill>
                  <a:schemeClr val="tx1"/>
                </a:solidFill>
                <a:latin typeface="Arial" pitchFamily="34" charset="0"/>
                <a:ea typeface="SimSun" pitchFamily="2" charset="-122"/>
              </a:defRPr>
            </a:lvl9pPr>
          </a:lstStyle>
          <a:p>
            <a:pPr algn="r" eaLnBrk="1" hangingPunct="1"/>
            <a:fld id="{9D81CF64-AA77-4782-BFC8-EBEED233BF06}" type="slidenum">
              <a:rPr lang="en-US" altLang="zh-CN" sz="1200">
                <a:solidFill>
                  <a:srgbClr val="000000"/>
                </a:solidFill>
                <a:cs typeface="Arial" pitchFamily="34" charset="0"/>
              </a:rPr>
              <a:pPr algn="r" eaLnBrk="1" hangingPunct="1"/>
              <a:t>1</a:t>
            </a:fld>
            <a:endParaRPr lang="en-US" altLang="zh-CN" sz="1200">
              <a:solidFill>
                <a:srgbClr val="000000"/>
              </a:solidFill>
              <a:cs typeface="Arial" pitchFamily="34" charset="0"/>
            </a:endParaRPr>
          </a:p>
        </p:txBody>
      </p:sp>
    </p:spTree>
    <p:extLst>
      <p:ext uri="{BB962C8B-B14F-4D97-AF65-F5344CB8AC3E}">
        <p14:creationId xmlns:p14="http://schemas.microsoft.com/office/powerpoint/2010/main" val="99758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E3A17E3-6A89-4095-BD30-16657B828D0B}" type="datetimeFigureOut">
              <a:rPr lang="en-US" smtClean="0"/>
              <a:pPr/>
              <a:t>4/20/2024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2095384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3A17E3-6A89-4095-BD30-16657B828D0B}" type="datetimeFigureOut">
              <a:rPr lang="en-US" smtClean="0"/>
              <a:pPr/>
              <a:t>4/20/2024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632359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3A17E3-6A89-4095-BD30-16657B828D0B}" type="datetimeFigureOut">
              <a:rPr lang="en-US" smtClean="0"/>
              <a:pPr/>
              <a:t>4/20/2024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16211755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êu đề bản chiếu">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12192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pPr>
              <a:defRPr/>
            </a:pPr>
            <a:fld id="{F4F5AA8B-7F4D-4939-A5FB-49F39CD49065}" type="datetimeFigureOut">
              <a:rPr lang="en-US" smtClean="0">
                <a:solidFill>
                  <a:prstClr val="black">
                    <a:tint val="75000"/>
                  </a:prstClr>
                </a:solidFill>
              </a:rPr>
              <a:pPr>
                <a:defRPr/>
              </a:pPr>
              <a:t>4/20/2024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solidFill>
                  <a:schemeClr val="tx2"/>
                </a:solidFill>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018655A-F876-4B50-B8A7-7C7525FB9B7F}" type="slidenum">
              <a:rPr lang="en-US" smtClean="0">
                <a:solidFill>
                  <a:srgbClr val="ECE9C6"/>
                </a:solidFill>
              </a:rPr>
              <a:pPr/>
              <a:t>‹#›</a:t>
            </a:fld>
            <a:endParaRPr lang="en-US">
              <a:solidFill>
                <a:srgbClr val="ECE9C6"/>
              </a:solidFill>
            </a:endParaRPr>
          </a:p>
        </p:txBody>
      </p:sp>
      <p:grpSp>
        <p:nvGrpSpPr>
          <p:cNvPr id="8" name="Group 7"/>
          <p:cNvGrpSpPr/>
          <p:nvPr/>
        </p:nvGrpSpPr>
        <p:grpSpPr>
          <a:xfrm>
            <a:off x="1592135" y="2887530"/>
            <a:ext cx="9038813"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657872" cy="923330"/>
            </a:xfrm>
            <a:prstGeom prst="rect">
              <a:avLst/>
            </a:prstGeom>
            <a:noFill/>
          </p:spPr>
          <p:txBody>
            <a:bodyPr wrap="none" rtlCol="0">
              <a:spAutoFit/>
            </a:bodyPr>
            <a:lstStyle/>
            <a:p>
              <a:pPr eaLnBrk="0" fontAlgn="base" hangingPunct="0">
                <a:spcBef>
                  <a:spcPct val="0"/>
                </a:spcBef>
                <a:spcAft>
                  <a:spcPct val="0"/>
                </a:spcAft>
              </a:pPr>
              <a:r>
                <a:rPr lang="en-US" sz="5400" dirty="0">
                  <a:ln w="3175">
                    <a:solidFill>
                      <a:srgbClr val="ECE9C6">
                        <a:alpha val="60000"/>
                      </a:srgbClr>
                    </a:solidFill>
                  </a:ln>
                  <a:solidFill>
                    <a:srgbClr val="ECE9C6">
                      <a:lumMod val="90000"/>
                    </a:srgbClr>
                  </a:solidFill>
                  <a:effectLst>
                    <a:outerShdw blurRad="34925" dist="12700" dir="14400000" algn="ctr" rotWithShape="0">
                      <a:srgbClr val="000000">
                        <a:alpha val="21000"/>
                      </a:srgbClr>
                    </a:outerShdw>
                  </a:effectLst>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77788" y="1387737"/>
            <a:ext cx="9036424"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vi-VN"/>
              <a:t>Bấm &amp; sửa kiểu tiêu đề</a:t>
            </a:r>
            <a:endParaRPr lang="en-US" dirty="0"/>
          </a:p>
        </p:txBody>
      </p:sp>
      <p:sp>
        <p:nvSpPr>
          <p:cNvPr id="3" name="Subtitle 2"/>
          <p:cNvSpPr>
            <a:spLocks noGrp="1"/>
          </p:cNvSpPr>
          <p:nvPr>
            <p:ph type="subTitle" idx="1"/>
          </p:nvPr>
        </p:nvSpPr>
        <p:spPr>
          <a:xfrm>
            <a:off x="1828800" y="3767862"/>
            <a:ext cx="85344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vi-VN"/>
              <a:t>Bấm &amp; sửa kiểu phụ đề</a:t>
            </a:r>
            <a:endParaRPr lang="en-US" dirty="0"/>
          </a:p>
        </p:txBody>
      </p:sp>
    </p:spTree>
    <p:extLst>
      <p:ext uri="{BB962C8B-B14F-4D97-AF65-F5344CB8AC3E}">
        <p14:creationId xmlns:p14="http://schemas.microsoft.com/office/powerpoint/2010/main" val="3917841008"/>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êu đề và Nội dun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Date Placeholder 3"/>
          <p:cNvSpPr>
            <a:spLocks noGrp="1"/>
          </p:cNvSpPr>
          <p:nvPr>
            <p:ph type="dt" sz="half" idx="10"/>
          </p:nvPr>
        </p:nvSpPr>
        <p:spPr/>
        <p:txBody>
          <a:bodyPr/>
          <a:lstStyle/>
          <a:p>
            <a:pPr>
              <a:defRPr/>
            </a:pPr>
            <a:fld id="{F530D0E0-71FF-4D01-AE22-A31A23A6795B}" type="datetimeFigureOut">
              <a:rPr lang="en-US" smtClean="0">
                <a:solidFill>
                  <a:prstClr val="black">
                    <a:tint val="75000"/>
                  </a:prstClr>
                </a:solidFill>
              </a:rPr>
              <a:pPr>
                <a:defRPr/>
              </a:pPr>
              <a:t>4/20/2024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144EBF-FADE-4C0F-B478-00B075C99A40}" type="slidenum">
              <a:rPr lang="en-US" smtClean="0">
                <a:solidFill>
                  <a:srgbClr val="895D1D"/>
                </a:solidFill>
              </a:rPr>
              <a:pPr/>
              <a:t>‹#›</a:t>
            </a:fld>
            <a:endParaRPr lang="en-US">
              <a:solidFill>
                <a:srgbClr val="895D1D"/>
              </a:solidFill>
            </a:endParaRPr>
          </a:p>
        </p:txBody>
      </p:sp>
      <p:sp>
        <p:nvSpPr>
          <p:cNvPr id="11" name="Title 10"/>
          <p:cNvSpPr>
            <a:spLocks noGrp="1"/>
          </p:cNvSpPr>
          <p:nvPr>
            <p:ph type="title"/>
          </p:nvPr>
        </p:nvSpPr>
        <p:spPr/>
        <p:txBody>
          <a:bodyPr/>
          <a:lstStyle/>
          <a:p>
            <a:r>
              <a:rPr lang="vi-VN"/>
              <a:t>Bấm &amp; sửa kiểu tiêu đề</a:t>
            </a:r>
            <a:endParaRPr lang="en-US"/>
          </a:p>
        </p:txBody>
      </p:sp>
      <p:grpSp>
        <p:nvGrpSpPr>
          <p:cNvPr id="12" name="Group 11"/>
          <p:cNvGrpSpPr/>
          <p:nvPr/>
        </p:nvGrpSpPr>
        <p:grpSpPr>
          <a:xfrm>
            <a:off x="1563446" y="1392217"/>
            <a:ext cx="9038813" cy="923330"/>
            <a:chOff x="1172584" y="1381459"/>
            <a:chExt cx="6779110" cy="923330"/>
          </a:xfrm>
        </p:grpSpPr>
        <p:sp>
          <p:nvSpPr>
            <p:cNvPr id="13" name="TextBox 12"/>
            <p:cNvSpPr txBox="1"/>
            <p:nvPr/>
          </p:nvSpPr>
          <p:spPr>
            <a:xfrm>
              <a:off x="4147073" y="1381459"/>
              <a:ext cx="657872" cy="923330"/>
            </a:xfrm>
            <a:prstGeom prst="rect">
              <a:avLst/>
            </a:prstGeom>
            <a:noFill/>
          </p:spPr>
          <p:txBody>
            <a:bodyPr wrap="none" rtlCol="0">
              <a:spAutoFit/>
            </a:bodyPr>
            <a:lstStyle/>
            <a:p>
              <a:pPr eaLnBrk="0" fontAlgn="base" hangingPunct="0">
                <a:spcBef>
                  <a:spcPct val="0"/>
                </a:spcBef>
                <a:spcAft>
                  <a:spcPct val="0"/>
                </a:spcAft>
              </a:pPr>
              <a:r>
                <a:rPr lang="en-US" sz="5400" dirty="0">
                  <a:solidFill>
                    <a:srgbClr val="895D1D">
                      <a:lumMod val="60000"/>
                      <a:lumOff val="40000"/>
                    </a:srgbClr>
                  </a:solidFill>
                  <a:latin typeface="Wingdings" pitchFamily="2" charset="2"/>
                </a:rPr>
                <a:t></a:t>
              </a: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764695204"/>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Đầu trang của Phần">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12192000" cy="6858000"/>
          </a:xfrm>
          <a:prstGeom prst="rect">
            <a:avLst/>
          </a:prstGeom>
        </p:spPr>
      </p:pic>
      <p:grpSp>
        <p:nvGrpSpPr>
          <p:cNvPr id="7" name="Group 7"/>
          <p:cNvGrpSpPr/>
          <p:nvPr/>
        </p:nvGrpSpPr>
        <p:grpSpPr>
          <a:xfrm>
            <a:off x="1563446" y="2887579"/>
            <a:ext cx="9038813" cy="923330"/>
            <a:chOff x="1172584" y="1381459"/>
            <a:chExt cx="6779110" cy="923330"/>
          </a:xfrm>
        </p:grpSpPr>
        <p:sp>
          <p:nvSpPr>
            <p:cNvPr id="9" name="TextBox 8"/>
            <p:cNvSpPr txBox="1"/>
            <p:nvPr/>
          </p:nvSpPr>
          <p:spPr>
            <a:xfrm>
              <a:off x="4147073" y="1381459"/>
              <a:ext cx="657872" cy="923330"/>
            </a:xfrm>
            <a:prstGeom prst="rect">
              <a:avLst/>
            </a:prstGeom>
            <a:noFill/>
          </p:spPr>
          <p:txBody>
            <a:bodyPr wrap="none" rtlCol="0">
              <a:spAutoFit/>
            </a:bodyPr>
            <a:lstStyle/>
            <a:p>
              <a:pPr eaLnBrk="0" fontAlgn="base" hangingPunct="0">
                <a:spcBef>
                  <a:spcPct val="0"/>
                </a:spcBef>
                <a:spcAft>
                  <a:spcPct val="0"/>
                </a:spcAft>
              </a:pPr>
              <a:r>
                <a:rPr lang="en-US" sz="5400" dirty="0">
                  <a:solidFill>
                    <a:srgbClr val="895D1D">
                      <a:lumMod val="60000"/>
                      <a:lumOff val="40000"/>
                    </a:srgbClr>
                  </a:solidFill>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920054" y="1204857"/>
            <a:ext cx="10339617" cy="1910716"/>
          </a:xfrm>
        </p:spPr>
        <p:txBody>
          <a:bodyPr anchor="b"/>
          <a:lstStyle>
            <a:lvl1pPr algn="ctr">
              <a:defRPr sz="5400" b="0" cap="none" baseline="0">
                <a:solidFill>
                  <a:schemeClr val="tx2"/>
                </a:solidFill>
              </a:defRPr>
            </a:lvl1pPr>
          </a:lstStyle>
          <a:p>
            <a:r>
              <a:rPr lang="vi-VN"/>
              <a:t>Bấm &amp; sửa kiểu tiêu đề</a:t>
            </a:r>
            <a:endParaRPr lang="en-US" dirty="0"/>
          </a:p>
        </p:txBody>
      </p:sp>
      <p:sp>
        <p:nvSpPr>
          <p:cNvPr id="3" name="Text Placeholder 2"/>
          <p:cNvSpPr>
            <a:spLocks noGrp="1"/>
          </p:cNvSpPr>
          <p:nvPr>
            <p:ph type="body" idx="1"/>
          </p:nvPr>
        </p:nvSpPr>
        <p:spPr>
          <a:xfrm>
            <a:off x="932331" y="3767317"/>
            <a:ext cx="10312996"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a:t>Bấm &amp; sửa kiểu tiêu đề</a:t>
            </a:r>
          </a:p>
        </p:txBody>
      </p:sp>
      <p:sp>
        <p:nvSpPr>
          <p:cNvPr id="4" name="Date Placeholder 3"/>
          <p:cNvSpPr>
            <a:spLocks noGrp="1"/>
          </p:cNvSpPr>
          <p:nvPr>
            <p:ph type="dt" sz="half" idx="10"/>
          </p:nvPr>
        </p:nvSpPr>
        <p:spPr/>
        <p:txBody>
          <a:bodyPr/>
          <a:lstStyle/>
          <a:p>
            <a:pPr>
              <a:defRPr/>
            </a:pPr>
            <a:fld id="{7D6C81AC-B8F3-48AF-8BD2-AE1634CDDF01}" type="datetimeFigureOut">
              <a:rPr lang="en-US" smtClean="0">
                <a:solidFill>
                  <a:prstClr val="black">
                    <a:tint val="75000"/>
                  </a:prstClr>
                </a:solidFill>
              </a:rPr>
              <a:pPr>
                <a:defRPr/>
              </a:pPr>
              <a:t>4/20/2024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54C7DE0-B48E-4F31-B2F8-FE2B318B6FC6}"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375334322"/>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Hai Nội dung">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defRPr/>
            </a:pPr>
            <a:fld id="{23AFEA52-F297-4BC8-BADB-98C2D3C4B400}" type="datetimeFigureOut">
              <a:rPr lang="en-US" smtClean="0">
                <a:solidFill>
                  <a:prstClr val="black">
                    <a:tint val="75000"/>
                  </a:prstClr>
                </a:solidFill>
              </a:rPr>
              <a:pPr>
                <a:defRPr/>
              </a:pPr>
              <a:t>4/20/2024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E1BCFCB-F868-4B69-AC34-AD70A1AF4D88}" type="slidenum">
              <a:rPr lang="en-US" smtClean="0">
                <a:solidFill>
                  <a:srgbClr val="895D1D"/>
                </a:solidFill>
              </a:rPr>
              <a:pPr/>
              <a:t>‹#›</a:t>
            </a:fld>
            <a:endParaRPr lang="en-US">
              <a:solidFill>
                <a:srgbClr val="895D1D"/>
              </a:solidFill>
            </a:endParaRPr>
          </a:p>
        </p:txBody>
      </p:sp>
      <p:sp>
        <p:nvSpPr>
          <p:cNvPr id="12" name="Title 11"/>
          <p:cNvSpPr>
            <a:spLocks noGrp="1"/>
          </p:cNvSpPr>
          <p:nvPr>
            <p:ph type="title"/>
          </p:nvPr>
        </p:nvSpPr>
        <p:spPr/>
        <p:txBody>
          <a:bodyPr/>
          <a:lstStyle>
            <a:lvl1pPr>
              <a:defRPr>
                <a:solidFill>
                  <a:schemeClr val="tx2"/>
                </a:solidFill>
              </a:defRPr>
            </a:lvl1pPr>
          </a:lstStyle>
          <a:p>
            <a:r>
              <a:rPr lang="vi-VN"/>
              <a:t>Bấm &amp; sửa kiểu tiêu đề</a:t>
            </a:r>
            <a:endParaRPr lang="en-US" dirty="0"/>
          </a:p>
        </p:txBody>
      </p:sp>
      <p:grpSp>
        <p:nvGrpSpPr>
          <p:cNvPr id="13" name="Group 12"/>
          <p:cNvGrpSpPr/>
          <p:nvPr/>
        </p:nvGrpSpPr>
        <p:grpSpPr>
          <a:xfrm>
            <a:off x="1563446" y="1392217"/>
            <a:ext cx="9038813" cy="923330"/>
            <a:chOff x="1172584" y="1381459"/>
            <a:chExt cx="6779110" cy="923330"/>
          </a:xfrm>
        </p:grpSpPr>
        <p:sp>
          <p:nvSpPr>
            <p:cNvPr id="14" name="TextBox 13"/>
            <p:cNvSpPr txBox="1"/>
            <p:nvPr/>
          </p:nvSpPr>
          <p:spPr>
            <a:xfrm>
              <a:off x="4147073" y="1381459"/>
              <a:ext cx="657872" cy="923330"/>
            </a:xfrm>
            <a:prstGeom prst="rect">
              <a:avLst/>
            </a:prstGeom>
            <a:noFill/>
          </p:spPr>
          <p:txBody>
            <a:bodyPr wrap="none" rtlCol="0">
              <a:spAutoFit/>
            </a:bodyPr>
            <a:lstStyle/>
            <a:p>
              <a:pPr eaLnBrk="0" fontAlgn="base" hangingPunct="0">
                <a:spcBef>
                  <a:spcPct val="0"/>
                </a:spcBef>
                <a:spcAft>
                  <a:spcPct val="0"/>
                </a:spcAft>
              </a:pPr>
              <a:r>
                <a:rPr lang="en-US" sz="5400" dirty="0">
                  <a:solidFill>
                    <a:srgbClr val="895D1D">
                      <a:lumMod val="60000"/>
                      <a:lumOff val="40000"/>
                    </a:srgb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914400" y="2240280"/>
            <a:ext cx="5071872" cy="3877056"/>
          </a:xfrm>
        </p:spPr>
        <p:txBody>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10" name="Content Placeholder 9"/>
          <p:cNvSpPr>
            <a:spLocks noGrp="1"/>
          </p:cNvSpPr>
          <p:nvPr>
            <p:ph sz="quarter" idx="14"/>
          </p:nvPr>
        </p:nvSpPr>
        <p:spPr>
          <a:xfrm>
            <a:off x="6193535" y="2240280"/>
            <a:ext cx="5071872" cy="3877056"/>
          </a:xfrm>
        </p:spPr>
        <p:txBody>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Tree>
    <p:extLst>
      <p:ext uri="{BB962C8B-B14F-4D97-AF65-F5344CB8AC3E}">
        <p14:creationId xmlns:p14="http://schemas.microsoft.com/office/powerpoint/2010/main" val="36735231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hép so sán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vi-VN"/>
              <a:t>Bấm &amp; sửa kiểu tiêu đề</a:t>
            </a:r>
            <a:endParaRPr lang="en-US"/>
          </a:p>
        </p:txBody>
      </p:sp>
      <p:sp>
        <p:nvSpPr>
          <p:cNvPr id="3" name="Text Placeholder 2"/>
          <p:cNvSpPr>
            <a:spLocks noGrp="1"/>
          </p:cNvSpPr>
          <p:nvPr>
            <p:ph type="body" idx="1"/>
          </p:nvPr>
        </p:nvSpPr>
        <p:spPr>
          <a:xfrm>
            <a:off x="1402080" y="2240280"/>
            <a:ext cx="458992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Bấm &amp; sửa kiểu tiêu đề</a:t>
            </a:r>
          </a:p>
        </p:txBody>
      </p:sp>
      <p:sp>
        <p:nvSpPr>
          <p:cNvPr id="4" name="Content Placeholder 3"/>
          <p:cNvSpPr>
            <a:spLocks noGrp="1"/>
          </p:cNvSpPr>
          <p:nvPr>
            <p:ph sz="half" idx="2"/>
          </p:nvPr>
        </p:nvSpPr>
        <p:spPr>
          <a:xfrm>
            <a:off x="917984" y="2947595"/>
            <a:ext cx="5071872"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dirty="0"/>
          </a:p>
        </p:txBody>
      </p:sp>
      <p:sp>
        <p:nvSpPr>
          <p:cNvPr id="5" name="Text Placeholder 4"/>
          <p:cNvSpPr>
            <a:spLocks noGrp="1"/>
          </p:cNvSpPr>
          <p:nvPr>
            <p:ph type="body" sz="quarter" idx="3"/>
          </p:nvPr>
        </p:nvSpPr>
        <p:spPr>
          <a:xfrm>
            <a:off x="6669741" y="2240280"/>
            <a:ext cx="4596384"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Bấm &amp; sửa kiểu tiêu đề</a:t>
            </a:r>
          </a:p>
        </p:txBody>
      </p:sp>
      <p:sp>
        <p:nvSpPr>
          <p:cNvPr id="6" name="Content Placeholder 5"/>
          <p:cNvSpPr>
            <a:spLocks noGrp="1"/>
          </p:cNvSpPr>
          <p:nvPr>
            <p:ph sz="quarter" idx="4"/>
          </p:nvPr>
        </p:nvSpPr>
        <p:spPr>
          <a:xfrm>
            <a:off x="6193368" y="2944368"/>
            <a:ext cx="50663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dirty="0"/>
          </a:p>
        </p:txBody>
      </p:sp>
      <p:sp>
        <p:nvSpPr>
          <p:cNvPr id="7" name="Date Placeholder 6"/>
          <p:cNvSpPr>
            <a:spLocks noGrp="1"/>
          </p:cNvSpPr>
          <p:nvPr>
            <p:ph type="dt" sz="half" idx="10"/>
          </p:nvPr>
        </p:nvSpPr>
        <p:spPr/>
        <p:txBody>
          <a:bodyPr/>
          <a:lstStyle/>
          <a:p>
            <a:pPr>
              <a:defRPr/>
            </a:pPr>
            <a:fld id="{BBBB958E-E32D-4BE0-812F-32FB258BCF3D}" type="datetimeFigureOut">
              <a:rPr lang="en-US" smtClean="0">
                <a:solidFill>
                  <a:prstClr val="black">
                    <a:tint val="75000"/>
                  </a:prstClr>
                </a:solidFill>
              </a:rPr>
              <a:pPr>
                <a:defRPr/>
              </a:pPr>
              <a:t>4/20/2024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64A4A4B-F60C-448B-B7A4-D8C55A5E3D7C}" type="slidenum">
              <a:rPr lang="en-US" smtClean="0">
                <a:solidFill>
                  <a:srgbClr val="895D1D"/>
                </a:solidFill>
              </a:rPr>
              <a:pPr/>
              <a:t>‹#›</a:t>
            </a:fld>
            <a:endParaRPr lang="en-US">
              <a:solidFill>
                <a:srgbClr val="895D1D"/>
              </a:solidFill>
            </a:endParaRPr>
          </a:p>
        </p:txBody>
      </p:sp>
      <p:grpSp>
        <p:nvGrpSpPr>
          <p:cNvPr id="14" name="Group 13"/>
          <p:cNvGrpSpPr/>
          <p:nvPr/>
        </p:nvGrpSpPr>
        <p:grpSpPr>
          <a:xfrm>
            <a:off x="1563446" y="1392217"/>
            <a:ext cx="9038813" cy="923330"/>
            <a:chOff x="1172584" y="1381459"/>
            <a:chExt cx="6779110" cy="923330"/>
          </a:xfrm>
        </p:grpSpPr>
        <p:sp>
          <p:nvSpPr>
            <p:cNvPr id="16" name="TextBox 15"/>
            <p:cNvSpPr txBox="1"/>
            <p:nvPr/>
          </p:nvSpPr>
          <p:spPr>
            <a:xfrm>
              <a:off x="4147073" y="1381459"/>
              <a:ext cx="657872" cy="923330"/>
            </a:xfrm>
            <a:prstGeom prst="rect">
              <a:avLst/>
            </a:prstGeom>
            <a:noFill/>
          </p:spPr>
          <p:txBody>
            <a:bodyPr wrap="none" rtlCol="0">
              <a:spAutoFit/>
            </a:bodyPr>
            <a:lstStyle/>
            <a:p>
              <a:pPr eaLnBrk="0" fontAlgn="base" hangingPunct="0">
                <a:spcBef>
                  <a:spcPct val="0"/>
                </a:spcBef>
                <a:spcAft>
                  <a:spcPct val="0"/>
                </a:spcAft>
              </a:pPr>
              <a:r>
                <a:rPr lang="en-US" sz="5400" dirty="0">
                  <a:solidFill>
                    <a:srgbClr val="895D1D">
                      <a:lumMod val="60000"/>
                      <a:lumOff val="40000"/>
                    </a:srgbClr>
                  </a:solidFill>
                  <a:latin typeface="Wingdings" pitchFamily="2" charset="2"/>
                </a:rPr>
                <a:t></a:t>
              </a: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9522945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Chỉ Tiêu đề">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&amp; sửa kiểu tiêu đề</a:t>
            </a:r>
            <a:endParaRPr lang="en-US" dirty="0"/>
          </a:p>
        </p:txBody>
      </p:sp>
      <p:sp>
        <p:nvSpPr>
          <p:cNvPr id="3" name="Date Placeholder 2"/>
          <p:cNvSpPr>
            <a:spLocks noGrp="1"/>
          </p:cNvSpPr>
          <p:nvPr>
            <p:ph type="dt" sz="half" idx="10"/>
          </p:nvPr>
        </p:nvSpPr>
        <p:spPr/>
        <p:txBody>
          <a:bodyPr/>
          <a:lstStyle/>
          <a:p>
            <a:pPr>
              <a:defRPr/>
            </a:pPr>
            <a:fld id="{B4F27D11-A8D9-4C6C-A0B2-938E38F68B0A}" type="datetimeFigureOut">
              <a:rPr lang="en-US" smtClean="0">
                <a:solidFill>
                  <a:prstClr val="black">
                    <a:tint val="75000"/>
                  </a:prstClr>
                </a:solidFill>
              </a:rPr>
              <a:pPr>
                <a:defRPr/>
              </a:pPr>
              <a:t>4/20/2024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17F9DFBA-C3BB-432E-AFF3-91F5A65F5AD4}" type="slidenum">
              <a:rPr lang="en-US" smtClean="0">
                <a:solidFill>
                  <a:srgbClr val="895D1D"/>
                </a:solidFill>
              </a:rPr>
              <a:pPr/>
              <a:t>‹#›</a:t>
            </a:fld>
            <a:endParaRPr lang="en-US">
              <a:solidFill>
                <a:srgbClr val="895D1D"/>
              </a:solidFill>
            </a:endParaRPr>
          </a:p>
        </p:txBody>
      </p:sp>
      <p:grpSp>
        <p:nvGrpSpPr>
          <p:cNvPr id="10" name="Group 9"/>
          <p:cNvGrpSpPr/>
          <p:nvPr/>
        </p:nvGrpSpPr>
        <p:grpSpPr>
          <a:xfrm>
            <a:off x="1563446" y="1392217"/>
            <a:ext cx="9038813" cy="923330"/>
            <a:chOff x="1172584" y="1381459"/>
            <a:chExt cx="6779110" cy="923330"/>
          </a:xfrm>
        </p:grpSpPr>
        <p:sp>
          <p:nvSpPr>
            <p:cNvPr id="14" name="TextBox 13"/>
            <p:cNvSpPr txBox="1"/>
            <p:nvPr/>
          </p:nvSpPr>
          <p:spPr>
            <a:xfrm>
              <a:off x="4147073" y="1381459"/>
              <a:ext cx="657872" cy="923330"/>
            </a:xfrm>
            <a:prstGeom prst="rect">
              <a:avLst/>
            </a:prstGeom>
            <a:noFill/>
          </p:spPr>
          <p:txBody>
            <a:bodyPr wrap="none" rtlCol="0">
              <a:spAutoFit/>
            </a:bodyPr>
            <a:lstStyle/>
            <a:p>
              <a:pPr eaLnBrk="0" fontAlgn="base" hangingPunct="0">
                <a:spcBef>
                  <a:spcPct val="0"/>
                </a:spcBef>
                <a:spcAft>
                  <a:spcPct val="0"/>
                </a:spcAft>
              </a:pPr>
              <a:r>
                <a:rPr lang="en-US" sz="5400" dirty="0">
                  <a:solidFill>
                    <a:srgbClr val="895D1D">
                      <a:lumMod val="60000"/>
                      <a:lumOff val="40000"/>
                    </a:srgb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1899064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rốn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004FE772-5298-4865-B3F4-F01C8516D3E3}" type="datetimeFigureOut">
              <a:rPr lang="en-US" smtClean="0">
                <a:solidFill>
                  <a:prstClr val="black">
                    <a:tint val="75000"/>
                  </a:prstClr>
                </a:solidFill>
              </a:rPr>
              <a:pPr>
                <a:defRPr/>
              </a:pPr>
              <a:t>4/20/2024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02938921-E99D-4DE6-B97A-1E93894E5CB7}"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28372344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Nội dung với Phụ đề">
    <p:spTree>
      <p:nvGrpSpPr>
        <p:cNvPr id="1" name=""/>
        <p:cNvGrpSpPr/>
        <p:nvPr/>
      </p:nvGrpSpPr>
      <p:grpSpPr>
        <a:xfrm>
          <a:off x="0" y="0"/>
          <a:ext cx="0" cy="0"/>
          <a:chOff x="0" y="0"/>
          <a:chExt cx="0" cy="0"/>
        </a:xfrm>
      </p:grpSpPr>
      <p:sp>
        <p:nvSpPr>
          <p:cNvPr id="2" name="Title 1"/>
          <p:cNvSpPr>
            <a:spLocks noGrp="1"/>
          </p:cNvSpPr>
          <p:nvPr>
            <p:ph type="title"/>
          </p:nvPr>
        </p:nvSpPr>
        <p:spPr>
          <a:xfrm>
            <a:off x="6712773" y="1678196"/>
            <a:ext cx="4563311" cy="1886921"/>
          </a:xfrm>
        </p:spPr>
        <p:txBody>
          <a:bodyPr anchor="b"/>
          <a:lstStyle>
            <a:lvl1pPr algn="l">
              <a:defRPr sz="2800" b="0"/>
            </a:lvl1pPr>
          </a:lstStyle>
          <a:p>
            <a:r>
              <a:rPr lang="vi-VN"/>
              <a:t>Bấm &amp; sửa kiểu tiêu đề</a:t>
            </a:r>
            <a:endParaRPr lang="en-US"/>
          </a:p>
        </p:txBody>
      </p:sp>
      <p:sp>
        <p:nvSpPr>
          <p:cNvPr id="3" name="Content Placeholder 2"/>
          <p:cNvSpPr>
            <a:spLocks noGrp="1"/>
          </p:cNvSpPr>
          <p:nvPr>
            <p:ph idx="1"/>
          </p:nvPr>
        </p:nvSpPr>
        <p:spPr>
          <a:xfrm>
            <a:off x="922669" y="559399"/>
            <a:ext cx="5488889"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dirty="0"/>
          </a:p>
        </p:txBody>
      </p:sp>
      <p:sp>
        <p:nvSpPr>
          <p:cNvPr id="4" name="Text Placeholder 3"/>
          <p:cNvSpPr>
            <a:spLocks noGrp="1"/>
          </p:cNvSpPr>
          <p:nvPr>
            <p:ph type="body" sz="half" idx="2"/>
          </p:nvPr>
        </p:nvSpPr>
        <p:spPr>
          <a:xfrm>
            <a:off x="6712773" y="3603813"/>
            <a:ext cx="4548967"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Bấm &amp; sửa kiểu tiêu đề</a:t>
            </a:r>
          </a:p>
        </p:txBody>
      </p:sp>
      <p:sp>
        <p:nvSpPr>
          <p:cNvPr id="5" name="Date Placeholder 4"/>
          <p:cNvSpPr>
            <a:spLocks noGrp="1"/>
          </p:cNvSpPr>
          <p:nvPr>
            <p:ph type="dt" sz="half" idx="10"/>
          </p:nvPr>
        </p:nvSpPr>
        <p:spPr/>
        <p:txBody>
          <a:bodyPr/>
          <a:lstStyle/>
          <a:p>
            <a:pPr>
              <a:defRPr/>
            </a:pPr>
            <a:fld id="{CE22118B-103F-470A-A7F8-C4E2ED0A6420}" type="datetimeFigureOut">
              <a:rPr lang="en-US" smtClean="0">
                <a:solidFill>
                  <a:prstClr val="black">
                    <a:tint val="75000"/>
                  </a:prstClr>
                </a:solidFill>
              </a:rPr>
              <a:pPr>
                <a:defRPr/>
              </a:pPr>
              <a:t>4/20/2024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FC0EB51-881E-47A7-AF3E-6C91972FA0E4}"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3623362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3A17E3-6A89-4095-BD30-16657B828D0B}" type="datetimeFigureOut">
              <a:rPr lang="en-US" smtClean="0"/>
              <a:pPr/>
              <a:t>4/20/2024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175666112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Ảnh với Phụ đề">
    <p:spTree>
      <p:nvGrpSpPr>
        <p:cNvPr id="1" name=""/>
        <p:cNvGrpSpPr/>
        <p:nvPr/>
      </p:nvGrpSpPr>
      <p:grpSpPr>
        <a:xfrm>
          <a:off x="0" y="0"/>
          <a:ext cx="0" cy="0"/>
          <a:chOff x="0" y="0"/>
          <a:chExt cx="0" cy="0"/>
        </a:xfrm>
      </p:grpSpPr>
      <p:sp>
        <p:nvSpPr>
          <p:cNvPr id="2" name="Title 1"/>
          <p:cNvSpPr>
            <a:spLocks noGrp="1"/>
          </p:cNvSpPr>
          <p:nvPr>
            <p:ph type="title"/>
          </p:nvPr>
        </p:nvSpPr>
        <p:spPr>
          <a:xfrm>
            <a:off x="903642" y="4668819"/>
            <a:ext cx="10356028" cy="644729"/>
          </a:xfrm>
        </p:spPr>
        <p:txBody>
          <a:bodyPr anchor="b"/>
          <a:lstStyle>
            <a:lvl1pPr algn="ctr">
              <a:defRPr sz="2800" b="0"/>
            </a:lvl1pPr>
          </a:lstStyle>
          <a:p>
            <a:r>
              <a:rPr lang="vi-VN"/>
              <a:t>Bấm &amp; sửa kiểu tiêu đề</a:t>
            </a:r>
            <a:endParaRPr lang="en-US"/>
          </a:p>
        </p:txBody>
      </p:sp>
      <p:sp>
        <p:nvSpPr>
          <p:cNvPr id="3" name="Picture Placeholder 2"/>
          <p:cNvSpPr>
            <a:spLocks noGrp="1"/>
          </p:cNvSpPr>
          <p:nvPr>
            <p:ph type="pic" idx="1"/>
          </p:nvPr>
        </p:nvSpPr>
        <p:spPr>
          <a:xfrm rot="240000">
            <a:off x="2911723" y="666965"/>
            <a:ext cx="6362875"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vi-VN"/>
              <a:t>Bấm biểu tượng để thêm hình ảnh</a:t>
            </a:r>
            <a:endParaRPr lang="en-US" dirty="0"/>
          </a:p>
        </p:txBody>
      </p:sp>
      <p:sp>
        <p:nvSpPr>
          <p:cNvPr id="4" name="Text Placeholder 3"/>
          <p:cNvSpPr>
            <a:spLocks noGrp="1"/>
          </p:cNvSpPr>
          <p:nvPr>
            <p:ph type="body" sz="half" idx="2"/>
          </p:nvPr>
        </p:nvSpPr>
        <p:spPr>
          <a:xfrm>
            <a:off x="917986" y="5324306"/>
            <a:ext cx="10341685"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Bấm &amp; sửa kiểu tiêu đề</a:t>
            </a:r>
          </a:p>
        </p:txBody>
      </p:sp>
      <p:sp>
        <p:nvSpPr>
          <p:cNvPr id="5" name="Date Placeholder 4"/>
          <p:cNvSpPr>
            <a:spLocks noGrp="1"/>
          </p:cNvSpPr>
          <p:nvPr>
            <p:ph type="dt" sz="half" idx="10"/>
          </p:nvPr>
        </p:nvSpPr>
        <p:spPr/>
        <p:txBody>
          <a:bodyPr/>
          <a:lstStyle/>
          <a:p>
            <a:pPr>
              <a:defRPr/>
            </a:pPr>
            <a:fld id="{D4A2DC52-A947-4398-B3DF-EE5357BB3A1D}" type="datetimeFigureOut">
              <a:rPr lang="en-US" smtClean="0">
                <a:solidFill>
                  <a:prstClr val="black">
                    <a:tint val="75000"/>
                  </a:prstClr>
                </a:solidFill>
              </a:rPr>
              <a:pPr>
                <a:defRPr/>
              </a:pPr>
              <a:t>4/20/2024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8588D67-01C2-45C1-B744-03947C9FBA0C}"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9121068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&amp; sửa kiểu tiêu đề</a:t>
            </a:r>
            <a:endParaRPr lang="en-US"/>
          </a:p>
        </p:txBody>
      </p:sp>
      <p:sp>
        <p:nvSpPr>
          <p:cNvPr id="3" name="Vertical Text Placeholder 2"/>
          <p:cNvSpPr>
            <a:spLocks noGrp="1"/>
          </p:cNvSpPr>
          <p:nvPr>
            <p:ph type="body" orient="vert" idx="1"/>
          </p:nvPr>
        </p:nvSpPr>
        <p:spPr/>
        <p:txBody>
          <a:bodyPr vert="eaVert" anchor="ct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Date Placeholder 3"/>
          <p:cNvSpPr>
            <a:spLocks noGrp="1"/>
          </p:cNvSpPr>
          <p:nvPr>
            <p:ph type="dt" sz="half" idx="10"/>
          </p:nvPr>
        </p:nvSpPr>
        <p:spPr/>
        <p:txBody>
          <a:bodyPr/>
          <a:lstStyle/>
          <a:p>
            <a:pPr>
              <a:defRPr/>
            </a:pPr>
            <a:fld id="{7E4D476E-7F77-42F0-B50D-5AC01845EE0C}" type="datetimeFigureOut">
              <a:rPr lang="en-US" smtClean="0">
                <a:solidFill>
                  <a:prstClr val="black">
                    <a:tint val="75000"/>
                  </a:prstClr>
                </a:solidFill>
              </a:rPr>
              <a:pPr>
                <a:defRPr/>
              </a:pPr>
              <a:t>4/20/2024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5B2BAF9-C5D6-4287-A741-A61927DD24D9}" type="slidenum">
              <a:rPr lang="en-US" smtClean="0">
                <a:solidFill>
                  <a:srgbClr val="895D1D"/>
                </a:solidFill>
              </a:rPr>
              <a:pPr/>
              <a:t>‹#›</a:t>
            </a:fld>
            <a:endParaRPr lang="en-US">
              <a:solidFill>
                <a:srgbClr val="895D1D"/>
              </a:solidFill>
            </a:endParaRPr>
          </a:p>
        </p:txBody>
      </p:sp>
      <p:grpSp>
        <p:nvGrpSpPr>
          <p:cNvPr id="11" name="Group 10"/>
          <p:cNvGrpSpPr/>
          <p:nvPr/>
        </p:nvGrpSpPr>
        <p:grpSpPr>
          <a:xfrm>
            <a:off x="1563446" y="1392217"/>
            <a:ext cx="9038813" cy="923330"/>
            <a:chOff x="1172584" y="1381459"/>
            <a:chExt cx="6779110" cy="923330"/>
          </a:xfrm>
        </p:grpSpPr>
        <p:sp>
          <p:nvSpPr>
            <p:cNvPr id="15" name="TextBox 14"/>
            <p:cNvSpPr txBox="1"/>
            <p:nvPr/>
          </p:nvSpPr>
          <p:spPr>
            <a:xfrm>
              <a:off x="4147073" y="1381459"/>
              <a:ext cx="657872" cy="923330"/>
            </a:xfrm>
            <a:prstGeom prst="rect">
              <a:avLst/>
            </a:prstGeom>
            <a:noFill/>
          </p:spPr>
          <p:txBody>
            <a:bodyPr wrap="none" rtlCol="0">
              <a:spAutoFit/>
            </a:bodyPr>
            <a:lstStyle/>
            <a:p>
              <a:pPr eaLnBrk="0" fontAlgn="base" hangingPunct="0">
                <a:spcBef>
                  <a:spcPct val="0"/>
                </a:spcBef>
                <a:spcAft>
                  <a:spcPct val="0"/>
                </a:spcAft>
              </a:pPr>
              <a:r>
                <a:rPr lang="en-US" sz="5400" dirty="0">
                  <a:solidFill>
                    <a:srgbClr val="895D1D">
                      <a:lumMod val="60000"/>
                      <a:lumOff val="40000"/>
                    </a:srgbClr>
                  </a:solidFill>
                  <a:latin typeface="Wingdings" pitchFamily="2" charset="2"/>
                </a:rPr>
                <a:t></a:t>
              </a: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1302961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22081" y="559399"/>
            <a:ext cx="2237591" cy="5566765"/>
          </a:xfrm>
        </p:spPr>
        <p:txBody>
          <a:bodyPr vert="eaVert"/>
          <a:lstStyle/>
          <a:p>
            <a:r>
              <a:rPr lang="vi-VN"/>
              <a:t>Bấm &amp; sửa kiểu tiêu đề</a:t>
            </a:r>
            <a:endParaRPr lang="en-US" dirty="0"/>
          </a:p>
        </p:txBody>
      </p:sp>
      <p:sp>
        <p:nvSpPr>
          <p:cNvPr id="3" name="Vertical Text Placeholder 2"/>
          <p:cNvSpPr>
            <a:spLocks noGrp="1"/>
          </p:cNvSpPr>
          <p:nvPr>
            <p:ph type="body" orient="vert" idx="1"/>
          </p:nvPr>
        </p:nvSpPr>
        <p:spPr>
          <a:xfrm>
            <a:off x="917985" y="849855"/>
            <a:ext cx="7343889" cy="5023821"/>
          </a:xfrm>
        </p:spPr>
        <p:txBody>
          <a:bodyPr vert="eaVert"/>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Date Placeholder 3"/>
          <p:cNvSpPr>
            <a:spLocks noGrp="1"/>
          </p:cNvSpPr>
          <p:nvPr>
            <p:ph type="dt" sz="half" idx="10"/>
          </p:nvPr>
        </p:nvSpPr>
        <p:spPr/>
        <p:txBody>
          <a:bodyPr/>
          <a:lstStyle/>
          <a:p>
            <a:pPr>
              <a:defRPr/>
            </a:pPr>
            <a:fld id="{0E693AE3-4B0F-4259-9CAA-6256680C0E23}" type="datetimeFigureOut">
              <a:rPr lang="en-US" smtClean="0">
                <a:solidFill>
                  <a:prstClr val="black">
                    <a:tint val="75000"/>
                  </a:prstClr>
                </a:solidFill>
              </a:rPr>
              <a:pPr>
                <a:defRPr/>
              </a:pPr>
              <a:t>4/20/2024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E6F2C21-A852-4A80-8B09-22AFCC1CF3BC}" type="slidenum">
              <a:rPr lang="en-US" smtClean="0">
                <a:solidFill>
                  <a:srgbClr val="895D1D"/>
                </a:solidFill>
              </a:rPr>
              <a:pPr/>
              <a:t>‹#›</a:t>
            </a:fld>
            <a:endParaRPr lang="en-US">
              <a:solidFill>
                <a:srgbClr val="895D1D"/>
              </a:solidFill>
            </a:endParaRPr>
          </a:p>
        </p:txBody>
      </p:sp>
      <p:grpSp>
        <p:nvGrpSpPr>
          <p:cNvPr id="11" name="Group 10"/>
          <p:cNvGrpSpPr/>
          <p:nvPr/>
        </p:nvGrpSpPr>
        <p:grpSpPr>
          <a:xfrm rot="5400000">
            <a:off x="6125426" y="2880824"/>
            <a:ext cx="5480154" cy="923330"/>
            <a:chOff x="1815339" y="1496875"/>
            <a:chExt cx="5480154" cy="692497"/>
          </a:xfrm>
        </p:grpSpPr>
        <p:sp>
          <p:nvSpPr>
            <p:cNvPr id="12" name="TextBox 11"/>
            <p:cNvSpPr txBox="1"/>
            <p:nvPr/>
          </p:nvSpPr>
          <p:spPr>
            <a:xfrm>
              <a:off x="4147073" y="1496875"/>
              <a:ext cx="877163" cy="692497"/>
            </a:xfrm>
            <a:prstGeom prst="rect">
              <a:avLst/>
            </a:prstGeom>
            <a:noFill/>
          </p:spPr>
          <p:txBody>
            <a:bodyPr wrap="none" rtlCol="0">
              <a:spAutoFit/>
            </a:bodyPr>
            <a:lstStyle/>
            <a:p>
              <a:pPr eaLnBrk="0" fontAlgn="base" hangingPunct="0">
                <a:spcBef>
                  <a:spcPct val="0"/>
                </a:spcBef>
                <a:spcAft>
                  <a:spcPct val="0"/>
                </a:spcAft>
              </a:pPr>
              <a:r>
                <a:rPr lang="en-US" sz="5400" dirty="0">
                  <a:solidFill>
                    <a:srgbClr val="895D1D">
                      <a:lumMod val="60000"/>
                      <a:lumOff val="40000"/>
                    </a:srgbClr>
                  </a:solidFill>
                  <a:latin typeface="Wingdings" pitchFamily="2" charset="2"/>
                </a:rPr>
                <a:t></a:t>
              </a: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553753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3A17E3-6A89-4095-BD30-16657B828D0B}" type="datetimeFigureOut">
              <a:rPr lang="en-US" smtClean="0"/>
              <a:pPr/>
              <a:t>4/20/2024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2984798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E3A17E3-6A89-4095-BD30-16657B828D0B}" type="datetimeFigureOut">
              <a:rPr lang="en-US" smtClean="0"/>
              <a:pPr/>
              <a:t>4/20/2024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1993198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E3A17E3-6A89-4095-BD30-16657B828D0B}" type="datetimeFigureOut">
              <a:rPr lang="en-US" smtClean="0"/>
              <a:pPr/>
              <a:t>4/20/2024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865912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E3A17E3-6A89-4095-BD30-16657B828D0B}" type="datetimeFigureOut">
              <a:rPr lang="en-US" smtClean="0"/>
              <a:pPr/>
              <a:t>4/20/2024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2360277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3A17E3-6A89-4095-BD30-16657B828D0B}" type="datetimeFigureOut">
              <a:rPr lang="en-US" smtClean="0"/>
              <a:pPr/>
              <a:t>4/20/2024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1532791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E3A17E3-6A89-4095-BD30-16657B828D0B}" type="datetimeFigureOut">
              <a:rPr lang="en-US" smtClean="0"/>
              <a:pPr/>
              <a:t>4/20/2024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3729211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E3A17E3-6A89-4095-BD30-16657B828D0B}" type="datetimeFigureOut">
              <a:rPr lang="en-US" smtClean="0"/>
              <a:pPr/>
              <a:t>4/20/2024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707163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3A17E3-6A89-4095-BD30-16657B828D0B}" type="datetimeFigureOut">
              <a:rPr lang="en-US" smtClean="0"/>
              <a:pPr/>
              <a:t>4/20/2024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1EA640-BE9C-4D34-8120-74047C17BD65}" type="slidenum">
              <a:rPr lang="en-US" smtClean="0"/>
              <a:pPr/>
              <a:t>‹#›</a:t>
            </a:fld>
            <a:endParaRPr lang="en-US"/>
          </a:p>
        </p:txBody>
      </p:sp>
    </p:spTree>
    <p:extLst>
      <p:ext uri="{BB962C8B-B14F-4D97-AF65-F5344CB8AC3E}">
        <p14:creationId xmlns:p14="http://schemas.microsoft.com/office/powerpoint/2010/main" val="14605408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en-US">
              <a:solidFill>
                <a:prstClr val="white"/>
              </a:solidFill>
            </a:endParaRPr>
          </a:p>
        </p:txBody>
      </p:sp>
      <p:sp>
        <p:nvSpPr>
          <p:cNvPr id="2" name="Title Placeholder 1"/>
          <p:cNvSpPr>
            <a:spLocks noGrp="1"/>
          </p:cNvSpPr>
          <p:nvPr>
            <p:ph type="title"/>
          </p:nvPr>
        </p:nvSpPr>
        <p:spPr>
          <a:xfrm>
            <a:off x="917987" y="570156"/>
            <a:ext cx="10341684" cy="1054250"/>
          </a:xfrm>
          <a:prstGeom prst="rect">
            <a:avLst/>
          </a:prstGeom>
        </p:spPr>
        <p:txBody>
          <a:bodyPr vert="horz" lIns="91440" tIns="45720" rIns="91440" bIns="45720" rtlCol="0" anchor="ctr">
            <a:noAutofit/>
          </a:bodyPr>
          <a:lstStyle/>
          <a:p>
            <a:r>
              <a:rPr lang="vi-VN"/>
              <a:t>Bấm &amp; sửa kiểu tiêu đề</a:t>
            </a:r>
            <a:endParaRPr lang="en-US" dirty="0"/>
          </a:p>
        </p:txBody>
      </p:sp>
      <p:sp>
        <p:nvSpPr>
          <p:cNvPr id="3" name="Text Placeholder 2"/>
          <p:cNvSpPr>
            <a:spLocks noGrp="1"/>
          </p:cNvSpPr>
          <p:nvPr>
            <p:ph type="body" idx="1"/>
          </p:nvPr>
        </p:nvSpPr>
        <p:spPr>
          <a:xfrm>
            <a:off x="932330" y="2248348"/>
            <a:ext cx="10327340" cy="3877815"/>
          </a:xfrm>
          <a:prstGeom prst="rect">
            <a:avLst/>
          </a:prstGeom>
        </p:spPr>
        <p:txBody>
          <a:bodyPr vert="horz" lIns="91440" tIns="45720" rIns="91440" bIns="45720" rtlCol="0">
            <a:normAutofit/>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p:cNvSpPr>
            <a:spLocks noGrp="1"/>
          </p:cNvSpPr>
          <p:nvPr>
            <p:ph type="dt" sz="half" idx="2"/>
          </p:nvPr>
        </p:nvSpPr>
        <p:spPr>
          <a:xfrm>
            <a:off x="480504" y="6161443"/>
            <a:ext cx="2844800" cy="365125"/>
          </a:xfrm>
          <a:prstGeom prst="rect">
            <a:avLst/>
          </a:prstGeom>
        </p:spPr>
        <p:txBody>
          <a:bodyPr vert="horz" lIns="91440" tIns="45720" rIns="91440" bIns="45720" rtlCol="0" anchor="ctr"/>
          <a:lstStyle>
            <a:lvl1pPr algn="l">
              <a:defRPr sz="1200">
                <a:solidFill>
                  <a:schemeClr val="tx2"/>
                </a:solidFill>
              </a:defRPr>
            </a:lvl1pPr>
          </a:lstStyle>
          <a:p>
            <a:pPr eaLnBrk="0" fontAlgn="base" hangingPunct="0">
              <a:spcBef>
                <a:spcPct val="0"/>
              </a:spcBef>
              <a:spcAft>
                <a:spcPct val="0"/>
              </a:spcAft>
            </a:pPr>
            <a:fld id="{F1909345-DEE0-4B07-8E32-441AC9DA095E}" type="datetime1">
              <a:rPr lang="en-US" smtClean="0">
                <a:solidFill>
                  <a:srgbClr val="895D1D"/>
                </a:solidFill>
                <a:latin typeface="Arial" pitchFamily="34" charset="0"/>
              </a:rPr>
              <a:pPr eaLnBrk="0" fontAlgn="base" hangingPunct="0">
                <a:spcBef>
                  <a:spcPct val="0"/>
                </a:spcBef>
                <a:spcAft>
                  <a:spcPct val="0"/>
                </a:spcAft>
              </a:pPr>
              <a:t>4/20/2024</a:t>
            </a:fld>
            <a:endParaRPr lang="en-US" dirty="0">
              <a:solidFill>
                <a:srgbClr val="895D1D"/>
              </a:solidFill>
              <a:latin typeface="Arial" pitchFamily="34" charset="0"/>
            </a:endParaRPr>
          </a:p>
        </p:txBody>
      </p:sp>
      <p:sp>
        <p:nvSpPr>
          <p:cNvPr id="5" name="Footer Placeholder 4"/>
          <p:cNvSpPr>
            <a:spLocks noGrp="1"/>
          </p:cNvSpPr>
          <p:nvPr>
            <p:ph type="ftr" sz="quarter" idx="3"/>
          </p:nvPr>
        </p:nvSpPr>
        <p:spPr>
          <a:xfrm>
            <a:off x="4165600" y="6161443"/>
            <a:ext cx="3860800" cy="365125"/>
          </a:xfrm>
          <a:prstGeom prst="rect">
            <a:avLst/>
          </a:prstGeom>
        </p:spPr>
        <p:txBody>
          <a:bodyPr vert="horz" lIns="91440" tIns="45720" rIns="91440" bIns="45720" rtlCol="0" anchor="ctr"/>
          <a:lstStyle>
            <a:lvl1pPr algn="ctr">
              <a:defRPr sz="1200">
                <a:solidFill>
                  <a:schemeClr val="tx2"/>
                </a:solidFill>
              </a:defRPr>
            </a:lvl1pPr>
          </a:lstStyle>
          <a:p>
            <a:pPr eaLnBrk="0" fontAlgn="base" hangingPunct="0">
              <a:spcBef>
                <a:spcPct val="0"/>
              </a:spcBef>
              <a:spcAft>
                <a:spcPct val="0"/>
              </a:spcAft>
              <a:defRPr/>
            </a:pPr>
            <a:endParaRPr lang="en-US" altLang="en-US">
              <a:solidFill>
                <a:srgbClr val="895D1D"/>
              </a:solidFill>
              <a:latin typeface="Arial" pitchFamily="34" charset="0"/>
            </a:endParaRPr>
          </a:p>
        </p:txBody>
      </p:sp>
      <p:sp>
        <p:nvSpPr>
          <p:cNvPr id="6" name="Slide Number Placeholder 5"/>
          <p:cNvSpPr>
            <a:spLocks noGrp="1"/>
          </p:cNvSpPr>
          <p:nvPr>
            <p:ph type="sldNum" sz="quarter" idx="4"/>
          </p:nvPr>
        </p:nvSpPr>
        <p:spPr>
          <a:xfrm>
            <a:off x="8852352" y="6161443"/>
            <a:ext cx="2844800" cy="365125"/>
          </a:xfrm>
          <a:prstGeom prst="rect">
            <a:avLst/>
          </a:prstGeom>
        </p:spPr>
        <p:txBody>
          <a:bodyPr vert="horz" lIns="91440" tIns="45720" rIns="91440" bIns="45720" rtlCol="0" anchor="ctr"/>
          <a:lstStyle>
            <a:lvl1pPr algn="r">
              <a:defRPr sz="1200">
                <a:solidFill>
                  <a:schemeClr val="tx2"/>
                </a:solidFill>
              </a:defRPr>
            </a:lvl1pPr>
          </a:lstStyle>
          <a:p>
            <a:pPr eaLnBrk="0" fontAlgn="base" hangingPunct="0">
              <a:spcBef>
                <a:spcPct val="0"/>
              </a:spcBef>
              <a:spcAft>
                <a:spcPct val="0"/>
              </a:spcAft>
            </a:pPr>
            <a:fld id="{F39B6A72-053F-43D4-810C-CD6C5D0D5942}" type="slidenum">
              <a:rPr lang="en-US" altLang="en-US" smtClean="0">
                <a:solidFill>
                  <a:srgbClr val="895D1D"/>
                </a:solidFill>
                <a:latin typeface="Arial" pitchFamily="34" charset="0"/>
              </a:rPr>
              <a:pPr eaLnBrk="0" fontAlgn="base" hangingPunct="0">
                <a:spcBef>
                  <a:spcPct val="0"/>
                </a:spcBef>
                <a:spcAft>
                  <a:spcPct val="0"/>
                </a:spcAft>
              </a:pPr>
              <a:t>‹#›</a:t>
            </a:fld>
            <a:endParaRPr lang="en-US" altLang="en-US">
              <a:solidFill>
                <a:srgbClr val="895D1D"/>
              </a:solidFill>
              <a:latin typeface="Arial" pitchFamily="34" charset="0"/>
            </a:endParaRPr>
          </a:p>
        </p:txBody>
      </p:sp>
    </p:spTree>
    <p:extLst>
      <p:ext uri="{BB962C8B-B14F-4D97-AF65-F5344CB8AC3E}">
        <p14:creationId xmlns:p14="http://schemas.microsoft.com/office/powerpoint/2010/main" val="17246002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8.xml"/><Relationship Id="rId5" Type="http://schemas.openxmlformats.org/officeDocument/2006/relationships/image" Target="../media/image7.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2000" b="-12000"/>
          </a:stretch>
        </a:blipFill>
        <a:effectLst/>
      </p:bgPr>
    </p:bg>
    <p:spTree>
      <p:nvGrpSpPr>
        <p:cNvPr id="1" name=""/>
        <p:cNvGrpSpPr/>
        <p:nvPr/>
      </p:nvGrpSpPr>
      <p:grpSpPr>
        <a:xfrm>
          <a:off x="0" y="0"/>
          <a:ext cx="0" cy="0"/>
          <a:chOff x="0" y="0"/>
          <a:chExt cx="0" cy="0"/>
        </a:xfrm>
      </p:grpSpPr>
      <p:pic>
        <p:nvPicPr>
          <p:cNvPr id="73733" name="图片 73732" descr="PPT素材-12"/>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 y="0"/>
            <a:ext cx="1219200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735" name="图片 73734" descr="PPT素材-18"/>
          <p:cNvPicPr>
            <a:picLocks noChangeAspect="1"/>
          </p:cNvPicPr>
          <p:nvPr/>
        </p:nvPicPr>
        <p:blipFill rotWithShape="1">
          <a:blip r:embed="rId5" cstate="print">
            <a:extLst>
              <a:ext uri="{28A0092B-C50C-407E-A947-70E740481C1C}">
                <a14:useLocalDpi xmlns:a14="http://schemas.microsoft.com/office/drawing/2010/main" val="0"/>
              </a:ext>
            </a:extLst>
          </a:blip>
          <a:srcRect l="8868" b="6782"/>
          <a:stretch/>
        </p:blipFill>
        <p:spPr bwMode="auto">
          <a:xfrm>
            <a:off x="8783515" y="3868739"/>
            <a:ext cx="3408486" cy="298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Text Box 4"/>
          <p:cNvSpPr txBox="1">
            <a:spLocks noChangeArrowheads="1"/>
          </p:cNvSpPr>
          <p:nvPr/>
        </p:nvSpPr>
        <p:spPr bwMode="auto">
          <a:xfrm>
            <a:off x="3831565" y="2358095"/>
            <a:ext cx="4686300" cy="738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21917" tIns="60959" rIns="121917" bIns="60959">
            <a:spAutoFit/>
          </a:bodyPr>
          <a:lstStyle>
            <a:lvl1pPr defTabSz="1219200">
              <a:defRPr>
                <a:solidFill>
                  <a:schemeClr val="tx1"/>
                </a:solidFill>
                <a:latin typeface="Arial" pitchFamily="34" charset="0"/>
                <a:ea typeface="SimSun" pitchFamily="2" charset="-122"/>
              </a:defRPr>
            </a:lvl1pPr>
            <a:lvl2pPr marL="742950" indent="-285750" defTabSz="1219200">
              <a:defRPr>
                <a:solidFill>
                  <a:schemeClr val="tx1"/>
                </a:solidFill>
                <a:latin typeface="Arial" pitchFamily="34" charset="0"/>
                <a:ea typeface="SimSun" pitchFamily="2" charset="-122"/>
              </a:defRPr>
            </a:lvl2pPr>
            <a:lvl3pPr marL="1143000" indent="-228600" defTabSz="1219200">
              <a:defRPr>
                <a:solidFill>
                  <a:schemeClr val="tx1"/>
                </a:solidFill>
                <a:latin typeface="Arial" pitchFamily="34" charset="0"/>
                <a:ea typeface="SimSun" pitchFamily="2" charset="-122"/>
              </a:defRPr>
            </a:lvl3pPr>
            <a:lvl4pPr marL="1600200" indent="-228600" defTabSz="1219200">
              <a:defRPr>
                <a:solidFill>
                  <a:schemeClr val="tx1"/>
                </a:solidFill>
                <a:latin typeface="Arial" pitchFamily="34" charset="0"/>
                <a:ea typeface="SimSun" pitchFamily="2" charset="-122"/>
              </a:defRPr>
            </a:lvl4pPr>
            <a:lvl5pPr marL="2057400" indent="-228600" defTabSz="1219200">
              <a:defRPr>
                <a:solidFill>
                  <a:schemeClr val="tx1"/>
                </a:solidFill>
                <a:latin typeface="Arial" pitchFamily="34" charset="0"/>
                <a:ea typeface="SimSun" pitchFamily="2" charset="-122"/>
              </a:defRPr>
            </a:lvl5pPr>
            <a:lvl6pPr marL="2514600" indent="-228600" defTabSz="1219200" eaLnBrk="0" fontAlgn="base" hangingPunct="0">
              <a:spcBef>
                <a:spcPct val="0"/>
              </a:spcBef>
              <a:spcAft>
                <a:spcPct val="0"/>
              </a:spcAft>
              <a:defRPr>
                <a:solidFill>
                  <a:schemeClr val="tx1"/>
                </a:solidFill>
                <a:latin typeface="Arial" pitchFamily="34" charset="0"/>
                <a:ea typeface="SimSun" pitchFamily="2" charset="-122"/>
              </a:defRPr>
            </a:lvl6pPr>
            <a:lvl7pPr marL="2971800" indent="-228600" defTabSz="1219200" eaLnBrk="0" fontAlgn="base" hangingPunct="0">
              <a:spcBef>
                <a:spcPct val="0"/>
              </a:spcBef>
              <a:spcAft>
                <a:spcPct val="0"/>
              </a:spcAft>
              <a:defRPr>
                <a:solidFill>
                  <a:schemeClr val="tx1"/>
                </a:solidFill>
                <a:latin typeface="Arial" pitchFamily="34" charset="0"/>
                <a:ea typeface="SimSun" pitchFamily="2" charset="-122"/>
              </a:defRPr>
            </a:lvl7pPr>
            <a:lvl8pPr marL="3429000" indent="-228600" defTabSz="1219200" eaLnBrk="0" fontAlgn="base" hangingPunct="0">
              <a:spcBef>
                <a:spcPct val="0"/>
              </a:spcBef>
              <a:spcAft>
                <a:spcPct val="0"/>
              </a:spcAft>
              <a:defRPr>
                <a:solidFill>
                  <a:schemeClr val="tx1"/>
                </a:solidFill>
                <a:latin typeface="Arial" pitchFamily="34" charset="0"/>
                <a:ea typeface="SimSun" pitchFamily="2" charset="-122"/>
              </a:defRPr>
            </a:lvl8pPr>
            <a:lvl9pPr marL="3886200" indent="-228600" defTabSz="1219200" eaLnBrk="0" fontAlgn="base" hangingPunct="0">
              <a:spcBef>
                <a:spcPct val="0"/>
              </a:spcBef>
              <a:spcAft>
                <a:spcPct val="0"/>
              </a:spcAft>
              <a:defRPr>
                <a:solidFill>
                  <a:schemeClr val="tx1"/>
                </a:solidFill>
                <a:latin typeface="Arial" pitchFamily="34" charset="0"/>
                <a:ea typeface="SimSun" pitchFamily="2" charset="-122"/>
              </a:defRPr>
            </a:lvl9pPr>
          </a:lstStyle>
          <a:p>
            <a:pPr algn="ctr" eaLnBrk="1" hangingPunct="1">
              <a:spcBef>
                <a:spcPct val="50000"/>
              </a:spcBef>
            </a:pPr>
            <a:r>
              <a:rPr lang="vi-VN" sz="4000" dirty="0">
                <a:solidFill>
                  <a:srgbClr val="002060"/>
                </a:solidFill>
                <a:latin typeface="Calibri" pitchFamily="34" charset="0"/>
                <a:ea typeface="Calibri" pitchFamily="34" charset="0"/>
                <a:cs typeface="Calibri" pitchFamily="34" charset="0"/>
              </a:rPr>
              <a:t>Chính tả ( nghe- viết)</a:t>
            </a:r>
            <a:endParaRPr lang="en-US" sz="4000" dirty="0">
              <a:solidFill>
                <a:srgbClr val="002060"/>
              </a:solidFill>
              <a:latin typeface="Calibri" pitchFamily="34" charset="0"/>
              <a:ea typeface="Calibri" pitchFamily="34" charset="0"/>
              <a:cs typeface="Calibri" pitchFamily="34" charset="0"/>
            </a:endParaRPr>
          </a:p>
        </p:txBody>
      </p:sp>
      <p:sp>
        <p:nvSpPr>
          <p:cNvPr id="6" name="Text Box 4"/>
          <p:cNvSpPr txBox="1">
            <a:spLocks noChangeArrowheads="1"/>
          </p:cNvSpPr>
          <p:nvPr/>
        </p:nvSpPr>
        <p:spPr bwMode="auto">
          <a:xfrm>
            <a:off x="2712282" y="3295063"/>
            <a:ext cx="7343676" cy="9541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21917" tIns="60959" rIns="121917" bIns="60959">
            <a:spAutoFit/>
          </a:bodyPr>
          <a:lstStyle>
            <a:lvl1pPr defTabSz="1219200">
              <a:defRPr>
                <a:solidFill>
                  <a:schemeClr val="tx1"/>
                </a:solidFill>
                <a:latin typeface="Arial" pitchFamily="34" charset="0"/>
                <a:ea typeface="SimSun" pitchFamily="2" charset="-122"/>
              </a:defRPr>
            </a:lvl1pPr>
            <a:lvl2pPr marL="742950" indent="-285750" defTabSz="1219200">
              <a:defRPr>
                <a:solidFill>
                  <a:schemeClr val="tx1"/>
                </a:solidFill>
                <a:latin typeface="Arial" pitchFamily="34" charset="0"/>
                <a:ea typeface="SimSun" pitchFamily="2" charset="-122"/>
              </a:defRPr>
            </a:lvl2pPr>
            <a:lvl3pPr marL="1143000" indent="-228600" defTabSz="1219200">
              <a:defRPr>
                <a:solidFill>
                  <a:schemeClr val="tx1"/>
                </a:solidFill>
                <a:latin typeface="Arial" pitchFamily="34" charset="0"/>
                <a:ea typeface="SimSun" pitchFamily="2" charset="-122"/>
              </a:defRPr>
            </a:lvl3pPr>
            <a:lvl4pPr marL="1600200" indent="-228600" defTabSz="1219200">
              <a:defRPr>
                <a:solidFill>
                  <a:schemeClr val="tx1"/>
                </a:solidFill>
                <a:latin typeface="Arial" pitchFamily="34" charset="0"/>
                <a:ea typeface="SimSun" pitchFamily="2" charset="-122"/>
              </a:defRPr>
            </a:lvl4pPr>
            <a:lvl5pPr marL="2057400" indent="-228600" defTabSz="1219200">
              <a:defRPr>
                <a:solidFill>
                  <a:schemeClr val="tx1"/>
                </a:solidFill>
                <a:latin typeface="Arial" pitchFamily="34" charset="0"/>
                <a:ea typeface="SimSun" pitchFamily="2" charset="-122"/>
              </a:defRPr>
            </a:lvl5pPr>
            <a:lvl6pPr marL="2514600" indent="-228600" defTabSz="1219200" eaLnBrk="0" fontAlgn="base" hangingPunct="0">
              <a:spcBef>
                <a:spcPct val="0"/>
              </a:spcBef>
              <a:spcAft>
                <a:spcPct val="0"/>
              </a:spcAft>
              <a:defRPr>
                <a:solidFill>
                  <a:schemeClr val="tx1"/>
                </a:solidFill>
                <a:latin typeface="Arial" pitchFamily="34" charset="0"/>
                <a:ea typeface="SimSun" pitchFamily="2" charset="-122"/>
              </a:defRPr>
            </a:lvl6pPr>
            <a:lvl7pPr marL="2971800" indent="-228600" defTabSz="1219200" eaLnBrk="0" fontAlgn="base" hangingPunct="0">
              <a:spcBef>
                <a:spcPct val="0"/>
              </a:spcBef>
              <a:spcAft>
                <a:spcPct val="0"/>
              </a:spcAft>
              <a:defRPr>
                <a:solidFill>
                  <a:schemeClr val="tx1"/>
                </a:solidFill>
                <a:latin typeface="Arial" pitchFamily="34" charset="0"/>
                <a:ea typeface="SimSun" pitchFamily="2" charset="-122"/>
              </a:defRPr>
            </a:lvl7pPr>
            <a:lvl8pPr marL="3429000" indent="-228600" defTabSz="1219200" eaLnBrk="0" fontAlgn="base" hangingPunct="0">
              <a:spcBef>
                <a:spcPct val="0"/>
              </a:spcBef>
              <a:spcAft>
                <a:spcPct val="0"/>
              </a:spcAft>
              <a:defRPr>
                <a:solidFill>
                  <a:schemeClr val="tx1"/>
                </a:solidFill>
                <a:latin typeface="Arial" pitchFamily="34" charset="0"/>
                <a:ea typeface="SimSun" pitchFamily="2" charset="-122"/>
              </a:defRPr>
            </a:lvl8pPr>
            <a:lvl9pPr marL="3886200" indent="-228600" defTabSz="1219200" eaLnBrk="0" fontAlgn="base" hangingPunct="0">
              <a:spcBef>
                <a:spcPct val="0"/>
              </a:spcBef>
              <a:spcAft>
                <a:spcPct val="0"/>
              </a:spcAft>
              <a:defRPr>
                <a:solidFill>
                  <a:schemeClr val="tx1"/>
                </a:solidFill>
                <a:latin typeface="Arial" pitchFamily="34" charset="0"/>
                <a:ea typeface="SimSun" pitchFamily="2" charset="-122"/>
              </a:defRPr>
            </a:lvl9pPr>
          </a:lstStyle>
          <a:p>
            <a:pPr algn="ctr" eaLnBrk="1" hangingPunct="1">
              <a:spcBef>
                <a:spcPct val="50000"/>
              </a:spcBef>
            </a:pPr>
            <a:r>
              <a:rPr lang="vi-VN" sz="5400" b="1" dirty="0">
                <a:solidFill>
                  <a:srgbClr val="C00000"/>
                </a:solidFill>
                <a:latin typeface="Calibri" pitchFamily="34" charset="0"/>
                <a:ea typeface="Calibri" pitchFamily="34" charset="0"/>
                <a:cs typeface="Calibri" pitchFamily="34" charset="0"/>
              </a:rPr>
              <a:t>CÔ GÁI CỦA TƯƠNG LAI</a:t>
            </a:r>
            <a:endParaRPr lang="en-US" sz="5400" b="1" dirty="0">
              <a:solidFill>
                <a:srgbClr val="C00000"/>
              </a:solidFill>
              <a:latin typeface="Calibri" pitchFamily="34" charset="0"/>
              <a:ea typeface="Calibri" pitchFamily="34" charset="0"/>
              <a:cs typeface="Calibri" pitchFamily="34" charset="0"/>
            </a:endParaRPr>
          </a:p>
        </p:txBody>
      </p:sp>
    </p:spTree>
    <p:extLst>
      <p:ext uri="{BB962C8B-B14F-4D97-AF65-F5344CB8AC3E}">
        <p14:creationId xmlns:p14="http://schemas.microsoft.com/office/powerpoint/2010/main" val="7523442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16" fill="hold" nodeType="withEffect">
                                  <p:stCondLst>
                                    <p:cond delay="0"/>
                                  </p:stCondLst>
                                  <p:childTnLst>
                                    <p:set>
                                      <p:cBhvr>
                                        <p:cTn id="6" dur="1" fill="hold">
                                          <p:stCondLst>
                                            <p:cond delay="0"/>
                                          </p:stCondLst>
                                        </p:cTn>
                                        <p:tgtEl>
                                          <p:spTgt spid="73733"/>
                                        </p:tgtEl>
                                        <p:attrNameLst>
                                          <p:attrName>style.visibility</p:attrName>
                                        </p:attrNameLst>
                                      </p:cBhvr>
                                      <p:to>
                                        <p:strVal val="visible"/>
                                      </p:to>
                                    </p:set>
                                    <p:anim calcmode="lin" valueType="num">
                                      <p:cBhvr>
                                        <p:cTn id="7" dur="500" fill="hold"/>
                                        <p:tgtEl>
                                          <p:spTgt spid="73733"/>
                                        </p:tgtEl>
                                        <p:attrNameLst>
                                          <p:attrName>ppt_w</p:attrName>
                                        </p:attrNameLst>
                                      </p:cBhvr>
                                      <p:tavLst>
                                        <p:tav tm="0">
                                          <p:val>
                                            <p:fltVal val="0"/>
                                          </p:val>
                                        </p:tav>
                                        <p:tav tm="100000">
                                          <p:val>
                                            <p:strVal val="#ppt_w"/>
                                          </p:val>
                                        </p:tav>
                                      </p:tavLst>
                                    </p:anim>
                                    <p:anim calcmode="lin" valueType="num">
                                      <p:cBhvr>
                                        <p:cTn id="8" dur="500" fill="hold"/>
                                        <p:tgtEl>
                                          <p:spTgt spid="73733"/>
                                        </p:tgtEl>
                                        <p:attrNameLst>
                                          <p:attrName>ppt_h</p:attrName>
                                        </p:attrNameLst>
                                      </p:cBhvr>
                                      <p:tavLst>
                                        <p:tav tm="0">
                                          <p:val>
                                            <p:fltVal val="0"/>
                                          </p:val>
                                        </p:tav>
                                        <p:tav tm="100000">
                                          <p:val>
                                            <p:strVal val="#ppt_h"/>
                                          </p:val>
                                        </p:tav>
                                      </p:tavLst>
                                    </p:anim>
                                    <p:animEffect transition="in" filter="fade">
                                      <p:cBhvr>
                                        <p:cTn id="9" dur="500"/>
                                        <p:tgtEl>
                                          <p:spTgt spid="73733"/>
                                        </p:tgtEl>
                                      </p:cBhvr>
                                    </p:animEffect>
                                  </p:childTnLst>
                                </p:cTn>
                              </p:par>
                              <p:par>
                                <p:cTn id="10" presetID="2" presetClass="entr" presetSubtype="4" fill="hold" nodeType="withEffect">
                                  <p:stCondLst>
                                    <p:cond delay="0"/>
                                  </p:stCondLst>
                                  <p:childTnLst>
                                    <p:set>
                                      <p:cBhvr>
                                        <p:cTn id="11" dur="1" fill="hold">
                                          <p:stCondLst>
                                            <p:cond delay="0"/>
                                          </p:stCondLst>
                                        </p:cTn>
                                        <p:tgtEl>
                                          <p:spTgt spid="73735"/>
                                        </p:tgtEl>
                                        <p:attrNameLst>
                                          <p:attrName>style.visibility</p:attrName>
                                        </p:attrNameLst>
                                      </p:cBhvr>
                                      <p:to>
                                        <p:strVal val="visible"/>
                                      </p:to>
                                    </p:set>
                                    <p:anim calcmode="lin" valueType="num">
                                      <p:cBhvr additive="base">
                                        <p:cTn id="12" dur="500" fill="hold"/>
                                        <p:tgtEl>
                                          <p:spTgt spid="73735"/>
                                        </p:tgtEl>
                                        <p:attrNameLst>
                                          <p:attrName>ppt_x</p:attrName>
                                        </p:attrNameLst>
                                      </p:cBhvr>
                                      <p:tavLst>
                                        <p:tav tm="0">
                                          <p:val>
                                            <p:strVal val="#ppt_x"/>
                                          </p:val>
                                        </p:tav>
                                        <p:tav tm="100000">
                                          <p:val>
                                            <p:strVal val="#ppt_x"/>
                                          </p:val>
                                        </p:tav>
                                      </p:tavLst>
                                    </p:anim>
                                    <p:anim calcmode="lin" valueType="num">
                                      <p:cBhvr additive="base">
                                        <p:cTn id="13" dur="500" fill="hold"/>
                                        <p:tgtEl>
                                          <p:spTgt spid="7373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378201" y="715068"/>
            <a:ext cx="5397500" cy="954107"/>
          </a:xfrm>
          <a:prstGeom prst="rect">
            <a:avLst/>
          </a:prstGeom>
          <a:noFill/>
        </p:spPr>
        <p:txBody>
          <a:bodyPr wrap="square" rtlCol="0">
            <a:spAutoFit/>
          </a:bodyPr>
          <a:lstStyle/>
          <a:p>
            <a:pPr algn="ctr"/>
            <a:r>
              <a:rPr lang="en-US" sz="2800" dirty="0" err="1">
                <a:solidFill>
                  <a:srgbClr val="002060"/>
                </a:solidFill>
                <a:latin typeface="Calibri" pitchFamily="34" charset="0"/>
                <a:ea typeface="Calibri" pitchFamily="34" charset="0"/>
                <a:cs typeface="Calibri" pitchFamily="34" charset="0"/>
              </a:rPr>
              <a:t>Thứ</a:t>
            </a:r>
            <a:r>
              <a:rPr lang="en-US" sz="2800" dirty="0">
                <a:solidFill>
                  <a:srgbClr val="002060"/>
                </a:solidFill>
                <a:latin typeface="Calibri" pitchFamily="34" charset="0"/>
                <a:ea typeface="Calibri" pitchFamily="34" charset="0"/>
                <a:cs typeface="Calibri" pitchFamily="34" charset="0"/>
              </a:rPr>
              <a:t> </a:t>
            </a:r>
            <a:r>
              <a:rPr lang="en-US" sz="2800" dirty="0" smtClean="0">
                <a:solidFill>
                  <a:srgbClr val="002060"/>
                </a:solidFill>
                <a:latin typeface="Calibri" pitchFamily="34" charset="0"/>
                <a:ea typeface="Calibri" pitchFamily="34" charset="0"/>
                <a:cs typeface="Calibri" pitchFamily="34" charset="0"/>
              </a:rPr>
              <a:t>Hai </a:t>
            </a:r>
            <a:r>
              <a:rPr lang="en-US" sz="2800" dirty="0" err="1">
                <a:solidFill>
                  <a:srgbClr val="002060"/>
                </a:solidFill>
                <a:latin typeface="Calibri" pitchFamily="34" charset="0"/>
                <a:ea typeface="Calibri" pitchFamily="34" charset="0"/>
                <a:cs typeface="Calibri" pitchFamily="34" charset="0"/>
              </a:rPr>
              <a:t>ngày</a:t>
            </a:r>
            <a:r>
              <a:rPr lang="en-US" sz="2800" dirty="0">
                <a:solidFill>
                  <a:srgbClr val="002060"/>
                </a:solidFill>
                <a:latin typeface="Calibri" pitchFamily="34" charset="0"/>
                <a:ea typeface="Calibri" pitchFamily="34" charset="0"/>
                <a:cs typeface="Calibri" pitchFamily="34" charset="0"/>
              </a:rPr>
              <a:t> 08 </a:t>
            </a:r>
            <a:r>
              <a:rPr lang="en-US" sz="2800" dirty="0" err="1">
                <a:solidFill>
                  <a:srgbClr val="002060"/>
                </a:solidFill>
                <a:latin typeface="Calibri" pitchFamily="34" charset="0"/>
                <a:ea typeface="Calibri" pitchFamily="34" charset="0"/>
                <a:cs typeface="Calibri" pitchFamily="34" charset="0"/>
              </a:rPr>
              <a:t>tháng</a:t>
            </a:r>
            <a:r>
              <a:rPr lang="en-US" sz="2800" dirty="0">
                <a:solidFill>
                  <a:srgbClr val="002060"/>
                </a:solidFill>
                <a:latin typeface="Calibri" pitchFamily="34" charset="0"/>
                <a:ea typeface="Calibri" pitchFamily="34" charset="0"/>
                <a:cs typeface="Calibri" pitchFamily="34" charset="0"/>
              </a:rPr>
              <a:t> </a:t>
            </a:r>
            <a:r>
              <a:rPr lang="vi-VN" sz="2800" dirty="0">
                <a:solidFill>
                  <a:srgbClr val="002060"/>
                </a:solidFill>
                <a:latin typeface="Calibri" pitchFamily="34" charset="0"/>
                <a:ea typeface="Calibri" pitchFamily="34" charset="0"/>
                <a:cs typeface="Calibri" pitchFamily="34" charset="0"/>
              </a:rPr>
              <a:t>4</a:t>
            </a:r>
            <a:r>
              <a:rPr lang="en-US" sz="2800" dirty="0">
                <a:solidFill>
                  <a:srgbClr val="002060"/>
                </a:solidFill>
                <a:latin typeface="Calibri" pitchFamily="34" charset="0"/>
                <a:ea typeface="Calibri" pitchFamily="34" charset="0"/>
                <a:cs typeface="Calibri" pitchFamily="34" charset="0"/>
              </a:rPr>
              <a:t> </a:t>
            </a:r>
            <a:r>
              <a:rPr lang="en-US" sz="2800" dirty="0" err="1">
                <a:solidFill>
                  <a:srgbClr val="002060"/>
                </a:solidFill>
                <a:latin typeface="Calibri" pitchFamily="34" charset="0"/>
                <a:ea typeface="Calibri" pitchFamily="34" charset="0"/>
                <a:cs typeface="Calibri" pitchFamily="34" charset="0"/>
              </a:rPr>
              <a:t>năm</a:t>
            </a:r>
            <a:r>
              <a:rPr lang="en-US" sz="2800" dirty="0">
                <a:solidFill>
                  <a:srgbClr val="002060"/>
                </a:solidFill>
                <a:latin typeface="Calibri" pitchFamily="34" charset="0"/>
                <a:ea typeface="Calibri" pitchFamily="34" charset="0"/>
                <a:cs typeface="Calibri" pitchFamily="34" charset="0"/>
              </a:rPr>
              <a:t> 20</a:t>
            </a:r>
            <a:r>
              <a:rPr lang="vi-VN" sz="2800" dirty="0">
                <a:solidFill>
                  <a:srgbClr val="002060"/>
                </a:solidFill>
                <a:latin typeface="Calibri" pitchFamily="34" charset="0"/>
                <a:ea typeface="Calibri" pitchFamily="34" charset="0"/>
                <a:cs typeface="Calibri" pitchFamily="34" charset="0"/>
              </a:rPr>
              <a:t>2</a:t>
            </a:r>
            <a:r>
              <a:rPr lang="en-US" sz="2800" dirty="0">
                <a:solidFill>
                  <a:srgbClr val="002060"/>
                </a:solidFill>
                <a:latin typeface="Calibri" pitchFamily="34" charset="0"/>
                <a:ea typeface="Calibri" pitchFamily="34" charset="0"/>
                <a:cs typeface="Calibri" pitchFamily="34" charset="0"/>
              </a:rPr>
              <a:t>4</a:t>
            </a:r>
            <a:endParaRPr lang="vi-VN" sz="2800" dirty="0">
              <a:solidFill>
                <a:srgbClr val="002060"/>
              </a:solidFill>
              <a:latin typeface="Calibri" pitchFamily="34" charset="0"/>
              <a:ea typeface="Calibri" pitchFamily="34" charset="0"/>
              <a:cs typeface="Calibri" pitchFamily="34" charset="0"/>
            </a:endParaRPr>
          </a:p>
          <a:p>
            <a:pPr algn="ctr"/>
            <a:r>
              <a:rPr lang="en-US" sz="2800" u="sng" dirty="0" err="1">
                <a:solidFill>
                  <a:srgbClr val="002060"/>
                </a:solidFill>
                <a:latin typeface="Calibri" pitchFamily="34" charset="0"/>
                <a:ea typeface="Calibri" pitchFamily="34" charset="0"/>
                <a:cs typeface="Calibri" pitchFamily="34" charset="0"/>
              </a:rPr>
              <a:t>Chính</a:t>
            </a:r>
            <a:r>
              <a:rPr lang="en-US" sz="2800" u="sng" dirty="0">
                <a:solidFill>
                  <a:srgbClr val="002060"/>
                </a:solidFill>
                <a:latin typeface="Calibri" pitchFamily="34" charset="0"/>
                <a:ea typeface="Calibri" pitchFamily="34" charset="0"/>
                <a:cs typeface="Calibri" pitchFamily="34" charset="0"/>
              </a:rPr>
              <a:t> </a:t>
            </a:r>
            <a:r>
              <a:rPr lang="en-US" sz="2800" u="sng" dirty="0" err="1">
                <a:solidFill>
                  <a:srgbClr val="002060"/>
                </a:solidFill>
                <a:latin typeface="Calibri" pitchFamily="34" charset="0"/>
                <a:ea typeface="Calibri" pitchFamily="34" charset="0"/>
                <a:cs typeface="Calibri" pitchFamily="34" charset="0"/>
              </a:rPr>
              <a:t>tả</a:t>
            </a:r>
            <a:r>
              <a:rPr lang="en-US" sz="2800" u="sng" dirty="0">
                <a:solidFill>
                  <a:srgbClr val="002060"/>
                </a:solidFill>
                <a:latin typeface="Calibri" pitchFamily="34" charset="0"/>
                <a:ea typeface="Calibri" pitchFamily="34" charset="0"/>
                <a:cs typeface="Calibri" pitchFamily="34" charset="0"/>
              </a:rPr>
              <a:t> </a:t>
            </a:r>
            <a:r>
              <a:rPr lang="vi-VN" sz="2800" u="sng" dirty="0">
                <a:solidFill>
                  <a:srgbClr val="002060"/>
                </a:solidFill>
                <a:latin typeface="Calibri" pitchFamily="34" charset="0"/>
                <a:ea typeface="Calibri" pitchFamily="34" charset="0"/>
                <a:cs typeface="Calibri" pitchFamily="34" charset="0"/>
              </a:rPr>
              <a:t>(nghe – viết)</a:t>
            </a:r>
            <a:endParaRPr lang="en-US" sz="2800" dirty="0">
              <a:solidFill>
                <a:srgbClr val="002060"/>
              </a:solidFill>
              <a:latin typeface="Calibri" pitchFamily="34" charset="0"/>
              <a:ea typeface="Calibri" pitchFamily="34" charset="0"/>
              <a:cs typeface="Calibri" pitchFamily="34" charset="0"/>
            </a:endParaRPr>
          </a:p>
        </p:txBody>
      </p:sp>
      <p:sp>
        <p:nvSpPr>
          <p:cNvPr id="13" name="Text Box 3"/>
          <p:cNvSpPr txBox="1">
            <a:spLocks noChangeArrowheads="1"/>
          </p:cNvSpPr>
          <p:nvPr/>
        </p:nvSpPr>
        <p:spPr bwMode="auto">
          <a:xfrm>
            <a:off x="901700" y="2142176"/>
            <a:ext cx="10464800" cy="409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lnSpc>
                <a:spcPct val="130000"/>
              </a:lnSpc>
            </a:pPr>
            <a:r>
              <a:rPr lang="en-US" altLang="en-US" sz="2500" dirty="0">
                <a:latin typeface="Calibri" pitchFamily="34" charset="0"/>
                <a:ea typeface="Calibri" pitchFamily="34" charset="0"/>
                <a:cs typeface="Calibri" pitchFamily="34" charset="0"/>
              </a:rPr>
              <a:t>  </a:t>
            </a:r>
            <a:r>
              <a:rPr lang="vi-VN" altLang="en-US" sz="2500" dirty="0">
                <a:latin typeface="Calibri" pitchFamily="34" charset="0"/>
                <a:ea typeface="Calibri" pitchFamily="34" charset="0"/>
                <a:cs typeface="Calibri" pitchFamily="34" charset="0"/>
              </a:rPr>
              <a:t>	</a:t>
            </a:r>
            <a:r>
              <a:rPr lang="en-US" altLang="en-US" sz="2500" dirty="0">
                <a:latin typeface="Calibri" pitchFamily="34" charset="0"/>
                <a:ea typeface="Calibri" pitchFamily="34" charset="0"/>
                <a:cs typeface="Calibri" pitchFamily="34" charset="0"/>
              </a:rPr>
              <a:t>Qua </a:t>
            </a:r>
            <a:r>
              <a:rPr lang="en-US" altLang="en-US" sz="2500" dirty="0" err="1">
                <a:latin typeface="Calibri" pitchFamily="34" charset="0"/>
                <a:ea typeface="Calibri" pitchFamily="34" charset="0"/>
                <a:cs typeface="Calibri" pitchFamily="34" charset="0"/>
              </a:rPr>
              <a:t>cuộc</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thi</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trên</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mang</a:t>
            </a:r>
            <a:r>
              <a:rPr lang="en-US" altLang="en-US" sz="2500" dirty="0">
                <a:latin typeface="Calibri" pitchFamily="34" charset="0"/>
                <a:ea typeface="Calibri" pitchFamily="34" charset="0"/>
                <a:cs typeface="Calibri" pitchFamily="34" charset="0"/>
              </a:rPr>
              <a:t> in-</a:t>
            </a:r>
            <a:r>
              <a:rPr lang="en-US" altLang="en-US" sz="2500" dirty="0" err="1">
                <a:latin typeface="Calibri" pitchFamily="34" charset="0"/>
                <a:ea typeface="Calibri" pitchFamily="34" charset="0"/>
                <a:cs typeface="Calibri" pitchFamily="34" charset="0"/>
              </a:rPr>
              <a:t>tơ</a:t>
            </a:r>
            <a:r>
              <a:rPr lang="en-US" altLang="en-US" sz="2500" dirty="0">
                <a:latin typeface="Calibri" pitchFamily="34" charset="0"/>
                <a:ea typeface="Calibri" pitchFamily="34" charset="0"/>
                <a:cs typeface="Calibri" pitchFamily="34" charset="0"/>
              </a:rPr>
              <a:t>-</a:t>
            </a:r>
            <a:r>
              <a:rPr lang="en-US" altLang="en-US" sz="2500" dirty="0" err="1">
                <a:latin typeface="Calibri" pitchFamily="34" charset="0"/>
                <a:ea typeface="Calibri" pitchFamily="34" charset="0"/>
                <a:cs typeface="Calibri" pitchFamily="34" charset="0"/>
              </a:rPr>
              <a:t>nét</a:t>
            </a:r>
            <a:r>
              <a:rPr lang="en-US" altLang="en-US" sz="2500" b="1"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cô</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bé</a:t>
            </a:r>
            <a:r>
              <a:rPr lang="en-US" altLang="en-US" sz="2500" dirty="0">
                <a:latin typeface="Calibri" pitchFamily="34" charset="0"/>
                <a:ea typeface="Calibri" pitchFamily="34" charset="0"/>
                <a:cs typeface="Calibri" pitchFamily="34" charset="0"/>
              </a:rPr>
              <a:t> Lan Anh15 </a:t>
            </a:r>
            <a:r>
              <a:rPr lang="en-US" altLang="en-US" sz="2500" dirty="0" err="1">
                <a:latin typeface="Calibri" pitchFamily="34" charset="0"/>
                <a:ea typeface="Calibri" pitchFamily="34" charset="0"/>
                <a:cs typeface="Calibri" pitchFamily="34" charset="0"/>
              </a:rPr>
              <a:t>tuổi</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được</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mời</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làm</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đại</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biểu</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của</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Nghị</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viện</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Thanh</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niên</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thế</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giới</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năm</a:t>
            </a:r>
            <a:r>
              <a:rPr lang="en-US" altLang="en-US" sz="2500" dirty="0">
                <a:latin typeface="Calibri" pitchFamily="34" charset="0"/>
                <a:ea typeface="Calibri" pitchFamily="34" charset="0"/>
                <a:cs typeface="Calibri" pitchFamily="34" charset="0"/>
              </a:rPr>
              <a:t> 2000 (</a:t>
            </a:r>
            <a:r>
              <a:rPr lang="en-US" altLang="en-US" sz="2500" dirty="0" err="1">
                <a:latin typeface="Calibri" pitchFamily="34" charset="0"/>
                <a:ea typeface="Calibri" pitchFamily="34" charset="0"/>
                <a:cs typeface="Calibri" pitchFamily="34" charset="0"/>
              </a:rPr>
              <a:t>tổ</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chức</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tại</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Ốt</a:t>
            </a:r>
            <a:r>
              <a:rPr lang="en-US" altLang="en-US" sz="2500" dirty="0">
                <a:latin typeface="Calibri" pitchFamily="34" charset="0"/>
                <a:ea typeface="Calibri" pitchFamily="34" charset="0"/>
                <a:cs typeface="Calibri" pitchFamily="34" charset="0"/>
              </a:rPr>
              <a:t>-</a:t>
            </a:r>
            <a:r>
              <a:rPr lang="en-US" altLang="en-US" sz="2500" dirty="0" err="1">
                <a:latin typeface="Calibri" pitchFamily="34" charset="0"/>
                <a:ea typeface="Calibri" pitchFamily="34" charset="0"/>
                <a:cs typeface="Calibri" pitchFamily="34" charset="0"/>
              </a:rPr>
              <a:t>xtrây</a:t>
            </a:r>
            <a:r>
              <a:rPr lang="en-US" altLang="en-US" sz="2500" dirty="0">
                <a:latin typeface="Calibri" pitchFamily="34" charset="0"/>
                <a:ea typeface="Calibri" pitchFamily="34" charset="0"/>
                <a:cs typeface="Calibri" pitchFamily="34" charset="0"/>
              </a:rPr>
              <a:t>-li-a). </a:t>
            </a:r>
            <a:r>
              <a:rPr lang="en-US" altLang="en-US" sz="2500" dirty="0" err="1">
                <a:latin typeface="Calibri" pitchFamily="34" charset="0"/>
                <a:ea typeface="Calibri" pitchFamily="34" charset="0"/>
                <a:cs typeface="Calibri" pitchFamily="34" charset="0"/>
              </a:rPr>
              <a:t>Em</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đã</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đặt</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chân</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tới</a:t>
            </a:r>
            <a:r>
              <a:rPr lang="en-US" altLang="en-US" sz="2500" dirty="0">
                <a:latin typeface="Calibri" pitchFamily="34" charset="0"/>
                <a:ea typeface="Calibri" pitchFamily="34" charset="0"/>
                <a:cs typeface="Calibri" pitchFamily="34" charset="0"/>
              </a:rPr>
              <a:t> 11 </a:t>
            </a:r>
            <a:r>
              <a:rPr lang="en-US" altLang="en-US" sz="2500" dirty="0" err="1">
                <a:latin typeface="Calibri" pitchFamily="34" charset="0"/>
                <a:ea typeface="Calibri" pitchFamily="34" charset="0"/>
                <a:cs typeface="Calibri" pitchFamily="34" charset="0"/>
              </a:rPr>
              <a:t>quốc</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gia</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khi</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chưa</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tròn</a:t>
            </a:r>
            <a:r>
              <a:rPr lang="en-US" altLang="en-US" sz="2500" dirty="0">
                <a:latin typeface="Calibri" pitchFamily="34" charset="0"/>
                <a:ea typeface="Calibri" pitchFamily="34" charset="0"/>
                <a:cs typeface="Calibri" pitchFamily="34" charset="0"/>
              </a:rPr>
              <a:t> 17 </a:t>
            </a:r>
            <a:r>
              <a:rPr lang="en-US" altLang="en-US" sz="2500" dirty="0" err="1">
                <a:latin typeface="Calibri" pitchFamily="34" charset="0"/>
                <a:ea typeface="Calibri" pitchFamily="34" charset="0"/>
                <a:cs typeface="Calibri" pitchFamily="34" charset="0"/>
              </a:rPr>
              <a:t>tuổi</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và</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đã</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viết</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hàng</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trăm</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bài</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báo</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Trong</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mọi</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cuộc</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gặp</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gỡ</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quốc</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tế</a:t>
            </a:r>
            <a:r>
              <a:rPr lang="en-US" altLang="en-US" sz="2500" dirty="0">
                <a:latin typeface="Calibri" pitchFamily="34" charset="0"/>
                <a:ea typeface="Calibri" pitchFamily="34" charset="0"/>
                <a:cs typeface="Calibri" pitchFamily="34" charset="0"/>
              </a:rPr>
              <a:t>, Lan </a:t>
            </a:r>
            <a:r>
              <a:rPr lang="en-US" altLang="en-US" sz="2500" dirty="0" err="1">
                <a:latin typeface="Calibri" pitchFamily="34" charset="0"/>
                <a:ea typeface="Calibri" pitchFamily="34" charset="0"/>
                <a:cs typeface="Calibri" pitchFamily="34" charset="0"/>
              </a:rPr>
              <a:t>Anh</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đều</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trình</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bày</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trôi</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chảy</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những</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vấn</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đề</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mà</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em</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quan</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tâm</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bằng</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tiếng</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Anh</a:t>
            </a:r>
            <a:r>
              <a:rPr lang="en-US" altLang="en-US" sz="2500" dirty="0">
                <a:latin typeface="Calibri" pitchFamily="34" charset="0"/>
                <a:ea typeface="Calibri" pitchFamily="34" charset="0"/>
                <a:cs typeface="Calibri" pitchFamily="34" charset="0"/>
              </a:rPr>
              <a:t>.</a:t>
            </a:r>
          </a:p>
          <a:p>
            <a:pPr algn="just" eaLnBrk="1" hangingPunct="1">
              <a:lnSpc>
                <a:spcPct val="130000"/>
              </a:lnSpc>
            </a:pPr>
            <a:r>
              <a:rPr lang="en-US" altLang="en-US" sz="2500" dirty="0">
                <a:latin typeface="Calibri" pitchFamily="34" charset="0"/>
                <a:ea typeface="Calibri" pitchFamily="34" charset="0"/>
                <a:cs typeface="Calibri" pitchFamily="34" charset="0"/>
              </a:rPr>
              <a:t> </a:t>
            </a:r>
            <a:r>
              <a:rPr lang="vi-VN" altLang="en-US" sz="2500" dirty="0">
                <a:latin typeface="Calibri" pitchFamily="34" charset="0"/>
                <a:ea typeface="Calibri" pitchFamily="34" charset="0"/>
                <a:cs typeface="Calibri" pitchFamily="34" charset="0"/>
              </a:rPr>
              <a:t>	</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Nhìn</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vào</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những</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gì</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Lan</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Anh</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đã</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làm</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được</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hôm</a:t>
            </a:r>
            <a:r>
              <a:rPr lang="en-US" altLang="en-US" sz="2500" dirty="0">
                <a:latin typeface="Calibri" pitchFamily="34" charset="0"/>
                <a:ea typeface="Calibri" pitchFamily="34" charset="0"/>
                <a:cs typeface="Calibri" pitchFamily="34" charset="0"/>
              </a:rPr>
              <a:t> nay, </a:t>
            </a:r>
            <a:r>
              <a:rPr lang="en-US" altLang="en-US" sz="2500" dirty="0" err="1">
                <a:latin typeface="Calibri" pitchFamily="34" charset="0"/>
                <a:ea typeface="Calibri" pitchFamily="34" charset="0"/>
                <a:cs typeface="Calibri" pitchFamily="34" charset="0"/>
              </a:rPr>
              <a:t>có</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thể</a:t>
            </a:r>
            <a:r>
              <a:rPr lang="en-US" altLang="en-US" sz="2500" dirty="0">
                <a:latin typeface="Calibri" pitchFamily="34" charset="0"/>
                <a:ea typeface="Calibri" pitchFamily="34" charset="0"/>
                <a:cs typeface="Calibri" pitchFamily="34" charset="0"/>
              </a:rPr>
              <a:t> tin </a:t>
            </a:r>
            <a:r>
              <a:rPr lang="en-US" altLang="en-US" sz="2500" dirty="0" err="1">
                <a:latin typeface="Calibri" pitchFamily="34" charset="0"/>
                <a:ea typeface="Calibri" pitchFamily="34" charset="0"/>
                <a:cs typeface="Calibri" pitchFamily="34" charset="0"/>
              </a:rPr>
              <a:t>rằng</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em</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chính</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là</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một</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trong</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những</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mẫu</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người</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của</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tương</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lai</a:t>
            </a:r>
            <a:r>
              <a:rPr lang="en-US" altLang="en-US" sz="2500" dirty="0">
                <a:latin typeface="Calibri" pitchFamily="34" charset="0"/>
                <a:ea typeface="Calibri" pitchFamily="34" charset="0"/>
                <a:cs typeface="Calibri" pitchFamily="34" charset="0"/>
              </a:rPr>
              <a:t>.</a:t>
            </a:r>
          </a:p>
          <a:p>
            <a:pPr algn="just" eaLnBrk="1" hangingPunct="1">
              <a:lnSpc>
                <a:spcPct val="130000"/>
              </a:lnSpc>
            </a:pPr>
            <a:r>
              <a:rPr lang="en-US" altLang="en-US" sz="2500" dirty="0">
                <a:latin typeface="Calibri" pitchFamily="34" charset="0"/>
                <a:ea typeface="Calibri" pitchFamily="34" charset="0"/>
                <a:cs typeface="Calibri" pitchFamily="34" charset="0"/>
              </a:rPr>
              <a:t>                                                                                                               </a:t>
            </a:r>
            <a:r>
              <a:rPr lang="en-US" altLang="en-US" sz="2500" i="1" dirty="0">
                <a:latin typeface="Calibri" pitchFamily="34" charset="0"/>
                <a:ea typeface="Calibri" pitchFamily="34" charset="0"/>
                <a:cs typeface="Calibri" pitchFamily="34" charset="0"/>
              </a:rPr>
              <a:t>Theo</a:t>
            </a:r>
            <a:r>
              <a:rPr lang="en-US" altLang="en-US" sz="2500" dirty="0">
                <a:latin typeface="Calibri" pitchFamily="34" charset="0"/>
                <a:ea typeface="Calibri" pitchFamily="34" charset="0"/>
                <a:cs typeface="Calibri" pitchFamily="34" charset="0"/>
              </a:rPr>
              <a:t> Hoàng Duy    </a:t>
            </a:r>
          </a:p>
        </p:txBody>
      </p:sp>
      <p:sp>
        <p:nvSpPr>
          <p:cNvPr id="3" name="TextBox 2"/>
          <p:cNvSpPr txBox="1"/>
          <p:nvPr/>
        </p:nvSpPr>
        <p:spPr>
          <a:xfrm>
            <a:off x="3683000" y="1685470"/>
            <a:ext cx="4749800" cy="584775"/>
          </a:xfrm>
          <a:prstGeom prst="rect">
            <a:avLst/>
          </a:prstGeom>
          <a:noFill/>
        </p:spPr>
        <p:txBody>
          <a:bodyPr wrap="square" rtlCol="0">
            <a:spAutoFit/>
          </a:bodyPr>
          <a:lstStyle/>
          <a:p>
            <a:pPr algn="ctr"/>
            <a:r>
              <a:rPr lang="vi-VN" sz="3200" b="1" dirty="0">
                <a:solidFill>
                  <a:srgbClr val="C00000"/>
                </a:solidFill>
                <a:latin typeface="Calibri" pitchFamily="34" charset="0"/>
                <a:ea typeface="Calibri" pitchFamily="34" charset="0"/>
                <a:cs typeface="Calibri" pitchFamily="34" charset="0"/>
              </a:rPr>
              <a:t>Cô gái của tương lai                    </a:t>
            </a:r>
          </a:p>
        </p:txBody>
      </p:sp>
    </p:spTree>
    <p:extLst>
      <p:ext uri="{BB962C8B-B14F-4D97-AF65-F5344CB8AC3E}">
        <p14:creationId xmlns:p14="http://schemas.microsoft.com/office/powerpoint/2010/main" val="2061710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1" y="1253531"/>
            <a:ext cx="9893300" cy="4616648"/>
          </a:xfrm>
          <a:prstGeom prst="rect">
            <a:avLst/>
          </a:prstGeom>
        </p:spPr>
        <p:txBody>
          <a:bodyPr wrap="square">
            <a:spAutoFit/>
          </a:bodyPr>
          <a:lstStyle/>
          <a:p>
            <a:pPr>
              <a:lnSpc>
                <a:spcPct val="150000"/>
              </a:lnSpc>
              <a:spcAft>
                <a:spcPts val="0"/>
              </a:spcAft>
              <a:tabLst>
                <a:tab pos="5486400" algn="l"/>
              </a:tabLst>
            </a:pPr>
            <a:r>
              <a:rPr lang="en-US" sz="2800" dirty="0">
                <a:ea typeface="Times New Roman" panose="02020603050405020304" pitchFamily="18" charset="0"/>
                <a:cs typeface="Times New Roman" panose="02020603050405020304" pitchFamily="18" charset="0"/>
              </a:rPr>
              <a:t>1</a:t>
            </a:r>
            <a:r>
              <a:rPr lang="vi-VN" sz="2800" dirty="0">
                <a:ea typeface="Times New Roman" panose="02020603050405020304" pitchFamily="18" charset="0"/>
                <a:cs typeface="Times New Roman" panose="02020603050405020304" pitchFamily="18" charset="0"/>
              </a:rPr>
              <a:t>. </a:t>
            </a:r>
            <a:r>
              <a:rPr lang="en-US" sz="2800" dirty="0">
                <a:ea typeface="Times New Roman" panose="02020603050405020304" pitchFamily="18" charset="0"/>
                <a:cs typeface="Times New Roman" panose="02020603050405020304" pitchFamily="18" charset="0"/>
              </a:rPr>
              <a:t> Đoạn văn nói về ai?</a:t>
            </a:r>
          </a:p>
          <a:p>
            <a:pPr marL="457200" indent="-457200">
              <a:lnSpc>
                <a:spcPct val="150000"/>
              </a:lnSpc>
              <a:spcAft>
                <a:spcPts val="0"/>
              </a:spcAft>
              <a:buFontTx/>
              <a:buChar char="-"/>
              <a:tabLst>
                <a:tab pos="5486400" algn="l"/>
              </a:tabLst>
            </a:pPr>
            <a:r>
              <a:rPr lang="en-US" sz="2800" dirty="0" err="1">
                <a:solidFill>
                  <a:srgbClr val="C00000"/>
                </a:solidFill>
                <a:ea typeface="Times New Roman" panose="02020603050405020304" pitchFamily="18" charset="0"/>
                <a:cs typeface="Times New Roman" panose="02020603050405020304" pitchFamily="18" charset="0"/>
              </a:rPr>
              <a:t>Lan</a:t>
            </a:r>
            <a:r>
              <a:rPr lang="en-US" sz="2800" dirty="0">
                <a:solidFill>
                  <a:srgbClr val="C00000"/>
                </a:solidFill>
                <a:ea typeface="Times New Roman" panose="02020603050405020304" pitchFamily="18" charset="0"/>
                <a:cs typeface="Times New Roman" panose="02020603050405020304" pitchFamily="18" charset="0"/>
              </a:rPr>
              <a:t> </a:t>
            </a:r>
            <a:r>
              <a:rPr lang="en-US" sz="2800" dirty="0" err="1">
                <a:solidFill>
                  <a:srgbClr val="C00000"/>
                </a:solidFill>
                <a:ea typeface="Times New Roman" panose="02020603050405020304" pitchFamily="18" charset="0"/>
                <a:cs typeface="Times New Roman" panose="02020603050405020304" pitchFamily="18" charset="0"/>
              </a:rPr>
              <a:t>Anh</a:t>
            </a:r>
            <a:r>
              <a:rPr lang="en-US" sz="2800" dirty="0">
                <a:solidFill>
                  <a:srgbClr val="C00000"/>
                </a:solidFill>
                <a:ea typeface="Times New Roman" panose="02020603050405020304" pitchFamily="18" charset="0"/>
                <a:cs typeface="Times New Roman" panose="02020603050405020304" pitchFamily="18" charset="0"/>
              </a:rPr>
              <a:t> </a:t>
            </a:r>
            <a:r>
              <a:rPr lang="en-US" sz="2800" dirty="0" err="1">
                <a:solidFill>
                  <a:srgbClr val="C00000"/>
                </a:solidFill>
                <a:ea typeface="Times New Roman" panose="02020603050405020304" pitchFamily="18" charset="0"/>
                <a:cs typeface="Times New Roman" panose="02020603050405020304" pitchFamily="18" charset="0"/>
              </a:rPr>
              <a:t>là</a:t>
            </a:r>
            <a:r>
              <a:rPr lang="en-US" sz="2800" dirty="0">
                <a:solidFill>
                  <a:srgbClr val="C00000"/>
                </a:solidFill>
                <a:ea typeface="Times New Roman" panose="02020603050405020304" pitchFamily="18" charset="0"/>
                <a:cs typeface="Times New Roman" panose="02020603050405020304" pitchFamily="18" charset="0"/>
              </a:rPr>
              <a:t> </a:t>
            </a:r>
            <a:r>
              <a:rPr lang="en-US" sz="2800" dirty="0" err="1">
                <a:solidFill>
                  <a:srgbClr val="C00000"/>
                </a:solidFill>
                <a:ea typeface="Times New Roman" panose="02020603050405020304" pitchFamily="18" charset="0"/>
                <a:cs typeface="Times New Roman" panose="02020603050405020304" pitchFamily="18" charset="0"/>
              </a:rPr>
              <a:t>một</a:t>
            </a:r>
            <a:r>
              <a:rPr lang="en-US" sz="2800" dirty="0">
                <a:solidFill>
                  <a:srgbClr val="C00000"/>
                </a:solidFill>
                <a:ea typeface="Times New Roman" panose="02020603050405020304" pitchFamily="18" charset="0"/>
                <a:cs typeface="Times New Roman" panose="02020603050405020304" pitchFamily="18" charset="0"/>
              </a:rPr>
              <a:t> </a:t>
            </a:r>
            <a:r>
              <a:rPr lang="en-US" sz="2800" dirty="0" err="1">
                <a:solidFill>
                  <a:srgbClr val="C00000"/>
                </a:solidFill>
                <a:ea typeface="Times New Roman" panose="02020603050405020304" pitchFamily="18" charset="0"/>
                <a:cs typeface="Times New Roman" panose="02020603050405020304" pitchFamily="18" charset="0"/>
              </a:rPr>
              <a:t>cô</a:t>
            </a:r>
            <a:r>
              <a:rPr lang="en-US" sz="2800" dirty="0">
                <a:solidFill>
                  <a:srgbClr val="C00000"/>
                </a:solidFill>
                <a:ea typeface="Times New Roman" panose="02020603050405020304" pitchFamily="18" charset="0"/>
                <a:cs typeface="Times New Roman" panose="02020603050405020304" pitchFamily="18" charset="0"/>
              </a:rPr>
              <a:t> </a:t>
            </a:r>
            <a:r>
              <a:rPr lang="en-US" sz="2800" dirty="0" err="1">
                <a:solidFill>
                  <a:srgbClr val="C00000"/>
                </a:solidFill>
                <a:ea typeface="Times New Roman" panose="02020603050405020304" pitchFamily="18" charset="0"/>
                <a:cs typeface="Times New Roman" panose="02020603050405020304" pitchFamily="18" charset="0"/>
              </a:rPr>
              <a:t>gái</a:t>
            </a:r>
            <a:r>
              <a:rPr lang="en-US" sz="2800" dirty="0">
                <a:solidFill>
                  <a:srgbClr val="C00000"/>
                </a:solidFill>
                <a:ea typeface="Times New Roman" panose="02020603050405020304" pitchFamily="18" charset="0"/>
                <a:cs typeface="Times New Roman" panose="02020603050405020304" pitchFamily="18" charset="0"/>
              </a:rPr>
              <a:t> </a:t>
            </a:r>
            <a:r>
              <a:rPr lang="en-US" sz="2800" dirty="0" err="1">
                <a:solidFill>
                  <a:srgbClr val="C00000"/>
                </a:solidFill>
                <a:ea typeface="Times New Roman" panose="02020603050405020304" pitchFamily="18" charset="0"/>
                <a:cs typeface="Times New Roman" panose="02020603050405020304" pitchFamily="18" charset="0"/>
              </a:rPr>
              <a:t>giỏi</a:t>
            </a:r>
            <a:r>
              <a:rPr lang="en-US" sz="2800" dirty="0">
                <a:solidFill>
                  <a:srgbClr val="C00000"/>
                </a:solidFill>
                <a:ea typeface="Times New Roman" panose="02020603050405020304" pitchFamily="18" charset="0"/>
                <a:cs typeface="Times New Roman" panose="02020603050405020304" pitchFamily="18" charset="0"/>
              </a:rPr>
              <a:t> </a:t>
            </a:r>
            <a:r>
              <a:rPr lang="en-US" sz="2800" dirty="0" err="1">
                <a:solidFill>
                  <a:srgbClr val="C00000"/>
                </a:solidFill>
                <a:ea typeface="Times New Roman" panose="02020603050405020304" pitchFamily="18" charset="0"/>
                <a:cs typeface="Times New Roman" panose="02020603050405020304" pitchFamily="18" charset="0"/>
              </a:rPr>
              <a:t>giang</a:t>
            </a:r>
            <a:r>
              <a:rPr lang="en-US" sz="2800" dirty="0">
                <a:solidFill>
                  <a:srgbClr val="C00000"/>
                </a:solidFill>
                <a:ea typeface="Times New Roman" panose="02020603050405020304" pitchFamily="18" charset="0"/>
                <a:cs typeface="Times New Roman" panose="02020603050405020304" pitchFamily="18" charset="0"/>
              </a:rPr>
              <a:t>, </a:t>
            </a:r>
            <a:r>
              <a:rPr lang="en-US" sz="2800" dirty="0" err="1">
                <a:solidFill>
                  <a:srgbClr val="C00000"/>
                </a:solidFill>
                <a:ea typeface="Times New Roman" panose="02020603050405020304" pitchFamily="18" charset="0"/>
                <a:cs typeface="Times New Roman" panose="02020603050405020304" pitchFamily="18" charset="0"/>
              </a:rPr>
              <a:t>thông</a:t>
            </a:r>
            <a:r>
              <a:rPr lang="en-US" sz="2800" dirty="0">
                <a:solidFill>
                  <a:srgbClr val="C00000"/>
                </a:solidFill>
                <a:ea typeface="Times New Roman" panose="02020603050405020304" pitchFamily="18" charset="0"/>
                <a:cs typeface="Times New Roman" panose="02020603050405020304" pitchFamily="18" charset="0"/>
              </a:rPr>
              <a:t> minh. </a:t>
            </a:r>
            <a:r>
              <a:rPr lang="en-US" sz="2800" dirty="0" err="1">
                <a:solidFill>
                  <a:srgbClr val="C00000"/>
                </a:solidFill>
                <a:ea typeface="Times New Roman" panose="02020603050405020304" pitchFamily="18" charset="0"/>
                <a:cs typeface="Times New Roman" panose="02020603050405020304" pitchFamily="18" charset="0"/>
              </a:rPr>
              <a:t>Em</a:t>
            </a:r>
            <a:r>
              <a:rPr lang="en-US" sz="2800" dirty="0">
                <a:solidFill>
                  <a:srgbClr val="C00000"/>
                </a:solidFill>
                <a:ea typeface="Times New Roman" panose="02020603050405020304" pitchFamily="18" charset="0"/>
                <a:cs typeface="Times New Roman" panose="02020603050405020304" pitchFamily="18" charset="0"/>
              </a:rPr>
              <a:t> </a:t>
            </a:r>
            <a:r>
              <a:rPr lang="en-US" sz="2800" dirty="0" err="1">
                <a:solidFill>
                  <a:srgbClr val="C00000"/>
                </a:solidFill>
                <a:ea typeface="Times New Roman" panose="02020603050405020304" pitchFamily="18" charset="0"/>
                <a:cs typeface="Times New Roman" panose="02020603050405020304" pitchFamily="18" charset="0"/>
              </a:rPr>
              <a:t>được</a:t>
            </a:r>
            <a:r>
              <a:rPr lang="en-US" sz="2800" dirty="0">
                <a:solidFill>
                  <a:srgbClr val="C00000"/>
                </a:solidFill>
                <a:ea typeface="Times New Roman" panose="02020603050405020304" pitchFamily="18" charset="0"/>
                <a:cs typeface="Times New Roman" panose="02020603050405020304" pitchFamily="18" charset="0"/>
              </a:rPr>
              <a:t> </a:t>
            </a:r>
            <a:r>
              <a:rPr lang="en-US" sz="2800" dirty="0" err="1">
                <a:solidFill>
                  <a:srgbClr val="C00000"/>
                </a:solidFill>
                <a:ea typeface="Times New Roman" panose="02020603050405020304" pitchFamily="18" charset="0"/>
                <a:cs typeface="Times New Roman" panose="02020603050405020304" pitchFamily="18" charset="0"/>
              </a:rPr>
              <a:t>xem</a:t>
            </a:r>
            <a:r>
              <a:rPr lang="en-US" sz="2800" dirty="0">
                <a:solidFill>
                  <a:srgbClr val="C00000"/>
                </a:solidFill>
                <a:ea typeface="Times New Roman" panose="02020603050405020304" pitchFamily="18" charset="0"/>
                <a:cs typeface="Times New Roman" panose="02020603050405020304" pitchFamily="18" charset="0"/>
              </a:rPr>
              <a:t> </a:t>
            </a:r>
            <a:r>
              <a:rPr lang="en-US" sz="2800" dirty="0" err="1">
                <a:solidFill>
                  <a:srgbClr val="C00000"/>
                </a:solidFill>
                <a:ea typeface="Times New Roman" panose="02020603050405020304" pitchFamily="18" charset="0"/>
                <a:cs typeface="Times New Roman" panose="02020603050405020304" pitchFamily="18" charset="0"/>
              </a:rPr>
              <a:t>là</a:t>
            </a:r>
            <a:r>
              <a:rPr lang="en-US" sz="2800" dirty="0">
                <a:solidFill>
                  <a:srgbClr val="C00000"/>
                </a:solidFill>
                <a:ea typeface="Times New Roman" panose="02020603050405020304" pitchFamily="18" charset="0"/>
                <a:cs typeface="Times New Roman" panose="02020603050405020304" pitchFamily="18" charset="0"/>
              </a:rPr>
              <a:t> </a:t>
            </a:r>
            <a:r>
              <a:rPr lang="en-US" sz="2800" dirty="0" err="1">
                <a:solidFill>
                  <a:srgbClr val="C00000"/>
                </a:solidFill>
                <a:ea typeface="Times New Roman" panose="02020603050405020304" pitchFamily="18" charset="0"/>
                <a:cs typeface="Times New Roman" panose="02020603050405020304" pitchFamily="18" charset="0"/>
              </a:rPr>
              <a:t>một</a:t>
            </a:r>
            <a:r>
              <a:rPr lang="en-US" sz="2800" dirty="0">
                <a:solidFill>
                  <a:srgbClr val="C00000"/>
                </a:solidFill>
                <a:ea typeface="Times New Roman" panose="02020603050405020304" pitchFamily="18" charset="0"/>
                <a:cs typeface="Times New Roman" panose="02020603050405020304" pitchFamily="18" charset="0"/>
              </a:rPr>
              <a:t> </a:t>
            </a:r>
            <a:r>
              <a:rPr lang="en-US" sz="2800" dirty="0" err="1">
                <a:solidFill>
                  <a:srgbClr val="C00000"/>
                </a:solidFill>
                <a:ea typeface="Times New Roman" panose="02020603050405020304" pitchFamily="18" charset="0"/>
                <a:cs typeface="Times New Roman" panose="02020603050405020304" pitchFamily="18" charset="0"/>
              </a:rPr>
              <a:t>trong</a:t>
            </a:r>
            <a:r>
              <a:rPr lang="en-US" sz="2800" dirty="0">
                <a:solidFill>
                  <a:srgbClr val="C00000"/>
                </a:solidFill>
                <a:ea typeface="Times New Roman" panose="02020603050405020304" pitchFamily="18" charset="0"/>
                <a:cs typeface="Times New Roman" panose="02020603050405020304" pitchFamily="18" charset="0"/>
              </a:rPr>
              <a:t> </a:t>
            </a:r>
            <a:r>
              <a:rPr lang="en-US" sz="2800" dirty="0" err="1">
                <a:solidFill>
                  <a:srgbClr val="C00000"/>
                </a:solidFill>
                <a:ea typeface="Times New Roman" panose="02020603050405020304" pitchFamily="18" charset="0"/>
                <a:cs typeface="Times New Roman" panose="02020603050405020304" pitchFamily="18" charset="0"/>
              </a:rPr>
              <a:t>những</a:t>
            </a:r>
            <a:r>
              <a:rPr lang="en-US" sz="2800" dirty="0">
                <a:solidFill>
                  <a:srgbClr val="C00000"/>
                </a:solidFill>
                <a:ea typeface="Times New Roman" panose="02020603050405020304" pitchFamily="18" charset="0"/>
                <a:cs typeface="Times New Roman" panose="02020603050405020304" pitchFamily="18" charset="0"/>
              </a:rPr>
              <a:t> </a:t>
            </a:r>
            <a:r>
              <a:rPr lang="en-US" sz="2800" dirty="0" err="1">
                <a:solidFill>
                  <a:srgbClr val="C00000"/>
                </a:solidFill>
                <a:ea typeface="Times New Roman" panose="02020603050405020304" pitchFamily="18" charset="0"/>
                <a:cs typeface="Times New Roman" panose="02020603050405020304" pitchFamily="18" charset="0"/>
              </a:rPr>
              <a:t>mẫu</a:t>
            </a:r>
            <a:r>
              <a:rPr lang="en-US" sz="2800" dirty="0">
                <a:solidFill>
                  <a:srgbClr val="C00000"/>
                </a:solidFill>
                <a:ea typeface="Times New Roman" panose="02020603050405020304" pitchFamily="18" charset="0"/>
                <a:cs typeface="Times New Roman" panose="02020603050405020304" pitchFamily="18" charset="0"/>
              </a:rPr>
              <a:t> </a:t>
            </a:r>
            <a:r>
              <a:rPr lang="en-US" sz="2800" dirty="0" err="1">
                <a:solidFill>
                  <a:srgbClr val="C00000"/>
                </a:solidFill>
                <a:ea typeface="Times New Roman" panose="02020603050405020304" pitchFamily="18" charset="0"/>
                <a:cs typeface="Times New Roman" panose="02020603050405020304" pitchFamily="18" charset="0"/>
              </a:rPr>
              <a:t>người</a:t>
            </a:r>
            <a:r>
              <a:rPr lang="en-US" sz="2800" dirty="0">
                <a:solidFill>
                  <a:srgbClr val="C00000"/>
                </a:solidFill>
                <a:ea typeface="Times New Roman" panose="02020603050405020304" pitchFamily="18" charset="0"/>
                <a:cs typeface="Times New Roman" panose="02020603050405020304" pitchFamily="18" charset="0"/>
              </a:rPr>
              <a:t> </a:t>
            </a:r>
            <a:r>
              <a:rPr lang="en-US" sz="2800" dirty="0" err="1">
                <a:solidFill>
                  <a:srgbClr val="C00000"/>
                </a:solidFill>
                <a:ea typeface="Times New Roman" panose="02020603050405020304" pitchFamily="18" charset="0"/>
                <a:cs typeface="Times New Roman" panose="02020603050405020304" pitchFamily="18" charset="0"/>
              </a:rPr>
              <a:t>của</a:t>
            </a:r>
            <a:r>
              <a:rPr lang="en-US" sz="2800" dirty="0">
                <a:solidFill>
                  <a:srgbClr val="C00000"/>
                </a:solidFill>
                <a:ea typeface="Times New Roman" panose="02020603050405020304" pitchFamily="18" charset="0"/>
                <a:cs typeface="Times New Roman" panose="02020603050405020304" pitchFamily="18" charset="0"/>
              </a:rPr>
              <a:t> </a:t>
            </a:r>
            <a:r>
              <a:rPr lang="en-US" sz="2800" dirty="0" err="1">
                <a:solidFill>
                  <a:srgbClr val="C00000"/>
                </a:solidFill>
                <a:ea typeface="Times New Roman" panose="02020603050405020304" pitchFamily="18" charset="0"/>
                <a:cs typeface="Times New Roman" panose="02020603050405020304" pitchFamily="18" charset="0"/>
              </a:rPr>
              <a:t>tương</a:t>
            </a:r>
            <a:r>
              <a:rPr lang="en-US" sz="2800" dirty="0">
                <a:solidFill>
                  <a:srgbClr val="C00000"/>
                </a:solidFill>
                <a:ea typeface="Times New Roman" panose="02020603050405020304" pitchFamily="18" charset="0"/>
                <a:cs typeface="Times New Roman" panose="02020603050405020304" pitchFamily="18" charset="0"/>
              </a:rPr>
              <a:t> </a:t>
            </a:r>
            <a:r>
              <a:rPr lang="en-US" sz="2800" dirty="0" err="1">
                <a:solidFill>
                  <a:srgbClr val="C00000"/>
                </a:solidFill>
                <a:ea typeface="Times New Roman" panose="02020603050405020304" pitchFamily="18" charset="0"/>
                <a:cs typeface="Times New Roman" panose="02020603050405020304" pitchFamily="18" charset="0"/>
              </a:rPr>
              <a:t>lai</a:t>
            </a:r>
            <a:r>
              <a:rPr lang="en-US" sz="2800" dirty="0">
                <a:solidFill>
                  <a:srgbClr val="C00000"/>
                </a:solidFill>
                <a:ea typeface="Times New Roman" panose="02020603050405020304" pitchFamily="18" charset="0"/>
                <a:cs typeface="Times New Roman" panose="02020603050405020304" pitchFamily="18" charset="0"/>
              </a:rPr>
              <a:t>.</a:t>
            </a:r>
          </a:p>
          <a:p>
            <a:pPr>
              <a:lnSpc>
                <a:spcPct val="150000"/>
              </a:lnSpc>
              <a:spcAft>
                <a:spcPts val="0"/>
              </a:spcAft>
              <a:tabLst>
                <a:tab pos="5486400" algn="l"/>
              </a:tabLst>
            </a:pPr>
            <a:r>
              <a:rPr lang="en-US" sz="2800" dirty="0">
                <a:ea typeface="Times New Roman" panose="02020603050405020304" pitchFamily="18" charset="0"/>
                <a:cs typeface="Times New Roman" panose="02020603050405020304" pitchFamily="18" charset="0"/>
              </a:rPr>
              <a:t>2</a:t>
            </a:r>
            <a:r>
              <a:rPr lang="vi-VN" sz="2800" dirty="0">
                <a:ea typeface="Times New Roman" panose="02020603050405020304" pitchFamily="18" charset="0"/>
                <a:cs typeface="Times New Roman" panose="02020603050405020304" pitchFamily="18" charset="0"/>
              </a:rPr>
              <a:t>. </a:t>
            </a:r>
            <a:r>
              <a:rPr lang="en-US" sz="2800" dirty="0">
                <a:ea typeface="Times New Roman" panose="02020603050405020304" pitchFamily="18" charset="0"/>
                <a:cs typeface="Times New Roman" panose="02020603050405020304" pitchFamily="18" charset="0"/>
              </a:rPr>
              <a:t> </a:t>
            </a:r>
            <a:r>
              <a:rPr lang="en-US" sz="2800" dirty="0" err="1">
                <a:ea typeface="Times New Roman" panose="02020603050405020304" pitchFamily="18" charset="0"/>
                <a:cs typeface="Times New Roman" panose="02020603050405020304" pitchFamily="18" charset="0"/>
              </a:rPr>
              <a:t>Trong</a:t>
            </a:r>
            <a:r>
              <a:rPr lang="en-US" sz="2800" dirty="0">
                <a:ea typeface="Times New Roman" panose="02020603050405020304" pitchFamily="18" charset="0"/>
                <a:cs typeface="Times New Roman" panose="02020603050405020304" pitchFamily="18" charset="0"/>
              </a:rPr>
              <a:t> </a:t>
            </a:r>
            <a:r>
              <a:rPr lang="en-US" sz="2800" dirty="0" err="1">
                <a:ea typeface="Times New Roman" panose="02020603050405020304" pitchFamily="18" charset="0"/>
                <a:cs typeface="Times New Roman" panose="02020603050405020304" pitchFamily="18" charset="0"/>
              </a:rPr>
              <a:t>bài</a:t>
            </a:r>
            <a:r>
              <a:rPr lang="en-US" sz="2800" dirty="0">
                <a:ea typeface="Times New Roman" panose="02020603050405020304" pitchFamily="18" charset="0"/>
                <a:cs typeface="Times New Roman" panose="02020603050405020304" pitchFamily="18" charset="0"/>
              </a:rPr>
              <a:t> </a:t>
            </a:r>
            <a:r>
              <a:rPr lang="en-US" sz="2800" dirty="0" err="1">
                <a:ea typeface="Times New Roman" panose="02020603050405020304" pitchFamily="18" charset="0"/>
                <a:cs typeface="Times New Roman" panose="02020603050405020304" pitchFamily="18" charset="0"/>
              </a:rPr>
              <a:t>có</a:t>
            </a:r>
            <a:r>
              <a:rPr lang="en-US" sz="2800" dirty="0">
                <a:ea typeface="Times New Roman" panose="02020603050405020304" pitchFamily="18" charset="0"/>
                <a:cs typeface="Times New Roman" panose="02020603050405020304" pitchFamily="18" charset="0"/>
              </a:rPr>
              <a:t> </a:t>
            </a:r>
            <a:r>
              <a:rPr lang="en-US" sz="2800" dirty="0" err="1">
                <a:ea typeface="Times New Roman" panose="02020603050405020304" pitchFamily="18" charset="0"/>
                <a:cs typeface="Times New Roman" panose="02020603050405020304" pitchFamily="18" charset="0"/>
              </a:rPr>
              <a:t>những</a:t>
            </a:r>
            <a:r>
              <a:rPr lang="en-US" sz="2800" dirty="0">
                <a:ea typeface="Times New Roman" panose="02020603050405020304" pitchFamily="18" charset="0"/>
                <a:cs typeface="Times New Roman" panose="02020603050405020304" pitchFamily="18" charset="0"/>
              </a:rPr>
              <a:t> </a:t>
            </a:r>
            <a:r>
              <a:rPr lang="en-US" sz="2800" dirty="0" err="1">
                <a:ea typeface="Times New Roman" panose="02020603050405020304" pitchFamily="18" charset="0"/>
                <a:cs typeface="Times New Roman" panose="02020603050405020304" pitchFamily="18" charset="0"/>
              </a:rPr>
              <a:t>từ</a:t>
            </a:r>
            <a:r>
              <a:rPr lang="en-US" sz="2800" dirty="0">
                <a:ea typeface="Times New Roman" panose="02020603050405020304" pitchFamily="18" charset="0"/>
                <a:cs typeface="Times New Roman" panose="02020603050405020304" pitchFamily="18" charset="0"/>
              </a:rPr>
              <a:t> </a:t>
            </a:r>
            <a:r>
              <a:rPr lang="en-US" sz="2800" dirty="0" err="1">
                <a:ea typeface="Times New Roman" panose="02020603050405020304" pitchFamily="18" charset="0"/>
                <a:cs typeface="Times New Roman" panose="02020603050405020304" pitchFamily="18" charset="0"/>
              </a:rPr>
              <a:t>nào</a:t>
            </a:r>
            <a:r>
              <a:rPr lang="en-US" sz="2800" dirty="0">
                <a:ea typeface="Times New Roman" panose="02020603050405020304" pitchFamily="18" charset="0"/>
                <a:cs typeface="Times New Roman" panose="02020603050405020304" pitchFamily="18" charset="0"/>
              </a:rPr>
              <a:t> </a:t>
            </a:r>
            <a:r>
              <a:rPr lang="en-US" sz="2800" dirty="0" err="1">
                <a:ea typeface="Times New Roman" panose="02020603050405020304" pitchFamily="18" charset="0"/>
                <a:cs typeface="Times New Roman" panose="02020603050405020304" pitchFamily="18" charset="0"/>
              </a:rPr>
              <a:t>là</a:t>
            </a:r>
            <a:r>
              <a:rPr lang="en-US" sz="2800" dirty="0">
                <a:ea typeface="Times New Roman" panose="02020603050405020304" pitchFamily="18" charset="0"/>
                <a:cs typeface="Times New Roman" panose="02020603050405020304" pitchFamily="18" charset="0"/>
              </a:rPr>
              <a:t> </a:t>
            </a:r>
            <a:r>
              <a:rPr lang="en-US" sz="2800" dirty="0" err="1">
                <a:ea typeface="Times New Roman" panose="02020603050405020304" pitchFamily="18" charset="0"/>
                <a:cs typeface="Times New Roman" panose="02020603050405020304" pitchFamily="18" charset="0"/>
              </a:rPr>
              <a:t>tiếng</a:t>
            </a:r>
            <a:r>
              <a:rPr lang="en-US" sz="2800" dirty="0">
                <a:ea typeface="Times New Roman" panose="02020603050405020304" pitchFamily="18" charset="0"/>
                <a:cs typeface="Times New Roman" panose="02020603050405020304" pitchFamily="18" charset="0"/>
              </a:rPr>
              <a:t> </a:t>
            </a:r>
            <a:r>
              <a:rPr lang="en-US" sz="2800" dirty="0" err="1">
                <a:ea typeface="Times New Roman" panose="02020603050405020304" pitchFamily="18" charset="0"/>
                <a:cs typeface="Times New Roman" panose="02020603050405020304" pitchFamily="18" charset="0"/>
              </a:rPr>
              <a:t>phiên</a:t>
            </a:r>
            <a:r>
              <a:rPr lang="en-US" sz="2800" dirty="0">
                <a:ea typeface="Times New Roman" panose="02020603050405020304" pitchFamily="18" charset="0"/>
                <a:cs typeface="Times New Roman" panose="02020603050405020304" pitchFamily="18" charset="0"/>
              </a:rPr>
              <a:t> </a:t>
            </a:r>
            <a:r>
              <a:rPr lang="en-US" sz="2800" dirty="0" err="1">
                <a:ea typeface="Times New Roman" panose="02020603050405020304" pitchFamily="18" charset="0"/>
                <a:cs typeface="Times New Roman" panose="02020603050405020304" pitchFamily="18" charset="0"/>
              </a:rPr>
              <a:t>âm</a:t>
            </a:r>
            <a:r>
              <a:rPr lang="en-US" sz="2800" dirty="0">
                <a:ea typeface="Times New Roman" panose="02020603050405020304" pitchFamily="18" charset="0"/>
                <a:cs typeface="Times New Roman" panose="02020603050405020304" pitchFamily="18" charset="0"/>
              </a:rPr>
              <a:t> </a:t>
            </a:r>
            <a:r>
              <a:rPr lang="en-US" sz="2800" dirty="0" err="1">
                <a:ea typeface="Times New Roman" panose="02020603050405020304" pitchFamily="18" charset="0"/>
                <a:cs typeface="Times New Roman" panose="02020603050405020304" pitchFamily="18" charset="0"/>
              </a:rPr>
              <a:t>nước</a:t>
            </a:r>
            <a:r>
              <a:rPr lang="en-US" sz="2800" dirty="0">
                <a:ea typeface="Times New Roman" panose="02020603050405020304" pitchFamily="18" charset="0"/>
                <a:cs typeface="Times New Roman" panose="02020603050405020304" pitchFamily="18" charset="0"/>
              </a:rPr>
              <a:t> </a:t>
            </a:r>
            <a:r>
              <a:rPr lang="en-US" sz="2800" dirty="0" err="1">
                <a:ea typeface="Times New Roman" panose="02020603050405020304" pitchFamily="18" charset="0"/>
                <a:cs typeface="Times New Roman" panose="02020603050405020304" pitchFamily="18" charset="0"/>
              </a:rPr>
              <a:t>ngoài</a:t>
            </a:r>
            <a:r>
              <a:rPr lang="en-US" sz="2800" dirty="0">
                <a:ea typeface="Times New Roman" panose="02020603050405020304" pitchFamily="18" charset="0"/>
                <a:cs typeface="Times New Roman" panose="02020603050405020304" pitchFamily="18" charset="0"/>
              </a:rPr>
              <a:t>, </a:t>
            </a:r>
            <a:r>
              <a:rPr lang="en-US" sz="2800" dirty="0" err="1">
                <a:ea typeface="Times New Roman" panose="02020603050405020304" pitchFamily="18" charset="0"/>
                <a:cs typeface="Times New Roman" panose="02020603050405020304" pitchFamily="18" charset="0"/>
              </a:rPr>
              <a:t>tên</a:t>
            </a:r>
            <a:r>
              <a:rPr lang="en-US" sz="2800" dirty="0">
                <a:ea typeface="Times New Roman" panose="02020603050405020304" pitchFamily="18" charset="0"/>
                <a:cs typeface="Times New Roman" panose="02020603050405020304" pitchFamily="18" charset="0"/>
              </a:rPr>
              <a:t> </a:t>
            </a:r>
            <a:r>
              <a:rPr lang="en-US" sz="2800" dirty="0" err="1">
                <a:ea typeface="Times New Roman" panose="02020603050405020304" pitchFamily="18" charset="0"/>
                <a:cs typeface="Times New Roman" panose="02020603050405020304" pitchFamily="18" charset="0"/>
              </a:rPr>
              <a:t>của</a:t>
            </a:r>
            <a:r>
              <a:rPr lang="en-US" sz="2800" dirty="0">
                <a:ea typeface="Times New Roman" panose="02020603050405020304" pitchFamily="18" charset="0"/>
                <a:cs typeface="Times New Roman" panose="02020603050405020304" pitchFamily="18" charset="0"/>
              </a:rPr>
              <a:t> </a:t>
            </a:r>
            <a:r>
              <a:rPr lang="en-US" sz="2800" dirty="0" err="1">
                <a:ea typeface="Times New Roman" panose="02020603050405020304" pitchFamily="18" charset="0"/>
                <a:cs typeface="Times New Roman" panose="02020603050405020304" pitchFamily="18" charset="0"/>
              </a:rPr>
              <a:t>một</a:t>
            </a:r>
            <a:r>
              <a:rPr lang="en-US" sz="2800" dirty="0">
                <a:ea typeface="Times New Roman" panose="02020603050405020304" pitchFamily="18" charset="0"/>
                <a:cs typeface="Times New Roman" panose="02020603050405020304" pitchFamily="18" charset="0"/>
              </a:rPr>
              <a:t> </a:t>
            </a:r>
            <a:r>
              <a:rPr lang="en-US" sz="2800" dirty="0" err="1">
                <a:ea typeface="Times New Roman" panose="02020603050405020304" pitchFamily="18" charset="0"/>
                <a:cs typeface="Times New Roman" panose="02020603050405020304" pitchFamily="18" charset="0"/>
              </a:rPr>
              <a:t>tổ</a:t>
            </a:r>
            <a:r>
              <a:rPr lang="en-US" sz="2800" dirty="0">
                <a:ea typeface="Times New Roman" panose="02020603050405020304" pitchFamily="18" charset="0"/>
                <a:cs typeface="Times New Roman" panose="02020603050405020304" pitchFamily="18" charset="0"/>
              </a:rPr>
              <a:t> </a:t>
            </a:r>
            <a:r>
              <a:rPr lang="en-US" sz="2800" dirty="0" err="1">
                <a:ea typeface="Times New Roman" panose="02020603050405020304" pitchFamily="18" charset="0"/>
                <a:cs typeface="Times New Roman" panose="02020603050405020304" pitchFamily="18" charset="0"/>
              </a:rPr>
              <a:t>chức</a:t>
            </a:r>
            <a:r>
              <a:rPr lang="en-US" sz="2800" dirty="0">
                <a:ea typeface="Times New Roman" panose="02020603050405020304" pitchFamily="18" charset="0"/>
                <a:cs typeface="Times New Roman" panose="02020603050405020304" pitchFamily="18" charset="0"/>
              </a:rPr>
              <a:t>?</a:t>
            </a:r>
          </a:p>
          <a:p>
            <a:pPr marL="457200" indent="-457200">
              <a:lnSpc>
                <a:spcPct val="150000"/>
              </a:lnSpc>
              <a:spcAft>
                <a:spcPts val="0"/>
              </a:spcAft>
              <a:buFontTx/>
              <a:buChar char="-"/>
              <a:tabLst>
                <a:tab pos="5486400" algn="l"/>
              </a:tabLst>
            </a:pPr>
            <a:r>
              <a:rPr lang="en-US" sz="2800" spc="-50" dirty="0" err="1">
                <a:ea typeface="Times New Roman" panose="02020603050405020304" pitchFamily="18" charset="0"/>
                <a:cs typeface="Times New Roman" panose="02020603050405020304" pitchFamily="18" charset="0"/>
              </a:rPr>
              <a:t>Phiên</a:t>
            </a:r>
            <a:r>
              <a:rPr lang="en-US" sz="2800" spc="-50" dirty="0">
                <a:ea typeface="Times New Roman" panose="02020603050405020304" pitchFamily="18" charset="0"/>
                <a:cs typeface="Times New Roman" panose="02020603050405020304" pitchFamily="18" charset="0"/>
              </a:rPr>
              <a:t> </a:t>
            </a:r>
            <a:r>
              <a:rPr lang="en-US" sz="2800" spc="-50" dirty="0" err="1">
                <a:ea typeface="Times New Roman" panose="02020603050405020304" pitchFamily="18" charset="0"/>
                <a:cs typeface="Times New Roman" panose="02020603050405020304" pitchFamily="18" charset="0"/>
              </a:rPr>
              <a:t>âm</a:t>
            </a:r>
            <a:r>
              <a:rPr lang="en-US" sz="2800" spc="-50" dirty="0">
                <a:ea typeface="Times New Roman" panose="02020603050405020304" pitchFamily="18" charset="0"/>
                <a:cs typeface="Times New Roman" panose="02020603050405020304" pitchFamily="18" charset="0"/>
              </a:rPr>
              <a:t> </a:t>
            </a:r>
            <a:r>
              <a:rPr lang="en-US" sz="2800" spc="-50" dirty="0" err="1">
                <a:ea typeface="Times New Roman" panose="02020603050405020304" pitchFamily="18" charset="0"/>
                <a:cs typeface="Times New Roman" panose="02020603050405020304" pitchFamily="18" charset="0"/>
              </a:rPr>
              <a:t>nước</a:t>
            </a:r>
            <a:r>
              <a:rPr lang="en-US" sz="2800" spc="-50" dirty="0">
                <a:ea typeface="Times New Roman" panose="02020603050405020304" pitchFamily="18" charset="0"/>
                <a:cs typeface="Times New Roman" panose="02020603050405020304" pitchFamily="18" charset="0"/>
              </a:rPr>
              <a:t> </a:t>
            </a:r>
            <a:r>
              <a:rPr lang="en-US" sz="2800" spc="-50" dirty="0" err="1">
                <a:ea typeface="Times New Roman" panose="02020603050405020304" pitchFamily="18" charset="0"/>
                <a:cs typeface="Times New Roman" panose="02020603050405020304" pitchFamily="18" charset="0"/>
              </a:rPr>
              <a:t>ngoài</a:t>
            </a:r>
            <a:r>
              <a:rPr lang="en-US" sz="2800" dirty="0">
                <a:ea typeface="Times New Roman" panose="02020603050405020304" pitchFamily="18" charset="0"/>
                <a:cs typeface="Times New Roman" panose="02020603050405020304" pitchFamily="18" charset="0"/>
              </a:rPr>
              <a:t>: </a:t>
            </a:r>
            <a:r>
              <a:rPr lang="en-US" sz="2800" b="1" dirty="0">
                <a:solidFill>
                  <a:srgbClr val="C00000"/>
                </a:solidFill>
                <a:ea typeface="Times New Roman" panose="02020603050405020304" pitchFamily="18" charset="0"/>
                <a:cs typeface="Times New Roman" panose="02020603050405020304" pitchFamily="18" charset="0"/>
              </a:rPr>
              <a:t>In- </a:t>
            </a:r>
            <a:r>
              <a:rPr lang="en-US" sz="2800" b="1" dirty="0" err="1">
                <a:solidFill>
                  <a:srgbClr val="C00000"/>
                </a:solidFill>
                <a:ea typeface="Times New Roman" panose="02020603050405020304" pitchFamily="18" charset="0"/>
                <a:cs typeface="Times New Roman" panose="02020603050405020304" pitchFamily="18" charset="0"/>
              </a:rPr>
              <a:t>tơ</a:t>
            </a:r>
            <a:r>
              <a:rPr lang="en-US" sz="2800" b="1" dirty="0">
                <a:solidFill>
                  <a:srgbClr val="C00000"/>
                </a:solidFill>
                <a:ea typeface="Times New Roman" panose="02020603050405020304" pitchFamily="18" charset="0"/>
                <a:cs typeface="Times New Roman" panose="02020603050405020304" pitchFamily="18" charset="0"/>
              </a:rPr>
              <a:t>- </a:t>
            </a:r>
            <a:r>
              <a:rPr lang="en-US" sz="2800" b="1" dirty="0" err="1">
                <a:solidFill>
                  <a:srgbClr val="C00000"/>
                </a:solidFill>
                <a:ea typeface="Times New Roman" panose="02020603050405020304" pitchFamily="18" charset="0"/>
                <a:cs typeface="Times New Roman" panose="02020603050405020304" pitchFamily="18" charset="0"/>
              </a:rPr>
              <a:t>nét</a:t>
            </a:r>
            <a:r>
              <a:rPr lang="en-US" sz="2800" b="1" dirty="0">
                <a:solidFill>
                  <a:srgbClr val="C00000"/>
                </a:solidFill>
                <a:ea typeface="Times New Roman" panose="02020603050405020304" pitchFamily="18" charset="0"/>
                <a:cs typeface="Times New Roman" panose="02020603050405020304" pitchFamily="18" charset="0"/>
              </a:rPr>
              <a:t>, </a:t>
            </a:r>
            <a:r>
              <a:rPr lang="en-US" sz="2800" b="1" dirty="0" err="1">
                <a:solidFill>
                  <a:srgbClr val="C00000"/>
                </a:solidFill>
                <a:ea typeface="Times New Roman" panose="02020603050405020304" pitchFamily="18" charset="0"/>
                <a:cs typeface="Times New Roman" panose="02020603050405020304" pitchFamily="18" charset="0"/>
              </a:rPr>
              <a:t>Ốt</a:t>
            </a:r>
            <a:r>
              <a:rPr lang="en-US" sz="2800" b="1" dirty="0">
                <a:solidFill>
                  <a:srgbClr val="C00000"/>
                </a:solidFill>
                <a:ea typeface="Times New Roman" panose="02020603050405020304" pitchFamily="18" charset="0"/>
                <a:cs typeface="Times New Roman" panose="02020603050405020304" pitchFamily="18" charset="0"/>
              </a:rPr>
              <a:t>- </a:t>
            </a:r>
            <a:r>
              <a:rPr lang="en-US" sz="2800" b="1" dirty="0" err="1">
                <a:solidFill>
                  <a:srgbClr val="C00000"/>
                </a:solidFill>
                <a:ea typeface="Times New Roman" panose="02020603050405020304" pitchFamily="18" charset="0"/>
                <a:cs typeface="Times New Roman" panose="02020603050405020304" pitchFamily="18" charset="0"/>
              </a:rPr>
              <a:t>xtrây</a:t>
            </a:r>
            <a:r>
              <a:rPr lang="en-US" sz="2800" b="1" dirty="0">
                <a:solidFill>
                  <a:srgbClr val="C00000"/>
                </a:solidFill>
                <a:ea typeface="Times New Roman" panose="02020603050405020304" pitchFamily="18" charset="0"/>
                <a:cs typeface="Times New Roman" panose="02020603050405020304" pitchFamily="18" charset="0"/>
              </a:rPr>
              <a:t>- li- a.</a:t>
            </a:r>
          </a:p>
          <a:p>
            <a:pPr marL="457200" indent="-457200">
              <a:lnSpc>
                <a:spcPct val="150000"/>
              </a:lnSpc>
              <a:spcAft>
                <a:spcPts val="0"/>
              </a:spcAft>
              <a:buFontTx/>
              <a:buChar char="-"/>
              <a:tabLst>
                <a:tab pos="5486400" algn="l"/>
              </a:tabLst>
            </a:pPr>
            <a:r>
              <a:rPr lang="en-US" sz="2800" dirty="0" err="1">
                <a:ea typeface="Times New Roman" panose="02020603050405020304" pitchFamily="18" charset="0"/>
                <a:cs typeface="Times New Roman" panose="02020603050405020304" pitchFamily="18" charset="0"/>
              </a:rPr>
              <a:t>Tên</a:t>
            </a:r>
            <a:r>
              <a:rPr lang="en-US" sz="2800" dirty="0">
                <a:ea typeface="Times New Roman" panose="02020603050405020304" pitchFamily="18" charset="0"/>
                <a:cs typeface="Times New Roman" panose="02020603050405020304" pitchFamily="18" charset="0"/>
              </a:rPr>
              <a:t> </a:t>
            </a:r>
            <a:r>
              <a:rPr lang="en-US" sz="2800" dirty="0" err="1">
                <a:ea typeface="Times New Roman" panose="02020603050405020304" pitchFamily="18" charset="0"/>
                <a:cs typeface="Times New Roman" panose="02020603050405020304" pitchFamily="18" charset="0"/>
              </a:rPr>
              <a:t>của</a:t>
            </a:r>
            <a:r>
              <a:rPr lang="en-US" sz="2800" dirty="0">
                <a:ea typeface="Times New Roman" panose="02020603050405020304" pitchFamily="18" charset="0"/>
                <a:cs typeface="Times New Roman" panose="02020603050405020304" pitchFamily="18" charset="0"/>
              </a:rPr>
              <a:t> </a:t>
            </a:r>
            <a:r>
              <a:rPr lang="en-US" sz="2800" dirty="0" err="1">
                <a:ea typeface="Times New Roman" panose="02020603050405020304" pitchFamily="18" charset="0"/>
                <a:cs typeface="Times New Roman" panose="02020603050405020304" pitchFamily="18" charset="0"/>
              </a:rPr>
              <a:t>một</a:t>
            </a:r>
            <a:r>
              <a:rPr lang="en-US" sz="2800" dirty="0">
                <a:ea typeface="Times New Roman" panose="02020603050405020304" pitchFamily="18" charset="0"/>
                <a:cs typeface="Times New Roman" panose="02020603050405020304" pitchFamily="18" charset="0"/>
              </a:rPr>
              <a:t> </a:t>
            </a:r>
            <a:r>
              <a:rPr lang="en-US" sz="2800" dirty="0" err="1">
                <a:ea typeface="Times New Roman" panose="02020603050405020304" pitchFamily="18" charset="0"/>
                <a:cs typeface="Times New Roman" panose="02020603050405020304" pitchFamily="18" charset="0"/>
              </a:rPr>
              <a:t>tổ</a:t>
            </a:r>
            <a:r>
              <a:rPr lang="en-US" sz="2800" dirty="0">
                <a:ea typeface="Times New Roman" panose="02020603050405020304" pitchFamily="18" charset="0"/>
                <a:cs typeface="Times New Roman" panose="02020603050405020304" pitchFamily="18" charset="0"/>
              </a:rPr>
              <a:t> </a:t>
            </a:r>
            <a:r>
              <a:rPr lang="en-US" sz="2800" dirty="0" err="1">
                <a:ea typeface="Times New Roman" panose="02020603050405020304" pitchFamily="18" charset="0"/>
                <a:cs typeface="Times New Roman" panose="02020603050405020304" pitchFamily="18" charset="0"/>
              </a:rPr>
              <a:t>chức</a:t>
            </a:r>
            <a:r>
              <a:rPr lang="en-US" sz="2800" dirty="0">
                <a:ea typeface="Times New Roman" panose="02020603050405020304" pitchFamily="18" charset="0"/>
                <a:cs typeface="Times New Roman" panose="02020603050405020304" pitchFamily="18" charset="0"/>
              </a:rPr>
              <a:t>: </a:t>
            </a:r>
            <a:r>
              <a:rPr lang="en-US" sz="2800" b="1" dirty="0" err="1">
                <a:solidFill>
                  <a:srgbClr val="C00000"/>
                </a:solidFill>
                <a:ea typeface="Times New Roman" panose="02020603050405020304" pitchFamily="18" charset="0"/>
                <a:cs typeface="Times New Roman" panose="02020603050405020304" pitchFamily="18" charset="0"/>
              </a:rPr>
              <a:t>Nghị</a:t>
            </a:r>
            <a:r>
              <a:rPr lang="en-US" sz="2800" b="1" dirty="0">
                <a:solidFill>
                  <a:srgbClr val="C00000"/>
                </a:solidFill>
                <a:ea typeface="Times New Roman" panose="02020603050405020304" pitchFamily="18" charset="0"/>
                <a:cs typeface="Times New Roman" panose="02020603050405020304" pitchFamily="18" charset="0"/>
              </a:rPr>
              <a:t> </a:t>
            </a:r>
            <a:r>
              <a:rPr lang="en-US" sz="2800" b="1" dirty="0" err="1">
                <a:solidFill>
                  <a:srgbClr val="C00000"/>
                </a:solidFill>
                <a:ea typeface="Times New Roman" panose="02020603050405020304" pitchFamily="18" charset="0"/>
                <a:cs typeface="Times New Roman" panose="02020603050405020304" pitchFamily="18" charset="0"/>
              </a:rPr>
              <a:t>viện</a:t>
            </a:r>
            <a:r>
              <a:rPr lang="en-US" sz="2800" b="1" dirty="0">
                <a:solidFill>
                  <a:srgbClr val="C00000"/>
                </a:solidFill>
                <a:ea typeface="Times New Roman" panose="02020603050405020304" pitchFamily="18" charset="0"/>
                <a:cs typeface="Times New Roman" panose="02020603050405020304" pitchFamily="18" charset="0"/>
              </a:rPr>
              <a:t> </a:t>
            </a:r>
            <a:r>
              <a:rPr lang="en-US" sz="2800" b="1" dirty="0" err="1">
                <a:solidFill>
                  <a:srgbClr val="C00000"/>
                </a:solidFill>
                <a:ea typeface="Times New Roman" panose="02020603050405020304" pitchFamily="18" charset="0"/>
                <a:cs typeface="Times New Roman" panose="02020603050405020304" pitchFamily="18" charset="0"/>
              </a:rPr>
              <a:t>Thanh</a:t>
            </a:r>
            <a:r>
              <a:rPr lang="en-US" sz="2800" b="1" dirty="0">
                <a:solidFill>
                  <a:srgbClr val="C00000"/>
                </a:solidFill>
                <a:ea typeface="Times New Roman" panose="02020603050405020304" pitchFamily="18" charset="0"/>
                <a:cs typeface="Times New Roman" panose="02020603050405020304" pitchFamily="18" charset="0"/>
              </a:rPr>
              <a:t> </a:t>
            </a:r>
            <a:r>
              <a:rPr lang="en-US" sz="2800" b="1" dirty="0" err="1">
                <a:solidFill>
                  <a:srgbClr val="C00000"/>
                </a:solidFill>
                <a:ea typeface="Times New Roman" panose="02020603050405020304" pitchFamily="18" charset="0"/>
                <a:cs typeface="Times New Roman" panose="02020603050405020304" pitchFamily="18" charset="0"/>
              </a:rPr>
              <a:t>niên</a:t>
            </a:r>
            <a:r>
              <a:rPr lang="en-US" sz="2800" b="1" dirty="0">
                <a:solidFill>
                  <a:srgbClr val="C00000"/>
                </a:solidFill>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766895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wipe(left)">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wipe(left)">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wipe(left)">
                                      <p:cBhvr>
                                        <p:cTn id="2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21"/>
          <p:cNvSpPr txBox="1">
            <a:spLocks noChangeArrowheads="1"/>
          </p:cNvSpPr>
          <p:nvPr/>
        </p:nvSpPr>
        <p:spPr bwMode="auto">
          <a:xfrm>
            <a:off x="812800" y="852449"/>
            <a:ext cx="10591800" cy="5153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3975" indent="34925"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indent="0" algn="just" eaLnBrk="1" hangingPunct="1">
              <a:lnSpc>
                <a:spcPct val="130000"/>
              </a:lnSpc>
            </a:pPr>
            <a:r>
              <a:rPr lang="en-US" altLang="en-US" sz="2800" b="1" dirty="0">
                <a:solidFill>
                  <a:srgbClr val="1306BA"/>
                </a:solidFill>
                <a:latin typeface="+mn-lt"/>
                <a:cs typeface="Times New Roman" panose="02020603050405020304" pitchFamily="18" charset="0"/>
              </a:rPr>
              <a:t>2. Những chữ nào cần viết hoa trong các cụm từ in nghiêng dưới đây?</a:t>
            </a:r>
          </a:p>
          <a:p>
            <a:pPr marL="0" indent="0" algn="just" eaLnBrk="1" hangingPunct="1">
              <a:lnSpc>
                <a:spcPct val="130000"/>
              </a:lnSpc>
            </a:pPr>
            <a:r>
              <a:rPr lang="en-US" altLang="en-US" sz="2500" dirty="0">
                <a:solidFill>
                  <a:srgbClr val="002060"/>
                </a:solidFill>
                <a:latin typeface="+mn-lt"/>
                <a:cs typeface="Times New Roman" panose="02020603050405020304" pitchFamily="18" charset="0"/>
              </a:rPr>
              <a:t>	Bác Hồ nói: “Non sông gấm vóc của chúng ta do phụ nữ ta, trẻ cũng như già góp phần thêu dệt nên.” Tiếp nối truyền thống của Hai Bà Trưng và Bà triệu, ngày nay, phụ nữ đã có đóng góp xuất sắc vào sự nghiệp xây dựng và bảo vệ tổ quốc. </a:t>
            </a:r>
            <a:r>
              <a:rPr lang="en-US" altLang="en-US" sz="2500" dirty="0" err="1">
                <a:solidFill>
                  <a:srgbClr val="002060"/>
                </a:solidFill>
                <a:latin typeface="+mn-lt"/>
                <a:cs typeface="Times New Roman" panose="02020603050405020304" pitchFamily="18" charset="0"/>
              </a:rPr>
              <a:t>Tiêu</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biểu</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cho</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những</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anh</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hùng</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của</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thời</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đại</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mới</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là</a:t>
            </a:r>
            <a:r>
              <a:rPr lang="en-US" altLang="en-US" sz="2500" dirty="0">
                <a:solidFill>
                  <a:srgbClr val="002060"/>
                </a:solidFill>
                <a:latin typeface="+mn-lt"/>
                <a:cs typeface="Times New Roman" panose="02020603050405020304" pitchFamily="18" charset="0"/>
              </a:rPr>
              <a:t> 214 </a:t>
            </a:r>
            <a:r>
              <a:rPr lang="en-US" altLang="en-US" sz="2500" dirty="0" err="1">
                <a:solidFill>
                  <a:srgbClr val="002060"/>
                </a:solidFill>
                <a:latin typeface="+mn-lt"/>
                <a:cs typeface="Times New Roman" panose="02020603050405020304" pitchFamily="18" charset="0"/>
              </a:rPr>
              <a:t>cô</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bác</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được</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nhận</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các</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danh</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hiệu</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cao</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quý</a:t>
            </a:r>
            <a:r>
              <a:rPr lang="en-US" altLang="en-US" sz="2500" dirty="0">
                <a:solidFill>
                  <a:srgbClr val="002060"/>
                </a:solidFill>
                <a:latin typeface="+mn-lt"/>
                <a:cs typeface="Times New Roman" panose="02020603050405020304" pitchFamily="18" charset="0"/>
              </a:rPr>
              <a:t>: </a:t>
            </a:r>
            <a:r>
              <a:rPr lang="en-US" altLang="en-US" sz="2500" b="1" i="1" dirty="0" err="1">
                <a:solidFill>
                  <a:srgbClr val="002060"/>
                </a:solidFill>
                <a:latin typeface="+mn-lt"/>
                <a:cs typeface="Times New Roman" panose="02020603050405020304" pitchFamily="18" charset="0"/>
              </a:rPr>
              <a:t>anh</a:t>
            </a:r>
            <a:r>
              <a:rPr lang="en-US" altLang="en-US" sz="2500" b="1" i="1" dirty="0">
                <a:solidFill>
                  <a:srgbClr val="002060"/>
                </a:solidFill>
                <a:latin typeface="+mn-lt"/>
                <a:cs typeface="Times New Roman" panose="02020603050405020304" pitchFamily="18" charset="0"/>
              </a:rPr>
              <a:t> </a:t>
            </a:r>
            <a:r>
              <a:rPr lang="en-US" altLang="en-US" sz="2500" b="1" i="1" dirty="0" err="1">
                <a:solidFill>
                  <a:srgbClr val="002060"/>
                </a:solidFill>
                <a:latin typeface="+mn-lt"/>
                <a:cs typeface="Times New Roman" panose="02020603050405020304" pitchFamily="18" charset="0"/>
              </a:rPr>
              <a:t>hùng</a:t>
            </a:r>
            <a:r>
              <a:rPr lang="en-US" altLang="en-US" sz="2500" b="1" i="1" dirty="0">
                <a:solidFill>
                  <a:srgbClr val="002060"/>
                </a:solidFill>
                <a:latin typeface="+mn-lt"/>
                <a:cs typeface="Times New Roman" panose="02020603050405020304" pitchFamily="18" charset="0"/>
              </a:rPr>
              <a:t> </a:t>
            </a:r>
            <a:r>
              <a:rPr lang="en-US" altLang="en-US" sz="2500" b="1" i="1" dirty="0" err="1">
                <a:solidFill>
                  <a:srgbClr val="002060"/>
                </a:solidFill>
                <a:latin typeface="+mn-lt"/>
                <a:cs typeface="Times New Roman" panose="02020603050405020304" pitchFamily="18" charset="0"/>
              </a:rPr>
              <a:t>lao</a:t>
            </a:r>
            <a:r>
              <a:rPr lang="en-US" altLang="en-US" sz="2500" b="1" i="1" dirty="0">
                <a:solidFill>
                  <a:srgbClr val="002060"/>
                </a:solidFill>
                <a:latin typeface="+mn-lt"/>
                <a:cs typeface="Times New Roman" panose="02020603050405020304" pitchFamily="18" charset="0"/>
              </a:rPr>
              <a:t> </a:t>
            </a:r>
            <a:r>
              <a:rPr lang="en-US" altLang="en-US" sz="2500" b="1" i="1" dirty="0" err="1">
                <a:solidFill>
                  <a:srgbClr val="002060"/>
                </a:solidFill>
                <a:latin typeface="+mn-lt"/>
                <a:cs typeface="Times New Roman" panose="02020603050405020304" pitchFamily="18" charset="0"/>
              </a:rPr>
              <a:t>động</a:t>
            </a:r>
            <a:r>
              <a:rPr lang="en-US" altLang="en-US" sz="2500" b="1" i="1" dirty="0">
                <a:solidFill>
                  <a:srgbClr val="002060"/>
                </a:solidFill>
                <a:latin typeface="+mn-lt"/>
                <a:cs typeface="Times New Roman" panose="02020603050405020304" pitchFamily="18" charset="0"/>
              </a:rPr>
              <a:t>, </a:t>
            </a:r>
            <a:r>
              <a:rPr lang="en-US" altLang="en-US" sz="2500" b="1" i="1" dirty="0" err="1">
                <a:solidFill>
                  <a:srgbClr val="002060"/>
                </a:solidFill>
                <a:latin typeface="+mn-lt"/>
                <a:cs typeface="Times New Roman" panose="02020603050405020304" pitchFamily="18" charset="0"/>
              </a:rPr>
              <a:t>anh</a:t>
            </a:r>
            <a:r>
              <a:rPr lang="en-US" altLang="en-US" sz="2500" b="1" i="1" dirty="0">
                <a:solidFill>
                  <a:srgbClr val="002060"/>
                </a:solidFill>
                <a:latin typeface="+mn-lt"/>
                <a:cs typeface="Times New Roman" panose="02020603050405020304" pitchFamily="18" charset="0"/>
              </a:rPr>
              <a:t> </a:t>
            </a:r>
            <a:r>
              <a:rPr lang="en-US" altLang="en-US" sz="2500" b="1" i="1" dirty="0" err="1">
                <a:solidFill>
                  <a:srgbClr val="002060"/>
                </a:solidFill>
                <a:latin typeface="+mn-lt"/>
                <a:cs typeface="Times New Roman" panose="02020603050405020304" pitchFamily="18" charset="0"/>
              </a:rPr>
              <a:t>hùng</a:t>
            </a:r>
            <a:r>
              <a:rPr lang="en-US" altLang="en-US" sz="2500" b="1" i="1" dirty="0">
                <a:solidFill>
                  <a:srgbClr val="002060"/>
                </a:solidFill>
                <a:latin typeface="+mn-lt"/>
                <a:cs typeface="Times New Roman" panose="02020603050405020304" pitchFamily="18" charset="0"/>
              </a:rPr>
              <a:t> </a:t>
            </a:r>
            <a:r>
              <a:rPr lang="en-US" altLang="en-US" sz="2500" b="1" i="1" dirty="0" err="1">
                <a:solidFill>
                  <a:srgbClr val="002060"/>
                </a:solidFill>
                <a:latin typeface="+mn-lt"/>
                <a:cs typeface="Times New Roman" panose="02020603050405020304" pitchFamily="18" charset="0"/>
              </a:rPr>
              <a:t>lực</a:t>
            </a:r>
            <a:r>
              <a:rPr lang="en-US" altLang="en-US" sz="2500" b="1" dirty="0">
                <a:solidFill>
                  <a:srgbClr val="002060"/>
                </a:solidFill>
                <a:latin typeface="+mn-lt"/>
                <a:cs typeface="Times New Roman" panose="02020603050405020304" pitchFamily="18" charset="0"/>
              </a:rPr>
              <a:t> </a:t>
            </a:r>
            <a:r>
              <a:rPr lang="en-US" altLang="en-US" sz="2500" b="1" i="1" dirty="0" err="1">
                <a:solidFill>
                  <a:srgbClr val="002060"/>
                </a:solidFill>
                <a:latin typeface="+mn-lt"/>
                <a:cs typeface="Times New Roman" panose="02020603050405020304" pitchFamily="18" charset="0"/>
              </a:rPr>
              <a:t>lượng</a:t>
            </a:r>
            <a:r>
              <a:rPr lang="en-US" altLang="en-US" sz="2500" b="1" i="1" dirty="0">
                <a:solidFill>
                  <a:srgbClr val="002060"/>
                </a:solidFill>
                <a:latin typeface="+mn-lt"/>
                <a:cs typeface="Times New Roman" panose="02020603050405020304" pitchFamily="18" charset="0"/>
              </a:rPr>
              <a:t> </a:t>
            </a:r>
            <a:r>
              <a:rPr lang="en-US" altLang="en-US" sz="2500" b="1" i="1" dirty="0" err="1">
                <a:solidFill>
                  <a:srgbClr val="002060"/>
                </a:solidFill>
                <a:latin typeface="+mn-lt"/>
                <a:cs typeface="Times New Roman" panose="02020603050405020304" pitchFamily="18" charset="0"/>
              </a:rPr>
              <a:t>vũ</a:t>
            </a:r>
            <a:r>
              <a:rPr lang="en-US" altLang="en-US" sz="2500" b="1" i="1" dirty="0">
                <a:solidFill>
                  <a:srgbClr val="002060"/>
                </a:solidFill>
                <a:latin typeface="+mn-lt"/>
                <a:cs typeface="Times New Roman" panose="02020603050405020304" pitchFamily="18" charset="0"/>
              </a:rPr>
              <a:t> </a:t>
            </a:r>
            <a:r>
              <a:rPr lang="en-US" altLang="en-US" sz="2500" b="1" i="1" dirty="0" err="1">
                <a:solidFill>
                  <a:srgbClr val="002060"/>
                </a:solidFill>
                <a:latin typeface="+mn-lt"/>
                <a:cs typeface="Times New Roman" panose="02020603050405020304" pitchFamily="18" charset="0"/>
              </a:rPr>
              <a:t>trang</a:t>
            </a:r>
            <a:r>
              <a:rPr lang="en-US" altLang="en-US" sz="2500" i="1"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Hội</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Liên</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hiệp</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Phụ</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nữ</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Việt</a:t>
            </a:r>
            <a:r>
              <a:rPr lang="en-US" altLang="en-US" sz="2500" dirty="0">
                <a:solidFill>
                  <a:srgbClr val="002060"/>
                </a:solidFill>
                <a:latin typeface="+mn-lt"/>
                <a:cs typeface="Times New Roman" panose="02020603050405020304" pitchFamily="18" charset="0"/>
              </a:rPr>
              <a:t> Nam </a:t>
            </a:r>
            <a:r>
              <a:rPr lang="en-US" altLang="en-US" sz="2500" dirty="0" err="1">
                <a:solidFill>
                  <a:srgbClr val="002060"/>
                </a:solidFill>
                <a:latin typeface="+mn-lt"/>
                <a:cs typeface="Times New Roman" panose="02020603050405020304" pitchFamily="18" charset="0"/>
              </a:rPr>
              <a:t>là</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một</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trong</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những</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tổ</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chức</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quần</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chúng</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lớn</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mạnh</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của</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nước</a:t>
            </a:r>
            <a:r>
              <a:rPr lang="en-US" altLang="en-US" sz="2500" dirty="0">
                <a:solidFill>
                  <a:srgbClr val="002060"/>
                </a:solidFill>
                <a:latin typeface="+mn-lt"/>
                <a:cs typeface="Times New Roman" panose="02020603050405020304" pitchFamily="18" charset="0"/>
              </a:rPr>
              <a:t> ta. Hội đã được Nhà nước trao tặng nhiều phần thưởng cao quý như</a:t>
            </a:r>
            <a:r>
              <a:rPr lang="en-US" altLang="en-US" sz="2500" i="1" dirty="0">
                <a:solidFill>
                  <a:srgbClr val="002060"/>
                </a:solidFill>
                <a:latin typeface="+mn-lt"/>
                <a:cs typeface="Times New Roman" panose="02020603050405020304" pitchFamily="18" charset="0"/>
              </a:rPr>
              <a:t>: </a:t>
            </a:r>
            <a:r>
              <a:rPr lang="en-US" altLang="en-US" sz="2500" b="1" i="1" dirty="0">
                <a:solidFill>
                  <a:srgbClr val="002060"/>
                </a:solidFill>
                <a:latin typeface="+mn-lt"/>
                <a:cs typeface="Times New Roman" panose="02020603050405020304" pitchFamily="18" charset="0"/>
              </a:rPr>
              <a:t>huân chương sao vàng</a:t>
            </a:r>
            <a:r>
              <a:rPr lang="en-US" altLang="en-US" sz="2500" dirty="0">
                <a:solidFill>
                  <a:srgbClr val="002060"/>
                </a:solidFill>
                <a:latin typeface="+mn-lt"/>
                <a:cs typeface="Times New Roman" panose="02020603050405020304" pitchFamily="18" charset="0"/>
              </a:rPr>
              <a:t>, (1985), </a:t>
            </a:r>
            <a:r>
              <a:rPr lang="en-US" altLang="en-US" sz="2500" b="1" i="1" dirty="0">
                <a:solidFill>
                  <a:srgbClr val="002060"/>
                </a:solidFill>
                <a:latin typeface="+mn-lt"/>
                <a:cs typeface="Times New Roman" panose="02020603050405020304" pitchFamily="18" charset="0"/>
              </a:rPr>
              <a:t>huân</a:t>
            </a:r>
            <a:r>
              <a:rPr lang="en-US" altLang="en-US" sz="2500" b="1" dirty="0">
                <a:solidFill>
                  <a:srgbClr val="002060"/>
                </a:solidFill>
                <a:latin typeface="+mn-lt"/>
                <a:cs typeface="Times New Roman" panose="02020603050405020304" pitchFamily="18" charset="0"/>
              </a:rPr>
              <a:t> </a:t>
            </a:r>
            <a:r>
              <a:rPr lang="en-US" altLang="en-US" sz="2500" b="1" i="1" dirty="0">
                <a:solidFill>
                  <a:srgbClr val="002060"/>
                </a:solidFill>
                <a:latin typeface="+mn-lt"/>
                <a:cs typeface="Times New Roman" panose="02020603050405020304" pitchFamily="18" charset="0"/>
              </a:rPr>
              <a:t>chương độc lập hạng ba </a:t>
            </a:r>
            <a:r>
              <a:rPr lang="en-US" altLang="en-US" sz="2500" i="1" dirty="0">
                <a:solidFill>
                  <a:srgbClr val="002060"/>
                </a:solidFill>
                <a:latin typeface="+mn-lt"/>
                <a:cs typeface="Times New Roman" panose="02020603050405020304" pitchFamily="18" charset="0"/>
              </a:rPr>
              <a:t>(</a:t>
            </a:r>
            <a:r>
              <a:rPr lang="en-US" altLang="en-US" sz="2500" dirty="0">
                <a:solidFill>
                  <a:srgbClr val="002060"/>
                </a:solidFill>
                <a:latin typeface="+mn-lt"/>
                <a:cs typeface="Times New Roman" panose="02020603050405020304" pitchFamily="18" charset="0"/>
              </a:rPr>
              <a:t>1997)</a:t>
            </a:r>
            <a:r>
              <a:rPr lang="en-US" altLang="en-US" sz="2500" i="1" dirty="0">
                <a:solidFill>
                  <a:srgbClr val="002060"/>
                </a:solidFill>
                <a:latin typeface="+mn-lt"/>
                <a:cs typeface="Times New Roman" panose="02020603050405020304" pitchFamily="18" charset="0"/>
              </a:rPr>
              <a:t>, </a:t>
            </a:r>
            <a:r>
              <a:rPr lang="en-US" altLang="en-US" sz="2500" b="1" i="1" dirty="0">
                <a:solidFill>
                  <a:srgbClr val="002060"/>
                </a:solidFill>
                <a:latin typeface="+mn-lt"/>
                <a:cs typeface="Times New Roman" panose="02020603050405020304" pitchFamily="18" charset="0"/>
              </a:rPr>
              <a:t>huân</a:t>
            </a:r>
            <a:r>
              <a:rPr lang="en-US" altLang="en-US" sz="2500" b="1" dirty="0">
                <a:solidFill>
                  <a:srgbClr val="002060"/>
                </a:solidFill>
                <a:latin typeface="+mn-lt"/>
                <a:cs typeface="Times New Roman" panose="02020603050405020304" pitchFamily="18" charset="0"/>
              </a:rPr>
              <a:t> </a:t>
            </a:r>
            <a:r>
              <a:rPr lang="en-US" altLang="en-US" sz="2500" b="1" i="1" dirty="0">
                <a:solidFill>
                  <a:srgbClr val="002060"/>
                </a:solidFill>
                <a:latin typeface="+mn-lt"/>
                <a:cs typeface="Times New Roman" panose="02020603050405020304" pitchFamily="18" charset="0"/>
              </a:rPr>
              <a:t>chương lao động</a:t>
            </a:r>
            <a:r>
              <a:rPr lang="en-US" altLang="en-US" sz="2500" b="1" dirty="0">
                <a:solidFill>
                  <a:srgbClr val="002060"/>
                </a:solidFill>
                <a:latin typeface="+mn-lt"/>
                <a:cs typeface="Times New Roman" panose="02020603050405020304" pitchFamily="18" charset="0"/>
              </a:rPr>
              <a:t> </a:t>
            </a:r>
            <a:r>
              <a:rPr lang="en-US" altLang="en-US" sz="2500" b="1" i="1" dirty="0">
                <a:solidFill>
                  <a:srgbClr val="002060"/>
                </a:solidFill>
                <a:latin typeface="+mn-lt"/>
                <a:cs typeface="Times New Roman" panose="02020603050405020304" pitchFamily="18" charset="0"/>
              </a:rPr>
              <a:t>hạng nhất</a:t>
            </a:r>
            <a:r>
              <a:rPr lang="en-US" altLang="en-US" sz="2500" dirty="0">
                <a:solidFill>
                  <a:srgbClr val="002060"/>
                </a:solidFill>
                <a:latin typeface="+mn-lt"/>
                <a:cs typeface="Times New Roman" panose="02020603050405020304" pitchFamily="18" charset="0"/>
              </a:rPr>
              <a:t> (1998), </a:t>
            </a:r>
            <a:r>
              <a:rPr lang="en-US" altLang="en-US" sz="2500" b="1" i="1" dirty="0">
                <a:solidFill>
                  <a:srgbClr val="002060"/>
                </a:solidFill>
                <a:latin typeface="+mn-lt"/>
                <a:cs typeface="Times New Roman" panose="02020603050405020304" pitchFamily="18" charset="0"/>
              </a:rPr>
              <a:t>huân chương độc lập hạng nhất</a:t>
            </a:r>
            <a:r>
              <a:rPr lang="en-US" altLang="en-US" sz="2500" i="1" dirty="0">
                <a:solidFill>
                  <a:srgbClr val="002060"/>
                </a:solidFill>
                <a:latin typeface="+mn-lt"/>
                <a:cs typeface="Times New Roman" panose="02020603050405020304" pitchFamily="18" charset="0"/>
              </a:rPr>
              <a:t> (</a:t>
            </a:r>
            <a:r>
              <a:rPr lang="en-US" altLang="en-US" sz="2500" dirty="0">
                <a:solidFill>
                  <a:srgbClr val="002060"/>
                </a:solidFill>
                <a:latin typeface="+mn-lt"/>
                <a:cs typeface="Times New Roman" panose="02020603050405020304" pitchFamily="18" charset="0"/>
              </a:rPr>
              <a:t>2000).</a:t>
            </a:r>
          </a:p>
        </p:txBody>
      </p:sp>
    </p:spTree>
    <p:extLst>
      <p:ext uri="{BB962C8B-B14F-4D97-AF65-F5344CB8AC3E}">
        <p14:creationId xmlns:p14="http://schemas.microsoft.com/office/powerpoint/2010/main" val="732118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907" y="1767321"/>
            <a:ext cx="2920992" cy="523220"/>
          </a:xfrm>
          <a:prstGeom prst="rect">
            <a:avLst/>
          </a:prstGeom>
        </p:spPr>
        <p:txBody>
          <a:bodyPr wrap="none">
            <a:spAutoFit/>
          </a:bodyPr>
          <a:lstStyle/>
          <a:p>
            <a:r>
              <a:rPr lang="en-US" altLang="en-US" sz="2800" i="1" dirty="0" err="1">
                <a:cs typeface="Times New Roman" panose="02020603050405020304" pitchFamily="18" charset="0"/>
              </a:rPr>
              <a:t>anh</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hùng</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lao</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động</a:t>
            </a:r>
            <a:endParaRPr lang="en-US" sz="2800" dirty="0">
              <a:cs typeface="Times New Roman" panose="02020603050405020304" pitchFamily="18" charset="0"/>
            </a:endParaRPr>
          </a:p>
        </p:txBody>
      </p:sp>
      <p:sp>
        <p:nvSpPr>
          <p:cNvPr id="3" name="Rectangle 2"/>
          <p:cNvSpPr/>
          <p:nvPr/>
        </p:nvSpPr>
        <p:spPr>
          <a:xfrm>
            <a:off x="975325" y="4757064"/>
            <a:ext cx="4968275" cy="523220"/>
          </a:xfrm>
          <a:prstGeom prst="rect">
            <a:avLst/>
          </a:prstGeom>
        </p:spPr>
        <p:txBody>
          <a:bodyPr wrap="square">
            <a:spAutoFit/>
          </a:bodyPr>
          <a:lstStyle/>
          <a:p>
            <a:r>
              <a:rPr lang="en-US" altLang="en-US" sz="2800" i="1" dirty="0" err="1">
                <a:cs typeface="Times New Roman" panose="02020603050405020304" pitchFamily="18" charset="0"/>
              </a:rPr>
              <a:t>huân</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chương</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độc</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lập</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hạng</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nhất</a:t>
            </a:r>
            <a:endParaRPr lang="en-US" altLang="en-US" sz="2800" dirty="0">
              <a:cs typeface="Times New Roman" panose="02020603050405020304" pitchFamily="18" charset="0"/>
            </a:endParaRPr>
          </a:p>
        </p:txBody>
      </p:sp>
      <p:sp>
        <p:nvSpPr>
          <p:cNvPr id="9" name="Rectangle 8"/>
          <p:cNvSpPr/>
          <p:nvPr/>
        </p:nvSpPr>
        <p:spPr>
          <a:xfrm>
            <a:off x="982115" y="2347539"/>
            <a:ext cx="4331635" cy="523220"/>
          </a:xfrm>
          <a:prstGeom prst="rect">
            <a:avLst/>
          </a:prstGeom>
        </p:spPr>
        <p:txBody>
          <a:bodyPr wrap="none">
            <a:spAutoFit/>
          </a:bodyPr>
          <a:lstStyle/>
          <a:p>
            <a:r>
              <a:rPr lang="en-US" altLang="en-US" sz="2800" i="1" dirty="0" err="1">
                <a:cs typeface="Times New Roman" panose="02020603050405020304" pitchFamily="18" charset="0"/>
              </a:rPr>
              <a:t>anh</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hùng</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lực</a:t>
            </a:r>
            <a:r>
              <a:rPr lang="en-US" altLang="en-US" sz="2800" dirty="0">
                <a:cs typeface="Times New Roman" panose="02020603050405020304" pitchFamily="18" charset="0"/>
              </a:rPr>
              <a:t> </a:t>
            </a:r>
            <a:r>
              <a:rPr lang="en-US" altLang="en-US" sz="2800" i="1" dirty="0" err="1">
                <a:cs typeface="Times New Roman" panose="02020603050405020304" pitchFamily="18" charset="0"/>
              </a:rPr>
              <a:t>lượng</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vũ</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trang</a:t>
            </a:r>
            <a:endParaRPr lang="en-US" sz="2800" dirty="0">
              <a:cs typeface="Times New Roman" panose="02020603050405020304" pitchFamily="18" charset="0"/>
            </a:endParaRPr>
          </a:p>
        </p:txBody>
      </p:sp>
      <p:sp>
        <p:nvSpPr>
          <p:cNvPr id="12" name="Rectangle 11"/>
          <p:cNvSpPr/>
          <p:nvPr/>
        </p:nvSpPr>
        <p:spPr>
          <a:xfrm>
            <a:off x="986479" y="2954110"/>
            <a:ext cx="3504486" cy="523220"/>
          </a:xfrm>
          <a:prstGeom prst="rect">
            <a:avLst/>
          </a:prstGeom>
        </p:spPr>
        <p:txBody>
          <a:bodyPr wrap="none">
            <a:spAutoFit/>
          </a:bodyPr>
          <a:lstStyle/>
          <a:p>
            <a:r>
              <a:rPr lang="en-US" altLang="en-US" sz="2800" i="1" dirty="0" err="1">
                <a:cs typeface="Times New Roman" panose="02020603050405020304" pitchFamily="18" charset="0"/>
              </a:rPr>
              <a:t>huân</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chương</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sao</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vàng</a:t>
            </a:r>
            <a:endParaRPr lang="en-US" sz="2800" dirty="0">
              <a:cs typeface="Times New Roman" panose="02020603050405020304" pitchFamily="18" charset="0"/>
            </a:endParaRPr>
          </a:p>
        </p:txBody>
      </p:sp>
      <p:sp>
        <p:nvSpPr>
          <p:cNvPr id="13" name="Rectangle 12"/>
          <p:cNvSpPr/>
          <p:nvPr/>
        </p:nvSpPr>
        <p:spPr>
          <a:xfrm>
            <a:off x="982406" y="3560674"/>
            <a:ext cx="4615366" cy="523220"/>
          </a:xfrm>
          <a:prstGeom prst="rect">
            <a:avLst/>
          </a:prstGeom>
        </p:spPr>
        <p:txBody>
          <a:bodyPr wrap="none">
            <a:spAutoFit/>
          </a:bodyPr>
          <a:lstStyle/>
          <a:p>
            <a:r>
              <a:rPr lang="en-US" altLang="en-US" sz="2800" i="1" dirty="0" err="1">
                <a:cs typeface="Times New Roman" panose="02020603050405020304" pitchFamily="18" charset="0"/>
              </a:rPr>
              <a:t>huân</a:t>
            </a:r>
            <a:r>
              <a:rPr lang="en-US" altLang="en-US" sz="2800" dirty="0">
                <a:cs typeface="Times New Roman" panose="02020603050405020304" pitchFamily="18" charset="0"/>
              </a:rPr>
              <a:t> </a:t>
            </a:r>
            <a:r>
              <a:rPr lang="en-US" altLang="en-US" sz="2800" i="1" dirty="0" err="1">
                <a:cs typeface="Times New Roman" panose="02020603050405020304" pitchFamily="18" charset="0"/>
              </a:rPr>
              <a:t>chương</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độc</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lập</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hạng</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ba</a:t>
            </a:r>
            <a:r>
              <a:rPr lang="en-US" altLang="en-US" sz="2800" i="1" dirty="0">
                <a:cs typeface="Times New Roman" panose="02020603050405020304" pitchFamily="18" charset="0"/>
              </a:rPr>
              <a:t> </a:t>
            </a:r>
            <a:endParaRPr lang="en-US" sz="2800" dirty="0">
              <a:cs typeface="Times New Roman" panose="02020603050405020304" pitchFamily="18" charset="0"/>
            </a:endParaRPr>
          </a:p>
        </p:txBody>
      </p:sp>
      <p:sp>
        <p:nvSpPr>
          <p:cNvPr id="14" name="Rectangle 13"/>
          <p:cNvSpPr/>
          <p:nvPr/>
        </p:nvSpPr>
        <p:spPr>
          <a:xfrm>
            <a:off x="965686" y="4166297"/>
            <a:ext cx="5139548" cy="523220"/>
          </a:xfrm>
          <a:prstGeom prst="rect">
            <a:avLst/>
          </a:prstGeom>
        </p:spPr>
        <p:txBody>
          <a:bodyPr wrap="none">
            <a:spAutoFit/>
          </a:bodyPr>
          <a:lstStyle/>
          <a:p>
            <a:r>
              <a:rPr lang="en-US" altLang="en-US" sz="2800" i="1" dirty="0" err="1">
                <a:cs typeface="Times New Roman" panose="02020603050405020304" pitchFamily="18" charset="0"/>
              </a:rPr>
              <a:t>huân</a:t>
            </a:r>
            <a:r>
              <a:rPr lang="en-US" altLang="en-US" sz="2800" dirty="0">
                <a:cs typeface="Times New Roman" panose="02020603050405020304" pitchFamily="18" charset="0"/>
              </a:rPr>
              <a:t> </a:t>
            </a:r>
            <a:r>
              <a:rPr lang="en-US" altLang="en-US" sz="2800" i="1" dirty="0" err="1">
                <a:cs typeface="Times New Roman" panose="02020603050405020304" pitchFamily="18" charset="0"/>
              </a:rPr>
              <a:t>chương</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lao</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động</a:t>
            </a:r>
            <a:r>
              <a:rPr lang="en-US" altLang="en-US" sz="2800" dirty="0">
                <a:cs typeface="Times New Roman" panose="02020603050405020304" pitchFamily="18" charset="0"/>
              </a:rPr>
              <a:t> </a:t>
            </a:r>
            <a:r>
              <a:rPr lang="en-US" altLang="en-US" sz="2800" i="1" dirty="0" err="1">
                <a:cs typeface="Times New Roman" panose="02020603050405020304" pitchFamily="18" charset="0"/>
              </a:rPr>
              <a:t>hạng</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nhất</a:t>
            </a:r>
            <a:r>
              <a:rPr lang="en-US" altLang="en-US" sz="2800" dirty="0">
                <a:cs typeface="Times New Roman" panose="02020603050405020304" pitchFamily="18" charset="0"/>
              </a:rPr>
              <a:t> </a:t>
            </a:r>
            <a:endParaRPr lang="en-US" sz="2800" dirty="0">
              <a:cs typeface="Times New Roman" panose="02020603050405020304" pitchFamily="18" charset="0"/>
            </a:endParaRPr>
          </a:p>
        </p:txBody>
      </p:sp>
      <p:sp>
        <p:nvSpPr>
          <p:cNvPr id="15" name="Rectangle 14"/>
          <p:cNvSpPr/>
          <p:nvPr/>
        </p:nvSpPr>
        <p:spPr>
          <a:xfrm>
            <a:off x="939800" y="1176996"/>
            <a:ext cx="10604500" cy="523220"/>
          </a:xfrm>
          <a:prstGeom prst="rect">
            <a:avLst/>
          </a:prstGeom>
        </p:spPr>
        <p:txBody>
          <a:bodyPr wrap="square">
            <a:spAutoFit/>
          </a:bodyPr>
          <a:lstStyle/>
          <a:p>
            <a:r>
              <a:rPr lang="en-US" altLang="en-US" sz="2800" b="1" dirty="0">
                <a:solidFill>
                  <a:srgbClr val="1306BA"/>
                </a:solidFill>
                <a:cs typeface="Times New Roman" panose="02020603050405020304" pitchFamily="18" charset="0"/>
              </a:rPr>
              <a:t>2. Những chữ nào cần viết hoa trong các cụm từ in nghiêng dưới đây?</a:t>
            </a:r>
          </a:p>
        </p:txBody>
      </p:sp>
      <p:sp>
        <p:nvSpPr>
          <p:cNvPr id="16" name="Rectangle 15"/>
          <p:cNvSpPr/>
          <p:nvPr/>
        </p:nvSpPr>
        <p:spPr>
          <a:xfrm>
            <a:off x="6130296" y="1769593"/>
            <a:ext cx="3129253" cy="523220"/>
          </a:xfrm>
          <a:prstGeom prst="rect">
            <a:avLst/>
          </a:prstGeom>
        </p:spPr>
        <p:txBody>
          <a:bodyPr wrap="square">
            <a:spAutoFit/>
          </a:bodyPr>
          <a:lstStyle/>
          <a:p>
            <a:r>
              <a:rPr lang="en-US" altLang="en-US" sz="2800" i="1" dirty="0" err="1">
                <a:solidFill>
                  <a:srgbClr val="FF0000"/>
                </a:solidFill>
                <a:cs typeface="Times New Roman" panose="02020603050405020304" pitchFamily="18" charset="0"/>
              </a:rPr>
              <a:t>A</a:t>
            </a:r>
            <a:r>
              <a:rPr lang="en-US" altLang="en-US" sz="2800" i="1" dirty="0" err="1">
                <a:cs typeface="Times New Roman" panose="02020603050405020304" pitchFamily="18" charset="0"/>
              </a:rPr>
              <a:t>nh</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hùng</a:t>
            </a:r>
            <a:r>
              <a:rPr lang="en-US" altLang="en-US" sz="2800" i="1" dirty="0">
                <a:cs typeface="Times New Roman" panose="02020603050405020304" pitchFamily="18" charset="0"/>
              </a:rPr>
              <a:t> </a:t>
            </a:r>
            <a:r>
              <a:rPr lang="en-US" altLang="en-US" sz="2800" i="1" dirty="0">
                <a:solidFill>
                  <a:srgbClr val="FF0000"/>
                </a:solidFill>
                <a:cs typeface="Times New Roman" panose="02020603050405020304" pitchFamily="18" charset="0"/>
              </a:rPr>
              <a:t>L</a:t>
            </a:r>
            <a:r>
              <a:rPr lang="en-US" altLang="en-US" sz="2800" i="1" dirty="0">
                <a:cs typeface="Times New Roman" panose="02020603050405020304" pitchFamily="18" charset="0"/>
              </a:rPr>
              <a:t>ao </a:t>
            </a:r>
            <a:r>
              <a:rPr lang="en-US" altLang="en-US" sz="2800" i="1" dirty="0" err="1">
                <a:cs typeface="Times New Roman" panose="02020603050405020304" pitchFamily="18" charset="0"/>
              </a:rPr>
              <a:t>động</a:t>
            </a:r>
            <a:endParaRPr lang="en-US" sz="2800" dirty="0">
              <a:cs typeface="Times New Roman" panose="02020603050405020304" pitchFamily="18" charset="0"/>
            </a:endParaRPr>
          </a:p>
        </p:txBody>
      </p:sp>
      <p:sp>
        <p:nvSpPr>
          <p:cNvPr id="17" name="Rectangle 16"/>
          <p:cNvSpPr/>
          <p:nvPr/>
        </p:nvSpPr>
        <p:spPr>
          <a:xfrm>
            <a:off x="6130296" y="4759336"/>
            <a:ext cx="5147304" cy="523220"/>
          </a:xfrm>
          <a:prstGeom prst="rect">
            <a:avLst/>
          </a:prstGeom>
        </p:spPr>
        <p:txBody>
          <a:bodyPr wrap="square">
            <a:spAutoFit/>
          </a:bodyPr>
          <a:lstStyle/>
          <a:p>
            <a:r>
              <a:rPr lang="en-US" altLang="en-US" sz="2800" i="1" dirty="0" err="1">
                <a:solidFill>
                  <a:srgbClr val="FF0000"/>
                </a:solidFill>
                <a:cs typeface="Times New Roman" panose="02020603050405020304" pitchFamily="18" charset="0"/>
              </a:rPr>
              <a:t>H</a:t>
            </a:r>
            <a:r>
              <a:rPr lang="en-US" altLang="en-US" sz="2800" i="1" dirty="0" err="1">
                <a:cs typeface="Times New Roman" panose="02020603050405020304" pitchFamily="18" charset="0"/>
              </a:rPr>
              <a:t>uân</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chương</a:t>
            </a:r>
            <a:r>
              <a:rPr lang="en-US" altLang="en-US" sz="2800" i="1" dirty="0">
                <a:cs typeface="Times New Roman" panose="02020603050405020304" pitchFamily="18" charset="0"/>
              </a:rPr>
              <a:t> </a:t>
            </a:r>
            <a:r>
              <a:rPr lang="en-US" altLang="en-US" sz="2800" i="1" dirty="0" err="1">
                <a:solidFill>
                  <a:srgbClr val="FF0000"/>
                </a:solidFill>
                <a:cs typeface="Times New Roman" panose="02020603050405020304" pitchFamily="18" charset="0"/>
              </a:rPr>
              <a:t>Đ</a:t>
            </a:r>
            <a:r>
              <a:rPr lang="en-US" altLang="en-US" sz="2800" i="1" dirty="0" err="1">
                <a:cs typeface="Times New Roman" panose="02020603050405020304" pitchFamily="18" charset="0"/>
              </a:rPr>
              <a:t>ộc</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lập</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hạng</a:t>
            </a:r>
            <a:r>
              <a:rPr lang="en-US" altLang="en-US" sz="2800" i="1" dirty="0">
                <a:cs typeface="Times New Roman" panose="02020603050405020304" pitchFamily="18" charset="0"/>
              </a:rPr>
              <a:t> </a:t>
            </a:r>
            <a:r>
              <a:rPr lang="en-US" altLang="en-US" sz="2800" i="1" dirty="0" err="1">
                <a:solidFill>
                  <a:srgbClr val="FF0000"/>
                </a:solidFill>
                <a:cs typeface="Times New Roman" panose="02020603050405020304" pitchFamily="18" charset="0"/>
              </a:rPr>
              <a:t>N</a:t>
            </a:r>
            <a:r>
              <a:rPr lang="en-US" altLang="en-US" sz="2800" i="1" dirty="0" err="1">
                <a:cs typeface="Times New Roman" panose="02020603050405020304" pitchFamily="18" charset="0"/>
              </a:rPr>
              <a:t>hất</a:t>
            </a:r>
            <a:endParaRPr lang="en-US" altLang="en-US" sz="2800" dirty="0">
              <a:cs typeface="Times New Roman" panose="02020603050405020304" pitchFamily="18" charset="0"/>
            </a:endParaRPr>
          </a:p>
        </p:txBody>
      </p:sp>
      <p:sp>
        <p:nvSpPr>
          <p:cNvPr id="18" name="Rectangle 17"/>
          <p:cNvSpPr/>
          <p:nvPr/>
        </p:nvSpPr>
        <p:spPr>
          <a:xfrm>
            <a:off x="6130296" y="2349811"/>
            <a:ext cx="4544751" cy="523220"/>
          </a:xfrm>
          <a:prstGeom prst="rect">
            <a:avLst/>
          </a:prstGeom>
        </p:spPr>
        <p:txBody>
          <a:bodyPr wrap="square">
            <a:spAutoFit/>
          </a:bodyPr>
          <a:lstStyle/>
          <a:p>
            <a:r>
              <a:rPr lang="en-US" altLang="en-US" sz="2800" i="1" dirty="0" err="1">
                <a:solidFill>
                  <a:srgbClr val="FF0000"/>
                </a:solidFill>
                <a:cs typeface="Times New Roman" panose="02020603050405020304" pitchFamily="18" charset="0"/>
              </a:rPr>
              <a:t>A</a:t>
            </a:r>
            <a:r>
              <a:rPr lang="en-US" altLang="en-US" sz="2800" i="1" dirty="0" err="1">
                <a:cs typeface="Times New Roman" panose="02020603050405020304" pitchFamily="18" charset="0"/>
              </a:rPr>
              <a:t>nh</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hùng</a:t>
            </a:r>
            <a:r>
              <a:rPr lang="en-US" altLang="en-US" sz="2800" i="1" dirty="0">
                <a:cs typeface="Times New Roman" panose="02020603050405020304" pitchFamily="18" charset="0"/>
              </a:rPr>
              <a:t> </a:t>
            </a:r>
            <a:r>
              <a:rPr lang="en-US" altLang="en-US" sz="2800" i="1" dirty="0" err="1">
                <a:solidFill>
                  <a:srgbClr val="FF0000"/>
                </a:solidFill>
                <a:cs typeface="Times New Roman" panose="02020603050405020304" pitchFamily="18" charset="0"/>
              </a:rPr>
              <a:t>L</a:t>
            </a:r>
            <a:r>
              <a:rPr lang="en-US" altLang="en-US" sz="2800" i="1" dirty="0" err="1">
                <a:cs typeface="Times New Roman" panose="02020603050405020304" pitchFamily="18" charset="0"/>
              </a:rPr>
              <a:t>ực</a:t>
            </a:r>
            <a:r>
              <a:rPr lang="en-US" altLang="en-US" sz="2800" dirty="0">
                <a:cs typeface="Times New Roman" panose="02020603050405020304" pitchFamily="18" charset="0"/>
              </a:rPr>
              <a:t> </a:t>
            </a:r>
            <a:r>
              <a:rPr lang="en-US" altLang="en-US" sz="2800" i="1" dirty="0" err="1">
                <a:cs typeface="Times New Roman" panose="02020603050405020304" pitchFamily="18" charset="0"/>
              </a:rPr>
              <a:t>lượng</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vũ</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trang</a:t>
            </a:r>
            <a:endParaRPr lang="en-US" sz="2800" dirty="0">
              <a:cs typeface="Times New Roman" panose="02020603050405020304" pitchFamily="18" charset="0"/>
            </a:endParaRPr>
          </a:p>
        </p:txBody>
      </p:sp>
      <p:sp>
        <p:nvSpPr>
          <p:cNvPr id="19" name="Rectangle 18"/>
          <p:cNvSpPr/>
          <p:nvPr/>
        </p:nvSpPr>
        <p:spPr>
          <a:xfrm>
            <a:off x="6130296" y="2956382"/>
            <a:ext cx="3691508" cy="523220"/>
          </a:xfrm>
          <a:prstGeom prst="rect">
            <a:avLst/>
          </a:prstGeom>
        </p:spPr>
        <p:txBody>
          <a:bodyPr wrap="square">
            <a:spAutoFit/>
          </a:bodyPr>
          <a:lstStyle/>
          <a:p>
            <a:r>
              <a:rPr lang="en-US" altLang="en-US" sz="2800" i="1" dirty="0" err="1">
                <a:solidFill>
                  <a:srgbClr val="FF0000"/>
                </a:solidFill>
                <a:cs typeface="Times New Roman" panose="02020603050405020304" pitchFamily="18" charset="0"/>
              </a:rPr>
              <a:t>H</a:t>
            </a:r>
            <a:r>
              <a:rPr lang="en-US" altLang="en-US" sz="2800" i="1" dirty="0" err="1">
                <a:cs typeface="Times New Roman" panose="02020603050405020304" pitchFamily="18" charset="0"/>
              </a:rPr>
              <a:t>uân</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chương</a:t>
            </a:r>
            <a:r>
              <a:rPr lang="en-US" altLang="en-US" sz="2800" i="1" dirty="0">
                <a:cs typeface="Times New Roman" panose="02020603050405020304" pitchFamily="18" charset="0"/>
              </a:rPr>
              <a:t> </a:t>
            </a:r>
            <a:r>
              <a:rPr lang="en-US" altLang="en-US" sz="2800" i="1" dirty="0">
                <a:solidFill>
                  <a:srgbClr val="FF0000"/>
                </a:solidFill>
                <a:cs typeface="Times New Roman" panose="02020603050405020304" pitchFamily="18" charset="0"/>
              </a:rPr>
              <a:t>S</a:t>
            </a:r>
            <a:r>
              <a:rPr lang="en-US" altLang="en-US" sz="2800" i="1" dirty="0">
                <a:cs typeface="Times New Roman" panose="02020603050405020304" pitchFamily="18" charset="0"/>
              </a:rPr>
              <a:t>ao </a:t>
            </a:r>
            <a:r>
              <a:rPr lang="en-US" altLang="en-US" sz="2800" i="1" dirty="0" err="1">
                <a:cs typeface="Times New Roman" panose="02020603050405020304" pitchFamily="18" charset="0"/>
              </a:rPr>
              <a:t>vàng</a:t>
            </a:r>
            <a:endParaRPr lang="en-US" sz="2800" dirty="0">
              <a:cs typeface="Times New Roman" panose="02020603050405020304" pitchFamily="18" charset="0"/>
            </a:endParaRPr>
          </a:p>
        </p:txBody>
      </p:sp>
      <p:sp>
        <p:nvSpPr>
          <p:cNvPr id="20" name="Rectangle 19"/>
          <p:cNvSpPr/>
          <p:nvPr/>
        </p:nvSpPr>
        <p:spPr>
          <a:xfrm>
            <a:off x="6130296" y="3562946"/>
            <a:ext cx="4788947" cy="523220"/>
          </a:xfrm>
          <a:prstGeom prst="rect">
            <a:avLst/>
          </a:prstGeom>
        </p:spPr>
        <p:txBody>
          <a:bodyPr wrap="square">
            <a:spAutoFit/>
          </a:bodyPr>
          <a:lstStyle/>
          <a:p>
            <a:r>
              <a:rPr lang="en-US" altLang="en-US" sz="2800" i="1" dirty="0" err="1">
                <a:solidFill>
                  <a:srgbClr val="FF0000"/>
                </a:solidFill>
                <a:cs typeface="Times New Roman" panose="02020603050405020304" pitchFamily="18" charset="0"/>
              </a:rPr>
              <a:t>H</a:t>
            </a:r>
            <a:r>
              <a:rPr lang="en-US" altLang="en-US" sz="2800" i="1" dirty="0" err="1">
                <a:cs typeface="Times New Roman" panose="02020603050405020304" pitchFamily="18" charset="0"/>
              </a:rPr>
              <a:t>uân</a:t>
            </a:r>
            <a:r>
              <a:rPr lang="en-US" altLang="en-US" sz="2800" dirty="0">
                <a:cs typeface="Times New Roman" panose="02020603050405020304" pitchFamily="18" charset="0"/>
              </a:rPr>
              <a:t> </a:t>
            </a:r>
            <a:r>
              <a:rPr lang="en-US" altLang="en-US" sz="2800" i="1" dirty="0" err="1">
                <a:cs typeface="Times New Roman" panose="02020603050405020304" pitchFamily="18" charset="0"/>
              </a:rPr>
              <a:t>chương</a:t>
            </a:r>
            <a:r>
              <a:rPr lang="en-US" altLang="en-US" sz="2800" i="1" dirty="0">
                <a:cs typeface="Times New Roman" panose="02020603050405020304" pitchFamily="18" charset="0"/>
              </a:rPr>
              <a:t> </a:t>
            </a:r>
            <a:r>
              <a:rPr lang="en-US" altLang="en-US" sz="2800" i="1" dirty="0" err="1">
                <a:solidFill>
                  <a:srgbClr val="FF0000"/>
                </a:solidFill>
                <a:cs typeface="Times New Roman" panose="02020603050405020304" pitchFamily="18" charset="0"/>
              </a:rPr>
              <a:t>Đ</a:t>
            </a:r>
            <a:r>
              <a:rPr lang="en-US" altLang="en-US" sz="2800" i="1" dirty="0" err="1">
                <a:cs typeface="Times New Roman" panose="02020603050405020304" pitchFamily="18" charset="0"/>
              </a:rPr>
              <a:t>ộc</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lập</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hạng</a:t>
            </a:r>
            <a:r>
              <a:rPr lang="en-US" altLang="en-US" sz="2800" i="1" dirty="0">
                <a:cs typeface="Times New Roman" panose="02020603050405020304" pitchFamily="18" charset="0"/>
              </a:rPr>
              <a:t> </a:t>
            </a:r>
            <a:r>
              <a:rPr lang="en-US" altLang="en-US" sz="2800" i="1" dirty="0">
                <a:solidFill>
                  <a:srgbClr val="FF0000"/>
                </a:solidFill>
                <a:cs typeface="Times New Roman" panose="02020603050405020304" pitchFamily="18" charset="0"/>
              </a:rPr>
              <a:t>B</a:t>
            </a:r>
            <a:r>
              <a:rPr lang="en-US" altLang="en-US" sz="2800" i="1" dirty="0">
                <a:cs typeface="Times New Roman" panose="02020603050405020304" pitchFamily="18" charset="0"/>
              </a:rPr>
              <a:t>a </a:t>
            </a:r>
            <a:endParaRPr lang="en-US" sz="2800" dirty="0">
              <a:cs typeface="Times New Roman" panose="02020603050405020304" pitchFamily="18" charset="0"/>
            </a:endParaRPr>
          </a:p>
        </p:txBody>
      </p:sp>
      <p:sp>
        <p:nvSpPr>
          <p:cNvPr id="21" name="Rectangle 20"/>
          <p:cNvSpPr/>
          <p:nvPr/>
        </p:nvSpPr>
        <p:spPr>
          <a:xfrm>
            <a:off x="6105234" y="4168569"/>
            <a:ext cx="5337466" cy="523220"/>
          </a:xfrm>
          <a:prstGeom prst="rect">
            <a:avLst/>
          </a:prstGeom>
        </p:spPr>
        <p:txBody>
          <a:bodyPr wrap="square">
            <a:spAutoFit/>
          </a:bodyPr>
          <a:lstStyle/>
          <a:p>
            <a:r>
              <a:rPr lang="en-US" altLang="en-US" sz="2800" i="1" dirty="0" err="1">
                <a:solidFill>
                  <a:srgbClr val="FF0000"/>
                </a:solidFill>
                <a:cs typeface="Times New Roman" panose="02020603050405020304" pitchFamily="18" charset="0"/>
              </a:rPr>
              <a:t>H</a:t>
            </a:r>
            <a:r>
              <a:rPr lang="en-US" altLang="en-US" sz="2800" i="1" dirty="0" err="1">
                <a:cs typeface="Times New Roman" panose="02020603050405020304" pitchFamily="18" charset="0"/>
              </a:rPr>
              <a:t>uân</a:t>
            </a:r>
            <a:r>
              <a:rPr lang="en-US" altLang="en-US" sz="2800" dirty="0">
                <a:cs typeface="Times New Roman" panose="02020603050405020304" pitchFamily="18" charset="0"/>
              </a:rPr>
              <a:t> </a:t>
            </a:r>
            <a:r>
              <a:rPr lang="en-US" altLang="en-US" sz="2800" i="1" dirty="0" err="1">
                <a:cs typeface="Times New Roman" panose="02020603050405020304" pitchFamily="18" charset="0"/>
              </a:rPr>
              <a:t>chương</a:t>
            </a:r>
            <a:r>
              <a:rPr lang="en-US" altLang="en-US" sz="2800" i="1" dirty="0">
                <a:cs typeface="Times New Roman" panose="02020603050405020304" pitchFamily="18" charset="0"/>
              </a:rPr>
              <a:t> </a:t>
            </a:r>
            <a:r>
              <a:rPr lang="en-US" altLang="en-US" sz="2800" i="1" dirty="0">
                <a:solidFill>
                  <a:srgbClr val="FF0000"/>
                </a:solidFill>
                <a:cs typeface="Times New Roman" panose="02020603050405020304" pitchFamily="18" charset="0"/>
              </a:rPr>
              <a:t>L</a:t>
            </a:r>
            <a:r>
              <a:rPr lang="en-US" altLang="en-US" sz="2800" i="1" dirty="0">
                <a:cs typeface="Times New Roman" panose="02020603050405020304" pitchFamily="18" charset="0"/>
              </a:rPr>
              <a:t>ao </a:t>
            </a:r>
            <a:r>
              <a:rPr lang="en-US" altLang="en-US" sz="2800" i="1" dirty="0" err="1">
                <a:cs typeface="Times New Roman" panose="02020603050405020304" pitchFamily="18" charset="0"/>
              </a:rPr>
              <a:t>động</a:t>
            </a:r>
            <a:r>
              <a:rPr lang="en-US" altLang="en-US" sz="2800" dirty="0">
                <a:cs typeface="Times New Roman" panose="02020603050405020304" pitchFamily="18" charset="0"/>
              </a:rPr>
              <a:t> </a:t>
            </a:r>
            <a:r>
              <a:rPr lang="en-US" altLang="en-US" sz="2800" i="1" dirty="0" err="1">
                <a:cs typeface="Times New Roman" panose="02020603050405020304" pitchFamily="18" charset="0"/>
              </a:rPr>
              <a:t>hạng</a:t>
            </a:r>
            <a:r>
              <a:rPr lang="en-US" altLang="en-US" sz="2800" i="1" dirty="0">
                <a:cs typeface="Times New Roman" panose="02020603050405020304" pitchFamily="18" charset="0"/>
              </a:rPr>
              <a:t> </a:t>
            </a:r>
            <a:r>
              <a:rPr lang="en-US" altLang="en-US" sz="2800" i="1" dirty="0" err="1">
                <a:solidFill>
                  <a:srgbClr val="FF0000"/>
                </a:solidFill>
                <a:cs typeface="Times New Roman" panose="02020603050405020304" pitchFamily="18" charset="0"/>
              </a:rPr>
              <a:t>N</a:t>
            </a:r>
            <a:r>
              <a:rPr lang="en-US" altLang="en-US" sz="2800" i="1" dirty="0" err="1">
                <a:cs typeface="Times New Roman" panose="02020603050405020304" pitchFamily="18" charset="0"/>
              </a:rPr>
              <a:t>hất</a:t>
            </a:r>
            <a:r>
              <a:rPr lang="en-US" altLang="en-US" sz="2800" dirty="0">
                <a:solidFill>
                  <a:srgbClr val="0070C0"/>
                </a:solidFill>
                <a:cs typeface="Times New Roman" panose="02020603050405020304" pitchFamily="18" charset="0"/>
              </a:rPr>
              <a:t> </a:t>
            </a:r>
            <a:endParaRPr lang="en-US" sz="2800" dirty="0">
              <a:solidFill>
                <a:srgbClr val="0070C0"/>
              </a:solidFill>
              <a:cs typeface="Times New Roman" panose="02020603050405020304" pitchFamily="18" charset="0"/>
            </a:endParaRPr>
          </a:p>
        </p:txBody>
      </p:sp>
      <p:cxnSp>
        <p:nvCxnSpPr>
          <p:cNvPr id="23" name="Straight Connector 22"/>
          <p:cNvCxnSpPr/>
          <p:nvPr/>
        </p:nvCxnSpPr>
        <p:spPr>
          <a:xfrm flipV="1">
            <a:off x="6071377" y="1766867"/>
            <a:ext cx="0" cy="3859233"/>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0181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wipe(left)">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wipe(left)">
                                      <p:cBhvr>
                                        <p:cTn id="17" dur="500"/>
                                        <p:tgtEl>
                                          <p:spTgt spid="1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wipe(left)">
                                      <p:cBhvr>
                                        <p:cTn id="22" dur="500"/>
                                        <p:tgtEl>
                                          <p:spTgt spid="2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wipe(left)">
                                      <p:cBhvr>
                                        <p:cTn id="27" dur="500"/>
                                        <p:tgtEl>
                                          <p:spTgt spid="2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wipe(left)">
                                      <p:cBhvr>
                                        <p:cTn id="3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8" grpId="0"/>
      <p:bldP spid="19" grpId="0"/>
      <p:bldP spid="20" grpId="0"/>
      <p:bldP spid="2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Kết quả hình ảnh cho hinh anh huan chuong sao va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1862" y="1228925"/>
            <a:ext cx="2585331" cy="364112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26019" y="1347611"/>
            <a:ext cx="2867759" cy="3252512"/>
          </a:xfrm>
          <a:prstGeom prst="rect">
            <a:avLst/>
          </a:prstGeom>
        </p:spPr>
      </p:pic>
      <p:pic>
        <p:nvPicPr>
          <p:cNvPr id="1032" name="Picture 8" descr="Hình ảnh có liên quan"/>
          <p:cNvPicPr>
            <a:picLocks noChangeAspect="1" noChangeArrowheads="1"/>
          </p:cNvPicPr>
          <p:nvPr/>
        </p:nvPicPr>
        <p:blipFill rotWithShape="1">
          <a:blip r:embed="rId4">
            <a:extLst>
              <a:ext uri="{28A0092B-C50C-407E-A947-70E740481C1C}">
                <a14:useLocalDpi xmlns:a14="http://schemas.microsoft.com/office/drawing/2010/main" val="0"/>
              </a:ext>
            </a:extLst>
          </a:blip>
          <a:srcRect t="8325"/>
          <a:stretch/>
        </p:blipFill>
        <p:spPr bwMode="auto">
          <a:xfrm>
            <a:off x="4293597" y="1228925"/>
            <a:ext cx="2693779" cy="345732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103764" y="4751845"/>
            <a:ext cx="2552131" cy="954107"/>
          </a:xfrm>
          <a:prstGeom prst="rect">
            <a:avLst/>
          </a:prstGeom>
          <a:noFill/>
        </p:spPr>
        <p:txBody>
          <a:bodyPr wrap="square" rtlCol="0">
            <a:spAutoFit/>
          </a:bodyPr>
          <a:lstStyle/>
          <a:p>
            <a:pPr algn="ctr"/>
            <a:r>
              <a:rPr lang="en-US" sz="2800" dirty="0" err="1">
                <a:latin typeface="Calibri" pitchFamily="34" charset="0"/>
                <a:ea typeface="Calibri" pitchFamily="34" charset="0"/>
                <a:cs typeface="Calibri" pitchFamily="34" charset="0"/>
              </a:rPr>
              <a:t>Huân</a:t>
            </a:r>
            <a:r>
              <a:rPr lang="en-US" sz="2800" dirty="0">
                <a:latin typeface="Calibri" pitchFamily="34" charset="0"/>
                <a:ea typeface="Calibri" pitchFamily="34" charset="0"/>
                <a:cs typeface="Calibri" pitchFamily="34" charset="0"/>
              </a:rPr>
              <a:t> </a:t>
            </a:r>
            <a:r>
              <a:rPr lang="en-US" sz="2800" dirty="0" err="1">
                <a:latin typeface="Calibri" pitchFamily="34" charset="0"/>
                <a:ea typeface="Calibri" pitchFamily="34" charset="0"/>
                <a:cs typeface="Calibri" pitchFamily="34" charset="0"/>
              </a:rPr>
              <a:t>chương</a:t>
            </a:r>
            <a:r>
              <a:rPr lang="en-US" sz="2800" dirty="0">
                <a:latin typeface="Calibri" pitchFamily="34" charset="0"/>
                <a:ea typeface="Calibri" pitchFamily="34" charset="0"/>
                <a:cs typeface="Calibri" pitchFamily="34" charset="0"/>
              </a:rPr>
              <a:t> Sao </a:t>
            </a:r>
            <a:r>
              <a:rPr lang="en-US" sz="2800" dirty="0" err="1">
                <a:latin typeface="Calibri" pitchFamily="34" charset="0"/>
                <a:ea typeface="Calibri" pitchFamily="34" charset="0"/>
                <a:cs typeface="Calibri" pitchFamily="34" charset="0"/>
              </a:rPr>
              <a:t>vàng</a:t>
            </a:r>
            <a:endParaRPr lang="en-US" sz="2800" dirty="0">
              <a:latin typeface="Calibri" pitchFamily="34" charset="0"/>
              <a:ea typeface="Calibri" pitchFamily="34" charset="0"/>
              <a:cs typeface="Calibri" pitchFamily="34" charset="0"/>
            </a:endParaRPr>
          </a:p>
        </p:txBody>
      </p:sp>
      <p:sp>
        <p:nvSpPr>
          <p:cNvPr id="14" name="TextBox 13"/>
          <p:cNvSpPr txBox="1"/>
          <p:nvPr/>
        </p:nvSpPr>
        <p:spPr>
          <a:xfrm>
            <a:off x="4435245" y="4870047"/>
            <a:ext cx="2552131" cy="954107"/>
          </a:xfrm>
          <a:prstGeom prst="rect">
            <a:avLst/>
          </a:prstGeom>
          <a:noFill/>
        </p:spPr>
        <p:txBody>
          <a:bodyPr wrap="square" rtlCol="0">
            <a:spAutoFit/>
          </a:bodyPr>
          <a:lstStyle/>
          <a:p>
            <a:pPr algn="ctr"/>
            <a:r>
              <a:rPr lang="en-US" sz="2800" dirty="0" err="1">
                <a:latin typeface="Calibri" pitchFamily="34" charset="0"/>
                <a:ea typeface="Calibri" pitchFamily="34" charset="0"/>
                <a:cs typeface="Calibri" pitchFamily="34" charset="0"/>
              </a:rPr>
              <a:t>Huân</a:t>
            </a:r>
            <a:r>
              <a:rPr lang="en-US" sz="2800" dirty="0">
                <a:latin typeface="Calibri" pitchFamily="34" charset="0"/>
                <a:ea typeface="Calibri" pitchFamily="34" charset="0"/>
                <a:cs typeface="Calibri" pitchFamily="34" charset="0"/>
              </a:rPr>
              <a:t> </a:t>
            </a:r>
            <a:r>
              <a:rPr lang="en-US" sz="2800" dirty="0" err="1">
                <a:latin typeface="Calibri" pitchFamily="34" charset="0"/>
                <a:ea typeface="Calibri" pitchFamily="34" charset="0"/>
                <a:cs typeface="Calibri" pitchFamily="34" charset="0"/>
              </a:rPr>
              <a:t>chương</a:t>
            </a:r>
            <a:r>
              <a:rPr lang="en-US" sz="2800" dirty="0">
                <a:latin typeface="Calibri" pitchFamily="34" charset="0"/>
                <a:ea typeface="Calibri" pitchFamily="34" charset="0"/>
                <a:cs typeface="Calibri" pitchFamily="34" charset="0"/>
              </a:rPr>
              <a:t> </a:t>
            </a:r>
            <a:r>
              <a:rPr lang="en-US" sz="2800" dirty="0" err="1">
                <a:latin typeface="Calibri" pitchFamily="34" charset="0"/>
                <a:ea typeface="Calibri" pitchFamily="34" charset="0"/>
                <a:cs typeface="Calibri" pitchFamily="34" charset="0"/>
              </a:rPr>
              <a:t>Quân</a:t>
            </a:r>
            <a:r>
              <a:rPr lang="en-US" sz="2800" dirty="0">
                <a:latin typeface="Calibri" pitchFamily="34" charset="0"/>
                <a:ea typeface="Calibri" pitchFamily="34" charset="0"/>
                <a:cs typeface="Calibri" pitchFamily="34" charset="0"/>
              </a:rPr>
              <a:t> </a:t>
            </a:r>
            <a:r>
              <a:rPr lang="en-US" sz="2800" dirty="0" err="1">
                <a:latin typeface="Calibri" pitchFamily="34" charset="0"/>
                <a:ea typeface="Calibri" pitchFamily="34" charset="0"/>
                <a:cs typeface="Calibri" pitchFamily="34" charset="0"/>
              </a:rPr>
              <a:t>công</a:t>
            </a:r>
            <a:endParaRPr lang="en-US" sz="2800" dirty="0">
              <a:latin typeface="Calibri" pitchFamily="34" charset="0"/>
              <a:ea typeface="Calibri" pitchFamily="34" charset="0"/>
              <a:cs typeface="Calibri" pitchFamily="34" charset="0"/>
            </a:endParaRPr>
          </a:p>
        </p:txBody>
      </p:sp>
      <p:sp>
        <p:nvSpPr>
          <p:cNvPr id="15" name="TextBox 14"/>
          <p:cNvSpPr txBox="1"/>
          <p:nvPr/>
        </p:nvSpPr>
        <p:spPr>
          <a:xfrm>
            <a:off x="8107356" y="4870046"/>
            <a:ext cx="2552131" cy="954107"/>
          </a:xfrm>
          <a:prstGeom prst="rect">
            <a:avLst/>
          </a:prstGeom>
          <a:noFill/>
        </p:spPr>
        <p:txBody>
          <a:bodyPr wrap="square" rtlCol="0">
            <a:spAutoFit/>
          </a:bodyPr>
          <a:lstStyle/>
          <a:p>
            <a:pPr algn="ctr"/>
            <a:r>
              <a:rPr lang="en-US" sz="2800" dirty="0" err="1">
                <a:latin typeface="Calibri" pitchFamily="34" charset="0"/>
                <a:ea typeface="Calibri" pitchFamily="34" charset="0"/>
                <a:cs typeface="Calibri" pitchFamily="34" charset="0"/>
              </a:rPr>
              <a:t>Huân</a:t>
            </a:r>
            <a:r>
              <a:rPr lang="en-US" sz="2800" dirty="0">
                <a:latin typeface="Calibri" pitchFamily="34" charset="0"/>
                <a:ea typeface="Calibri" pitchFamily="34" charset="0"/>
                <a:cs typeface="Calibri" pitchFamily="34" charset="0"/>
              </a:rPr>
              <a:t> </a:t>
            </a:r>
            <a:r>
              <a:rPr lang="en-US" sz="2800" dirty="0" err="1">
                <a:latin typeface="Calibri" pitchFamily="34" charset="0"/>
                <a:ea typeface="Calibri" pitchFamily="34" charset="0"/>
                <a:cs typeface="Calibri" pitchFamily="34" charset="0"/>
              </a:rPr>
              <a:t>chương</a:t>
            </a:r>
            <a:r>
              <a:rPr lang="en-US" sz="2800" dirty="0">
                <a:latin typeface="Calibri" pitchFamily="34" charset="0"/>
                <a:ea typeface="Calibri" pitchFamily="34" charset="0"/>
                <a:cs typeface="Calibri" pitchFamily="34" charset="0"/>
              </a:rPr>
              <a:t> Lao </a:t>
            </a:r>
            <a:r>
              <a:rPr lang="en-US" sz="2800" dirty="0" err="1">
                <a:latin typeface="Calibri" pitchFamily="34" charset="0"/>
                <a:ea typeface="Calibri" pitchFamily="34" charset="0"/>
                <a:cs typeface="Calibri" pitchFamily="34" charset="0"/>
              </a:rPr>
              <a:t>động</a:t>
            </a:r>
            <a:endParaRPr lang="en-US" sz="2800" dirty="0">
              <a:latin typeface="Calibri" pitchFamily="34" charset="0"/>
              <a:ea typeface="Calibri" pitchFamily="34" charset="0"/>
              <a:cs typeface="Calibri" pitchFamily="34" charset="0"/>
            </a:endParaRPr>
          </a:p>
        </p:txBody>
      </p:sp>
    </p:spTree>
    <p:extLst>
      <p:ext uri="{BB962C8B-B14F-4D97-AF65-F5344CB8AC3E}">
        <p14:creationId xmlns:p14="http://schemas.microsoft.com/office/powerpoint/2010/main" val="2403619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14"/>
          <p:cNvSpPr txBox="1">
            <a:spLocks noChangeArrowheads="1"/>
          </p:cNvSpPr>
          <p:nvPr/>
        </p:nvSpPr>
        <p:spPr bwMode="auto">
          <a:xfrm>
            <a:off x="1081831" y="1771987"/>
            <a:ext cx="995446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en-US" sz="2800" dirty="0">
                <a:latin typeface="+mn-lt"/>
                <a:cs typeface="Times New Roman" panose="02020603050405020304" pitchFamily="18" charset="0"/>
              </a:rPr>
              <a:t>a) Huân chương cao quý nhất của nước ta </a:t>
            </a:r>
            <a:r>
              <a:rPr lang="en-US" altLang="en-US" sz="2800" dirty="0" err="1">
                <a:latin typeface="+mn-lt"/>
                <a:cs typeface="Times New Roman" panose="02020603050405020304" pitchFamily="18" charset="0"/>
              </a:rPr>
              <a:t>là</a:t>
            </a:r>
            <a:r>
              <a:rPr lang="en-US" altLang="en-US" sz="2800" dirty="0">
                <a:latin typeface="+mn-lt"/>
                <a:cs typeface="Times New Roman" panose="02020603050405020304" pitchFamily="18" charset="0"/>
              </a:rPr>
              <a:t>:…………………</a:t>
            </a:r>
            <a:r>
              <a:rPr lang="vi-VN" altLang="en-US" sz="2800" dirty="0">
                <a:latin typeface="+mn-lt"/>
                <a:cs typeface="Times New Roman" panose="02020603050405020304" pitchFamily="18" charset="0"/>
              </a:rPr>
              <a:t>.....</a:t>
            </a:r>
            <a:r>
              <a:rPr lang="en-US" altLang="en-US" sz="2800" dirty="0">
                <a:latin typeface="+mn-lt"/>
                <a:cs typeface="Times New Roman" panose="02020603050405020304" pitchFamily="18" charset="0"/>
              </a:rPr>
              <a:t>….........</a:t>
            </a:r>
          </a:p>
        </p:txBody>
      </p:sp>
      <p:sp>
        <p:nvSpPr>
          <p:cNvPr id="12" name="Rectangle 34"/>
          <p:cNvSpPr>
            <a:spLocks noChangeArrowheads="1"/>
          </p:cNvSpPr>
          <p:nvPr/>
        </p:nvSpPr>
        <p:spPr bwMode="auto">
          <a:xfrm>
            <a:off x="7589884" y="1659080"/>
            <a:ext cx="3611516" cy="609600"/>
          </a:xfrm>
          <a:prstGeom prst="rect">
            <a:avLst/>
          </a:prstGeom>
          <a:noFill/>
          <a:ln w="9525">
            <a:no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2800" dirty="0" err="1">
                <a:solidFill>
                  <a:srgbClr val="FF3300"/>
                </a:solidFill>
                <a:latin typeface="+mn-lt"/>
                <a:cs typeface="Times New Roman" panose="02020603050405020304" pitchFamily="18" charset="0"/>
              </a:rPr>
              <a:t>Huân</a:t>
            </a:r>
            <a:r>
              <a:rPr lang="en-US" altLang="en-US" sz="2800" dirty="0">
                <a:solidFill>
                  <a:srgbClr val="FF3300"/>
                </a:solidFill>
                <a:latin typeface="+mn-lt"/>
                <a:cs typeface="Times New Roman" panose="02020603050405020304" pitchFamily="18" charset="0"/>
              </a:rPr>
              <a:t> </a:t>
            </a:r>
            <a:r>
              <a:rPr lang="en-US" altLang="en-US" sz="2800" dirty="0" err="1">
                <a:solidFill>
                  <a:srgbClr val="FF3300"/>
                </a:solidFill>
                <a:latin typeface="+mn-lt"/>
                <a:cs typeface="Times New Roman" panose="02020603050405020304" pitchFamily="18" charset="0"/>
              </a:rPr>
              <a:t>chương</a:t>
            </a:r>
            <a:r>
              <a:rPr lang="en-US" altLang="en-US" sz="2800" dirty="0">
                <a:solidFill>
                  <a:srgbClr val="FF3300"/>
                </a:solidFill>
                <a:latin typeface="+mn-lt"/>
                <a:cs typeface="Times New Roman" panose="02020603050405020304" pitchFamily="18" charset="0"/>
              </a:rPr>
              <a:t> Sao </a:t>
            </a:r>
            <a:r>
              <a:rPr lang="en-US" altLang="en-US" sz="2800" dirty="0" err="1">
                <a:solidFill>
                  <a:srgbClr val="FF3300"/>
                </a:solidFill>
                <a:latin typeface="+mn-lt"/>
                <a:cs typeface="Times New Roman" panose="02020603050405020304" pitchFamily="18" charset="0"/>
              </a:rPr>
              <a:t>vàng</a:t>
            </a:r>
            <a:endParaRPr lang="en-US" altLang="en-US" sz="2800" dirty="0">
              <a:solidFill>
                <a:srgbClr val="FF3300"/>
              </a:solidFill>
              <a:latin typeface="+mn-lt"/>
              <a:cs typeface="Times New Roman" panose="02020603050405020304" pitchFamily="18" charset="0"/>
            </a:endParaRPr>
          </a:p>
        </p:txBody>
      </p:sp>
      <p:sp>
        <p:nvSpPr>
          <p:cNvPr id="2" name="Rectangle 1"/>
          <p:cNvSpPr/>
          <p:nvPr/>
        </p:nvSpPr>
        <p:spPr>
          <a:xfrm>
            <a:off x="1081831" y="3932001"/>
            <a:ext cx="10081470" cy="954107"/>
          </a:xfrm>
          <a:prstGeom prst="rect">
            <a:avLst/>
          </a:prstGeom>
        </p:spPr>
        <p:txBody>
          <a:bodyPr wrap="square">
            <a:spAutoFit/>
          </a:bodyPr>
          <a:lstStyle/>
          <a:p>
            <a:pPr algn="just">
              <a:spcBef>
                <a:spcPct val="50000"/>
              </a:spcBef>
            </a:pPr>
            <a:r>
              <a:rPr lang="en-US" altLang="en-US" sz="2800" dirty="0">
                <a:cs typeface="Times New Roman" panose="02020603050405020304" pitchFamily="18" charset="0"/>
              </a:rPr>
              <a:t>c) …………………………</a:t>
            </a:r>
            <a:r>
              <a:rPr lang="vi-VN" altLang="en-US" sz="2800" dirty="0">
                <a:cs typeface="Times New Roman" panose="02020603050405020304" pitchFamily="18" charset="0"/>
              </a:rPr>
              <a:t>...........</a:t>
            </a:r>
            <a:r>
              <a:rPr lang="en-US" altLang="en-US" sz="2800" dirty="0">
                <a:cs typeface="Times New Roman" panose="02020603050405020304" pitchFamily="18" charset="0"/>
              </a:rPr>
              <a:t> là huân chương cho những tập thể và cá nhân lập nhiều thành tích xuất sắc trong lao động sản xuất.</a:t>
            </a:r>
          </a:p>
        </p:txBody>
      </p:sp>
      <p:sp>
        <p:nvSpPr>
          <p:cNvPr id="3" name="Rectangle 2"/>
          <p:cNvSpPr/>
          <p:nvPr/>
        </p:nvSpPr>
        <p:spPr>
          <a:xfrm>
            <a:off x="1053610" y="2476400"/>
            <a:ext cx="9982690" cy="1384995"/>
          </a:xfrm>
          <a:prstGeom prst="rect">
            <a:avLst/>
          </a:prstGeom>
        </p:spPr>
        <p:txBody>
          <a:bodyPr wrap="square">
            <a:spAutoFit/>
          </a:bodyPr>
          <a:lstStyle/>
          <a:p>
            <a:pPr algn="just">
              <a:spcBef>
                <a:spcPct val="50000"/>
              </a:spcBef>
            </a:pPr>
            <a:r>
              <a:rPr lang="en-US" altLang="en-US" sz="2800" dirty="0">
                <a:cs typeface="Times New Roman" panose="02020603050405020304" pitchFamily="18" charset="0"/>
              </a:rPr>
              <a:t>b)………………………</a:t>
            </a:r>
            <a:r>
              <a:rPr lang="vi-VN" altLang="en-US" sz="2800" dirty="0">
                <a:cs typeface="Times New Roman" panose="02020603050405020304" pitchFamily="18" charset="0"/>
              </a:rPr>
              <a:t>............</a:t>
            </a:r>
            <a:r>
              <a:rPr lang="en-US" altLang="en-US" sz="2800" dirty="0">
                <a:cs typeface="Times New Roman" panose="02020603050405020304" pitchFamily="18" charset="0"/>
              </a:rPr>
              <a:t>……là huân chương dành cho những  tập thể và cá nhân lập nhiều thành tích xuất sắc trong chiến đấu và xây dựng quân đội.</a:t>
            </a:r>
          </a:p>
        </p:txBody>
      </p:sp>
      <p:sp>
        <p:nvSpPr>
          <p:cNvPr id="15" name="Rectangle 34"/>
          <p:cNvSpPr>
            <a:spLocks noChangeArrowheads="1"/>
          </p:cNvSpPr>
          <p:nvPr/>
        </p:nvSpPr>
        <p:spPr bwMode="auto">
          <a:xfrm>
            <a:off x="1447310" y="2370178"/>
            <a:ext cx="4387756" cy="609600"/>
          </a:xfrm>
          <a:prstGeom prst="rect">
            <a:avLst/>
          </a:prstGeom>
          <a:noFill/>
          <a:ln w="9525">
            <a:no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2800" dirty="0">
                <a:solidFill>
                  <a:srgbClr val="FF3300"/>
                </a:solidFill>
                <a:latin typeface="+mn-lt"/>
                <a:cs typeface="Times New Roman" panose="02020603050405020304" pitchFamily="18" charset="0"/>
              </a:rPr>
              <a:t>Huân </a:t>
            </a:r>
            <a:r>
              <a:rPr lang="en-US" altLang="en-US" sz="2800" dirty="0" err="1">
                <a:solidFill>
                  <a:srgbClr val="FF3300"/>
                </a:solidFill>
                <a:latin typeface="+mn-lt"/>
                <a:cs typeface="Times New Roman" panose="02020603050405020304" pitchFamily="18" charset="0"/>
              </a:rPr>
              <a:t>chương</a:t>
            </a:r>
            <a:r>
              <a:rPr lang="en-US" altLang="en-US" sz="2800" dirty="0">
                <a:solidFill>
                  <a:srgbClr val="FF3300"/>
                </a:solidFill>
                <a:latin typeface="+mn-lt"/>
                <a:cs typeface="Times New Roman" panose="02020603050405020304" pitchFamily="18" charset="0"/>
              </a:rPr>
              <a:t> </a:t>
            </a:r>
            <a:r>
              <a:rPr lang="en-US" altLang="en-US" sz="2800" dirty="0" err="1">
                <a:solidFill>
                  <a:srgbClr val="FF3300"/>
                </a:solidFill>
                <a:latin typeface="+mn-lt"/>
                <a:cs typeface="Times New Roman" panose="02020603050405020304" pitchFamily="18" charset="0"/>
              </a:rPr>
              <a:t>Quân</a:t>
            </a:r>
            <a:r>
              <a:rPr lang="en-US" altLang="en-US" sz="2800" dirty="0">
                <a:solidFill>
                  <a:srgbClr val="FF3300"/>
                </a:solidFill>
                <a:latin typeface="+mn-lt"/>
                <a:cs typeface="Times New Roman" panose="02020603050405020304" pitchFamily="18" charset="0"/>
              </a:rPr>
              <a:t> công</a:t>
            </a:r>
          </a:p>
        </p:txBody>
      </p:sp>
      <p:sp>
        <p:nvSpPr>
          <p:cNvPr id="16" name="Rectangle 34"/>
          <p:cNvSpPr>
            <a:spLocks noChangeArrowheads="1"/>
          </p:cNvSpPr>
          <p:nvPr/>
        </p:nvSpPr>
        <p:spPr bwMode="auto">
          <a:xfrm>
            <a:off x="1513631" y="3862426"/>
            <a:ext cx="3769569" cy="609600"/>
          </a:xfrm>
          <a:prstGeom prst="rect">
            <a:avLst/>
          </a:prstGeom>
          <a:noFill/>
          <a:ln w="9525">
            <a:no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2800" dirty="0">
                <a:solidFill>
                  <a:srgbClr val="FF3300"/>
                </a:solidFill>
                <a:latin typeface="+mn-lt"/>
                <a:cs typeface="Times New Roman" panose="02020603050405020304" pitchFamily="18" charset="0"/>
              </a:rPr>
              <a:t>Huân chương Lao động</a:t>
            </a:r>
          </a:p>
        </p:txBody>
      </p:sp>
      <p:sp>
        <p:nvSpPr>
          <p:cNvPr id="11" name="Text Box 14"/>
          <p:cNvSpPr txBox="1">
            <a:spLocks noChangeArrowheads="1"/>
          </p:cNvSpPr>
          <p:nvPr/>
        </p:nvSpPr>
        <p:spPr bwMode="auto">
          <a:xfrm>
            <a:off x="1081831" y="1035387"/>
            <a:ext cx="995446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en-US" sz="2800" b="1" dirty="0">
                <a:solidFill>
                  <a:srgbClr val="1306BA"/>
                </a:solidFill>
                <a:latin typeface="+mn-lt"/>
                <a:cs typeface="Times New Roman" panose="02020603050405020304" pitchFamily="18" charset="0"/>
              </a:rPr>
              <a:t>3. Tên các huân chương phù  hợp với mỗi chỗ trống dưới </a:t>
            </a:r>
            <a:r>
              <a:rPr lang="en-US" altLang="en-US" sz="2800" b="1" dirty="0" err="1">
                <a:solidFill>
                  <a:srgbClr val="1306BA"/>
                </a:solidFill>
                <a:latin typeface="+mn-lt"/>
                <a:cs typeface="Times New Roman" panose="02020603050405020304" pitchFamily="18" charset="0"/>
              </a:rPr>
              <a:t>đây</a:t>
            </a:r>
            <a:r>
              <a:rPr lang="en-US" altLang="en-US" sz="2800" b="1" dirty="0">
                <a:solidFill>
                  <a:srgbClr val="1306BA"/>
                </a:solidFill>
                <a:latin typeface="+mn-lt"/>
                <a:cs typeface="Times New Roman" panose="02020603050405020304" pitchFamily="18" charset="0"/>
              </a:rPr>
              <a:t>:</a:t>
            </a:r>
          </a:p>
        </p:txBody>
      </p:sp>
    </p:spTree>
    <p:extLst>
      <p:ext uri="{BB962C8B-B14F-4D97-AF65-F5344CB8AC3E}">
        <p14:creationId xmlns:p14="http://schemas.microsoft.com/office/powerpoint/2010/main" val="2498348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wipe(left)">
                                      <p:cBhvr>
                                        <p:cTn id="18" dur="500"/>
                                        <p:tgtEl>
                                          <p:spTgt spid="12"/>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wipe(left)">
                                      <p:cBhvr>
                                        <p:cTn id="23" dur="500"/>
                                        <p:tgtEl>
                                          <p:spTgt spid="15"/>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wipe(left)">
                                      <p:cBhvr>
                                        <p:cTn id="28"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P spid="2" grpId="0"/>
      <p:bldP spid="3" grpId="0"/>
      <p:bldP spid="15" grpId="0"/>
      <p:bldP spid="16" grpId="0"/>
    </p:bldLst>
  </p:timing>
</p:sld>
</file>

<file path=ppt/theme/_rels/them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ìa cứng">
  <a:themeElements>
    <a:clrScheme name="Bìa cứng">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Bìa cứng">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Bìa cứng">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1986</TotalTime>
  <Words>321</Words>
  <Application>Microsoft Office PowerPoint</Application>
  <PresentationFormat>Widescreen</PresentationFormat>
  <Paragraphs>39</Paragraphs>
  <Slides>7</Slides>
  <Notes>1</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7</vt:i4>
      </vt:variant>
    </vt:vector>
  </HeadingPairs>
  <TitlesOfParts>
    <vt:vector size="17" baseType="lpstr">
      <vt:lpstr>SimSun</vt:lpstr>
      <vt:lpstr>Arial</vt:lpstr>
      <vt:lpstr>Book Antiqua</vt:lpstr>
      <vt:lpstr>Calibri</vt:lpstr>
      <vt:lpstr>Calibri Light</vt:lpstr>
      <vt:lpstr>等线</vt:lpstr>
      <vt:lpstr>Times New Roman</vt:lpstr>
      <vt:lpstr>Wingdings</vt:lpstr>
      <vt:lpstr>Office Theme</vt:lpstr>
      <vt:lpstr>Bìa cứng</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ADMIN</cp:lastModifiedBy>
  <cp:revision>215</cp:revision>
  <dcterms:created xsi:type="dcterms:W3CDTF">2017-11-24T09:12:01Z</dcterms:created>
  <dcterms:modified xsi:type="dcterms:W3CDTF">2024-04-20T04:14:34Z</dcterms:modified>
</cp:coreProperties>
</file>