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1.wav" ContentType="audio/x-wav"/>
  <Override PartName="/ppt/media/audio2.wav" ContentType="audio/x-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audio3.wav" ContentType="audio/x-wav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1" r:id="rId1"/>
    <p:sldMasterId id="2147483648" r:id="rId2"/>
    <p:sldMasterId id="2147483660" r:id="rId3"/>
  </p:sldMasterIdLst>
  <p:notesMasterIdLst>
    <p:notesMasterId r:id="rId43"/>
  </p:notesMasterIdLst>
  <p:sldIdLst>
    <p:sldId id="286" r:id="rId4"/>
    <p:sldId id="262" r:id="rId5"/>
    <p:sldId id="287" r:id="rId6"/>
    <p:sldId id="265" r:id="rId7"/>
    <p:sldId id="269" r:id="rId8"/>
    <p:sldId id="288" r:id="rId9"/>
    <p:sldId id="290" r:id="rId10"/>
    <p:sldId id="289" r:id="rId11"/>
    <p:sldId id="291" r:id="rId12"/>
    <p:sldId id="292" r:id="rId13"/>
    <p:sldId id="293" r:id="rId14"/>
    <p:sldId id="294" r:id="rId15"/>
    <p:sldId id="268" r:id="rId16"/>
    <p:sldId id="308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270" r:id="rId25"/>
    <p:sldId id="295" r:id="rId26"/>
    <p:sldId id="273" r:id="rId27"/>
    <p:sldId id="296" r:id="rId28"/>
    <p:sldId id="297" r:id="rId29"/>
    <p:sldId id="298" r:id="rId30"/>
    <p:sldId id="299" r:id="rId31"/>
    <p:sldId id="300" r:id="rId32"/>
    <p:sldId id="271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09" r:id="rId42"/>
  </p:sldIdLst>
  <p:sldSz cx="12192000" cy="6858000"/>
  <p:notesSz cx="6858000" cy="9144000"/>
  <p:embeddedFontLs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宋体" pitchFamily="2" charset="-122"/>
      <p:regular r:id="rId48"/>
    </p:embeddedFont>
    <p:embeddedFont>
      <p:font typeface="Calibri Light" charset="0"/>
      <p:regular r:id="rId49"/>
      <p:italic r:id="rId50"/>
    </p:embeddedFont>
    <p:embeddedFont>
      <p:font typeface="Arial Rounded MT Bold" charset="0"/>
      <p:regular r:id="rId51"/>
    </p:embeddedFont>
    <p:embeddedFont>
      <p:font typeface="微软雅黑" pitchFamily="34" charset="-122"/>
      <p:regular r:id="rId52"/>
      <p:bold r:id="rId53"/>
    </p:embeddedFont>
    <p:embeddedFont>
      <p:font typeface="Nunito Black" charset="0"/>
      <p:bold r:id="rId54"/>
      <p:boldItalic r:id="rId55"/>
    </p:embeddedFont>
  </p:embeddedFontLst>
  <p:custDataLst>
    <p:tags r:id="rId5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F7FF"/>
    <a:srgbClr val="FFF4D2"/>
    <a:srgbClr val="E5AA6E"/>
    <a:srgbClr val="F44D80"/>
    <a:srgbClr val="4CC8E5"/>
    <a:srgbClr val="FF7D6C"/>
    <a:srgbClr val="D88830"/>
    <a:srgbClr val="1E574D"/>
    <a:srgbClr val="92C9FF"/>
    <a:srgbClr val="63B4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8" d="100"/>
          <a:sy n="68" d="100"/>
        </p:scale>
        <p:origin x="-312" y="-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3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6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tags" Target="tags/tag1.xml"/><Relationship Id="rId8" Type="http://schemas.openxmlformats.org/officeDocument/2006/relationships/slide" Target="slides/slide5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5AEE1-6650-4EE1-BC14-73E577D3CB6F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F6211-F1C9-4D10-BE64-2711704C70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489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33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064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032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34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711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257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25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831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189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2415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011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985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7050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41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8820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6826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2499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91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5412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3893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8841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Thanh</a:t>
            </a:r>
            <a:r>
              <a:rPr lang="en-US" altLang="zh-CN" dirty="0"/>
              <a:t> </a:t>
            </a:r>
            <a:r>
              <a:rPr lang="en-US" altLang="zh-CN" dirty="0" err="1"/>
              <a:t>Yến</a:t>
            </a:r>
            <a:r>
              <a:rPr lang="en-US" altLang="zh-CN" dirty="0"/>
              <a:t> </a:t>
            </a:r>
            <a:r>
              <a:rPr lang="en-US" altLang="zh-CN" dirty="0" err="1"/>
              <a:t>Trần</a:t>
            </a:r>
            <a:r>
              <a:rPr lang="en-US" altLang="zh-CN" dirty="0"/>
              <a:t> 0967 255 149 </a:t>
            </a:r>
            <a:r>
              <a:rPr lang="en-US" altLang="zh-CN" dirty="0" err="1"/>
              <a:t>zalo</a:t>
            </a:r>
            <a:r>
              <a:rPr lang="en-US" altLang="zh-CN" dirty="0"/>
              <a:t>/ FB https://www.facebook.com/thanhyentrananhngutaymy/</a:t>
            </a:r>
            <a:endParaRPr lang="zh-CN" alt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922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3267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4197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9247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176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557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499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602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118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115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F6211-F1C9-4D10-BE64-2711704C702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9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885847C-871C-43AB-9CB7-70C63E584C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9" y="242761"/>
            <a:ext cx="12102982" cy="6372479"/>
          </a:xfrm>
          <a:prstGeom prst="rect">
            <a:avLst/>
          </a:prstGeom>
          <a:effectLst/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6A8EA3D2-CD41-4FAF-9261-462BCE4BEB91}"/>
              </a:ext>
            </a:extLst>
          </p:cNvPr>
          <p:cNvGrpSpPr/>
          <p:nvPr userDrawn="1"/>
        </p:nvGrpSpPr>
        <p:grpSpPr>
          <a:xfrm>
            <a:off x="4287425" y="5008643"/>
            <a:ext cx="761990" cy="740599"/>
            <a:chOff x="7926388" y="2433638"/>
            <a:chExt cx="1639887" cy="1593850"/>
          </a:xfrm>
        </p:grpSpPr>
        <p:sp>
          <p:nvSpPr>
            <p:cNvPr id="4" name="Freeform 83">
              <a:extLst>
                <a:ext uri="{FF2B5EF4-FFF2-40B4-BE49-F238E27FC236}">
                  <a16:creationId xmlns:a16="http://schemas.microsoft.com/office/drawing/2014/main" xmlns="" id="{A39AFEE7-3C5F-4DF4-822F-2CD7030438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2433638"/>
              <a:ext cx="1639887" cy="1593850"/>
            </a:xfrm>
            <a:custGeom>
              <a:avLst/>
              <a:gdLst>
                <a:gd name="T0" fmla="*/ 1284 w 1326"/>
                <a:gd name="T1" fmla="*/ 466 h 1287"/>
                <a:gd name="T2" fmla="*/ 1168 w 1326"/>
                <a:gd name="T3" fmla="*/ 236 h 1287"/>
                <a:gd name="T4" fmla="*/ 1145 w 1326"/>
                <a:gd name="T5" fmla="*/ 211 h 1287"/>
                <a:gd name="T6" fmla="*/ 1048 w 1326"/>
                <a:gd name="T7" fmla="*/ 92 h 1287"/>
                <a:gd name="T8" fmla="*/ 812 w 1326"/>
                <a:gd name="T9" fmla="*/ 4 h 1287"/>
                <a:gd name="T10" fmla="*/ 554 w 1326"/>
                <a:gd name="T11" fmla="*/ 51 h 1287"/>
                <a:gd name="T12" fmla="*/ 338 w 1326"/>
                <a:gd name="T13" fmla="*/ 162 h 1287"/>
                <a:gd name="T14" fmla="*/ 38 w 1326"/>
                <a:gd name="T15" fmla="*/ 533 h 1287"/>
                <a:gd name="T16" fmla="*/ 150 w 1326"/>
                <a:gd name="T17" fmla="*/ 985 h 1287"/>
                <a:gd name="T18" fmla="*/ 186 w 1326"/>
                <a:gd name="T19" fmla="*/ 1024 h 1287"/>
                <a:gd name="T20" fmla="*/ 259 w 1326"/>
                <a:gd name="T21" fmla="*/ 1113 h 1287"/>
                <a:gd name="T22" fmla="*/ 269 w 1326"/>
                <a:gd name="T23" fmla="*/ 1120 h 1287"/>
                <a:gd name="T24" fmla="*/ 359 w 1326"/>
                <a:gd name="T25" fmla="*/ 1195 h 1287"/>
                <a:gd name="T26" fmla="*/ 856 w 1326"/>
                <a:gd name="T27" fmla="*/ 1223 h 1287"/>
                <a:gd name="T28" fmla="*/ 921 w 1326"/>
                <a:gd name="T29" fmla="*/ 1197 h 1287"/>
                <a:gd name="T30" fmla="*/ 1059 w 1326"/>
                <a:gd name="T31" fmla="*/ 1149 h 1287"/>
                <a:gd name="T32" fmla="*/ 1228 w 1326"/>
                <a:gd name="T33" fmla="*/ 968 h 1287"/>
                <a:gd name="T34" fmla="*/ 1321 w 1326"/>
                <a:gd name="T35" fmla="*/ 723 h 1287"/>
                <a:gd name="T36" fmla="*/ 1284 w 1326"/>
                <a:gd name="T37" fmla="*/ 466 h 1287"/>
                <a:gd name="T38" fmla="*/ 151 w 1326"/>
                <a:gd name="T39" fmla="*/ 696 h 1287"/>
                <a:gd name="T40" fmla="*/ 151 w 1326"/>
                <a:gd name="T41" fmla="*/ 696 h 1287"/>
                <a:gd name="T42" fmla="*/ 162 w 1326"/>
                <a:gd name="T43" fmla="*/ 656 h 1287"/>
                <a:gd name="T44" fmla="*/ 159 w 1326"/>
                <a:gd name="T45" fmla="*/ 679 h 1287"/>
                <a:gd name="T46" fmla="*/ 154 w 1326"/>
                <a:gd name="T47" fmla="*/ 711 h 1287"/>
                <a:gd name="T48" fmla="*/ 154 w 1326"/>
                <a:gd name="T49" fmla="*/ 711 h 1287"/>
                <a:gd name="T50" fmla="*/ 151 w 1326"/>
                <a:gd name="T51" fmla="*/ 698 h 1287"/>
                <a:gd name="T52" fmla="*/ 151 w 1326"/>
                <a:gd name="T53" fmla="*/ 697 h 1287"/>
                <a:gd name="T54" fmla="*/ 149 w 1326"/>
                <a:gd name="T55" fmla="*/ 672 h 1287"/>
                <a:gd name="T56" fmla="*/ 149 w 1326"/>
                <a:gd name="T57" fmla="*/ 627 h 1287"/>
                <a:gd name="T58" fmla="*/ 151 w 1326"/>
                <a:gd name="T59" fmla="*/ 601 h 1287"/>
                <a:gd name="T60" fmla="*/ 151 w 1326"/>
                <a:gd name="T61" fmla="*/ 596 h 1287"/>
                <a:gd name="T62" fmla="*/ 153 w 1326"/>
                <a:gd name="T63" fmla="*/ 585 h 1287"/>
                <a:gd name="T64" fmla="*/ 164 w 1326"/>
                <a:gd name="T65" fmla="*/ 541 h 1287"/>
                <a:gd name="T66" fmla="*/ 171 w 1326"/>
                <a:gd name="T67" fmla="*/ 520 h 1287"/>
                <a:gd name="T68" fmla="*/ 174 w 1326"/>
                <a:gd name="T69" fmla="*/ 513 h 1287"/>
                <a:gd name="T70" fmla="*/ 178 w 1326"/>
                <a:gd name="T71" fmla="*/ 505 h 1287"/>
                <a:gd name="T72" fmla="*/ 201 w 1326"/>
                <a:gd name="T73" fmla="*/ 464 h 1287"/>
                <a:gd name="T74" fmla="*/ 225 w 1326"/>
                <a:gd name="T75" fmla="*/ 430 h 1287"/>
                <a:gd name="T76" fmla="*/ 390 w 1326"/>
                <a:gd name="T77" fmla="*/ 276 h 1287"/>
                <a:gd name="T78" fmla="*/ 162 w 1326"/>
                <a:gd name="T79" fmla="*/ 656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6" h="1287">
                  <a:moveTo>
                    <a:pt x="1284" y="466"/>
                  </a:moveTo>
                  <a:cubicBezTo>
                    <a:pt x="1260" y="382"/>
                    <a:pt x="1224" y="303"/>
                    <a:pt x="1168" y="236"/>
                  </a:cubicBezTo>
                  <a:cubicBezTo>
                    <a:pt x="1160" y="227"/>
                    <a:pt x="1153" y="219"/>
                    <a:pt x="1145" y="211"/>
                  </a:cubicBezTo>
                  <a:cubicBezTo>
                    <a:pt x="1118" y="167"/>
                    <a:pt x="1087" y="125"/>
                    <a:pt x="1048" y="92"/>
                  </a:cubicBezTo>
                  <a:cubicBezTo>
                    <a:pt x="981" y="37"/>
                    <a:pt x="898" y="9"/>
                    <a:pt x="812" y="4"/>
                  </a:cubicBezTo>
                  <a:cubicBezTo>
                    <a:pt x="724" y="0"/>
                    <a:pt x="636" y="21"/>
                    <a:pt x="554" y="51"/>
                  </a:cubicBezTo>
                  <a:cubicBezTo>
                    <a:pt x="478" y="80"/>
                    <a:pt x="405" y="116"/>
                    <a:pt x="338" y="162"/>
                  </a:cubicBezTo>
                  <a:cubicBezTo>
                    <a:pt x="208" y="251"/>
                    <a:pt x="76" y="374"/>
                    <a:pt x="38" y="533"/>
                  </a:cubicBezTo>
                  <a:cubicBezTo>
                    <a:pt x="0" y="693"/>
                    <a:pt x="47" y="860"/>
                    <a:pt x="150" y="985"/>
                  </a:cubicBezTo>
                  <a:cubicBezTo>
                    <a:pt x="162" y="999"/>
                    <a:pt x="173" y="1011"/>
                    <a:pt x="186" y="1024"/>
                  </a:cubicBezTo>
                  <a:cubicBezTo>
                    <a:pt x="203" y="1058"/>
                    <a:pt x="228" y="1088"/>
                    <a:pt x="259" y="1113"/>
                  </a:cubicBezTo>
                  <a:cubicBezTo>
                    <a:pt x="262" y="1115"/>
                    <a:pt x="266" y="1118"/>
                    <a:pt x="269" y="1120"/>
                  </a:cubicBezTo>
                  <a:cubicBezTo>
                    <a:pt x="295" y="1149"/>
                    <a:pt x="325" y="1174"/>
                    <a:pt x="359" y="1195"/>
                  </a:cubicBezTo>
                  <a:cubicBezTo>
                    <a:pt x="508" y="1287"/>
                    <a:pt x="696" y="1280"/>
                    <a:pt x="856" y="1223"/>
                  </a:cubicBezTo>
                  <a:cubicBezTo>
                    <a:pt x="878" y="1216"/>
                    <a:pt x="899" y="1207"/>
                    <a:pt x="921" y="1197"/>
                  </a:cubicBezTo>
                  <a:cubicBezTo>
                    <a:pt x="969" y="1187"/>
                    <a:pt x="1016" y="1173"/>
                    <a:pt x="1059" y="1149"/>
                  </a:cubicBezTo>
                  <a:cubicBezTo>
                    <a:pt x="1134" y="1108"/>
                    <a:pt x="1183" y="1037"/>
                    <a:pt x="1228" y="968"/>
                  </a:cubicBezTo>
                  <a:cubicBezTo>
                    <a:pt x="1278" y="892"/>
                    <a:pt x="1316" y="815"/>
                    <a:pt x="1321" y="723"/>
                  </a:cubicBezTo>
                  <a:cubicBezTo>
                    <a:pt x="1326" y="637"/>
                    <a:pt x="1307" y="548"/>
                    <a:pt x="1284" y="466"/>
                  </a:cubicBezTo>
                  <a:close/>
                  <a:moveTo>
                    <a:pt x="151" y="696"/>
                  </a:moveTo>
                  <a:cubicBezTo>
                    <a:pt x="151" y="693"/>
                    <a:pt x="151" y="694"/>
                    <a:pt x="151" y="696"/>
                  </a:cubicBezTo>
                  <a:close/>
                  <a:moveTo>
                    <a:pt x="162" y="656"/>
                  </a:moveTo>
                  <a:cubicBezTo>
                    <a:pt x="161" y="664"/>
                    <a:pt x="160" y="671"/>
                    <a:pt x="159" y="679"/>
                  </a:cubicBezTo>
                  <a:cubicBezTo>
                    <a:pt x="157" y="689"/>
                    <a:pt x="155" y="700"/>
                    <a:pt x="154" y="711"/>
                  </a:cubicBezTo>
                  <a:cubicBezTo>
                    <a:pt x="154" y="711"/>
                    <a:pt x="154" y="711"/>
                    <a:pt x="154" y="711"/>
                  </a:cubicBezTo>
                  <a:cubicBezTo>
                    <a:pt x="153" y="706"/>
                    <a:pt x="152" y="702"/>
                    <a:pt x="151" y="698"/>
                  </a:cubicBezTo>
                  <a:cubicBezTo>
                    <a:pt x="151" y="698"/>
                    <a:pt x="151" y="698"/>
                    <a:pt x="151" y="697"/>
                  </a:cubicBezTo>
                  <a:cubicBezTo>
                    <a:pt x="150" y="689"/>
                    <a:pt x="150" y="681"/>
                    <a:pt x="149" y="672"/>
                  </a:cubicBezTo>
                  <a:cubicBezTo>
                    <a:pt x="148" y="657"/>
                    <a:pt x="148" y="642"/>
                    <a:pt x="149" y="627"/>
                  </a:cubicBezTo>
                  <a:cubicBezTo>
                    <a:pt x="149" y="618"/>
                    <a:pt x="150" y="609"/>
                    <a:pt x="151" y="601"/>
                  </a:cubicBezTo>
                  <a:cubicBezTo>
                    <a:pt x="151" y="601"/>
                    <a:pt x="151" y="598"/>
                    <a:pt x="151" y="596"/>
                  </a:cubicBezTo>
                  <a:cubicBezTo>
                    <a:pt x="152" y="593"/>
                    <a:pt x="153" y="585"/>
                    <a:pt x="153" y="585"/>
                  </a:cubicBezTo>
                  <a:cubicBezTo>
                    <a:pt x="156" y="571"/>
                    <a:pt x="160" y="556"/>
                    <a:pt x="164" y="541"/>
                  </a:cubicBezTo>
                  <a:cubicBezTo>
                    <a:pt x="166" y="534"/>
                    <a:pt x="169" y="527"/>
                    <a:pt x="171" y="520"/>
                  </a:cubicBezTo>
                  <a:cubicBezTo>
                    <a:pt x="172" y="518"/>
                    <a:pt x="173" y="516"/>
                    <a:pt x="174" y="513"/>
                  </a:cubicBezTo>
                  <a:cubicBezTo>
                    <a:pt x="174" y="512"/>
                    <a:pt x="177" y="507"/>
                    <a:pt x="178" y="505"/>
                  </a:cubicBezTo>
                  <a:cubicBezTo>
                    <a:pt x="185" y="491"/>
                    <a:pt x="192" y="477"/>
                    <a:pt x="201" y="464"/>
                  </a:cubicBezTo>
                  <a:cubicBezTo>
                    <a:pt x="209" y="451"/>
                    <a:pt x="219" y="436"/>
                    <a:pt x="225" y="430"/>
                  </a:cubicBezTo>
                  <a:cubicBezTo>
                    <a:pt x="275" y="369"/>
                    <a:pt x="329" y="319"/>
                    <a:pt x="390" y="276"/>
                  </a:cubicBezTo>
                  <a:cubicBezTo>
                    <a:pt x="274" y="370"/>
                    <a:pt x="187" y="508"/>
                    <a:pt x="162" y="656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84">
              <a:extLst>
                <a:ext uri="{FF2B5EF4-FFF2-40B4-BE49-F238E27FC236}">
                  <a16:creationId xmlns:a16="http://schemas.microsoft.com/office/drawing/2014/main" xmlns="" id="{168A8961-E10B-4CEA-929B-4622DE7E7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462213"/>
              <a:ext cx="1597025" cy="1538288"/>
            </a:xfrm>
            <a:custGeom>
              <a:avLst/>
              <a:gdLst>
                <a:gd name="T0" fmla="*/ 726 w 1292"/>
                <a:gd name="T1" fmla="*/ 1197 h 1242"/>
                <a:gd name="T2" fmla="*/ 362 w 1292"/>
                <a:gd name="T3" fmla="*/ 1165 h 1242"/>
                <a:gd name="T4" fmla="*/ 103 w 1292"/>
                <a:gd name="T5" fmla="*/ 920 h 1242"/>
                <a:gd name="T6" fmla="*/ 35 w 1292"/>
                <a:gd name="T7" fmla="*/ 517 h 1242"/>
                <a:gd name="T8" fmla="*/ 241 w 1292"/>
                <a:gd name="T9" fmla="*/ 182 h 1242"/>
                <a:gd name="T10" fmla="*/ 417 w 1292"/>
                <a:gd name="T11" fmla="*/ 77 h 1242"/>
                <a:gd name="T12" fmla="*/ 616 w 1292"/>
                <a:gd name="T13" fmla="*/ 29 h 1242"/>
                <a:gd name="T14" fmla="*/ 984 w 1292"/>
                <a:gd name="T15" fmla="*/ 80 h 1242"/>
                <a:gd name="T16" fmla="*/ 1221 w 1292"/>
                <a:gd name="T17" fmla="*/ 326 h 1242"/>
                <a:gd name="T18" fmla="*/ 1264 w 1292"/>
                <a:gd name="T19" fmla="*/ 518 h 1242"/>
                <a:gd name="T20" fmla="*/ 1262 w 1292"/>
                <a:gd name="T21" fmla="*/ 697 h 1242"/>
                <a:gd name="T22" fmla="*/ 1135 w 1292"/>
                <a:gd name="T23" fmla="*/ 986 h 1242"/>
                <a:gd name="T24" fmla="*/ 830 w 1292"/>
                <a:gd name="T25" fmla="*/ 1170 h 1242"/>
                <a:gd name="T26" fmla="*/ 726 w 1292"/>
                <a:gd name="T27" fmla="*/ 1197 h 1242"/>
                <a:gd name="T28" fmla="*/ 732 w 1292"/>
                <a:gd name="T29" fmla="*/ 1220 h 1242"/>
                <a:gd name="T30" fmla="*/ 1096 w 1292"/>
                <a:gd name="T31" fmla="*/ 1057 h 1242"/>
                <a:gd name="T32" fmla="*/ 1270 w 1292"/>
                <a:gd name="T33" fmla="*/ 779 h 1242"/>
                <a:gd name="T34" fmla="*/ 1292 w 1292"/>
                <a:gd name="T35" fmla="*/ 603 h 1242"/>
                <a:gd name="T36" fmla="*/ 1271 w 1292"/>
                <a:gd name="T37" fmla="*/ 406 h 1242"/>
                <a:gd name="T38" fmla="*/ 1067 w 1292"/>
                <a:gd name="T39" fmla="*/ 99 h 1242"/>
                <a:gd name="T40" fmla="*/ 708 w 1292"/>
                <a:gd name="T41" fmla="*/ 0 h 1242"/>
                <a:gd name="T42" fmla="*/ 305 w 1292"/>
                <a:gd name="T43" fmla="*/ 107 h 1242"/>
                <a:gd name="T44" fmla="*/ 38 w 1292"/>
                <a:gd name="T45" fmla="*/ 420 h 1242"/>
                <a:gd name="T46" fmla="*/ 0 w 1292"/>
                <a:gd name="T47" fmla="*/ 624 h 1242"/>
                <a:gd name="T48" fmla="*/ 42 w 1292"/>
                <a:gd name="T49" fmla="*/ 841 h 1242"/>
                <a:gd name="T50" fmla="*/ 276 w 1292"/>
                <a:gd name="T51" fmla="*/ 1146 h 1242"/>
                <a:gd name="T52" fmla="*/ 635 w 1292"/>
                <a:gd name="T53" fmla="*/ 1233 h 1242"/>
                <a:gd name="T54" fmla="*/ 732 w 1292"/>
                <a:gd name="T55" fmla="*/ 1220 h 1242"/>
                <a:gd name="T56" fmla="*/ 726 w 1292"/>
                <a:gd name="T57" fmla="*/ 119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2" h="1242">
                  <a:moveTo>
                    <a:pt x="726" y="1197"/>
                  </a:moveTo>
                  <a:cubicBezTo>
                    <a:pt x="605" y="1221"/>
                    <a:pt x="476" y="1215"/>
                    <a:pt x="362" y="1165"/>
                  </a:cubicBezTo>
                  <a:cubicBezTo>
                    <a:pt x="250" y="1116"/>
                    <a:pt x="160" y="1028"/>
                    <a:pt x="103" y="920"/>
                  </a:cubicBezTo>
                  <a:cubicBezTo>
                    <a:pt x="38" y="798"/>
                    <a:pt x="7" y="653"/>
                    <a:pt x="35" y="517"/>
                  </a:cubicBezTo>
                  <a:cubicBezTo>
                    <a:pt x="62" y="385"/>
                    <a:pt x="138" y="268"/>
                    <a:pt x="241" y="182"/>
                  </a:cubicBezTo>
                  <a:cubicBezTo>
                    <a:pt x="294" y="138"/>
                    <a:pt x="353" y="103"/>
                    <a:pt x="417" y="77"/>
                  </a:cubicBezTo>
                  <a:cubicBezTo>
                    <a:pt x="480" y="51"/>
                    <a:pt x="548" y="36"/>
                    <a:pt x="616" y="29"/>
                  </a:cubicBezTo>
                  <a:cubicBezTo>
                    <a:pt x="740" y="16"/>
                    <a:pt x="870" y="27"/>
                    <a:pt x="984" y="80"/>
                  </a:cubicBezTo>
                  <a:cubicBezTo>
                    <a:pt x="1091" y="130"/>
                    <a:pt x="1176" y="216"/>
                    <a:pt x="1221" y="326"/>
                  </a:cubicBezTo>
                  <a:cubicBezTo>
                    <a:pt x="1246" y="387"/>
                    <a:pt x="1258" y="453"/>
                    <a:pt x="1264" y="518"/>
                  </a:cubicBezTo>
                  <a:cubicBezTo>
                    <a:pt x="1269" y="578"/>
                    <a:pt x="1269" y="638"/>
                    <a:pt x="1262" y="697"/>
                  </a:cubicBezTo>
                  <a:cubicBezTo>
                    <a:pt x="1248" y="804"/>
                    <a:pt x="1206" y="906"/>
                    <a:pt x="1135" y="986"/>
                  </a:cubicBezTo>
                  <a:cubicBezTo>
                    <a:pt x="1054" y="1077"/>
                    <a:pt x="944" y="1135"/>
                    <a:pt x="830" y="1170"/>
                  </a:cubicBezTo>
                  <a:cubicBezTo>
                    <a:pt x="796" y="1181"/>
                    <a:pt x="761" y="1189"/>
                    <a:pt x="726" y="1197"/>
                  </a:cubicBezTo>
                  <a:cubicBezTo>
                    <a:pt x="711" y="1200"/>
                    <a:pt x="717" y="1223"/>
                    <a:pt x="732" y="1220"/>
                  </a:cubicBezTo>
                  <a:cubicBezTo>
                    <a:pt x="863" y="1192"/>
                    <a:pt x="993" y="1144"/>
                    <a:pt x="1096" y="1057"/>
                  </a:cubicBezTo>
                  <a:cubicBezTo>
                    <a:pt x="1182" y="985"/>
                    <a:pt x="1242" y="887"/>
                    <a:pt x="1270" y="779"/>
                  </a:cubicBezTo>
                  <a:cubicBezTo>
                    <a:pt x="1285" y="721"/>
                    <a:pt x="1292" y="662"/>
                    <a:pt x="1292" y="603"/>
                  </a:cubicBezTo>
                  <a:cubicBezTo>
                    <a:pt x="1292" y="537"/>
                    <a:pt x="1286" y="470"/>
                    <a:pt x="1271" y="406"/>
                  </a:cubicBezTo>
                  <a:cubicBezTo>
                    <a:pt x="1243" y="282"/>
                    <a:pt x="1173" y="171"/>
                    <a:pt x="1067" y="99"/>
                  </a:cubicBezTo>
                  <a:cubicBezTo>
                    <a:pt x="962" y="28"/>
                    <a:pt x="834" y="0"/>
                    <a:pt x="708" y="0"/>
                  </a:cubicBezTo>
                  <a:cubicBezTo>
                    <a:pt x="567" y="0"/>
                    <a:pt x="426" y="32"/>
                    <a:pt x="305" y="107"/>
                  </a:cubicBezTo>
                  <a:cubicBezTo>
                    <a:pt x="186" y="180"/>
                    <a:pt x="90" y="289"/>
                    <a:pt x="38" y="420"/>
                  </a:cubicBezTo>
                  <a:cubicBezTo>
                    <a:pt x="13" y="485"/>
                    <a:pt x="0" y="555"/>
                    <a:pt x="0" y="624"/>
                  </a:cubicBezTo>
                  <a:cubicBezTo>
                    <a:pt x="1" y="698"/>
                    <a:pt x="17" y="772"/>
                    <a:pt x="42" y="841"/>
                  </a:cubicBezTo>
                  <a:cubicBezTo>
                    <a:pt x="87" y="964"/>
                    <a:pt x="165" y="1075"/>
                    <a:pt x="276" y="1146"/>
                  </a:cubicBezTo>
                  <a:cubicBezTo>
                    <a:pt x="382" y="1215"/>
                    <a:pt x="509" y="1242"/>
                    <a:pt x="635" y="1233"/>
                  </a:cubicBezTo>
                  <a:cubicBezTo>
                    <a:pt x="667" y="1231"/>
                    <a:pt x="700" y="1226"/>
                    <a:pt x="732" y="1220"/>
                  </a:cubicBezTo>
                  <a:cubicBezTo>
                    <a:pt x="747" y="1217"/>
                    <a:pt x="741" y="1193"/>
                    <a:pt x="726" y="119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85">
              <a:extLst>
                <a:ext uri="{FF2B5EF4-FFF2-40B4-BE49-F238E27FC236}">
                  <a16:creationId xmlns:a16="http://schemas.microsoft.com/office/drawing/2014/main" xmlns="" id="{2D333F33-DB76-4B8A-B4C6-74740679C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2881313"/>
              <a:ext cx="550862" cy="896938"/>
            </a:xfrm>
            <a:custGeom>
              <a:avLst/>
              <a:gdLst>
                <a:gd name="T0" fmla="*/ 15 w 446"/>
                <a:gd name="T1" fmla="*/ 25 h 724"/>
                <a:gd name="T2" fmla="*/ 199 w 446"/>
                <a:gd name="T3" fmla="*/ 74 h 724"/>
                <a:gd name="T4" fmla="*/ 341 w 446"/>
                <a:gd name="T5" fmla="*/ 201 h 724"/>
                <a:gd name="T6" fmla="*/ 415 w 446"/>
                <a:gd name="T7" fmla="*/ 389 h 724"/>
                <a:gd name="T8" fmla="*/ 393 w 446"/>
                <a:gd name="T9" fmla="*/ 490 h 724"/>
                <a:gd name="T10" fmla="*/ 349 w 446"/>
                <a:gd name="T11" fmla="*/ 569 h 724"/>
                <a:gd name="T12" fmla="*/ 169 w 446"/>
                <a:gd name="T13" fmla="*/ 701 h 724"/>
                <a:gd name="T14" fmla="*/ 165 w 446"/>
                <a:gd name="T15" fmla="*/ 717 h 724"/>
                <a:gd name="T16" fmla="*/ 181 w 446"/>
                <a:gd name="T17" fmla="*/ 721 h 724"/>
                <a:gd name="T18" fmla="*/ 354 w 446"/>
                <a:gd name="T19" fmla="*/ 601 h 724"/>
                <a:gd name="T20" fmla="*/ 407 w 446"/>
                <a:gd name="T21" fmla="*/ 520 h 724"/>
                <a:gd name="T22" fmla="*/ 437 w 446"/>
                <a:gd name="T23" fmla="*/ 420 h 724"/>
                <a:gd name="T24" fmla="*/ 379 w 446"/>
                <a:gd name="T25" fmla="*/ 215 h 724"/>
                <a:gd name="T26" fmla="*/ 236 w 446"/>
                <a:gd name="T27" fmla="*/ 67 h 724"/>
                <a:gd name="T28" fmla="*/ 22 w 446"/>
                <a:gd name="T29" fmla="*/ 2 h 724"/>
                <a:gd name="T30" fmla="*/ 15 w 446"/>
                <a:gd name="T31" fmla="*/ 2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724">
                  <a:moveTo>
                    <a:pt x="15" y="25"/>
                  </a:moveTo>
                  <a:cubicBezTo>
                    <a:pt x="78" y="36"/>
                    <a:pt x="142" y="47"/>
                    <a:pt x="199" y="74"/>
                  </a:cubicBezTo>
                  <a:cubicBezTo>
                    <a:pt x="259" y="102"/>
                    <a:pt x="304" y="147"/>
                    <a:pt x="341" y="201"/>
                  </a:cubicBezTo>
                  <a:cubicBezTo>
                    <a:pt x="379" y="256"/>
                    <a:pt x="413" y="321"/>
                    <a:pt x="415" y="389"/>
                  </a:cubicBezTo>
                  <a:cubicBezTo>
                    <a:pt x="416" y="424"/>
                    <a:pt x="406" y="458"/>
                    <a:pt x="393" y="490"/>
                  </a:cubicBezTo>
                  <a:cubicBezTo>
                    <a:pt x="382" y="518"/>
                    <a:pt x="368" y="545"/>
                    <a:pt x="349" y="569"/>
                  </a:cubicBezTo>
                  <a:cubicBezTo>
                    <a:pt x="303" y="630"/>
                    <a:pt x="239" y="671"/>
                    <a:pt x="169" y="701"/>
                  </a:cubicBezTo>
                  <a:cubicBezTo>
                    <a:pt x="163" y="703"/>
                    <a:pt x="162" y="712"/>
                    <a:pt x="165" y="717"/>
                  </a:cubicBezTo>
                  <a:cubicBezTo>
                    <a:pt x="168" y="723"/>
                    <a:pt x="175" y="724"/>
                    <a:pt x="181" y="721"/>
                  </a:cubicBezTo>
                  <a:cubicBezTo>
                    <a:pt x="246" y="694"/>
                    <a:pt x="308" y="655"/>
                    <a:pt x="354" y="601"/>
                  </a:cubicBezTo>
                  <a:cubicBezTo>
                    <a:pt x="375" y="576"/>
                    <a:pt x="393" y="550"/>
                    <a:pt x="407" y="520"/>
                  </a:cubicBezTo>
                  <a:cubicBezTo>
                    <a:pt x="421" y="489"/>
                    <a:pt x="433" y="455"/>
                    <a:pt x="437" y="420"/>
                  </a:cubicBezTo>
                  <a:cubicBezTo>
                    <a:pt x="446" y="348"/>
                    <a:pt x="416" y="276"/>
                    <a:pt x="379" y="215"/>
                  </a:cubicBezTo>
                  <a:cubicBezTo>
                    <a:pt x="343" y="156"/>
                    <a:pt x="297" y="102"/>
                    <a:pt x="236" y="67"/>
                  </a:cubicBezTo>
                  <a:cubicBezTo>
                    <a:pt x="171" y="29"/>
                    <a:pt x="95" y="14"/>
                    <a:pt x="22" y="2"/>
                  </a:cubicBezTo>
                  <a:cubicBezTo>
                    <a:pt x="7" y="0"/>
                    <a:pt x="0" y="23"/>
                    <a:pt x="15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86">
              <a:extLst>
                <a:ext uri="{FF2B5EF4-FFF2-40B4-BE49-F238E27FC236}">
                  <a16:creationId xmlns:a16="http://schemas.microsoft.com/office/drawing/2014/main" xmlns="" id="{666CE1D1-15B9-491C-B39B-BFF8FCF4F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2586038"/>
              <a:ext cx="601662" cy="1306513"/>
            </a:xfrm>
            <a:custGeom>
              <a:avLst/>
              <a:gdLst>
                <a:gd name="T0" fmla="*/ 14 w 486"/>
                <a:gd name="T1" fmla="*/ 27 h 1055"/>
                <a:gd name="T2" fmla="*/ 218 w 486"/>
                <a:gd name="T3" fmla="*/ 187 h 1055"/>
                <a:gd name="T4" fmla="*/ 293 w 486"/>
                <a:gd name="T5" fmla="*/ 293 h 1055"/>
                <a:gd name="T6" fmla="*/ 356 w 486"/>
                <a:gd name="T7" fmla="*/ 409 h 1055"/>
                <a:gd name="T8" fmla="*/ 404 w 486"/>
                <a:gd name="T9" fmla="*/ 508 h 1055"/>
                <a:gd name="T10" fmla="*/ 436 w 486"/>
                <a:gd name="T11" fmla="*/ 619 h 1055"/>
                <a:gd name="T12" fmla="*/ 448 w 486"/>
                <a:gd name="T13" fmla="*/ 805 h 1055"/>
                <a:gd name="T14" fmla="*/ 355 w 486"/>
                <a:gd name="T15" fmla="*/ 1027 h 1055"/>
                <a:gd name="T16" fmla="*/ 372 w 486"/>
                <a:gd name="T17" fmla="*/ 1044 h 1055"/>
                <a:gd name="T18" fmla="*/ 466 w 486"/>
                <a:gd name="T19" fmla="*/ 653 h 1055"/>
                <a:gd name="T20" fmla="*/ 438 w 486"/>
                <a:gd name="T21" fmla="*/ 530 h 1055"/>
                <a:gd name="T22" fmla="*/ 393 w 486"/>
                <a:gd name="T23" fmla="*/ 427 h 1055"/>
                <a:gd name="T24" fmla="*/ 257 w 486"/>
                <a:gd name="T25" fmla="*/ 197 h 1055"/>
                <a:gd name="T26" fmla="*/ 26 w 486"/>
                <a:gd name="T27" fmla="*/ 7 h 1055"/>
                <a:gd name="T28" fmla="*/ 14 w 486"/>
                <a:gd name="T29" fmla="*/ 2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1055">
                  <a:moveTo>
                    <a:pt x="14" y="27"/>
                  </a:moveTo>
                  <a:cubicBezTo>
                    <a:pt x="92" y="65"/>
                    <a:pt x="161" y="121"/>
                    <a:pt x="218" y="187"/>
                  </a:cubicBezTo>
                  <a:cubicBezTo>
                    <a:pt x="246" y="220"/>
                    <a:pt x="271" y="256"/>
                    <a:pt x="293" y="293"/>
                  </a:cubicBezTo>
                  <a:cubicBezTo>
                    <a:pt x="316" y="331"/>
                    <a:pt x="336" y="370"/>
                    <a:pt x="356" y="409"/>
                  </a:cubicBezTo>
                  <a:cubicBezTo>
                    <a:pt x="373" y="442"/>
                    <a:pt x="390" y="474"/>
                    <a:pt x="404" y="508"/>
                  </a:cubicBezTo>
                  <a:cubicBezTo>
                    <a:pt x="418" y="544"/>
                    <a:pt x="429" y="581"/>
                    <a:pt x="436" y="619"/>
                  </a:cubicBezTo>
                  <a:cubicBezTo>
                    <a:pt x="448" y="680"/>
                    <a:pt x="453" y="743"/>
                    <a:pt x="448" y="805"/>
                  </a:cubicBezTo>
                  <a:cubicBezTo>
                    <a:pt x="441" y="886"/>
                    <a:pt x="415" y="970"/>
                    <a:pt x="355" y="1027"/>
                  </a:cubicBezTo>
                  <a:cubicBezTo>
                    <a:pt x="344" y="1038"/>
                    <a:pt x="361" y="1055"/>
                    <a:pt x="372" y="1044"/>
                  </a:cubicBezTo>
                  <a:cubicBezTo>
                    <a:pt x="474" y="946"/>
                    <a:pt x="486" y="785"/>
                    <a:pt x="466" y="653"/>
                  </a:cubicBezTo>
                  <a:cubicBezTo>
                    <a:pt x="460" y="611"/>
                    <a:pt x="451" y="570"/>
                    <a:pt x="438" y="530"/>
                  </a:cubicBezTo>
                  <a:cubicBezTo>
                    <a:pt x="426" y="494"/>
                    <a:pt x="410" y="460"/>
                    <a:pt x="393" y="427"/>
                  </a:cubicBezTo>
                  <a:cubicBezTo>
                    <a:pt x="352" y="348"/>
                    <a:pt x="312" y="268"/>
                    <a:pt x="257" y="197"/>
                  </a:cubicBezTo>
                  <a:cubicBezTo>
                    <a:pt x="195" y="118"/>
                    <a:pt x="117" y="51"/>
                    <a:pt x="26" y="7"/>
                  </a:cubicBezTo>
                  <a:cubicBezTo>
                    <a:pt x="12" y="0"/>
                    <a:pt x="0" y="21"/>
                    <a:pt x="14" y="2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87">
              <a:extLst>
                <a:ext uri="{FF2B5EF4-FFF2-40B4-BE49-F238E27FC236}">
                  <a16:creationId xmlns:a16="http://schemas.microsoft.com/office/drawing/2014/main" xmlns="" id="{27CF0D2E-5F2E-475E-9113-0DC25B453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2681288"/>
              <a:ext cx="260350" cy="684213"/>
            </a:xfrm>
            <a:custGeom>
              <a:avLst/>
              <a:gdLst>
                <a:gd name="T0" fmla="*/ 52 w 211"/>
                <a:gd name="T1" fmla="*/ 13 h 553"/>
                <a:gd name="T2" fmla="*/ 10 w 211"/>
                <a:gd name="T3" fmla="*/ 250 h 553"/>
                <a:gd name="T4" fmla="*/ 102 w 211"/>
                <a:gd name="T5" fmla="*/ 481 h 553"/>
                <a:gd name="T6" fmla="*/ 190 w 211"/>
                <a:gd name="T7" fmla="*/ 548 h 553"/>
                <a:gd name="T8" fmla="*/ 197 w 211"/>
                <a:gd name="T9" fmla="*/ 525 h 553"/>
                <a:gd name="T10" fmla="*/ 69 w 211"/>
                <a:gd name="T11" fmla="*/ 377 h 553"/>
                <a:gd name="T12" fmla="*/ 33 w 211"/>
                <a:gd name="T13" fmla="*/ 140 h 553"/>
                <a:gd name="T14" fmla="*/ 73 w 211"/>
                <a:gd name="T15" fmla="*/ 25 h 553"/>
                <a:gd name="T16" fmla="*/ 52 w 211"/>
                <a:gd name="T17" fmla="*/ 1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53">
                  <a:moveTo>
                    <a:pt x="52" y="13"/>
                  </a:moveTo>
                  <a:cubicBezTo>
                    <a:pt x="6" y="81"/>
                    <a:pt x="0" y="170"/>
                    <a:pt x="10" y="250"/>
                  </a:cubicBezTo>
                  <a:cubicBezTo>
                    <a:pt x="21" y="332"/>
                    <a:pt x="50" y="415"/>
                    <a:pt x="102" y="481"/>
                  </a:cubicBezTo>
                  <a:cubicBezTo>
                    <a:pt x="125" y="510"/>
                    <a:pt x="155" y="536"/>
                    <a:pt x="190" y="548"/>
                  </a:cubicBezTo>
                  <a:cubicBezTo>
                    <a:pt x="205" y="553"/>
                    <a:pt x="211" y="530"/>
                    <a:pt x="197" y="525"/>
                  </a:cubicBezTo>
                  <a:cubicBezTo>
                    <a:pt x="134" y="503"/>
                    <a:pt x="94" y="434"/>
                    <a:pt x="69" y="377"/>
                  </a:cubicBezTo>
                  <a:cubicBezTo>
                    <a:pt x="38" y="303"/>
                    <a:pt x="23" y="220"/>
                    <a:pt x="33" y="140"/>
                  </a:cubicBezTo>
                  <a:cubicBezTo>
                    <a:pt x="37" y="100"/>
                    <a:pt x="50" y="59"/>
                    <a:pt x="73" y="25"/>
                  </a:cubicBezTo>
                  <a:cubicBezTo>
                    <a:pt x="81" y="12"/>
                    <a:pt x="61" y="0"/>
                    <a:pt x="52" y="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88">
              <a:extLst>
                <a:ext uri="{FF2B5EF4-FFF2-40B4-BE49-F238E27FC236}">
                  <a16:creationId xmlns:a16="http://schemas.microsoft.com/office/drawing/2014/main" xmlns="" id="{9E36DC08-EE9C-4212-8C0E-00B478C1A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73363"/>
              <a:ext cx="1189037" cy="601663"/>
            </a:xfrm>
            <a:custGeom>
              <a:avLst/>
              <a:gdLst>
                <a:gd name="T0" fmla="*/ 16 w 961"/>
                <a:gd name="T1" fmla="*/ 484 h 485"/>
                <a:gd name="T2" fmla="*/ 464 w 961"/>
                <a:gd name="T3" fmla="*/ 390 h 485"/>
                <a:gd name="T4" fmla="*/ 848 w 961"/>
                <a:gd name="T5" fmla="*/ 201 h 485"/>
                <a:gd name="T6" fmla="*/ 957 w 961"/>
                <a:gd name="T7" fmla="*/ 22 h 485"/>
                <a:gd name="T8" fmla="*/ 934 w 961"/>
                <a:gd name="T9" fmla="*/ 16 h 485"/>
                <a:gd name="T10" fmla="*/ 680 w 961"/>
                <a:gd name="T11" fmla="*/ 282 h 485"/>
                <a:gd name="T12" fmla="*/ 477 w 961"/>
                <a:gd name="T13" fmla="*/ 360 h 485"/>
                <a:gd name="T14" fmla="*/ 264 w 961"/>
                <a:gd name="T15" fmla="*/ 427 h 485"/>
                <a:gd name="T16" fmla="*/ 16 w 961"/>
                <a:gd name="T17" fmla="*/ 460 h 485"/>
                <a:gd name="T18" fmla="*/ 16 w 961"/>
                <a:gd name="T19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485">
                  <a:moveTo>
                    <a:pt x="16" y="484"/>
                  </a:moveTo>
                  <a:cubicBezTo>
                    <a:pt x="170" y="485"/>
                    <a:pt x="319" y="440"/>
                    <a:pt x="464" y="390"/>
                  </a:cubicBezTo>
                  <a:cubicBezTo>
                    <a:pt x="597" y="343"/>
                    <a:pt x="743" y="300"/>
                    <a:pt x="848" y="201"/>
                  </a:cubicBezTo>
                  <a:cubicBezTo>
                    <a:pt x="900" y="153"/>
                    <a:pt x="941" y="92"/>
                    <a:pt x="957" y="22"/>
                  </a:cubicBezTo>
                  <a:cubicBezTo>
                    <a:pt x="961" y="7"/>
                    <a:pt x="938" y="0"/>
                    <a:pt x="934" y="16"/>
                  </a:cubicBezTo>
                  <a:cubicBezTo>
                    <a:pt x="905" y="144"/>
                    <a:pt x="793" y="229"/>
                    <a:pt x="680" y="282"/>
                  </a:cubicBezTo>
                  <a:cubicBezTo>
                    <a:pt x="614" y="313"/>
                    <a:pt x="545" y="336"/>
                    <a:pt x="477" y="360"/>
                  </a:cubicBezTo>
                  <a:cubicBezTo>
                    <a:pt x="407" y="385"/>
                    <a:pt x="336" y="408"/>
                    <a:pt x="264" y="427"/>
                  </a:cubicBezTo>
                  <a:cubicBezTo>
                    <a:pt x="183" y="447"/>
                    <a:pt x="100" y="461"/>
                    <a:pt x="16" y="460"/>
                  </a:cubicBezTo>
                  <a:cubicBezTo>
                    <a:pt x="0" y="460"/>
                    <a:pt x="0" y="484"/>
                    <a:pt x="16" y="48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89">
              <a:extLst>
                <a:ext uri="{FF2B5EF4-FFF2-40B4-BE49-F238E27FC236}">
                  <a16:creationId xmlns:a16="http://schemas.microsoft.com/office/drawing/2014/main" xmlns="" id="{4A85A912-0AE3-4A8C-A0A0-3791F758D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3221038"/>
              <a:ext cx="87312" cy="215900"/>
            </a:xfrm>
            <a:custGeom>
              <a:avLst/>
              <a:gdLst>
                <a:gd name="T0" fmla="*/ 25 w 70"/>
                <a:gd name="T1" fmla="*/ 160 h 175"/>
                <a:gd name="T2" fmla="*/ 64 w 70"/>
                <a:gd name="T3" fmla="*/ 27 h 175"/>
                <a:gd name="T4" fmla="*/ 43 w 70"/>
                <a:gd name="T5" fmla="*/ 14 h 175"/>
                <a:gd name="T6" fmla="*/ 2 w 70"/>
                <a:gd name="T7" fmla="*/ 154 h 175"/>
                <a:gd name="T8" fmla="*/ 25 w 70"/>
                <a:gd name="T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5">
                  <a:moveTo>
                    <a:pt x="25" y="160"/>
                  </a:moveTo>
                  <a:cubicBezTo>
                    <a:pt x="33" y="114"/>
                    <a:pt x="46" y="69"/>
                    <a:pt x="64" y="27"/>
                  </a:cubicBezTo>
                  <a:cubicBezTo>
                    <a:pt x="70" y="13"/>
                    <a:pt x="50" y="0"/>
                    <a:pt x="43" y="14"/>
                  </a:cubicBezTo>
                  <a:cubicBezTo>
                    <a:pt x="24" y="59"/>
                    <a:pt x="10" y="106"/>
                    <a:pt x="2" y="154"/>
                  </a:cubicBezTo>
                  <a:cubicBezTo>
                    <a:pt x="0" y="169"/>
                    <a:pt x="23" y="175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90">
              <a:extLst>
                <a:ext uri="{FF2B5EF4-FFF2-40B4-BE49-F238E27FC236}">
                  <a16:creationId xmlns:a16="http://schemas.microsoft.com/office/drawing/2014/main" xmlns="" id="{E421E44B-1A87-4963-87BC-35DACCBFE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3313113"/>
              <a:ext cx="103187" cy="196850"/>
            </a:xfrm>
            <a:custGeom>
              <a:avLst/>
              <a:gdLst>
                <a:gd name="T0" fmla="*/ 29 w 84"/>
                <a:gd name="T1" fmla="*/ 144 h 159"/>
                <a:gd name="T2" fmla="*/ 78 w 84"/>
                <a:gd name="T3" fmla="*/ 20 h 159"/>
                <a:gd name="T4" fmla="*/ 55 w 84"/>
                <a:gd name="T5" fmla="*/ 14 h 159"/>
                <a:gd name="T6" fmla="*/ 5 w 84"/>
                <a:gd name="T7" fmla="*/ 138 h 159"/>
                <a:gd name="T8" fmla="*/ 29 w 84"/>
                <a:gd name="T9" fmla="*/ 1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9">
                  <a:moveTo>
                    <a:pt x="29" y="144"/>
                  </a:moveTo>
                  <a:cubicBezTo>
                    <a:pt x="45" y="103"/>
                    <a:pt x="61" y="62"/>
                    <a:pt x="78" y="20"/>
                  </a:cubicBezTo>
                  <a:cubicBezTo>
                    <a:pt x="84" y="6"/>
                    <a:pt x="60" y="0"/>
                    <a:pt x="55" y="14"/>
                  </a:cubicBezTo>
                  <a:cubicBezTo>
                    <a:pt x="38" y="55"/>
                    <a:pt x="22" y="97"/>
                    <a:pt x="5" y="138"/>
                  </a:cubicBezTo>
                  <a:cubicBezTo>
                    <a:pt x="0" y="152"/>
                    <a:pt x="23" y="159"/>
                    <a:pt x="29" y="14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91">
              <a:extLst>
                <a:ext uri="{FF2B5EF4-FFF2-40B4-BE49-F238E27FC236}">
                  <a16:creationId xmlns:a16="http://schemas.microsoft.com/office/drawing/2014/main" xmlns="" id="{01A6FE41-F65F-457C-A61F-B34FE2E73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3359150"/>
              <a:ext cx="115887" cy="288925"/>
            </a:xfrm>
            <a:custGeom>
              <a:avLst/>
              <a:gdLst>
                <a:gd name="T0" fmla="*/ 25 w 93"/>
                <a:gd name="T1" fmla="*/ 217 h 233"/>
                <a:gd name="T2" fmla="*/ 85 w 93"/>
                <a:gd name="T3" fmla="*/ 25 h 233"/>
                <a:gd name="T4" fmla="*/ 64 w 93"/>
                <a:gd name="T5" fmla="*/ 13 h 233"/>
                <a:gd name="T6" fmla="*/ 1 w 93"/>
                <a:gd name="T7" fmla="*/ 217 h 233"/>
                <a:gd name="T8" fmla="*/ 25 w 93"/>
                <a:gd name="T9" fmla="*/ 2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3">
                  <a:moveTo>
                    <a:pt x="25" y="217"/>
                  </a:moveTo>
                  <a:cubicBezTo>
                    <a:pt x="31" y="150"/>
                    <a:pt x="52" y="84"/>
                    <a:pt x="85" y="25"/>
                  </a:cubicBezTo>
                  <a:cubicBezTo>
                    <a:pt x="93" y="12"/>
                    <a:pt x="72" y="0"/>
                    <a:pt x="64" y="13"/>
                  </a:cubicBezTo>
                  <a:cubicBezTo>
                    <a:pt x="29" y="76"/>
                    <a:pt x="8" y="145"/>
                    <a:pt x="1" y="217"/>
                  </a:cubicBezTo>
                  <a:cubicBezTo>
                    <a:pt x="0" y="233"/>
                    <a:pt x="24" y="232"/>
                    <a:pt x="25" y="2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92">
              <a:extLst>
                <a:ext uri="{FF2B5EF4-FFF2-40B4-BE49-F238E27FC236}">
                  <a16:creationId xmlns:a16="http://schemas.microsoft.com/office/drawing/2014/main" xmlns="" id="{6CF15BF7-BEE7-4EB5-821F-7A3DF62A2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5" y="3509963"/>
              <a:ext cx="90487" cy="192088"/>
            </a:xfrm>
            <a:custGeom>
              <a:avLst/>
              <a:gdLst>
                <a:gd name="T0" fmla="*/ 28 w 73"/>
                <a:gd name="T1" fmla="*/ 141 h 155"/>
                <a:gd name="T2" fmla="*/ 68 w 73"/>
                <a:gd name="T3" fmla="*/ 21 h 155"/>
                <a:gd name="T4" fmla="*/ 45 w 73"/>
                <a:gd name="T5" fmla="*/ 14 h 155"/>
                <a:gd name="T6" fmla="*/ 5 w 73"/>
                <a:gd name="T7" fmla="*/ 134 h 155"/>
                <a:gd name="T8" fmla="*/ 28 w 73"/>
                <a:gd name="T9" fmla="*/ 1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5">
                  <a:moveTo>
                    <a:pt x="28" y="141"/>
                  </a:moveTo>
                  <a:cubicBezTo>
                    <a:pt x="41" y="101"/>
                    <a:pt x="54" y="61"/>
                    <a:pt x="68" y="21"/>
                  </a:cubicBezTo>
                  <a:cubicBezTo>
                    <a:pt x="73" y="6"/>
                    <a:pt x="49" y="0"/>
                    <a:pt x="45" y="14"/>
                  </a:cubicBezTo>
                  <a:cubicBezTo>
                    <a:pt x="31" y="54"/>
                    <a:pt x="18" y="94"/>
                    <a:pt x="5" y="134"/>
                  </a:cubicBezTo>
                  <a:cubicBezTo>
                    <a:pt x="0" y="149"/>
                    <a:pt x="23" y="155"/>
                    <a:pt x="28" y="14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93">
              <a:extLst>
                <a:ext uri="{FF2B5EF4-FFF2-40B4-BE49-F238E27FC236}">
                  <a16:creationId xmlns:a16="http://schemas.microsoft.com/office/drawing/2014/main" xmlns="" id="{A57130D8-FF35-4275-84C3-3AC353FF1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5" y="3606800"/>
              <a:ext cx="85725" cy="155575"/>
            </a:xfrm>
            <a:custGeom>
              <a:avLst/>
              <a:gdLst>
                <a:gd name="T0" fmla="*/ 26 w 69"/>
                <a:gd name="T1" fmla="*/ 112 h 126"/>
                <a:gd name="T2" fmla="*/ 63 w 69"/>
                <a:gd name="T3" fmla="*/ 26 h 126"/>
                <a:gd name="T4" fmla="*/ 42 w 69"/>
                <a:gd name="T5" fmla="*/ 14 h 126"/>
                <a:gd name="T6" fmla="*/ 6 w 69"/>
                <a:gd name="T7" fmla="*/ 100 h 126"/>
                <a:gd name="T8" fmla="*/ 26 w 69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26" y="112"/>
                  </a:moveTo>
                  <a:cubicBezTo>
                    <a:pt x="38" y="83"/>
                    <a:pt x="51" y="55"/>
                    <a:pt x="63" y="26"/>
                  </a:cubicBezTo>
                  <a:cubicBezTo>
                    <a:pt x="69" y="12"/>
                    <a:pt x="48" y="0"/>
                    <a:pt x="42" y="14"/>
                  </a:cubicBezTo>
                  <a:cubicBezTo>
                    <a:pt x="30" y="43"/>
                    <a:pt x="18" y="71"/>
                    <a:pt x="6" y="100"/>
                  </a:cubicBezTo>
                  <a:cubicBezTo>
                    <a:pt x="0" y="114"/>
                    <a:pt x="20" y="126"/>
                    <a:pt x="26" y="1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94">
              <a:extLst>
                <a:ext uri="{FF2B5EF4-FFF2-40B4-BE49-F238E27FC236}">
                  <a16:creationId xmlns:a16="http://schemas.microsoft.com/office/drawing/2014/main" xmlns="" id="{5C407CE5-52FE-4C80-9690-060B09374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602038"/>
              <a:ext cx="74612" cy="165100"/>
            </a:xfrm>
            <a:custGeom>
              <a:avLst/>
              <a:gdLst>
                <a:gd name="T0" fmla="*/ 26 w 61"/>
                <a:gd name="T1" fmla="*/ 118 h 133"/>
                <a:gd name="T2" fmla="*/ 55 w 61"/>
                <a:gd name="T3" fmla="*/ 26 h 133"/>
                <a:gd name="T4" fmla="*/ 34 w 61"/>
                <a:gd name="T5" fmla="*/ 14 h 133"/>
                <a:gd name="T6" fmla="*/ 3 w 61"/>
                <a:gd name="T7" fmla="*/ 111 h 133"/>
                <a:gd name="T8" fmla="*/ 26 w 61"/>
                <a:gd name="T9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33">
                  <a:moveTo>
                    <a:pt x="26" y="118"/>
                  </a:moveTo>
                  <a:cubicBezTo>
                    <a:pt x="32" y="86"/>
                    <a:pt x="41" y="55"/>
                    <a:pt x="55" y="26"/>
                  </a:cubicBezTo>
                  <a:cubicBezTo>
                    <a:pt x="61" y="12"/>
                    <a:pt x="40" y="0"/>
                    <a:pt x="34" y="14"/>
                  </a:cubicBezTo>
                  <a:cubicBezTo>
                    <a:pt x="20" y="45"/>
                    <a:pt x="9" y="78"/>
                    <a:pt x="3" y="111"/>
                  </a:cubicBezTo>
                  <a:cubicBezTo>
                    <a:pt x="0" y="126"/>
                    <a:pt x="23" y="133"/>
                    <a:pt x="26" y="11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95">
              <a:extLst>
                <a:ext uri="{FF2B5EF4-FFF2-40B4-BE49-F238E27FC236}">
                  <a16:creationId xmlns:a16="http://schemas.microsoft.com/office/drawing/2014/main" xmlns="" id="{BFE8388E-575F-41C0-A82F-7ED34C86A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3762375"/>
              <a:ext cx="69850" cy="119063"/>
            </a:xfrm>
            <a:custGeom>
              <a:avLst/>
              <a:gdLst>
                <a:gd name="T0" fmla="*/ 27 w 57"/>
                <a:gd name="T1" fmla="*/ 81 h 96"/>
                <a:gd name="T2" fmla="*/ 49 w 57"/>
                <a:gd name="T3" fmla="*/ 26 h 96"/>
                <a:gd name="T4" fmla="*/ 29 w 57"/>
                <a:gd name="T5" fmla="*/ 13 h 96"/>
                <a:gd name="T6" fmla="*/ 4 w 57"/>
                <a:gd name="T7" fmla="*/ 74 h 96"/>
                <a:gd name="T8" fmla="*/ 27 w 57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6">
                  <a:moveTo>
                    <a:pt x="27" y="81"/>
                  </a:moveTo>
                  <a:cubicBezTo>
                    <a:pt x="32" y="61"/>
                    <a:pt x="40" y="43"/>
                    <a:pt x="49" y="26"/>
                  </a:cubicBezTo>
                  <a:cubicBezTo>
                    <a:pt x="57" y="12"/>
                    <a:pt x="36" y="0"/>
                    <a:pt x="29" y="13"/>
                  </a:cubicBezTo>
                  <a:cubicBezTo>
                    <a:pt x="18" y="33"/>
                    <a:pt x="10" y="53"/>
                    <a:pt x="4" y="74"/>
                  </a:cubicBezTo>
                  <a:cubicBezTo>
                    <a:pt x="0" y="89"/>
                    <a:pt x="23" y="96"/>
                    <a:pt x="27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96">
              <a:extLst>
                <a:ext uri="{FF2B5EF4-FFF2-40B4-BE49-F238E27FC236}">
                  <a16:creationId xmlns:a16="http://schemas.microsoft.com/office/drawing/2014/main" xmlns="" id="{D7A8138C-FE38-4661-91DC-2C1BECB08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0" y="3687763"/>
              <a:ext cx="106362" cy="242888"/>
            </a:xfrm>
            <a:custGeom>
              <a:avLst/>
              <a:gdLst>
                <a:gd name="T0" fmla="*/ 28 w 87"/>
                <a:gd name="T1" fmla="*/ 182 h 196"/>
                <a:gd name="T2" fmla="*/ 82 w 87"/>
                <a:gd name="T3" fmla="*/ 21 h 196"/>
                <a:gd name="T4" fmla="*/ 59 w 87"/>
                <a:gd name="T5" fmla="*/ 15 h 196"/>
                <a:gd name="T6" fmla="*/ 5 w 87"/>
                <a:gd name="T7" fmla="*/ 175 h 196"/>
                <a:gd name="T8" fmla="*/ 28 w 87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96">
                  <a:moveTo>
                    <a:pt x="28" y="182"/>
                  </a:moveTo>
                  <a:cubicBezTo>
                    <a:pt x="46" y="128"/>
                    <a:pt x="64" y="75"/>
                    <a:pt x="82" y="21"/>
                  </a:cubicBezTo>
                  <a:cubicBezTo>
                    <a:pt x="87" y="6"/>
                    <a:pt x="64" y="0"/>
                    <a:pt x="59" y="15"/>
                  </a:cubicBezTo>
                  <a:cubicBezTo>
                    <a:pt x="41" y="68"/>
                    <a:pt x="23" y="122"/>
                    <a:pt x="5" y="175"/>
                  </a:cubicBezTo>
                  <a:cubicBezTo>
                    <a:pt x="0" y="190"/>
                    <a:pt x="23" y="196"/>
                    <a:pt x="28" y="18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97">
              <a:extLst>
                <a:ext uri="{FF2B5EF4-FFF2-40B4-BE49-F238E27FC236}">
                  <a16:creationId xmlns:a16="http://schemas.microsoft.com/office/drawing/2014/main" xmlns="" id="{F172255C-E613-4D1F-AE00-5FBC77930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38" y="3727450"/>
              <a:ext cx="60325" cy="222250"/>
            </a:xfrm>
            <a:custGeom>
              <a:avLst/>
              <a:gdLst>
                <a:gd name="T0" fmla="*/ 25 w 48"/>
                <a:gd name="T1" fmla="*/ 164 h 179"/>
                <a:gd name="T2" fmla="*/ 46 w 48"/>
                <a:gd name="T3" fmla="*/ 22 h 179"/>
                <a:gd name="T4" fmla="*/ 23 w 48"/>
                <a:gd name="T5" fmla="*/ 16 h 179"/>
                <a:gd name="T6" fmla="*/ 2 w 48"/>
                <a:gd name="T7" fmla="*/ 158 h 179"/>
                <a:gd name="T8" fmla="*/ 25 w 48"/>
                <a:gd name="T9" fmla="*/ 16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9">
                  <a:moveTo>
                    <a:pt x="25" y="164"/>
                  </a:moveTo>
                  <a:cubicBezTo>
                    <a:pt x="32" y="117"/>
                    <a:pt x="39" y="69"/>
                    <a:pt x="46" y="22"/>
                  </a:cubicBezTo>
                  <a:cubicBezTo>
                    <a:pt x="48" y="7"/>
                    <a:pt x="25" y="0"/>
                    <a:pt x="23" y="16"/>
                  </a:cubicBezTo>
                  <a:cubicBezTo>
                    <a:pt x="16" y="63"/>
                    <a:pt x="9" y="110"/>
                    <a:pt x="2" y="158"/>
                  </a:cubicBezTo>
                  <a:cubicBezTo>
                    <a:pt x="0" y="173"/>
                    <a:pt x="23" y="179"/>
                    <a:pt x="25" y="16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98">
              <a:extLst>
                <a:ext uri="{FF2B5EF4-FFF2-40B4-BE49-F238E27FC236}">
                  <a16:creationId xmlns:a16="http://schemas.microsoft.com/office/drawing/2014/main" xmlns="" id="{8EA9B9D9-3417-4A94-B2B7-FA39B4A33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375" y="3749675"/>
              <a:ext cx="71437" cy="160338"/>
            </a:xfrm>
            <a:custGeom>
              <a:avLst/>
              <a:gdLst>
                <a:gd name="T0" fmla="*/ 28 w 58"/>
                <a:gd name="T1" fmla="*/ 115 h 130"/>
                <a:gd name="T2" fmla="*/ 53 w 58"/>
                <a:gd name="T3" fmla="*/ 22 h 130"/>
                <a:gd name="T4" fmla="*/ 30 w 58"/>
                <a:gd name="T5" fmla="*/ 15 h 130"/>
                <a:gd name="T6" fmla="*/ 4 w 58"/>
                <a:gd name="T7" fmla="*/ 108 h 130"/>
                <a:gd name="T8" fmla="*/ 28 w 58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0">
                  <a:moveTo>
                    <a:pt x="28" y="115"/>
                  </a:moveTo>
                  <a:cubicBezTo>
                    <a:pt x="36" y="84"/>
                    <a:pt x="45" y="53"/>
                    <a:pt x="53" y="22"/>
                  </a:cubicBezTo>
                  <a:cubicBezTo>
                    <a:pt x="58" y="7"/>
                    <a:pt x="34" y="0"/>
                    <a:pt x="30" y="15"/>
                  </a:cubicBezTo>
                  <a:cubicBezTo>
                    <a:pt x="22" y="46"/>
                    <a:pt x="13" y="77"/>
                    <a:pt x="4" y="108"/>
                  </a:cubicBezTo>
                  <a:cubicBezTo>
                    <a:pt x="0" y="123"/>
                    <a:pt x="23" y="130"/>
                    <a:pt x="28" y="1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99">
              <a:extLst>
                <a:ext uri="{FF2B5EF4-FFF2-40B4-BE49-F238E27FC236}">
                  <a16:creationId xmlns:a16="http://schemas.microsoft.com/office/drawing/2014/main" xmlns="" id="{00A4CE78-B613-4BFD-AB97-50686E21A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3735388"/>
              <a:ext cx="66675" cy="131763"/>
            </a:xfrm>
            <a:custGeom>
              <a:avLst/>
              <a:gdLst>
                <a:gd name="T0" fmla="*/ 27 w 54"/>
                <a:gd name="T1" fmla="*/ 92 h 107"/>
                <a:gd name="T2" fmla="*/ 48 w 54"/>
                <a:gd name="T3" fmla="*/ 20 h 107"/>
                <a:gd name="T4" fmla="*/ 25 w 54"/>
                <a:gd name="T5" fmla="*/ 14 h 107"/>
                <a:gd name="T6" fmla="*/ 4 w 54"/>
                <a:gd name="T7" fmla="*/ 85 h 107"/>
                <a:gd name="T8" fmla="*/ 27 w 54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7">
                  <a:moveTo>
                    <a:pt x="27" y="92"/>
                  </a:moveTo>
                  <a:cubicBezTo>
                    <a:pt x="32" y="68"/>
                    <a:pt x="40" y="44"/>
                    <a:pt x="48" y="20"/>
                  </a:cubicBezTo>
                  <a:cubicBezTo>
                    <a:pt x="54" y="6"/>
                    <a:pt x="31" y="0"/>
                    <a:pt x="25" y="14"/>
                  </a:cubicBezTo>
                  <a:cubicBezTo>
                    <a:pt x="17" y="37"/>
                    <a:pt x="9" y="61"/>
                    <a:pt x="4" y="85"/>
                  </a:cubicBezTo>
                  <a:cubicBezTo>
                    <a:pt x="0" y="100"/>
                    <a:pt x="23" y="107"/>
                    <a:pt x="27" y="9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B8F05008-A962-490E-BC07-C342ED53B62E}"/>
              </a:ext>
            </a:extLst>
          </p:cNvPr>
          <p:cNvGrpSpPr/>
          <p:nvPr userDrawn="1"/>
        </p:nvGrpSpPr>
        <p:grpSpPr>
          <a:xfrm>
            <a:off x="569960" y="5528230"/>
            <a:ext cx="1024994" cy="743859"/>
            <a:chOff x="1023938" y="938213"/>
            <a:chExt cx="1487488" cy="1079500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xmlns="" id="{00B7737E-1895-4446-88F9-6E9B98B92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xmlns="" id="{87C9D02B-3C8B-488C-9D38-A1C693574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xmlns="" id="{183AC49F-67B3-4907-B14A-362457C60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xmlns="" id="{5B0DE039-CA0F-43CB-AE3A-690A0C354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xmlns="" id="{B64B074E-B843-41F0-A924-F3F967166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xmlns="" id="{704DACF0-1FCB-4B60-99C2-11D325F00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xmlns="" id="{DD38965F-409D-484C-800E-CF2C3F7BC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xmlns="" id="{235FC311-334A-4356-9981-8858E79D4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xmlns="" id="{172D9A54-FE82-4EFB-82B6-2C7C44A23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xmlns="" id="{E68FD8C0-DC9C-4B9D-8FA5-7B032D865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xmlns="" id="{E91DFAAA-4C2E-49EC-A080-52068A51B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xmlns="" id="{D5095B21-7166-4C24-B1FB-B4728FD6F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D7DF0883-296B-4BC4-BF40-571870821D87}"/>
              </a:ext>
            </a:extLst>
          </p:cNvPr>
          <p:cNvGrpSpPr/>
          <p:nvPr userDrawn="1"/>
        </p:nvGrpSpPr>
        <p:grpSpPr>
          <a:xfrm>
            <a:off x="8359405" y="5582598"/>
            <a:ext cx="785625" cy="579978"/>
            <a:chOff x="8934450" y="3117850"/>
            <a:chExt cx="1855788" cy="1370013"/>
          </a:xfrm>
        </p:grpSpPr>
        <p:sp>
          <p:nvSpPr>
            <p:cNvPr id="35" name="Freeform 79">
              <a:extLst>
                <a:ext uri="{FF2B5EF4-FFF2-40B4-BE49-F238E27FC236}">
                  <a16:creationId xmlns:a16="http://schemas.microsoft.com/office/drawing/2014/main" xmlns="" id="{36B6E1A3-7470-411B-BFA2-E09D06BB9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xmlns="" id="{0E0AEEA5-6953-48F0-99A9-CE25354F6867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37" name="Freeform 80">
                <a:extLst>
                  <a:ext uri="{FF2B5EF4-FFF2-40B4-BE49-F238E27FC236}">
                    <a16:creationId xmlns:a16="http://schemas.microsoft.com/office/drawing/2014/main" xmlns="" id="{5ACEB7A0-FA63-4F87-982B-24C707BAA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Freeform 81">
                <a:extLst>
                  <a:ext uri="{FF2B5EF4-FFF2-40B4-BE49-F238E27FC236}">
                    <a16:creationId xmlns:a16="http://schemas.microsoft.com/office/drawing/2014/main" xmlns="" id="{EBA83426-CC0E-444F-AFA1-FA47949F1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82">
                <a:extLst>
                  <a:ext uri="{FF2B5EF4-FFF2-40B4-BE49-F238E27FC236}">
                    <a16:creationId xmlns:a16="http://schemas.microsoft.com/office/drawing/2014/main" xmlns="" id="{C888ECF8-1013-43ED-AD75-41E37B95B2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83">
                <a:extLst>
                  <a:ext uri="{FF2B5EF4-FFF2-40B4-BE49-F238E27FC236}">
                    <a16:creationId xmlns:a16="http://schemas.microsoft.com/office/drawing/2014/main" xmlns="" id="{B831305E-621E-45A9-9F78-D8BE1E1E3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Freeform 84">
                <a:extLst>
                  <a:ext uri="{FF2B5EF4-FFF2-40B4-BE49-F238E27FC236}">
                    <a16:creationId xmlns:a16="http://schemas.microsoft.com/office/drawing/2014/main" xmlns="" id="{71954BAF-7F8A-42BA-8558-1FBD34750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85">
                <a:extLst>
                  <a:ext uri="{FF2B5EF4-FFF2-40B4-BE49-F238E27FC236}">
                    <a16:creationId xmlns:a16="http://schemas.microsoft.com/office/drawing/2014/main" xmlns="" id="{02DDBFCD-AA1D-4DA9-87CA-17666EDB1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Freeform 86">
                <a:extLst>
                  <a:ext uri="{FF2B5EF4-FFF2-40B4-BE49-F238E27FC236}">
                    <a16:creationId xmlns:a16="http://schemas.microsoft.com/office/drawing/2014/main" xmlns="" id="{08FD5E37-2432-41D2-BA1D-0B972B284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Freeform 87">
                <a:extLst>
                  <a:ext uri="{FF2B5EF4-FFF2-40B4-BE49-F238E27FC236}">
                    <a16:creationId xmlns:a16="http://schemas.microsoft.com/office/drawing/2014/main" xmlns="" id="{57110C57-170F-4B87-AD5F-AF8322160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Freeform 88">
                <a:extLst>
                  <a:ext uri="{FF2B5EF4-FFF2-40B4-BE49-F238E27FC236}">
                    <a16:creationId xmlns:a16="http://schemas.microsoft.com/office/drawing/2014/main" xmlns="" id="{7A27B8A1-D44B-4919-8AF4-F228B735F9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Freeform 89">
                <a:extLst>
                  <a:ext uri="{FF2B5EF4-FFF2-40B4-BE49-F238E27FC236}">
                    <a16:creationId xmlns:a16="http://schemas.microsoft.com/office/drawing/2014/main" xmlns="" id="{3C7BF7CA-0195-409E-9D1B-ACF6C705D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Freeform 90">
                <a:extLst>
                  <a:ext uri="{FF2B5EF4-FFF2-40B4-BE49-F238E27FC236}">
                    <a16:creationId xmlns:a16="http://schemas.microsoft.com/office/drawing/2014/main" xmlns="" id="{365E072C-15AC-442D-820D-8C38B3231E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Freeform 91">
                <a:extLst>
                  <a:ext uri="{FF2B5EF4-FFF2-40B4-BE49-F238E27FC236}">
                    <a16:creationId xmlns:a16="http://schemas.microsoft.com/office/drawing/2014/main" xmlns="" id="{11105C4D-F187-4C69-9B3D-EDDB240CE9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Freeform 92">
                <a:extLst>
                  <a:ext uri="{FF2B5EF4-FFF2-40B4-BE49-F238E27FC236}">
                    <a16:creationId xmlns:a16="http://schemas.microsoft.com/office/drawing/2014/main" xmlns="" id="{6329A0C1-0A4E-4CBF-9F03-7C0CA03D3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Freeform 93">
                <a:extLst>
                  <a:ext uri="{FF2B5EF4-FFF2-40B4-BE49-F238E27FC236}">
                    <a16:creationId xmlns:a16="http://schemas.microsoft.com/office/drawing/2014/main" xmlns="" id="{55808619-B652-4214-9E8B-5B7072A49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3917CB5E-6E8B-48E2-8464-D2D0AD489879}"/>
              </a:ext>
            </a:extLst>
          </p:cNvPr>
          <p:cNvGrpSpPr/>
          <p:nvPr userDrawn="1"/>
        </p:nvGrpSpPr>
        <p:grpSpPr>
          <a:xfrm>
            <a:off x="3068442" y="5245374"/>
            <a:ext cx="608849" cy="898141"/>
            <a:chOff x="2616200" y="3409950"/>
            <a:chExt cx="1373188" cy="2025651"/>
          </a:xfrm>
        </p:grpSpPr>
        <p:sp>
          <p:nvSpPr>
            <p:cNvPr id="52" name="Freeform 94">
              <a:extLst>
                <a:ext uri="{FF2B5EF4-FFF2-40B4-BE49-F238E27FC236}">
                  <a16:creationId xmlns:a16="http://schemas.microsoft.com/office/drawing/2014/main" xmlns="" id="{BDEDCA24-B207-4408-AF65-4834D17A5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95">
              <a:extLst>
                <a:ext uri="{FF2B5EF4-FFF2-40B4-BE49-F238E27FC236}">
                  <a16:creationId xmlns:a16="http://schemas.microsoft.com/office/drawing/2014/main" xmlns="" id="{47308173-AC9A-41C3-A1FB-C167D45E0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96">
              <a:extLst>
                <a:ext uri="{FF2B5EF4-FFF2-40B4-BE49-F238E27FC236}">
                  <a16:creationId xmlns:a16="http://schemas.microsoft.com/office/drawing/2014/main" xmlns="" id="{02B66708-6B3C-439B-9FAD-DFB0DA4C0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97">
              <a:extLst>
                <a:ext uri="{FF2B5EF4-FFF2-40B4-BE49-F238E27FC236}">
                  <a16:creationId xmlns:a16="http://schemas.microsoft.com/office/drawing/2014/main" xmlns="" id="{2EAAC0A9-6A51-4A8F-80FA-DC9BAEDEE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8">
              <a:extLst>
                <a:ext uri="{FF2B5EF4-FFF2-40B4-BE49-F238E27FC236}">
                  <a16:creationId xmlns:a16="http://schemas.microsoft.com/office/drawing/2014/main" xmlns="" id="{923F90AE-10CE-4BCD-8156-44A2AEEEE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99">
              <a:extLst>
                <a:ext uri="{FF2B5EF4-FFF2-40B4-BE49-F238E27FC236}">
                  <a16:creationId xmlns:a16="http://schemas.microsoft.com/office/drawing/2014/main" xmlns="" id="{81B6593E-4AA8-4001-B344-B3EB71FF3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00">
              <a:extLst>
                <a:ext uri="{FF2B5EF4-FFF2-40B4-BE49-F238E27FC236}">
                  <a16:creationId xmlns:a16="http://schemas.microsoft.com/office/drawing/2014/main" xmlns="" id="{49468103-E221-4F5D-A93E-6D7753BE2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01">
              <a:extLst>
                <a:ext uri="{FF2B5EF4-FFF2-40B4-BE49-F238E27FC236}">
                  <a16:creationId xmlns:a16="http://schemas.microsoft.com/office/drawing/2014/main" xmlns="" id="{2A2DB0F2-A63F-4E5A-B50D-A05721DC8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102">
              <a:extLst>
                <a:ext uri="{FF2B5EF4-FFF2-40B4-BE49-F238E27FC236}">
                  <a16:creationId xmlns:a16="http://schemas.microsoft.com/office/drawing/2014/main" xmlns="" id="{B86093EB-7649-4937-A36F-B0820FD86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103">
              <a:extLst>
                <a:ext uri="{FF2B5EF4-FFF2-40B4-BE49-F238E27FC236}">
                  <a16:creationId xmlns:a16="http://schemas.microsoft.com/office/drawing/2014/main" xmlns="" id="{148D7A0E-D494-4281-80EC-0F4513D9D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104">
              <a:extLst>
                <a:ext uri="{FF2B5EF4-FFF2-40B4-BE49-F238E27FC236}">
                  <a16:creationId xmlns:a16="http://schemas.microsoft.com/office/drawing/2014/main" xmlns="" id="{4474B66A-9D89-41B1-8408-874A308A2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105">
              <a:extLst>
                <a:ext uri="{FF2B5EF4-FFF2-40B4-BE49-F238E27FC236}">
                  <a16:creationId xmlns:a16="http://schemas.microsoft.com/office/drawing/2014/main" xmlns="" id="{E192042D-7000-4780-99A0-047EA1869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xmlns="" id="{67B0F55C-459A-41B7-8993-160A4282D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107">
              <a:extLst>
                <a:ext uri="{FF2B5EF4-FFF2-40B4-BE49-F238E27FC236}">
                  <a16:creationId xmlns:a16="http://schemas.microsoft.com/office/drawing/2014/main" xmlns="" id="{5C88D03A-0091-41C7-93A5-4471ECE06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108">
              <a:extLst>
                <a:ext uri="{FF2B5EF4-FFF2-40B4-BE49-F238E27FC236}">
                  <a16:creationId xmlns:a16="http://schemas.microsoft.com/office/drawing/2014/main" xmlns="" id="{9C590904-EFDB-400B-BAA0-9867C684A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109">
              <a:extLst>
                <a:ext uri="{FF2B5EF4-FFF2-40B4-BE49-F238E27FC236}">
                  <a16:creationId xmlns:a16="http://schemas.microsoft.com/office/drawing/2014/main" xmlns="" id="{CBA1BCF3-A50D-4798-99C8-771AEE0FF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110">
              <a:extLst>
                <a:ext uri="{FF2B5EF4-FFF2-40B4-BE49-F238E27FC236}">
                  <a16:creationId xmlns:a16="http://schemas.microsoft.com/office/drawing/2014/main" xmlns="" id="{3352474D-199A-4861-94FC-F94AE062B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111">
              <a:extLst>
                <a:ext uri="{FF2B5EF4-FFF2-40B4-BE49-F238E27FC236}">
                  <a16:creationId xmlns:a16="http://schemas.microsoft.com/office/drawing/2014/main" xmlns="" id="{FBCA01A5-AF8E-4620-847D-85E5FB5D1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70" name="Freeform 112">
              <a:extLst>
                <a:ext uri="{FF2B5EF4-FFF2-40B4-BE49-F238E27FC236}">
                  <a16:creationId xmlns:a16="http://schemas.microsoft.com/office/drawing/2014/main" xmlns="" id="{C80C30FC-B3E8-4F06-A3C5-80EE71F7C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113">
              <a:extLst>
                <a:ext uri="{FF2B5EF4-FFF2-40B4-BE49-F238E27FC236}">
                  <a16:creationId xmlns:a16="http://schemas.microsoft.com/office/drawing/2014/main" xmlns="" id="{493344FD-C59E-412C-B1E7-C1A0B5406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114">
              <a:extLst>
                <a:ext uri="{FF2B5EF4-FFF2-40B4-BE49-F238E27FC236}">
                  <a16:creationId xmlns:a16="http://schemas.microsoft.com/office/drawing/2014/main" xmlns="" id="{B8850461-2744-4091-92E4-7AEAD882D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115">
              <a:extLst>
                <a:ext uri="{FF2B5EF4-FFF2-40B4-BE49-F238E27FC236}">
                  <a16:creationId xmlns:a16="http://schemas.microsoft.com/office/drawing/2014/main" xmlns="" id="{674364D8-F22A-4C64-A992-61DA695DC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116">
              <a:extLst>
                <a:ext uri="{FF2B5EF4-FFF2-40B4-BE49-F238E27FC236}">
                  <a16:creationId xmlns:a16="http://schemas.microsoft.com/office/drawing/2014/main" xmlns="" id="{ED187368-01EE-4931-A4A1-2BAD33CE4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117">
              <a:extLst>
                <a:ext uri="{FF2B5EF4-FFF2-40B4-BE49-F238E27FC236}">
                  <a16:creationId xmlns:a16="http://schemas.microsoft.com/office/drawing/2014/main" xmlns="" id="{69FBDB6A-5ABB-4C2B-B2AA-595FE171F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118">
              <a:extLst>
                <a:ext uri="{FF2B5EF4-FFF2-40B4-BE49-F238E27FC236}">
                  <a16:creationId xmlns:a16="http://schemas.microsoft.com/office/drawing/2014/main" xmlns="" id="{D7A6BA44-1473-460C-8E5A-0A42250AC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119">
              <a:extLst>
                <a:ext uri="{FF2B5EF4-FFF2-40B4-BE49-F238E27FC236}">
                  <a16:creationId xmlns:a16="http://schemas.microsoft.com/office/drawing/2014/main" xmlns="" id="{4D5A5A41-E1A8-474B-8C58-DD423F2D3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120">
              <a:extLst>
                <a:ext uri="{FF2B5EF4-FFF2-40B4-BE49-F238E27FC236}">
                  <a16:creationId xmlns:a16="http://schemas.microsoft.com/office/drawing/2014/main" xmlns="" id="{54C9FDFA-D21D-4C44-B484-D7D831650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121">
              <a:extLst>
                <a:ext uri="{FF2B5EF4-FFF2-40B4-BE49-F238E27FC236}">
                  <a16:creationId xmlns:a16="http://schemas.microsoft.com/office/drawing/2014/main" xmlns="" id="{7D8B8716-38AA-46B0-8684-4739635CE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122">
              <a:extLst>
                <a:ext uri="{FF2B5EF4-FFF2-40B4-BE49-F238E27FC236}">
                  <a16:creationId xmlns:a16="http://schemas.microsoft.com/office/drawing/2014/main" xmlns="" id="{0A75B40A-8EBA-4B56-A503-04BBAC13D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123">
              <a:extLst>
                <a:ext uri="{FF2B5EF4-FFF2-40B4-BE49-F238E27FC236}">
                  <a16:creationId xmlns:a16="http://schemas.microsoft.com/office/drawing/2014/main" xmlns="" id="{AC5183DC-52A7-44FC-A835-708982ED6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124">
              <a:extLst>
                <a:ext uri="{FF2B5EF4-FFF2-40B4-BE49-F238E27FC236}">
                  <a16:creationId xmlns:a16="http://schemas.microsoft.com/office/drawing/2014/main" xmlns="" id="{27649DFA-79BD-4B1E-98DA-353CDAA50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xmlns="" id="{8578B04A-52FE-4745-83DB-4D08A09387E2}"/>
              </a:ext>
            </a:extLst>
          </p:cNvPr>
          <p:cNvGrpSpPr/>
          <p:nvPr userDrawn="1"/>
        </p:nvGrpSpPr>
        <p:grpSpPr>
          <a:xfrm>
            <a:off x="4939576" y="5782773"/>
            <a:ext cx="665097" cy="691351"/>
            <a:chOff x="2481263" y="1452563"/>
            <a:chExt cx="965200" cy="1003300"/>
          </a:xfrm>
        </p:grpSpPr>
        <p:sp>
          <p:nvSpPr>
            <p:cNvPr id="84" name="Freeform 137">
              <a:extLst>
                <a:ext uri="{FF2B5EF4-FFF2-40B4-BE49-F238E27FC236}">
                  <a16:creationId xmlns:a16="http://schemas.microsoft.com/office/drawing/2014/main" xmlns="" id="{F6B6A5F1-0E95-42A8-93CD-F647F91C0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138">
              <a:extLst>
                <a:ext uri="{FF2B5EF4-FFF2-40B4-BE49-F238E27FC236}">
                  <a16:creationId xmlns:a16="http://schemas.microsoft.com/office/drawing/2014/main" xmlns="" id="{04BD4026-A96B-42AF-BF3C-E941CE969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139">
              <a:extLst>
                <a:ext uri="{FF2B5EF4-FFF2-40B4-BE49-F238E27FC236}">
                  <a16:creationId xmlns:a16="http://schemas.microsoft.com/office/drawing/2014/main" xmlns="" id="{AB1463DE-9FE3-45B5-A84D-FDAD7BC86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140">
              <a:extLst>
                <a:ext uri="{FF2B5EF4-FFF2-40B4-BE49-F238E27FC236}">
                  <a16:creationId xmlns:a16="http://schemas.microsoft.com/office/drawing/2014/main" xmlns="" id="{1498874D-98D4-48AC-8A5C-926B46708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141">
              <a:extLst>
                <a:ext uri="{FF2B5EF4-FFF2-40B4-BE49-F238E27FC236}">
                  <a16:creationId xmlns:a16="http://schemas.microsoft.com/office/drawing/2014/main" xmlns="" id="{703BC86A-A654-491E-93C6-F9D92964E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142">
              <a:extLst>
                <a:ext uri="{FF2B5EF4-FFF2-40B4-BE49-F238E27FC236}">
                  <a16:creationId xmlns:a16="http://schemas.microsoft.com/office/drawing/2014/main" xmlns="" id="{0E677CE8-D828-4383-B253-A31451ABE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143">
              <a:extLst>
                <a:ext uri="{FF2B5EF4-FFF2-40B4-BE49-F238E27FC236}">
                  <a16:creationId xmlns:a16="http://schemas.microsoft.com/office/drawing/2014/main" xmlns="" id="{C5316BE4-7FC8-4C01-9319-23807668D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144">
              <a:extLst>
                <a:ext uri="{FF2B5EF4-FFF2-40B4-BE49-F238E27FC236}">
                  <a16:creationId xmlns:a16="http://schemas.microsoft.com/office/drawing/2014/main" xmlns="" id="{19A36957-A8F2-4A6C-88DB-E15E82876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145">
              <a:extLst>
                <a:ext uri="{FF2B5EF4-FFF2-40B4-BE49-F238E27FC236}">
                  <a16:creationId xmlns:a16="http://schemas.microsoft.com/office/drawing/2014/main" xmlns="" id="{177D5DC0-3D22-4A65-BCAD-798F91EEF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146">
              <a:extLst>
                <a:ext uri="{FF2B5EF4-FFF2-40B4-BE49-F238E27FC236}">
                  <a16:creationId xmlns:a16="http://schemas.microsoft.com/office/drawing/2014/main" xmlns="" id="{EF611B26-5595-4A4A-BA52-3BDD87FDD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147">
              <a:extLst>
                <a:ext uri="{FF2B5EF4-FFF2-40B4-BE49-F238E27FC236}">
                  <a16:creationId xmlns:a16="http://schemas.microsoft.com/office/drawing/2014/main" xmlns="" id="{2840DA44-4F52-4F78-8243-86A47B0C9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148">
              <a:extLst>
                <a:ext uri="{FF2B5EF4-FFF2-40B4-BE49-F238E27FC236}">
                  <a16:creationId xmlns:a16="http://schemas.microsoft.com/office/drawing/2014/main" xmlns="" id="{06E1B5C6-CB8D-4E23-8B91-CC2B6C217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149">
              <a:extLst>
                <a:ext uri="{FF2B5EF4-FFF2-40B4-BE49-F238E27FC236}">
                  <a16:creationId xmlns:a16="http://schemas.microsoft.com/office/drawing/2014/main" xmlns="" id="{ADB88C7C-0A52-4B79-B341-C609DA5F0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150">
              <a:extLst>
                <a:ext uri="{FF2B5EF4-FFF2-40B4-BE49-F238E27FC236}">
                  <a16:creationId xmlns:a16="http://schemas.microsoft.com/office/drawing/2014/main" xmlns="" id="{6A6F0283-F76A-4B39-9513-BB5B68AFB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8" name="组合 97">
            <a:extLst>
              <a:ext uri="{FF2B5EF4-FFF2-40B4-BE49-F238E27FC236}">
                <a16:creationId xmlns:a16="http://schemas.microsoft.com/office/drawing/2014/main" xmlns="" id="{9375FC1E-7CA7-4A99-BB06-C5DCF8FCF59B}"/>
              </a:ext>
            </a:extLst>
          </p:cNvPr>
          <p:cNvGrpSpPr/>
          <p:nvPr userDrawn="1"/>
        </p:nvGrpSpPr>
        <p:grpSpPr>
          <a:xfrm>
            <a:off x="11134339" y="5255727"/>
            <a:ext cx="455066" cy="833559"/>
            <a:chOff x="6889750" y="1900238"/>
            <a:chExt cx="660400" cy="1209675"/>
          </a:xfrm>
        </p:grpSpPr>
        <p:sp>
          <p:nvSpPr>
            <p:cNvPr id="99" name="Freeform 116">
              <a:extLst>
                <a:ext uri="{FF2B5EF4-FFF2-40B4-BE49-F238E27FC236}">
                  <a16:creationId xmlns:a16="http://schemas.microsoft.com/office/drawing/2014/main" xmlns="" id="{97DCA4D3-995C-42BD-B16C-4F184F17CC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17">
              <a:extLst>
                <a:ext uri="{FF2B5EF4-FFF2-40B4-BE49-F238E27FC236}">
                  <a16:creationId xmlns:a16="http://schemas.microsoft.com/office/drawing/2014/main" xmlns="" id="{650CE2BA-1085-4360-9D5E-E6FDDA762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18">
              <a:extLst>
                <a:ext uri="{FF2B5EF4-FFF2-40B4-BE49-F238E27FC236}">
                  <a16:creationId xmlns:a16="http://schemas.microsoft.com/office/drawing/2014/main" xmlns="" id="{E4EBBEB8-10DE-4FB9-9363-A3C2191DA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19">
              <a:extLst>
                <a:ext uri="{FF2B5EF4-FFF2-40B4-BE49-F238E27FC236}">
                  <a16:creationId xmlns:a16="http://schemas.microsoft.com/office/drawing/2014/main" xmlns="" id="{3AE501E0-A702-4E65-BBB6-90D6E33EF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20">
              <a:extLst>
                <a:ext uri="{FF2B5EF4-FFF2-40B4-BE49-F238E27FC236}">
                  <a16:creationId xmlns:a16="http://schemas.microsoft.com/office/drawing/2014/main" xmlns="" id="{1761ED55-922F-4A76-91D7-54A8D77EE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21">
              <a:extLst>
                <a:ext uri="{FF2B5EF4-FFF2-40B4-BE49-F238E27FC236}">
                  <a16:creationId xmlns:a16="http://schemas.microsoft.com/office/drawing/2014/main" xmlns="" id="{0516E989-FCF6-4938-8D8A-68D74D3C5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22">
              <a:extLst>
                <a:ext uri="{FF2B5EF4-FFF2-40B4-BE49-F238E27FC236}">
                  <a16:creationId xmlns:a16="http://schemas.microsoft.com/office/drawing/2014/main" xmlns="" id="{3C6BCFE9-B734-4F90-87CD-9AD468B55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23">
              <a:extLst>
                <a:ext uri="{FF2B5EF4-FFF2-40B4-BE49-F238E27FC236}">
                  <a16:creationId xmlns:a16="http://schemas.microsoft.com/office/drawing/2014/main" xmlns="" id="{41C662C8-0D00-4292-971A-89FA9AA19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24">
              <a:extLst>
                <a:ext uri="{FF2B5EF4-FFF2-40B4-BE49-F238E27FC236}">
                  <a16:creationId xmlns:a16="http://schemas.microsoft.com/office/drawing/2014/main" xmlns="" id="{9FEDA635-7770-4C83-8859-463385134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25">
              <a:extLst>
                <a:ext uri="{FF2B5EF4-FFF2-40B4-BE49-F238E27FC236}">
                  <a16:creationId xmlns:a16="http://schemas.microsoft.com/office/drawing/2014/main" xmlns="" id="{26CF240A-6610-41BA-B56D-6CF3BA5A5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26">
              <a:extLst>
                <a:ext uri="{FF2B5EF4-FFF2-40B4-BE49-F238E27FC236}">
                  <a16:creationId xmlns:a16="http://schemas.microsoft.com/office/drawing/2014/main" xmlns="" id="{373BF181-81CC-4181-A9BD-4783C6E27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27">
              <a:extLst>
                <a:ext uri="{FF2B5EF4-FFF2-40B4-BE49-F238E27FC236}">
                  <a16:creationId xmlns:a16="http://schemas.microsoft.com/office/drawing/2014/main" xmlns="" id="{88367B68-7A8B-49AF-A2CD-4BCD85161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28">
              <a:extLst>
                <a:ext uri="{FF2B5EF4-FFF2-40B4-BE49-F238E27FC236}">
                  <a16:creationId xmlns:a16="http://schemas.microsoft.com/office/drawing/2014/main" xmlns="" id="{79611EA8-8AD8-4688-BA35-80B88EA4C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D3F9-DD5E-43C3-B8C6-C1EA1D24466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C640-7DD7-450A-B2CA-77D858DC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2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8C424-402F-49E4-9CE6-F63457A13C3B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CFF91-8C72-4EC6-96D3-C8F725817A2C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88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5D3F9-DD5E-43C3-B8C6-C1EA1D24466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DC640-7DD7-450A-B2CA-77D858DC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37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0E6351-5139-4DF0-8BAF-CDCB673211F4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CED64F-2BAD-4CA1-AA5D-FB8BFF531809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98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12" Type="http://schemas.openxmlformats.org/officeDocument/2006/relationships/image" Target="../media/image2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1.jpeg"/><Relationship Id="rId5" Type="http://schemas.openxmlformats.org/officeDocument/2006/relationships/audio" Target="../media/audio1.wav"/><Relationship Id="rId15" Type="http://schemas.openxmlformats.org/officeDocument/2006/relationships/image" Target="../media/image4.png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.jpg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g"/><Relationship Id="rId12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29.jpg"/><Relationship Id="rId5" Type="http://schemas.openxmlformats.org/officeDocument/2006/relationships/audio" Target="../media/audio1.wav"/><Relationship Id="rId10" Type="http://schemas.openxmlformats.org/officeDocument/2006/relationships/image" Target="../media/image28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7.jpg"/><Relationship Id="rId1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12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jpeg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0" Type="http://schemas.openxmlformats.org/officeDocument/2006/relationships/image" Target="../media/image34.jpeg"/><Relationship Id="rId4" Type="http://schemas.openxmlformats.org/officeDocument/2006/relationships/audio" Target="../media/audio2.wav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g"/><Relationship Id="rId12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jpg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36.jpg"/><Relationship Id="rId4" Type="http://schemas.openxmlformats.org/officeDocument/2006/relationships/audio" Target="../media/audio1.wav"/><Relationship Id="rId9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eg"/><Relationship Id="rId12" Type="http://schemas.openxmlformats.org/officeDocument/2006/relationships/image" Target="../media/image2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7.jpeg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22.jpeg"/><Relationship Id="rId4" Type="http://schemas.openxmlformats.org/officeDocument/2006/relationships/audio" Target="../media/audio1.wav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g"/><Relationship Id="rId12" Type="http://schemas.openxmlformats.org/officeDocument/2006/relationships/image" Target="../media/image2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jpg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40.jpg"/><Relationship Id="rId4" Type="http://schemas.openxmlformats.org/officeDocument/2006/relationships/audio" Target="../media/audio1.wav"/><Relationship Id="rId9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12" Type="http://schemas.openxmlformats.org/officeDocument/2006/relationships/image" Target="../media/image2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1.jpeg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22.jpeg"/><Relationship Id="rId4" Type="http://schemas.openxmlformats.org/officeDocument/2006/relationships/audio" Target="../media/audio1.wav"/><Relationship Id="rId9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2.mp3"/><Relationship Id="rId7" Type="http://schemas.openxmlformats.org/officeDocument/2006/relationships/audio" Target="../media/audio3.wav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2.mp3"/><Relationship Id="rId9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audio" Target="../media/audio4.wav"/><Relationship Id="rId21" Type="http://schemas.openxmlformats.org/officeDocument/2006/relationships/image" Target="../media/image70.gif"/><Relationship Id="rId7" Type="http://schemas.openxmlformats.org/officeDocument/2006/relationships/audio" Target="../media/audio8.wav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7.wav"/><Relationship Id="rId11" Type="http://schemas.microsoft.com/office/2007/relationships/hdphoto" Target="../media/hdphoto1.wdp"/><Relationship Id="rId5" Type="http://schemas.openxmlformats.org/officeDocument/2006/relationships/audio" Target="../media/audio6.wav"/><Relationship Id="rId15" Type="http://schemas.openxmlformats.org/officeDocument/2006/relationships/image" Target="../media/image64.png"/><Relationship Id="rId10" Type="http://schemas.openxmlformats.org/officeDocument/2006/relationships/image" Target="../media/image56.png"/><Relationship Id="rId19" Type="http://schemas.openxmlformats.org/officeDocument/2006/relationships/image" Target="../media/image68.gif"/><Relationship Id="rId4" Type="http://schemas.openxmlformats.org/officeDocument/2006/relationships/audio" Target="../media/audio5.wav"/><Relationship Id="rId9" Type="http://schemas.microsoft.com/office/2007/relationships/hdphoto" Target="../media/hdphoto3.wdp"/><Relationship Id="rId14" Type="http://schemas.openxmlformats.org/officeDocument/2006/relationships/image" Target="../media/image63.png"/><Relationship Id="rId22" Type="http://schemas.openxmlformats.org/officeDocument/2006/relationships/image" Target="../media/image6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56.png"/><Relationship Id="rId18" Type="http://schemas.openxmlformats.org/officeDocument/2006/relationships/image" Target="../media/image70.gi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5.png"/><Relationship Id="rId7" Type="http://schemas.openxmlformats.org/officeDocument/2006/relationships/audio" Target="../media/audio8.wav"/><Relationship Id="rId12" Type="http://schemas.microsoft.com/office/2007/relationships/hdphoto" Target="../media/hdphoto3.wdp"/><Relationship Id="rId17" Type="http://schemas.openxmlformats.org/officeDocument/2006/relationships/image" Target="../media/image69.png"/><Relationship Id="rId2" Type="http://schemas.openxmlformats.org/officeDocument/2006/relationships/audio" Target="../media/media12.mp3"/><Relationship Id="rId16" Type="http://schemas.openxmlformats.org/officeDocument/2006/relationships/image" Target="../media/image68.gif"/><Relationship Id="rId20" Type="http://schemas.openxmlformats.org/officeDocument/2006/relationships/image" Target="../media/image74.png"/><Relationship Id="rId1" Type="http://schemas.microsoft.com/office/2007/relationships/media" Target="../media/media12.mp3"/><Relationship Id="rId6" Type="http://schemas.openxmlformats.org/officeDocument/2006/relationships/audio" Target="../media/audio7.wav"/><Relationship Id="rId11" Type="http://schemas.openxmlformats.org/officeDocument/2006/relationships/image" Target="../media/image60.png"/><Relationship Id="rId24" Type="http://schemas.openxmlformats.org/officeDocument/2006/relationships/image" Target="../media/image4.png"/><Relationship Id="rId5" Type="http://schemas.openxmlformats.org/officeDocument/2006/relationships/audio" Target="../media/audio5.wav"/><Relationship Id="rId15" Type="http://schemas.openxmlformats.org/officeDocument/2006/relationships/image" Target="../media/image72.png"/><Relationship Id="rId23" Type="http://schemas.openxmlformats.org/officeDocument/2006/relationships/image" Target="../media/image77.png"/><Relationship Id="rId10" Type="http://schemas.openxmlformats.org/officeDocument/2006/relationships/image" Target="../media/image71.png"/><Relationship Id="rId19" Type="http://schemas.openxmlformats.org/officeDocument/2006/relationships/image" Target="../media/image73.png"/><Relationship Id="rId4" Type="http://schemas.openxmlformats.org/officeDocument/2006/relationships/notesSlide" Target="../notesSlides/notesSlide28.xml"/><Relationship Id="rId9" Type="http://schemas.openxmlformats.org/officeDocument/2006/relationships/audio" Target="../media/audio6.wav"/><Relationship Id="rId14" Type="http://schemas.microsoft.com/office/2007/relationships/hdphoto" Target="../media/hdphoto1.wdp"/><Relationship Id="rId22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8.gif"/><Relationship Id="rId18" Type="http://schemas.openxmlformats.org/officeDocument/2006/relationships/image" Target="../media/image75.png"/><Relationship Id="rId3" Type="http://schemas.openxmlformats.org/officeDocument/2006/relationships/audio" Target="../media/audio4.wav"/><Relationship Id="rId21" Type="http://schemas.openxmlformats.org/officeDocument/2006/relationships/image" Target="../media/image83.png"/><Relationship Id="rId7" Type="http://schemas.openxmlformats.org/officeDocument/2006/relationships/audio" Target="../media/audio6.wav"/><Relationship Id="rId12" Type="http://schemas.openxmlformats.org/officeDocument/2006/relationships/image" Target="../media/image78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79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8.wav"/><Relationship Id="rId11" Type="http://schemas.microsoft.com/office/2007/relationships/hdphoto" Target="../media/hdphoto1.wdp"/><Relationship Id="rId5" Type="http://schemas.openxmlformats.org/officeDocument/2006/relationships/audio" Target="../media/audio7.wav"/><Relationship Id="rId15" Type="http://schemas.openxmlformats.org/officeDocument/2006/relationships/image" Target="../media/image70.gif"/><Relationship Id="rId10" Type="http://schemas.openxmlformats.org/officeDocument/2006/relationships/image" Target="../media/image56.png"/><Relationship Id="rId19" Type="http://schemas.openxmlformats.org/officeDocument/2006/relationships/image" Target="../media/image81.png"/><Relationship Id="rId4" Type="http://schemas.openxmlformats.org/officeDocument/2006/relationships/audio" Target="../media/audio5.wav"/><Relationship Id="rId9" Type="http://schemas.microsoft.com/office/2007/relationships/hdphoto" Target="../media/hdphoto3.wdp"/><Relationship Id="rId1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56.png"/><Relationship Id="rId18" Type="http://schemas.openxmlformats.org/officeDocument/2006/relationships/image" Target="../media/image70.gi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7.png"/><Relationship Id="rId7" Type="http://schemas.openxmlformats.org/officeDocument/2006/relationships/audio" Target="../media/audio7.wav"/><Relationship Id="rId12" Type="http://schemas.microsoft.com/office/2007/relationships/hdphoto" Target="../media/hdphoto3.wdp"/><Relationship Id="rId17" Type="http://schemas.openxmlformats.org/officeDocument/2006/relationships/image" Target="../media/image69.png"/><Relationship Id="rId2" Type="http://schemas.openxmlformats.org/officeDocument/2006/relationships/audio" Target="../media/media16.mp3"/><Relationship Id="rId16" Type="http://schemas.openxmlformats.org/officeDocument/2006/relationships/image" Target="../media/image68.gif"/><Relationship Id="rId20" Type="http://schemas.openxmlformats.org/officeDocument/2006/relationships/image" Target="../media/image86.png"/><Relationship Id="rId1" Type="http://schemas.microsoft.com/office/2007/relationships/media" Target="../media/media16.mp3"/><Relationship Id="rId6" Type="http://schemas.openxmlformats.org/officeDocument/2006/relationships/audio" Target="../media/audio5.wav"/><Relationship Id="rId11" Type="http://schemas.openxmlformats.org/officeDocument/2006/relationships/image" Target="../media/image60.png"/><Relationship Id="rId24" Type="http://schemas.openxmlformats.org/officeDocument/2006/relationships/image" Target="../media/image4.png"/><Relationship Id="rId5" Type="http://schemas.openxmlformats.org/officeDocument/2006/relationships/audio" Target="../media/audio4.wav"/><Relationship Id="rId15" Type="http://schemas.openxmlformats.org/officeDocument/2006/relationships/image" Target="../media/image84.png"/><Relationship Id="rId23" Type="http://schemas.openxmlformats.org/officeDocument/2006/relationships/image" Target="../media/image88.png"/><Relationship Id="rId10" Type="http://schemas.openxmlformats.org/officeDocument/2006/relationships/image" Target="../media/image80.png"/><Relationship Id="rId19" Type="http://schemas.openxmlformats.org/officeDocument/2006/relationships/image" Target="../media/image85.png"/><Relationship Id="rId4" Type="http://schemas.openxmlformats.org/officeDocument/2006/relationships/notesSlide" Target="../notesSlides/notesSlide30.xml"/><Relationship Id="rId9" Type="http://schemas.openxmlformats.org/officeDocument/2006/relationships/audio" Target="../media/audio6.wav"/><Relationship Id="rId14" Type="http://schemas.microsoft.com/office/2007/relationships/hdphoto" Target="../media/hdphoto1.wdp"/><Relationship Id="rId22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microsoft.com/office/2007/relationships/hdphoto" Target="../media/hdphoto3.wdp"/><Relationship Id="rId18" Type="http://schemas.openxmlformats.org/officeDocument/2006/relationships/image" Target="../media/image69.png"/><Relationship Id="rId3" Type="http://schemas.openxmlformats.org/officeDocument/2006/relationships/audio" Target="../media/audio5.wav"/><Relationship Id="rId21" Type="http://schemas.openxmlformats.org/officeDocument/2006/relationships/image" Target="../media/image11.jpg"/><Relationship Id="rId7" Type="http://schemas.openxmlformats.org/officeDocument/2006/relationships/image" Target="../media/image89.png"/><Relationship Id="rId12" Type="http://schemas.openxmlformats.org/officeDocument/2006/relationships/image" Target="../media/image60.png"/><Relationship Id="rId17" Type="http://schemas.openxmlformats.org/officeDocument/2006/relationships/image" Target="../media/image68.gif"/><Relationship Id="rId2" Type="http://schemas.openxmlformats.org/officeDocument/2006/relationships/audio" Target="../media/audio4.wav"/><Relationship Id="rId16" Type="http://schemas.openxmlformats.org/officeDocument/2006/relationships/image" Target="../media/image92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6.wav"/><Relationship Id="rId11" Type="http://schemas.openxmlformats.org/officeDocument/2006/relationships/image" Target="../media/image75.png"/><Relationship Id="rId5" Type="http://schemas.openxmlformats.org/officeDocument/2006/relationships/audio" Target="../media/audio8.wav"/><Relationship Id="rId15" Type="http://schemas.microsoft.com/office/2007/relationships/hdphoto" Target="../media/hdphoto1.wdp"/><Relationship Id="rId10" Type="http://schemas.openxmlformats.org/officeDocument/2006/relationships/image" Target="../media/image86.png"/><Relationship Id="rId19" Type="http://schemas.openxmlformats.org/officeDocument/2006/relationships/image" Target="../media/image70.gif"/><Relationship Id="rId4" Type="http://schemas.openxmlformats.org/officeDocument/2006/relationships/audio" Target="../media/audio7.wav"/><Relationship Id="rId9" Type="http://schemas.openxmlformats.org/officeDocument/2006/relationships/image" Target="../media/image91.png"/><Relationship Id="rId1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microsoft.com/office/2007/relationships/hdphoto" Target="../media/hdphoto3.wdp"/><Relationship Id="rId18" Type="http://schemas.openxmlformats.org/officeDocument/2006/relationships/image" Target="../media/image69.png"/><Relationship Id="rId3" Type="http://schemas.openxmlformats.org/officeDocument/2006/relationships/audio" Target="../media/audio4.wav"/><Relationship Id="rId21" Type="http://schemas.openxmlformats.org/officeDocument/2006/relationships/image" Target="../media/image87.png"/><Relationship Id="rId7" Type="http://schemas.openxmlformats.org/officeDocument/2006/relationships/audio" Target="../media/audio6.wav"/><Relationship Id="rId12" Type="http://schemas.openxmlformats.org/officeDocument/2006/relationships/image" Target="../media/image60.png"/><Relationship Id="rId17" Type="http://schemas.openxmlformats.org/officeDocument/2006/relationships/image" Target="../media/image68.gif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95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8.wav"/><Relationship Id="rId11" Type="http://schemas.openxmlformats.org/officeDocument/2006/relationships/image" Target="../media/image80.png"/><Relationship Id="rId5" Type="http://schemas.openxmlformats.org/officeDocument/2006/relationships/audio" Target="../media/audio7.wav"/><Relationship Id="rId15" Type="http://schemas.microsoft.com/office/2007/relationships/hdphoto" Target="../media/hdphoto1.wdp"/><Relationship Id="rId10" Type="http://schemas.openxmlformats.org/officeDocument/2006/relationships/image" Target="../media/image81.png"/><Relationship Id="rId19" Type="http://schemas.openxmlformats.org/officeDocument/2006/relationships/image" Target="../media/image70.gif"/><Relationship Id="rId4" Type="http://schemas.openxmlformats.org/officeDocument/2006/relationships/audio" Target="../media/audio5.wav"/><Relationship Id="rId9" Type="http://schemas.openxmlformats.org/officeDocument/2006/relationships/image" Target="../media/image75.png"/><Relationship Id="rId1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2.png"/><Relationship Id="rId18" Type="http://schemas.openxmlformats.org/officeDocument/2006/relationships/image" Target="../media/image98.png"/><Relationship Id="rId3" Type="http://schemas.openxmlformats.org/officeDocument/2006/relationships/audio" Target="../media/audio4.wav"/><Relationship Id="rId21" Type="http://schemas.openxmlformats.org/officeDocument/2006/relationships/image" Target="../media/image70.gif"/><Relationship Id="rId7" Type="http://schemas.openxmlformats.org/officeDocument/2006/relationships/audio" Target="../media/audio8.wav"/><Relationship Id="rId12" Type="http://schemas.openxmlformats.org/officeDocument/2006/relationships/image" Target="../media/image96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9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7.wav"/><Relationship Id="rId11" Type="http://schemas.microsoft.com/office/2007/relationships/hdphoto" Target="../media/hdphoto1.wdp"/><Relationship Id="rId5" Type="http://schemas.openxmlformats.org/officeDocument/2006/relationships/audio" Target="../media/audio6.wav"/><Relationship Id="rId15" Type="http://schemas.openxmlformats.org/officeDocument/2006/relationships/image" Target="../media/image79.png"/><Relationship Id="rId10" Type="http://schemas.openxmlformats.org/officeDocument/2006/relationships/image" Target="../media/image56.png"/><Relationship Id="rId19" Type="http://schemas.openxmlformats.org/officeDocument/2006/relationships/image" Target="../media/image68.gif"/><Relationship Id="rId4" Type="http://schemas.openxmlformats.org/officeDocument/2006/relationships/audio" Target="../media/audio5.wav"/><Relationship Id="rId9" Type="http://schemas.microsoft.com/office/2007/relationships/hdphoto" Target="../media/hdphoto3.wdp"/><Relationship Id="rId14" Type="http://schemas.openxmlformats.org/officeDocument/2006/relationships/image" Target="../media/image63.png"/><Relationship Id="rId22" Type="http://schemas.openxmlformats.org/officeDocument/2006/relationships/image" Target="../media/image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图片 340">
            <a:extLst>
              <a:ext uri="{FF2B5EF4-FFF2-40B4-BE49-F238E27FC236}">
                <a16:creationId xmlns:a16="http://schemas.microsoft.com/office/drawing/2014/main" xmlns="" id="{37683795-5B30-4D63-8F3F-4B939BFA36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9" y="242760"/>
            <a:ext cx="12102982" cy="6372479"/>
          </a:xfrm>
          <a:prstGeom prst="rect">
            <a:avLst/>
          </a:prstGeom>
          <a:effectLst/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DA69776A-5C77-4F9F-8C1E-B924A4D71061}"/>
              </a:ext>
            </a:extLst>
          </p:cNvPr>
          <p:cNvSpPr txBox="1"/>
          <p:nvPr/>
        </p:nvSpPr>
        <p:spPr>
          <a:xfrm>
            <a:off x="1924552" y="2354757"/>
            <a:ext cx="93804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0" b="1" spc="300">
                <a:solidFill>
                  <a:schemeClr val="bg1"/>
                </a:solidFill>
                <a:latin typeface="Nunito Black" pitchFamily="2" charset="0"/>
                <a:ea typeface="幼圆" panose="02010509060101010101" pitchFamily="49" charset="-122"/>
                <a:cs typeface="851tegakizatsu" panose="02000600000000000000" pitchFamily="2" charset="-122"/>
              </a:rPr>
              <a:t>Day of the week</a:t>
            </a:r>
            <a:endParaRPr lang="zh-CN" altLang="en-US" sz="7000" b="1" spc="300" dirty="0">
              <a:solidFill>
                <a:schemeClr val="bg1"/>
              </a:solidFill>
              <a:latin typeface="Nunito Black" pitchFamily="2" charset="0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9ECE0F12-5C8A-467E-A9F5-9DF759156C0A}"/>
              </a:ext>
            </a:extLst>
          </p:cNvPr>
          <p:cNvGrpSpPr/>
          <p:nvPr/>
        </p:nvGrpSpPr>
        <p:grpSpPr>
          <a:xfrm>
            <a:off x="2050008" y="659948"/>
            <a:ext cx="957897" cy="695165"/>
            <a:chOff x="1023938" y="938213"/>
            <a:chExt cx="1487488" cy="107950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B6477C3F-133A-47E2-A727-16D1C8424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E17572ED-DF9C-4186-ABFC-5757C8EE5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8DAD6D77-2E40-419A-A03B-B0F1EC2CF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5C02FBB1-A6DB-4392-962A-639B34125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56EF5886-D701-4471-9093-46AD2BBB5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425EA87A-5F56-41BC-B652-696EA7DC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C7732176-D3CD-49FD-8947-C0A4B2536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8BED4226-9638-4D34-A305-69A087972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9DB487EA-78C6-44D8-8D48-089AD51CF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4F6FEC49-F431-40E7-86F0-AAFB10B2F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5C0A7DE3-44AD-45C5-B70A-6CA9D8DBF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xmlns="" id="{F58133B9-670C-4BBE-BC7B-E7A99FC39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xmlns="" id="{F40ABD72-8B68-4A1F-824B-FB595CBB3F70}"/>
              </a:ext>
            </a:extLst>
          </p:cNvPr>
          <p:cNvGrpSpPr/>
          <p:nvPr/>
        </p:nvGrpSpPr>
        <p:grpSpPr>
          <a:xfrm>
            <a:off x="10457696" y="5114623"/>
            <a:ext cx="1140112" cy="841674"/>
            <a:chOff x="8934450" y="3117850"/>
            <a:chExt cx="1855788" cy="1370013"/>
          </a:xfrm>
        </p:grpSpPr>
        <p:sp>
          <p:nvSpPr>
            <p:cNvPr id="92" name="Freeform 79">
              <a:extLst>
                <a:ext uri="{FF2B5EF4-FFF2-40B4-BE49-F238E27FC236}">
                  <a16:creationId xmlns:a16="http://schemas.microsoft.com/office/drawing/2014/main" xmlns="" id="{498F8F80-482D-4AD4-8E8A-B225043D9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xmlns="" id="{3B2C009A-70E7-4C80-8131-0C2A323FEE73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94" name="Freeform 80">
                <a:extLst>
                  <a:ext uri="{FF2B5EF4-FFF2-40B4-BE49-F238E27FC236}">
                    <a16:creationId xmlns:a16="http://schemas.microsoft.com/office/drawing/2014/main" xmlns="" id="{FA30F11B-F36A-4507-B5D7-4C12A610C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" name="Freeform 81">
                <a:extLst>
                  <a:ext uri="{FF2B5EF4-FFF2-40B4-BE49-F238E27FC236}">
                    <a16:creationId xmlns:a16="http://schemas.microsoft.com/office/drawing/2014/main" xmlns="" id="{376859CD-E9EB-4A2A-970B-4D6A74D9C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" name="Freeform 82">
                <a:extLst>
                  <a:ext uri="{FF2B5EF4-FFF2-40B4-BE49-F238E27FC236}">
                    <a16:creationId xmlns:a16="http://schemas.microsoft.com/office/drawing/2014/main" xmlns="" id="{91CA470F-3AFC-4EC7-A175-64B32F0B4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" name="Freeform 83">
                <a:extLst>
                  <a:ext uri="{FF2B5EF4-FFF2-40B4-BE49-F238E27FC236}">
                    <a16:creationId xmlns:a16="http://schemas.microsoft.com/office/drawing/2014/main" xmlns="" id="{00161EFD-73F1-407D-9AD6-6CA4628DE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" name="Freeform 84">
                <a:extLst>
                  <a:ext uri="{FF2B5EF4-FFF2-40B4-BE49-F238E27FC236}">
                    <a16:creationId xmlns:a16="http://schemas.microsoft.com/office/drawing/2014/main" xmlns="" id="{9BDD8B03-7A71-4AD6-803A-69FDD370C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" name="Freeform 85">
                <a:extLst>
                  <a:ext uri="{FF2B5EF4-FFF2-40B4-BE49-F238E27FC236}">
                    <a16:creationId xmlns:a16="http://schemas.microsoft.com/office/drawing/2014/main" xmlns="" id="{FC346F10-7FA4-4DBB-A7DF-877EE7512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" name="Freeform 86">
                <a:extLst>
                  <a:ext uri="{FF2B5EF4-FFF2-40B4-BE49-F238E27FC236}">
                    <a16:creationId xmlns:a16="http://schemas.microsoft.com/office/drawing/2014/main" xmlns="" id="{AB20B45A-11A9-43D3-8BC1-54F9B5E33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" name="Freeform 87">
                <a:extLst>
                  <a:ext uri="{FF2B5EF4-FFF2-40B4-BE49-F238E27FC236}">
                    <a16:creationId xmlns:a16="http://schemas.microsoft.com/office/drawing/2014/main" xmlns="" id="{FCE20930-52E6-4493-A77F-F66458848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" name="Freeform 88">
                <a:extLst>
                  <a:ext uri="{FF2B5EF4-FFF2-40B4-BE49-F238E27FC236}">
                    <a16:creationId xmlns:a16="http://schemas.microsoft.com/office/drawing/2014/main" xmlns="" id="{634F9B83-F2C7-46DF-A1E2-36693C2EE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" name="Freeform 89">
                <a:extLst>
                  <a:ext uri="{FF2B5EF4-FFF2-40B4-BE49-F238E27FC236}">
                    <a16:creationId xmlns:a16="http://schemas.microsoft.com/office/drawing/2014/main" xmlns="" id="{8914E962-8EE9-4046-8A47-9F62DE4D9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" name="Freeform 90">
                <a:extLst>
                  <a:ext uri="{FF2B5EF4-FFF2-40B4-BE49-F238E27FC236}">
                    <a16:creationId xmlns:a16="http://schemas.microsoft.com/office/drawing/2014/main" xmlns="" id="{69C0011C-C40A-4518-94B4-88C1A9CEF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" name="Freeform 91">
                <a:extLst>
                  <a:ext uri="{FF2B5EF4-FFF2-40B4-BE49-F238E27FC236}">
                    <a16:creationId xmlns:a16="http://schemas.microsoft.com/office/drawing/2014/main" xmlns="" id="{4292258B-607B-43CF-9083-CF4B74566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" name="Freeform 92">
                <a:extLst>
                  <a:ext uri="{FF2B5EF4-FFF2-40B4-BE49-F238E27FC236}">
                    <a16:creationId xmlns:a16="http://schemas.microsoft.com/office/drawing/2014/main" xmlns="" id="{54ED2601-43AB-454D-93C0-4512966A1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" name="Freeform 93">
                <a:extLst>
                  <a:ext uri="{FF2B5EF4-FFF2-40B4-BE49-F238E27FC236}">
                    <a16:creationId xmlns:a16="http://schemas.microsoft.com/office/drawing/2014/main" xmlns="" id="{5CC069C4-64EA-4985-95E6-28F920EAC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xmlns="" id="{21E5CB1B-01F3-450E-AD8B-9C17C90D91A7}"/>
              </a:ext>
            </a:extLst>
          </p:cNvPr>
          <p:cNvGrpSpPr/>
          <p:nvPr/>
        </p:nvGrpSpPr>
        <p:grpSpPr>
          <a:xfrm>
            <a:off x="405739" y="4449342"/>
            <a:ext cx="1216890" cy="1795089"/>
            <a:chOff x="2616200" y="3409950"/>
            <a:chExt cx="1373188" cy="2025651"/>
          </a:xfrm>
        </p:grpSpPr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xmlns="" id="{C739CB38-967A-4A60-8F45-AB99815CC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xmlns="" id="{1B574C00-E8DB-4046-B6CF-51808DB2D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xmlns="" id="{245D09C3-B4C6-4341-84F2-19DFBB588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xmlns="" id="{652AC563-B371-48A7-8290-1D1E63100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xmlns="" id="{F37EA474-A6A9-487C-8FE5-7F747BCCF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xmlns="" id="{73A7F9AD-E844-476D-8430-58BAB841A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xmlns="" id="{3F58FBE2-0922-452E-952B-AE366CA7D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xmlns="" id="{29C4CA0B-E096-4734-950B-3C8B111B4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xmlns="" id="{1FB0F5F7-FC2C-4BCB-AEC8-B52D3B1E5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xmlns="" id="{548103CD-F95C-4E37-8F63-B808DBE21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xmlns="" id="{D60EEA8F-B9CB-47DB-BB23-D2EFDB890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05">
              <a:extLst>
                <a:ext uri="{FF2B5EF4-FFF2-40B4-BE49-F238E27FC236}">
                  <a16:creationId xmlns:a16="http://schemas.microsoft.com/office/drawing/2014/main" xmlns="" id="{F4B4FFC4-916B-438B-8C32-3863E769C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xmlns="" id="{9BCE510D-C333-47E4-AA87-886266FF5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xmlns="" id="{CE10B6C7-4779-4843-A8C6-B665D7DC0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xmlns="" id="{186A8098-A87F-4430-88F5-79256A583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xmlns="" id="{12ABFA40-57C8-4ECD-8505-31C08ED83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xmlns="" id="{D8E1831A-8B4F-44BF-B5B8-C3ED74848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xmlns="" id="{9C884916-5198-4C5E-A7B7-19BED4C7B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27" name="Freeform 112">
              <a:extLst>
                <a:ext uri="{FF2B5EF4-FFF2-40B4-BE49-F238E27FC236}">
                  <a16:creationId xmlns:a16="http://schemas.microsoft.com/office/drawing/2014/main" xmlns="" id="{D60F0EDE-7126-44E8-BB04-91219DE83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xmlns="" id="{A25AE3A7-A39E-4DD7-82CC-276CEB5B0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xmlns="" id="{8DE1F024-7A52-4FEA-9026-1AF3F9D9A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xmlns="" id="{63543B88-7D1E-486E-BE0C-CCA8A26BE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xmlns="" id="{9F6D8D7C-0DC7-4C08-945A-769193D5B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xmlns="" id="{98068BD3-0340-47BD-BDDD-BF8CC0F72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xmlns="" id="{129D9961-ECD9-4A7E-9AD8-5E0012BAC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19">
              <a:extLst>
                <a:ext uri="{FF2B5EF4-FFF2-40B4-BE49-F238E27FC236}">
                  <a16:creationId xmlns:a16="http://schemas.microsoft.com/office/drawing/2014/main" xmlns="" id="{ECB301D5-32D9-410E-9EFE-6273A7046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20">
              <a:extLst>
                <a:ext uri="{FF2B5EF4-FFF2-40B4-BE49-F238E27FC236}">
                  <a16:creationId xmlns:a16="http://schemas.microsoft.com/office/drawing/2014/main" xmlns="" id="{C1797D35-2F3C-4A59-AD81-3F362A7E8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21">
              <a:extLst>
                <a:ext uri="{FF2B5EF4-FFF2-40B4-BE49-F238E27FC236}">
                  <a16:creationId xmlns:a16="http://schemas.microsoft.com/office/drawing/2014/main" xmlns="" id="{A7CFF931-E51B-4795-8477-4B7D47526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22">
              <a:extLst>
                <a:ext uri="{FF2B5EF4-FFF2-40B4-BE49-F238E27FC236}">
                  <a16:creationId xmlns:a16="http://schemas.microsoft.com/office/drawing/2014/main" xmlns="" id="{089DDBAC-603B-4155-8F59-0D7F288D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23">
              <a:extLst>
                <a:ext uri="{FF2B5EF4-FFF2-40B4-BE49-F238E27FC236}">
                  <a16:creationId xmlns:a16="http://schemas.microsoft.com/office/drawing/2014/main" xmlns="" id="{29577AF9-708C-44C6-8895-11DBF0A11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24">
              <a:extLst>
                <a:ext uri="{FF2B5EF4-FFF2-40B4-BE49-F238E27FC236}">
                  <a16:creationId xmlns:a16="http://schemas.microsoft.com/office/drawing/2014/main" xmlns="" id="{6980B54C-1AFD-489D-94D5-6AB3C9611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3" name="组合 152">
            <a:extLst>
              <a:ext uri="{FF2B5EF4-FFF2-40B4-BE49-F238E27FC236}">
                <a16:creationId xmlns:a16="http://schemas.microsoft.com/office/drawing/2014/main" xmlns="" id="{2E43A747-010B-43A5-BD38-9F427B428BB4}"/>
              </a:ext>
            </a:extLst>
          </p:cNvPr>
          <p:cNvGrpSpPr/>
          <p:nvPr/>
        </p:nvGrpSpPr>
        <p:grpSpPr>
          <a:xfrm>
            <a:off x="3439227" y="4923034"/>
            <a:ext cx="965200" cy="1003300"/>
            <a:chOff x="2481263" y="1452563"/>
            <a:chExt cx="965200" cy="1003300"/>
          </a:xfrm>
        </p:grpSpPr>
        <p:sp>
          <p:nvSpPr>
            <p:cNvPr id="154" name="Freeform 137">
              <a:extLst>
                <a:ext uri="{FF2B5EF4-FFF2-40B4-BE49-F238E27FC236}">
                  <a16:creationId xmlns:a16="http://schemas.microsoft.com/office/drawing/2014/main" xmlns="" id="{8E330DD8-B522-42F4-BE0D-E03EFCB17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38">
              <a:extLst>
                <a:ext uri="{FF2B5EF4-FFF2-40B4-BE49-F238E27FC236}">
                  <a16:creationId xmlns:a16="http://schemas.microsoft.com/office/drawing/2014/main" xmlns="" id="{AB2BB415-C339-4118-B842-2619070B4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39">
              <a:extLst>
                <a:ext uri="{FF2B5EF4-FFF2-40B4-BE49-F238E27FC236}">
                  <a16:creationId xmlns:a16="http://schemas.microsoft.com/office/drawing/2014/main" xmlns="" id="{67E0AB45-327C-4B58-87CA-258312F0E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40">
              <a:extLst>
                <a:ext uri="{FF2B5EF4-FFF2-40B4-BE49-F238E27FC236}">
                  <a16:creationId xmlns:a16="http://schemas.microsoft.com/office/drawing/2014/main" xmlns="" id="{19CC5462-9919-493B-B2B8-B6F000BE4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41">
              <a:extLst>
                <a:ext uri="{FF2B5EF4-FFF2-40B4-BE49-F238E27FC236}">
                  <a16:creationId xmlns:a16="http://schemas.microsoft.com/office/drawing/2014/main" xmlns="" id="{BE65EAE3-5CBB-42E6-83A9-59DF32FCB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42">
              <a:extLst>
                <a:ext uri="{FF2B5EF4-FFF2-40B4-BE49-F238E27FC236}">
                  <a16:creationId xmlns:a16="http://schemas.microsoft.com/office/drawing/2014/main" xmlns="" id="{DC87D51C-BBAA-454D-8553-4EA179F5A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43">
              <a:extLst>
                <a:ext uri="{FF2B5EF4-FFF2-40B4-BE49-F238E27FC236}">
                  <a16:creationId xmlns:a16="http://schemas.microsoft.com/office/drawing/2014/main" xmlns="" id="{0C8C5FF2-5F07-4E9A-8D31-7A9D85511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44">
              <a:extLst>
                <a:ext uri="{FF2B5EF4-FFF2-40B4-BE49-F238E27FC236}">
                  <a16:creationId xmlns:a16="http://schemas.microsoft.com/office/drawing/2014/main" xmlns="" id="{F79CF2EA-3EB4-438A-9B77-A0A0EAB78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45">
              <a:extLst>
                <a:ext uri="{FF2B5EF4-FFF2-40B4-BE49-F238E27FC236}">
                  <a16:creationId xmlns:a16="http://schemas.microsoft.com/office/drawing/2014/main" xmlns="" id="{56F78055-FA41-483B-89A5-C83279AF8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46">
              <a:extLst>
                <a:ext uri="{FF2B5EF4-FFF2-40B4-BE49-F238E27FC236}">
                  <a16:creationId xmlns:a16="http://schemas.microsoft.com/office/drawing/2014/main" xmlns="" id="{443D21C5-7969-4C51-AA28-0E65A9904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47">
              <a:extLst>
                <a:ext uri="{FF2B5EF4-FFF2-40B4-BE49-F238E27FC236}">
                  <a16:creationId xmlns:a16="http://schemas.microsoft.com/office/drawing/2014/main" xmlns="" id="{1B097F54-DD78-4D54-9918-AF1BE86CA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48">
              <a:extLst>
                <a:ext uri="{FF2B5EF4-FFF2-40B4-BE49-F238E27FC236}">
                  <a16:creationId xmlns:a16="http://schemas.microsoft.com/office/drawing/2014/main" xmlns="" id="{06579A18-6085-4236-99CF-7F5E972E5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49">
              <a:extLst>
                <a:ext uri="{FF2B5EF4-FFF2-40B4-BE49-F238E27FC236}">
                  <a16:creationId xmlns:a16="http://schemas.microsoft.com/office/drawing/2014/main" xmlns="" id="{A2B06813-2906-40D9-96E7-615BA8A9B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50">
              <a:extLst>
                <a:ext uri="{FF2B5EF4-FFF2-40B4-BE49-F238E27FC236}">
                  <a16:creationId xmlns:a16="http://schemas.microsoft.com/office/drawing/2014/main" xmlns="" id="{5C867616-F5F0-419C-95ED-ED01BD0A1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95" name="组合 194">
            <a:extLst>
              <a:ext uri="{FF2B5EF4-FFF2-40B4-BE49-F238E27FC236}">
                <a16:creationId xmlns:a16="http://schemas.microsoft.com/office/drawing/2014/main" xmlns="" id="{9B8A7FC8-6BE3-4BD3-9070-D865818A11DE}"/>
              </a:ext>
            </a:extLst>
          </p:cNvPr>
          <p:cNvGrpSpPr/>
          <p:nvPr/>
        </p:nvGrpSpPr>
        <p:grpSpPr>
          <a:xfrm>
            <a:off x="8540054" y="489659"/>
            <a:ext cx="849463" cy="1052942"/>
            <a:chOff x="7562850" y="2066925"/>
            <a:chExt cx="1100138" cy="1363663"/>
          </a:xfrm>
        </p:grpSpPr>
        <p:sp>
          <p:nvSpPr>
            <p:cNvPr id="196" name="Freeform 177">
              <a:extLst>
                <a:ext uri="{FF2B5EF4-FFF2-40B4-BE49-F238E27FC236}">
                  <a16:creationId xmlns:a16="http://schemas.microsoft.com/office/drawing/2014/main" xmlns="" id="{3F8A0DFD-0BBB-403B-ACB5-A60A973A6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0" y="2422525"/>
              <a:ext cx="1100138" cy="1008063"/>
            </a:xfrm>
            <a:custGeom>
              <a:avLst/>
              <a:gdLst>
                <a:gd name="T0" fmla="*/ 421 w 657"/>
                <a:gd name="T1" fmla="*/ 111 h 601"/>
                <a:gd name="T2" fmla="*/ 265 w 657"/>
                <a:gd name="T3" fmla="*/ 7 h 601"/>
                <a:gd name="T4" fmla="*/ 97 w 657"/>
                <a:gd name="T5" fmla="*/ 69 h 601"/>
                <a:gd name="T6" fmla="*/ 10 w 657"/>
                <a:gd name="T7" fmla="*/ 258 h 601"/>
                <a:gd name="T8" fmla="*/ 47 w 657"/>
                <a:gd name="T9" fmla="*/ 445 h 601"/>
                <a:gd name="T10" fmla="*/ 112 w 657"/>
                <a:gd name="T11" fmla="*/ 511 h 601"/>
                <a:gd name="T12" fmla="*/ 210 w 657"/>
                <a:gd name="T13" fmla="*/ 551 h 601"/>
                <a:gd name="T14" fmla="*/ 255 w 657"/>
                <a:gd name="T15" fmla="*/ 555 h 601"/>
                <a:gd name="T16" fmla="*/ 276 w 657"/>
                <a:gd name="T17" fmla="*/ 550 h 601"/>
                <a:gd name="T18" fmla="*/ 301 w 657"/>
                <a:gd name="T19" fmla="*/ 552 h 601"/>
                <a:gd name="T20" fmla="*/ 397 w 657"/>
                <a:gd name="T21" fmla="*/ 599 h 601"/>
                <a:gd name="T22" fmla="*/ 491 w 657"/>
                <a:gd name="T23" fmla="*/ 574 h 601"/>
                <a:gd name="T24" fmla="*/ 572 w 657"/>
                <a:gd name="T25" fmla="*/ 512 h 601"/>
                <a:gd name="T26" fmla="*/ 651 w 657"/>
                <a:gd name="T27" fmla="*/ 328 h 601"/>
                <a:gd name="T28" fmla="*/ 597 w 657"/>
                <a:gd name="T29" fmla="*/ 147 h 601"/>
                <a:gd name="T30" fmla="*/ 522 w 657"/>
                <a:gd name="T31" fmla="*/ 109 h 601"/>
                <a:gd name="T32" fmla="*/ 442 w 657"/>
                <a:gd name="T33" fmla="*/ 128 h 601"/>
                <a:gd name="T34" fmla="*/ 436 w 657"/>
                <a:gd name="T35" fmla="*/ 129 h 601"/>
                <a:gd name="T36" fmla="*/ 431 w 657"/>
                <a:gd name="T37" fmla="*/ 124 h 601"/>
                <a:gd name="T38" fmla="*/ 422 w 657"/>
                <a:gd name="T39" fmla="*/ 112 h 601"/>
                <a:gd name="T40" fmla="*/ 406 w 657"/>
                <a:gd name="T41" fmla="*/ 117 h 601"/>
                <a:gd name="T42" fmla="*/ 423 w 657"/>
                <a:gd name="T43" fmla="*/ 140 h 601"/>
                <a:gd name="T44" fmla="*/ 449 w 657"/>
                <a:gd name="T45" fmla="*/ 142 h 601"/>
                <a:gd name="T46" fmla="*/ 487 w 657"/>
                <a:gd name="T47" fmla="*/ 125 h 601"/>
                <a:gd name="T48" fmla="*/ 526 w 657"/>
                <a:gd name="T49" fmla="*/ 126 h 601"/>
                <a:gd name="T50" fmla="*/ 631 w 657"/>
                <a:gd name="T51" fmla="*/ 252 h 601"/>
                <a:gd name="T52" fmla="*/ 459 w 657"/>
                <a:gd name="T53" fmla="*/ 571 h 601"/>
                <a:gd name="T54" fmla="*/ 362 w 657"/>
                <a:gd name="T55" fmla="*/ 573 h 601"/>
                <a:gd name="T56" fmla="*/ 318 w 657"/>
                <a:gd name="T57" fmla="*/ 544 h 601"/>
                <a:gd name="T58" fmla="*/ 279 w 657"/>
                <a:gd name="T59" fmla="*/ 531 h 601"/>
                <a:gd name="T60" fmla="*/ 237 w 657"/>
                <a:gd name="T61" fmla="*/ 539 h 601"/>
                <a:gd name="T62" fmla="*/ 193 w 657"/>
                <a:gd name="T63" fmla="*/ 529 h 601"/>
                <a:gd name="T64" fmla="*/ 103 w 657"/>
                <a:gd name="T65" fmla="*/ 485 h 601"/>
                <a:gd name="T66" fmla="*/ 23 w 657"/>
                <a:gd name="T67" fmla="*/ 325 h 601"/>
                <a:gd name="T68" fmla="*/ 67 w 657"/>
                <a:gd name="T69" fmla="*/ 139 h 601"/>
                <a:gd name="T70" fmla="*/ 132 w 657"/>
                <a:gd name="T71" fmla="*/ 59 h 601"/>
                <a:gd name="T72" fmla="*/ 212 w 657"/>
                <a:gd name="T73" fmla="*/ 25 h 601"/>
                <a:gd name="T74" fmla="*/ 380 w 657"/>
                <a:gd name="T75" fmla="*/ 81 h 601"/>
                <a:gd name="T76" fmla="*/ 407 w 657"/>
                <a:gd name="T77" fmla="*/ 119 h 601"/>
                <a:gd name="T78" fmla="*/ 421 w 657"/>
                <a:gd name="T79" fmla="*/ 11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7" h="601">
                  <a:moveTo>
                    <a:pt x="421" y="111"/>
                  </a:moveTo>
                  <a:cubicBezTo>
                    <a:pt x="389" y="53"/>
                    <a:pt x="330" y="13"/>
                    <a:pt x="265" y="7"/>
                  </a:cubicBezTo>
                  <a:cubicBezTo>
                    <a:pt x="203" y="0"/>
                    <a:pt x="140" y="24"/>
                    <a:pt x="97" y="69"/>
                  </a:cubicBezTo>
                  <a:cubicBezTo>
                    <a:pt x="49" y="119"/>
                    <a:pt x="19" y="190"/>
                    <a:pt x="10" y="258"/>
                  </a:cubicBezTo>
                  <a:cubicBezTo>
                    <a:pt x="0" y="323"/>
                    <a:pt x="11" y="390"/>
                    <a:pt x="47" y="445"/>
                  </a:cubicBezTo>
                  <a:cubicBezTo>
                    <a:pt x="64" y="472"/>
                    <a:pt x="86" y="494"/>
                    <a:pt x="112" y="511"/>
                  </a:cubicBezTo>
                  <a:cubicBezTo>
                    <a:pt x="141" y="530"/>
                    <a:pt x="176" y="542"/>
                    <a:pt x="210" y="551"/>
                  </a:cubicBezTo>
                  <a:cubicBezTo>
                    <a:pt x="224" y="555"/>
                    <a:pt x="240" y="557"/>
                    <a:pt x="255" y="555"/>
                  </a:cubicBezTo>
                  <a:cubicBezTo>
                    <a:pt x="262" y="554"/>
                    <a:pt x="269" y="552"/>
                    <a:pt x="276" y="550"/>
                  </a:cubicBezTo>
                  <a:cubicBezTo>
                    <a:pt x="286" y="546"/>
                    <a:pt x="292" y="546"/>
                    <a:pt x="301" y="552"/>
                  </a:cubicBezTo>
                  <a:cubicBezTo>
                    <a:pt x="332" y="571"/>
                    <a:pt x="359" y="596"/>
                    <a:pt x="397" y="599"/>
                  </a:cubicBezTo>
                  <a:cubicBezTo>
                    <a:pt x="430" y="601"/>
                    <a:pt x="463" y="588"/>
                    <a:pt x="491" y="574"/>
                  </a:cubicBezTo>
                  <a:cubicBezTo>
                    <a:pt x="521" y="558"/>
                    <a:pt x="549" y="537"/>
                    <a:pt x="572" y="512"/>
                  </a:cubicBezTo>
                  <a:cubicBezTo>
                    <a:pt x="619" y="462"/>
                    <a:pt x="646" y="396"/>
                    <a:pt x="651" y="328"/>
                  </a:cubicBezTo>
                  <a:cubicBezTo>
                    <a:pt x="656" y="265"/>
                    <a:pt x="643" y="194"/>
                    <a:pt x="597" y="147"/>
                  </a:cubicBezTo>
                  <a:cubicBezTo>
                    <a:pt x="577" y="127"/>
                    <a:pt x="550" y="113"/>
                    <a:pt x="522" y="109"/>
                  </a:cubicBezTo>
                  <a:cubicBezTo>
                    <a:pt x="492" y="105"/>
                    <a:pt x="467" y="112"/>
                    <a:pt x="442" y="128"/>
                  </a:cubicBezTo>
                  <a:cubicBezTo>
                    <a:pt x="439" y="130"/>
                    <a:pt x="439" y="130"/>
                    <a:pt x="436" y="129"/>
                  </a:cubicBezTo>
                  <a:cubicBezTo>
                    <a:pt x="434" y="129"/>
                    <a:pt x="432" y="126"/>
                    <a:pt x="431" y="124"/>
                  </a:cubicBezTo>
                  <a:cubicBezTo>
                    <a:pt x="428" y="121"/>
                    <a:pt x="424" y="117"/>
                    <a:pt x="422" y="112"/>
                  </a:cubicBezTo>
                  <a:cubicBezTo>
                    <a:pt x="418" y="103"/>
                    <a:pt x="403" y="107"/>
                    <a:pt x="406" y="117"/>
                  </a:cubicBezTo>
                  <a:cubicBezTo>
                    <a:pt x="410" y="125"/>
                    <a:pt x="416" y="133"/>
                    <a:pt x="423" y="140"/>
                  </a:cubicBezTo>
                  <a:cubicBezTo>
                    <a:pt x="432" y="147"/>
                    <a:pt x="439" y="148"/>
                    <a:pt x="449" y="142"/>
                  </a:cubicBezTo>
                  <a:cubicBezTo>
                    <a:pt x="462" y="135"/>
                    <a:pt x="472" y="128"/>
                    <a:pt x="487" y="125"/>
                  </a:cubicBezTo>
                  <a:cubicBezTo>
                    <a:pt x="500" y="122"/>
                    <a:pt x="513" y="123"/>
                    <a:pt x="526" y="126"/>
                  </a:cubicBezTo>
                  <a:cubicBezTo>
                    <a:pt x="587" y="138"/>
                    <a:pt x="620" y="195"/>
                    <a:pt x="631" y="252"/>
                  </a:cubicBezTo>
                  <a:cubicBezTo>
                    <a:pt x="657" y="383"/>
                    <a:pt x="584" y="522"/>
                    <a:pt x="459" y="571"/>
                  </a:cubicBezTo>
                  <a:cubicBezTo>
                    <a:pt x="427" y="583"/>
                    <a:pt x="394" y="589"/>
                    <a:pt x="362" y="573"/>
                  </a:cubicBezTo>
                  <a:cubicBezTo>
                    <a:pt x="347" y="565"/>
                    <a:pt x="333" y="554"/>
                    <a:pt x="318" y="544"/>
                  </a:cubicBezTo>
                  <a:cubicBezTo>
                    <a:pt x="306" y="536"/>
                    <a:pt x="294" y="527"/>
                    <a:pt x="279" y="531"/>
                  </a:cubicBezTo>
                  <a:cubicBezTo>
                    <a:pt x="264" y="536"/>
                    <a:pt x="253" y="540"/>
                    <a:pt x="237" y="539"/>
                  </a:cubicBezTo>
                  <a:cubicBezTo>
                    <a:pt x="222" y="538"/>
                    <a:pt x="207" y="534"/>
                    <a:pt x="193" y="529"/>
                  </a:cubicBezTo>
                  <a:cubicBezTo>
                    <a:pt x="161" y="519"/>
                    <a:pt x="129" y="507"/>
                    <a:pt x="103" y="485"/>
                  </a:cubicBezTo>
                  <a:cubicBezTo>
                    <a:pt x="56" y="445"/>
                    <a:pt x="28" y="386"/>
                    <a:pt x="23" y="325"/>
                  </a:cubicBezTo>
                  <a:cubicBezTo>
                    <a:pt x="18" y="260"/>
                    <a:pt x="36" y="195"/>
                    <a:pt x="67" y="139"/>
                  </a:cubicBezTo>
                  <a:cubicBezTo>
                    <a:pt x="83" y="109"/>
                    <a:pt x="104" y="80"/>
                    <a:pt x="132" y="59"/>
                  </a:cubicBezTo>
                  <a:cubicBezTo>
                    <a:pt x="155" y="42"/>
                    <a:pt x="183" y="30"/>
                    <a:pt x="212" y="25"/>
                  </a:cubicBezTo>
                  <a:cubicBezTo>
                    <a:pt x="273" y="13"/>
                    <a:pt x="337" y="35"/>
                    <a:pt x="380" y="81"/>
                  </a:cubicBezTo>
                  <a:cubicBezTo>
                    <a:pt x="391" y="92"/>
                    <a:pt x="400" y="105"/>
                    <a:pt x="407" y="119"/>
                  </a:cubicBezTo>
                  <a:cubicBezTo>
                    <a:pt x="412" y="128"/>
                    <a:pt x="426" y="120"/>
                    <a:pt x="421" y="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78">
              <a:extLst>
                <a:ext uri="{FF2B5EF4-FFF2-40B4-BE49-F238E27FC236}">
                  <a16:creationId xmlns:a16="http://schemas.microsoft.com/office/drawing/2014/main" xmlns="" id="{87F0D69A-C462-4FD5-85AD-466E4681D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4150" y="2066925"/>
              <a:ext cx="488950" cy="504825"/>
            </a:xfrm>
            <a:custGeom>
              <a:avLst/>
              <a:gdLst>
                <a:gd name="T0" fmla="*/ 280 w 292"/>
                <a:gd name="T1" fmla="*/ 289 h 301"/>
                <a:gd name="T2" fmla="*/ 290 w 292"/>
                <a:gd name="T3" fmla="*/ 205 h 301"/>
                <a:gd name="T4" fmla="*/ 271 w 292"/>
                <a:gd name="T5" fmla="*/ 130 h 301"/>
                <a:gd name="T6" fmla="*/ 201 w 292"/>
                <a:gd name="T7" fmla="*/ 59 h 301"/>
                <a:gd name="T8" fmla="*/ 110 w 292"/>
                <a:gd name="T9" fmla="*/ 12 h 301"/>
                <a:gd name="T10" fmla="*/ 7 w 292"/>
                <a:gd name="T11" fmla="*/ 9 h 301"/>
                <a:gd name="T12" fmla="*/ 2 w 292"/>
                <a:gd name="T13" fmla="*/ 20 h 301"/>
                <a:gd name="T14" fmla="*/ 59 w 292"/>
                <a:gd name="T15" fmla="*/ 128 h 301"/>
                <a:gd name="T16" fmla="*/ 113 w 292"/>
                <a:gd name="T17" fmla="*/ 178 h 301"/>
                <a:gd name="T18" fmla="*/ 184 w 292"/>
                <a:gd name="T19" fmla="*/ 220 h 301"/>
                <a:gd name="T20" fmla="*/ 267 w 292"/>
                <a:gd name="T21" fmla="*/ 293 h 301"/>
                <a:gd name="T22" fmla="*/ 278 w 292"/>
                <a:gd name="T23" fmla="*/ 281 h 301"/>
                <a:gd name="T24" fmla="*/ 200 w 292"/>
                <a:gd name="T25" fmla="*/ 211 h 301"/>
                <a:gd name="T26" fmla="*/ 127 w 292"/>
                <a:gd name="T27" fmla="*/ 168 h 301"/>
                <a:gd name="T28" fmla="*/ 71 w 292"/>
                <a:gd name="T29" fmla="*/ 117 h 301"/>
                <a:gd name="T30" fmla="*/ 16 w 292"/>
                <a:gd name="T31" fmla="*/ 12 h 301"/>
                <a:gd name="T32" fmla="*/ 11 w 292"/>
                <a:gd name="T33" fmla="*/ 24 h 301"/>
                <a:gd name="T34" fmla="*/ 181 w 292"/>
                <a:gd name="T35" fmla="*/ 64 h 301"/>
                <a:gd name="T36" fmla="*/ 250 w 292"/>
                <a:gd name="T37" fmla="*/ 128 h 301"/>
                <a:gd name="T38" fmla="*/ 275 w 292"/>
                <a:gd name="T39" fmla="*/ 198 h 301"/>
                <a:gd name="T40" fmla="*/ 265 w 292"/>
                <a:gd name="T41" fmla="*/ 285 h 301"/>
                <a:gd name="T42" fmla="*/ 280 w 292"/>
                <a:gd name="T43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2" h="301">
                  <a:moveTo>
                    <a:pt x="280" y="289"/>
                  </a:moveTo>
                  <a:cubicBezTo>
                    <a:pt x="284" y="261"/>
                    <a:pt x="289" y="233"/>
                    <a:pt x="290" y="205"/>
                  </a:cubicBezTo>
                  <a:cubicBezTo>
                    <a:pt x="292" y="177"/>
                    <a:pt x="287" y="153"/>
                    <a:pt x="271" y="130"/>
                  </a:cubicBezTo>
                  <a:cubicBezTo>
                    <a:pt x="253" y="102"/>
                    <a:pt x="227" y="79"/>
                    <a:pt x="201" y="59"/>
                  </a:cubicBezTo>
                  <a:cubicBezTo>
                    <a:pt x="174" y="38"/>
                    <a:pt x="144" y="21"/>
                    <a:pt x="110" y="12"/>
                  </a:cubicBezTo>
                  <a:cubicBezTo>
                    <a:pt x="77" y="2"/>
                    <a:pt x="41" y="0"/>
                    <a:pt x="7" y="9"/>
                  </a:cubicBezTo>
                  <a:cubicBezTo>
                    <a:pt x="1" y="10"/>
                    <a:pt x="0" y="16"/>
                    <a:pt x="2" y="20"/>
                  </a:cubicBezTo>
                  <a:cubicBezTo>
                    <a:pt x="20" y="57"/>
                    <a:pt x="37" y="94"/>
                    <a:pt x="59" y="128"/>
                  </a:cubicBezTo>
                  <a:cubicBezTo>
                    <a:pt x="73" y="149"/>
                    <a:pt x="91" y="165"/>
                    <a:pt x="113" y="178"/>
                  </a:cubicBezTo>
                  <a:cubicBezTo>
                    <a:pt x="136" y="193"/>
                    <a:pt x="161" y="205"/>
                    <a:pt x="184" y="220"/>
                  </a:cubicBezTo>
                  <a:cubicBezTo>
                    <a:pt x="216" y="240"/>
                    <a:pt x="243" y="264"/>
                    <a:pt x="267" y="293"/>
                  </a:cubicBezTo>
                  <a:cubicBezTo>
                    <a:pt x="273" y="301"/>
                    <a:pt x="285" y="289"/>
                    <a:pt x="278" y="281"/>
                  </a:cubicBezTo>
                  <a:cubicBezTo>
                    <a:pt x="256" y="254"/>
                    <a:pt x="229" y="231"/>
                    <a:pt x="200" y="211"/>
                  </a:cubicBezTo>
                  <a:cubicBezTo>
                    <a:pt x="176" y="196"/>
                    <a:pt x="151" y="183"/>
                    <a:pt x="127" y="168"/>
                  </a:cubicBezTo>
                  <a:cubicBezTo>
                    <a:pt x="104" y="155"/>
                    <a:pt x="85" y="140"/>
                    <a:pt x="71" y="117"/>
                  </a:cubicBezTo>
                  <a:cubicBezTo>
                    <a:pt x="50" y="84"/>
                    <a:pt x="33" y="47"/>
                    <a:pt x="16" y="12"/>
                  </a:cubicBezTo>
                  <a:cubicBezTo>
                    <a:pt x="14" y="16"/>
                    <a:pt x="12" y="20"/>
                    <a:pt x="11" y="24"/>
                  </a:cubicBezTo>
                  <a:cubicBezTo>
                    <a:pt x="71" y="10"/>
                    <a:pt x="132" y="30"/>
                    <a:pt x="181" y="64"/>
                  </a:cubicBezTo>
                  <a:cubicBezTo>
                    <a:pt x="206" y="82"/>
                    <a:pt x="231" y="104"/>
                    <a:pt x="250" y="128"/>
                  </a:cubicBezTo>
                  <a:cubicBezTo>
                    <a:pt x="267" y="149"/>
                    <a:pt x="276" y="171"/>
                    <a:pt x="275" y="198"/>
                  </a:cubicBezTo>
                  <a:cubicBezTo>
                    <a:pt x="274" y="227"/>
                    <a:pt x="269" y="256"/>
                    <a:pt x="265" y="285"/>
                  </a:cubicBezTo>
                  <a:cubicBezTo>
                    <a:pt x="263" y="295"/>
                    <a:pt x="279" y="299"/>
                    <a:pt x="280" y="2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79">
              <a:extLst>
                <a:ext uri="{FF2B5EF4-FFF2-40B4-BE49-F238E27FC236}">
                  <a16:creationId xmlns:a16="http://schemas.microsoft.com/office/drawing/2014/main" xmlns="" id="{46F09951-718A-4B3D-A4A4-7B7BADB59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588" y="2246313"/>
              <a:ext cx="322263" cy="385763"/>
            </a:xfrm>
            <a:custGeom>
              <a:avLst/>
              <a:gdLst>
                <a:gd name="T0" fmla="*/ 19 w 193"/>
                <a:gd name="T1" fmla="*/ 201 h 230"/>
                <a:gd name="T2" fmla="*/ 96 w 193"/>
                <a:gd name="T3" fmla="*/ 75 h 230"/>
                <a:gd name="T4" fmla="*/ 115 w 193"/>
                <a:gd name="T5" fmla="*/ 44 h 230"/>
                <a:gd name="T6" fmla="*/ 132 w 193"/>
                <a:gd name="T7" fmla="*/ 22 h 230"/>
                <a:gd name="T8" fmla="*/ 158 w 193"/>
                <a:gd name="T9" fmla="*/ 29 h 230"/>
                <a:gd name="T10" fmla="*/ 177 w 193"/>
                <a:gd name="T11" fmla="*/ 45 h 230"/>
                <a:gd name="T12" fmla="*/ 180 w 193"/>
                <a:gd name="T13" fmla="*/ 34 h 230"/>
                <a:gd name="T14" fmla="*/ 82 w 193"/>
                <a:gd name="T15" fmla="*/ 138 h 230"/>
                <a:gd name="T16" fmla="*/ 47 w 193"/>
                <a:gd name="T17" fmla="*/ 190 h 230"/>
                <a:gd name="T18" fmla="*/ 38 w 193"/>
                <a:gd name="T19" fmla="*/ 203 h 230"/>
                <a:gd name="T20" fmla="*/ 37 w 193"/>
                <a:gd name="T21" fmla="*/ 204 h 230"/>
                <a:gd name="T22" fmla="*/ 34 w 193"/>
                <a:gd name="T23" fmla="*/ 205 h 230"/>
                <a:gd name="T24" fmla="*/ 20 w 193"/>
                <a:gd name="T25" fmla="*/ 195 h 230"/>
                <a:gd name="T26" fmla="*/ 4 w 193"/>
                <a:gd name="T27" fmla="*/ 199 h 230"/>
                <a:gd name="T28" fmla="*/ 48 w 193"/>
                <a:gd name="T29" fmla="*/ 216 h 230"/>
                <a:gd name="T30" fmla="*/ 65 w 193"/>
                <a:gd name="T31" fmla="*/ 192 h 230"/>
                <a:gd name="T32" fmla="*/ 137 w 193"/>
                <a:gd name="T33" fmla="*/ 93 h 230"/>
                <a:gd name="T34" fmla="*/ 188 w 193"/>
                <a:gd name="T35" fmla="*/ 48 h 230"/>
                <a:gd name="T36" fmla="*/ 191 w 193"/>
                <a:gd name="T37" fmla="*/ 37 h 230"/>
                <a:gd name="T38" fmla="*/ 171 w 193"/>
                <a:gd name="T39" fmla="*/ 18 h 230"/>
                <a:gd name="T40" fmla="*/ 142 w 193"/>
                <a:gd name="T41" fmla="*/ 5 h 230"/>
                <a:gd name="T42" fmla="*/ 99 w 193"/>
                <a:gd name="T43" fmla="*/ 40 h 230"/>
                <a:gd name="T44" fmla="*/ 5 w 193"/>
                <a:gd name="T45" fmla="*/ 193 h 230"/>
                <a:gd name="T46" fmla="*/ 19 w 193"/>
                <a:gd name="T47" fmla="*/ 201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3" h="230">
                  <a:moveTo>
                    <a:pt x="19" y="201"/>
                  </a:moveTo>
                  <a:cubicBezTo>
                    <a:pt x="45" y="159"/>
                    <a:pt x="70" y="117"/>
                    <a:pt x="96" y="75"/>
                  </a:cubicBezTo>
                  <a:cubicBezTo>
                    <a:pt x="102" y="65"/>
                    <a:pt x="108" y="54"/>
                    <a:pt x="115" y="44"/>
                  </a:cubicBezTo>
                  <a:cubicBezTo>
                    <a:pt x="119" y="37"/>
                    <a:pt x="124" y="26"/>
                    <a:pt x="132" y="22"/>
                  </a:cubicBezTo>
                  <a:cubicBezTo>
                    <a:pt x="140" y="17"/>
                    <a:pt x="150" y="25"/>
                    <a:pt x="158" y="29"/>
                  </a:cubicBezTo>
                  <a:cubicBezTo>
                    <a:pt x="165" y="33"/>
                    <a:pt x="171" y="38"/>
                    <a:pt x="177" y="45"/>
                  </a:cubicBezTo>
                  <a:cubicBezTo>
                    <a:pt x="178" y="42"/>
                    <a:pt x="179" y="38"/>
                    <a:pt x="180" y="34"/>
                  </a:cubicBezTo>
                  <a:cubicBezTo>
                    <a:pt x="138" y="57"/>
                    <a:pt x="108" y="101"/>
                    <a:pt x="82" y="138"/>
                  </a:cubicBezTo>
                  <a:cubicBezTo>
                    <a:pt x="70" y="155"/>
                    <a:pt x="59" y="173"/>
                    <a:pt x="47" y="190"/>
                  </a:cubicBezTo>
                  <a:cubicBezTo>
                    <a:pt x="44" y="194"/>
                    <a:pt x="41" y="199"/>
                    <a:pt x="38" y="203"/>
                  </a:cubicBezTo>
                  <a:cubicBezTo>
                    <a:pt x="38" y="203"/>
                    <a:pt x="37" y="204"/>
                    <a:pt x="37" y="204"/>
                  </a:cubicBezTo>
                  <a:cubicBezTo>
                    <a:pt x="39" y="202"/>
                    <a:pt x="35" y="205"/>
                    <a:pt x="34" y="205"/>
                  </a:cubicBezTo>
                  <a:cubicBezTo>
                    <a:pt x="26" y="207"/>
                    <a:pt x="21" y="203"/>
                    <a:pt x="20" y="195"/>
                  </a:cubicBezTo>
                  <a:cubicBezTo>
                    <a:pt x="18" y="185"/>
                    <a:pt x="3" y="189"/>
                    <a:pt x="4" y="199"/>
                  </a:cubicBezTo>
                  <a:cubicBezTo>
                    <a:pt x="8" y="219"/>
                    <a:pt x="32" y="230"/>
                    <a:pt x="48" y="216"/>
                  </a:cubicBezTo>
                  <a:cubicBezTo>
                    <a:pt x="55" y="210"/>
                    <a:pt x="60" y="199"/>
                    <a:pt x="65" y="192"/>
                  </a:cubicBezTo>
                  <a:cubicBezTo>
                    <a:pt x="88" y="158"/>
                    <a:pt x="110" y="123"/>
                    <a:pt x="137" y="93"/>
                  </a:cubicBezTo>
                  <a:cubicBezTo>
                    <a:pt x="152" y="76"/>
                    <a:pt x="168" y="59"/>
                    <a:pt x="188" y="48"/>
                  </a:cubicBezTo>
                  <a:cubicBezTo>
                    <a:pt x="191" y="46"/>
                    <a:pt x="193" y="41"/>
                    <a:pt x="191" y="37"/>
                  </a:cubicBezTo>
                  <a:cubicBezTo>
                    <a:pt x="185" y="30"/>
                    <a:pt x="179" y="23"/>
                    <a:pt x="171" y="18"/>
                  </a:cubicBezTo>
                  <a:cubicBezTo>
                    <a:pt x="162" y="13"/>
                    <a:pt x="152" y="7"/>
                    <a:pt x="142" y="5"/>
                  </a:cubicBezTo>
                  <a:cubicBezTo>
                    <a:pt x="120" y="0"/>
                    <a:pt x="108" y="24"/>
                    <a:pt x="99" y="40"/>
                  </a:cubicBezTo>
                  <a:cubicBezTo>
                    <a:pt x="67" y="91"/>
                    <a:pt x="36" y="142"/>
                    <a:pt x="5" y="193"/>
                  </a:cubicBezTo>
                  <a:cubicBezTo>
                    <a:pt x="0" y="202"/>
                    <a:pt x="14" y="210"/>
                    <a:pt x="19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80">
              <a:extLst>
                <a:ext uri="{FF2B5EF4-FFF2-40B4-BE49-F238E27FC236}">
                  <a16:creationId xmlns:a16="http://schemas.microsoft.com/office/drawing/2014/main" xmlns="" id="{E8A3A39D-908A-4764-B17E-8A4AC754C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0988" y="2128838"/>
              <a:ext cx="120650" cy="77788"/>
            </a:xfrm>
            <a:custGeom>
              <a:avLst/>
              <a:gdLst>
                <a:gd name="T0" fmla="*/ 16 w 72"/>
                <a:gd name="T1" fmla="*/ 40 h 46"/>
                <a:gd name="T2" fmla="*/ 62 w 72"/>
                <a:gd name="T3" fmla="*/ 18 h 46"/>
                <a:gd name="T4" fmla="*/ 58 w 72"/>
                <a:gd name="T5" fmla="*/ 3 h 46"/>
                <a:gd name="T6" fmla="*/ 8 w 72"/>
                <a:gd name="T7" fmla="*/ 26 h 46"/>
                <a:gd name="T8" fmla="*/ 16 w 72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6">
                  <a:moveTo>
                    <a:pt x="16" y="40"/>
                  </a:moveTo>
                  <a:cubicBezTo>
                    <a:pt x="30" y="30"/>
                    <a:pt x="46" y="23"/>
                    <a:pt x="62" y="18"/>
                  </a:cubicBezTo>
                  <a:cubicBezTo>
                    <a:pt x="72" y="15"/>
                    <a:pt x="68" y="0"/>
                    <a:pt x="58" y="3"/>
                  </a:cubicBezTo>
                  <a:cubicBezTo>
                    <a:pt x="40" y="8"/>
                    <a:pt x="23" y="16"/>
                    <a:pt x="8" y="26"/>
                  </a:cubicBezTo>
                  <a:cubicBezTo>
                    <a:pt x="0" y="32"/>
                    <a:pt x="8" y="46"/>
                    <a:pt x="16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81">
              <a:extLst>
                <a:ext uri="{FF2B5EF4-FFF2-40B4-BE49-F238E27FC236}">
                  <a16:creationId xmlns:a16="http://schemas.microsoft.com/office/drawing/2014/main" xmlns="" id="{F388B138-884E-4346-BC35-AB146BEE6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13" y="2187575"/>
              <a:ext cx="138113" cy="65088"/>
            </a:xfrm>
            <a:custGeom>
              <a:avLst/>
              <a:gdLst>
                <a:gd name="T0" fmla="*/ 14 w 83"/>
                <a:gd name="T1" fmla="*/ 36 h 39"/>
                <a:gd name="T2" fmla="*/ 73 w 83"/>
                <a:gd name="T3" fmla="*/ 18 h 39"/>
                <a:gd name="T4" fmla="*/ 69 w 83"/>
                <a:gd name="T5" fmla="*/ 3 h 39"/>
                <a:gd name="T6" fmla="*/ 10 w 83"/>
                <a:gd name="T7" fmla="*/ 21 h 39"/>
                <a:gd name="T8" fmla="*/ 14 w 83"/>
                <a:gd name="T9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39">
                  <a:moveTo>
                    <a:pt x="14" y="36"/>
                  </a:moveTo>
                  <a:cubicBezTo>
                    <a:pt x="34" y="30"/>
                    <a:pt x="54" y="24"/>
                    <a:pt x="73" y="18"/>
                  </a:cubicBezTo>
                  <a:cubicBezTo>
                    <a:pt x="83" y="15"/>
                    <a:pt x="79" y="0"/>
                    <a:pt x="69" y="3"/>
                  </a:cubicBezTo>
                  <a:cubicBezTo>
                    <a:pt x="49" y="9"/>
                    <a:pt x="29" y="15"/>
                    <a:pt x="10" y="21"/>
                  </a:cubicBezTo>
                  <a:cubicBezTo>
                    <a:pt x="0" y="24"/>
                    <a:pt x="4" y="39"/>
                    <a:pt x="14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182">
              <a:extLst>
                <a:ext uri="{FF2B5EF4-FFF2-40B4-BE49-F238E27FC236}">
                  <a16:creationId xmlns:a16="http://schemas.microsoft.com/office/drawing/2014/main" xmlns="" id="{19048E14-6F57-4F07-9300-63D4E4AA7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8938" y="2233613"/>
              <a:ext cx="133350" cy="74613"/>
            </a:xfrm>
            <a:custGeom>
              <a:avLst/>
              <a:gdLst>
                <a:gd name="T0" fmla="*/ 16 w 80"/>
                <a:gd name="T1" fmla="*/ 39 h 45"/>
                <a:gd name="T2" fmla="*/ 70 w 80"/>
                <a:gd name="T3" fmla="*/ 17 h 45"/>
                <a:gd name="T4" fmla="*/ 70 w 80"/>
                <a:gd name="T5" fmla="*/ 1 h 45"/>
                <a:gd name="T6" fmla="*/ 8 w 80"/>
                <a:gd name="T7" fmla="*/ 25 h 45"/>
                <a:gd name="T8" fmla="*/ 16 w 80"/>
                <a:gd name="T9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45">
                  <a:moveTo>
                    <a:pt x="16" y="39"/>
                  </a:moveTo>
                  <a:cubicBezTo>
                    <a:pt x="32" y="27"/>
                    <a:pt x="50" y="19"/>
                    <a:pt x="70" y="17"/>
                  </a:cubicBezTo>
                  <a:cubicBezTo>
                    <a:pt x="80" y="16"/>
                    <a:pt x="80" y="0"/>
                    <a:pt x="70" y="1"/>
                  </a:cubicBezTo>
                  <a:cubicBezTo>
                    <a:pt x="47" y="4"/>
                    <a:pt x="26" y="11"/>
                    <a:pt x="8" y="25"/>
                  </a:cubicBezTo>
                  <a:cubicBezTo>
                    <a:pt x="0" y="31"/>
                    <a:pt x="8" y="45"/>
                    <a:pt x="16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183">
              <a:extLst>
                <a:ext uri="{FF2B5EF4-FFF2-40B4-BE49-F238E27FC236}">
                  <a16:creationId xmlns:a16="http://schemas.microsoft.com/office/drawing/2014/main" xmlns="" id="{394AE44E-DB3B-4915-8CD6-4AD8508FB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2287588"/>
              <a:ext cx="128588" cy="77788"/>
            </a:xfrm>
            <a:custGeom>
              <a:avLst/>
              <a:gdLst>
                <a:gd name="T0" fmla="*/ 17 w 77"/>
                <a:gd name="T1" fmla="*/ 40 h 46"/>
                <a:gd name="T2" fmla="*/ 67 w 77"/>
                <a:gd name="T3" fmla="*/ 18 h 46"/>
                <a:gd name="T4" fmla="*/ 63 w 77"/>
                <a:gd name="T5" fmla="*/ 3 h 46"/>
                <a:gd name="T6" fmla="*/ 9 w 77"/>
                <a:gd name="T7" fmla="*/ 27 h 46"/>
                <a:gd name="T8" fmla="*/ 17 w 77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6">
                  <a:moveTo>
                    <a:pt x="17" y="40"/>
                  </a:moveTo>
                  <a:cubicBezTo>
                    <a:pt x="32" y="30"/>
                    <a:pt x="49" y="23"/>
                    <a:pt x="67" y="18"/>
                  </a:cubicBezTo>
                  <a:cubicBezTo>
                    <a:pt x="77" y="16"/>
                    <a:pt x="73" y="0"/>
                    <a:pt x="63" y="3"/>
                  </a:cubicBezTo>
                  <a:cubicBezTo>
                    <a:pt x="43" y="8"/>
                    <a:pt x="25" y="16"/>
                    <a:pt x="9" y="27"/>
                  </a:cubicBezTo>
                  <a:cubicBezTo>
                    <a:pt x="0" y="32"/>
                    <a:pt x="8" y="46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184">
              <a:extLst>
                <a:ext uri="{FF2B5EF4-FFF2-40B4-BE49-F238E27FC236}">
                  <a16:creationId xmlns:a16="http://schemas.microsoft.com/office/drawing/2014/main" xmlns="" id="{7A4CAFEF-610C-4D78-A5AA-EFE5D131D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650" y="2543175"/>
              <a:ext cx="279400" cy="433388"/>
            </a:xfrm>
            <a:custGeom>
              <a:avLst/>
              <a:gdLst>
                <a:gd name="T0" fmla="*/ 20 w 167"/>
                <a:gd name="T1" fmla="*/ 213 h 258"/>
                <a:gd name="T2" fmla="*/ 43 w 167"/>
                <a:gd name="T3" fmla="*/ 103 h 258"/>
                <a:gd name="T4" fmla="*/ 123 w 167"/>
                <a:gd name="T5" fmla="*/ 21 h 258"/>
                <a:gd name="T6" fmla="*/ 145 w 167"/>
                <a:gd name="T7" fmla="*/ 56 h 258"/>
                <a:gd name="T8" fmla="*/ 103 w 167"/>
                <a:gd name="T9" fmla="*/ 98 h 258"/>
                <a:gd name="T10" fmla="*/ 70 w 167"/>
                <a:gd name="T11" fmla="*/ 191 h 258"/>
                <a:gd name="T12" fmla="*/ 76 w 167"/>
                <a:gd name="T13" fmla="*/ 220 h 258"/>
                <a:gd name="T14" fmla="*/ 72 w 167"/>
                <a:gd name="T15" fmla="*/ 238 h 258"/>
                <a:gd name="T16" fmla="*/ 58 w 167"/>
                <a:gd name="T17" fmla="*/ 240 h 258"/>
                <a:gd name="T18" fmla="*/ 20 w 167"/>
                <a:gd name="T19" fmla="*/ 213 h 258"/>
                <a:gd name="T20" fmla="*/ 5 w 167"/>
                <a:gd name="T21" fmla="*/ 217 h 258"/>
                <a:gd name="T22" fmla="*/ 44 w 167"/>
                <a:gd name="T23" fmla="*/ 253 h 258"/>
                <a:gd name="T24" fmla="*/ 89 w 167"/>
                <a:gd name="T25" fmla="*/ 241 h 258"/>
                <a:gd name="T26" fmla="*/ 91 w 167"/>
                <a:gd name="T27" fmla="*/ 212 h 258"/>
                <a:gd name="T28" fmla="*/ 86 w 167"/>
                <a:gd name="T29" fmla="*/ 174 h 258"/>
                <a:gd name="T30" fmla="*/ 112 w 167"/>
                <a:gd name="T31" fmla="*/ 111 h 258"/>
                <a:gd name="T32" fmla="*/ 160 w 167"/>
                <a:gd name="T33" fmla="*/ 61 h 258"/>
                <a:gd name="T34" fmla="*/ 150 w 167"/>
                <a:gd name="T35" fmla="*/ 12 h 258"/>
                <a:gd name="T36" fmla="*/ 91 w 167"/>
                <a:gd name="T37" fmla="*/ 14 h 258"/>
                <a:gd name="T38" fmla="*/ 44 w 167"/>
                <a:gd name="T39" fmla="*/ 64 h 258"/>
                <a:gd name="T40" fmla="*/ 11 w 167"/>
                <a:gd name="T41" fmla="*/ 143 h 258"/>
                <a:gd name="T42" fmla="*/ 5 w 167"/>
                <a:gd name="T43" fmla="*/ 217 h 258"/>
                <a:gd name="T44" fmla="*/ 20 w 167"/>
                <a:gd name="T45" fmla="*/ 21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258">
                  <a:moveTo>
                    <a:pt x="20" y="213"/>
                  </a:moveTo>
                  <a:cubicBezTo>
                    <a:pt x="12" y="175"/>
                    <a:pt x="28" y="137"/>
                    <a:pt x="43" y="103"/>
                  </a:cubicBezTo>
                  <a:cubicBezTo>
                    <a:pt x="58" y="69"/>
                    <a:pt x="80" y="22"/>
                    <a:pt x="123" y="21"/>
                  </a:cubicBezTo>
                  <a:cubicBezTo>
                    <a:pt x="144" y="20"/>
                    <a:pt x="153" y="38"/>
                    <a:pt x="145" y="56"/>
                  </a:cubicBezTo>
                  <a:cubicBezTo>
                    <a:pt x="137" y="74"/>
                    <a:pt x="116" y="84"/>
                    <a:pt x="103" y="98"/>
                  </a:cubicBezTo>
                  <a:cubicBezTo>
                    <a:pt x="79" y="122"/>
                    <a:pt x="66" y="157"/>
                    <a:pt x="70" y="191"/>
                  </a:cubicBezTo>
                  <a:cubicBezTo>
                    <a:pt x="71" y="201"/>
                    <a:pt x="75" y="210"/>
                    <a:pt x="76" y="220"/>
                  </a:cubicBezTo>
                  <a:cubicBezTo>
                    <a:pt x="77" y="226"/>
                    <a:pt x="77" y="234"/>
                    <a:pt x="72" y="238"/>
                  </a:cubicBezTo>
                  <a:cubicBezTo>
                    <a:pt x="68" y="240"/>
                    <a:pt x="62" y="240"/>
                    <a:pt x="58" y="240"/>
                  </a:cubicBezTo>
                  <a:cubicBezTo>
                    <a:pt x="42" y="239"/>
                    <a:pt x="25" y="229"/>
                    <a:pt x="20" y="213"/>
                  </a:cubicBezTo>
                  <a:cubicBezTo>
                    <a:pt x="17" y="203"/>
                    <a:pt x="2" y="207"/>
                    <a:pt x="5" y="217"/>
                  </a:cubicBezTo>
                  <a:cubicBezTo>
                    <a:pt x="10" y="236"/>
                    <a:pt x="25" y="248"/>
                    <a:pt x="44" y="253"/>
                  </a:cubicBezTo>
                  <a:cubicBezTo>
                    <a:pt x="60" y="258"/>
                    <a:pt x="80" y="258"/>
                    <a:pt x="89" y="241"/>
                  </a:cubicBezTo>
                  <a:cubicBezTo>
                    <a:pt x="94" y="232"/>
                    <a:pt x="93" y="222"/>
                    <a:pt x="91" y="212"/>
                  </a:cubicBezTo>
                  <a:cubicBezTo>
                    <a:pt x="88" y="199"/>
                    <a:pt x="85" y="187"/>
                    <a:pt x="86" y="174"/>
                  </a:cubicBezTo>
                  <a:cubicBezTo>
                    <a:pt x="86" y="151"/>
                    <a:pt x="96" y="128"/>
                    <a:pt x="112" y="111"/>
                  </a:cubicBezTo>
                  <a:cubicBezTo>
                    <a:pt x="128" y="95"/>
                    <a:pt x="150" y="83"/>
                    <a:pt x="160" y="61"/>
                  </a:cubicBezTo>
                  <a:cubicBezTo>
                    <a:pt x="167" y="45"/>
                    <a:pt x="166" y="24"/>
                    <a:pt x="150" y="12"/>
                  </a:cubicBezTo>
                  <a:cubicBezTo>
                    <a:pt x="133" y="0"/>
                    <a:pt x="109" y="4"/>
                    <a:pt x="91" y="14"/>
                  </a:cubicBezTo>
                  <a:cubicBezTo>
                    <a:pt x="70" y="24"/>
                    <a:pt x="55" y="44"/>
                    <a:pt x="44" y="64"/>
                  </a:cubicBezTo>
                  <a:cubicBezTo>
                    <a:pt x="31" y="89"/>
                    <a:pt x="19" y="116"/>
                    <a:pt x="11" y="143"/>
                  </a:cubicBezTo>
                  <a:cubicBezTo>
                    <a:pt x="3" y="167"/>
                    <a:pt x="0" y="192"/>
                    <a:pt x="5" y="217"/>
                  </a:cubicBezTo>
                  <a:cubicBezTo>
                    <a:pt x="7" y="227"/>
                    <a:pt x="22" y="223"/>
                    <a:pt x="20" y="2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185">
              <a:extLst>
                <a:ext uri="{FF2B5EF4-FFF2-40B4-BE49-F238E27FC236}">
                  <a16:creationId xmlns:a16="http://schemas.microsoft.com/office/drawing/2014/main" xmlns="" id="{3E1555B7-C95E-4E27-A8E5-914A897DB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008313"/>
              <a:ext cx="176213" cy="168275"/>
            </a:xfrm>
            <a:custGeom>
              <a:avLst/>
              <a:gdLst>
                <a:gd name="T0" fmla="*/ 17 w 105"/>
                <a:gd name="T1" fmla="*/ 49 h 101"/>
                <a:gd name="T2" fmla="*/ 58 w 105"/>
                <a:gd name="T3" fmla="*/ 16 h 101"/>
                <a:gd name="T4" fmla="*/ 85 w 105"/>
                <a:gd name="T5" fmla="*/ 30 h 101"/>
                <a:gd name="T6" fmla="*/ 85 w 105"/>
                <a:gd name="T7" fmla="*/ 58 h 101"/>
                <a:gd name="T8" fmla="*/ 69 w 105"/>
                <a:gd name="T9" fmla="*/ 81 h 101"/>
                <a:gd name="T10" fmla="*/ 44 w 105"/>
                <a:gd name="T11" fmla="*/ 82 h 101"/>
                <a:gd name="T12" fmla="*/ 22 w 105"/>
                <a:gd name="T13" fmla="*/ 69 h 101"/>
                <a:gd name="T14" fmla="*/ 17 w 105"/>
                <a:gd name="T15" fmla="*/ 47 h 101"/>
                <a:gd name="T16" fmla="*/ 1 w 105"/>
                <a:gd name="T17" fmla="*/ 51 h 101"/>
                <a:gd name="T18" fmla="*/ 12 w 105"/>
                <a:gd name="T19" fmla="*/ 84 h 101"/>
                <a:gd name="T20" fmla="*/ 50 w 105"/>
                <a:gd name="T21" fmla="*/ 100 h 101"/>
                <a:gd name="T22" fmla="*/ 84 w 105"/>
                <a:gd name="T23" fmla="*/ 90 h 101"/>
                <a:gd name="T24" fmla="*/ 103 w 105"/>
                <a:gd name="T25" fmla="*/ 53 h 101"/>
                <a:gd name="T26" fmla="*/ 95 w 105"/>
                <a:gd name="T27" fmla="*/ 15 h 101"/>
                <a:gd name="T28" fmla="*/ 58 w 105"/>
                <a:gd name="T29" fmla="*/ 0 h 101"/>
                <a:gd name="T30" fmla="*/ 1 w 105"/>
                <a:gd name="T31" fmla="*/ 49 h 101"/>
                <a:gd name="T32" fmla="*/ 17 w 105"/>
                <a:gd name="T33" fmla="*/ 4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1">
                  <a:moveTo>
                    <a:pt x="17" y="49"/>
                  </a:moveTo>
                  <a:cubicBezTo>
                    <a:pt x="17" y="27"/>
                    <a:pt x="39" y="16"/>
                    <a:pt x="58" y="16"/>
                  </a:cubicBezTo>
                  <a:cubicBezTo>
                    <a:pt x="69" y="16"/>
                    <a:pt x="81" y="18"/>
                    <a:pt x="85" y="30"/>
                  </a:cubicBezTo>
                  <a:cubicBezTo>
                    <a:pt x="89" y="39"/>
                    <a:pt x="88" y="49"/>
                    <a:pt x="85" y="58"/>
                  </a:cubicBezTo>
                  <a:cubicBezTo>
                    <a:pt x="83" y="66"/>
                    <a:pt x="77" y="77"/>
                    <a:pt x="69" y="81"/>
                  </a:cubicBezTo>
                  <a:cubicBezTo>
                    <a:pt x="62" y="86"/>
                    <a:pt x="52" y="84"/>
                    <a:pt x="44" y="82"/>
                  </a:cubicBezTo>
                  <a:cubicBezTo>
                    <a:pt x="35" y="80"/>
                    <a:pt x="25" y="78"/>
                    <a:pt x="22" y="69"/>
                  </a:cubicBezTo>
                  <a:cubicBezTo>
                    <a:pt x="19" y="62"/>
                    <a:pt x="18" y="54"/>
                    <a:pt x="17" y="47"/>
                  </a:cubicBezTo>
                  <a:cubicBezTo>
                    <a:pt x="15" y="37"/>
                    <a:pt x="0" y="41"/>
                    <a:pt x="1" y="51"/>
                  </a:cubicBezTo>
                  <a:cubicBezTo>
                    <a:pt x="3" y="62"/>
                    <a:pt x="5" y="75"/>
                    <a:pt x="12" y="84"/>
                  </a:cubicBezTo>
                  <a:cubicBezTo>
                    <a:pt x="20" y="95"/>
                    <a:pt x="38" y="98"/>
                    <a:pt x="50" y="100"/>
                  </a:cubicBezTo>
                  <a:cubicBezTo>
                    <a:pt x="63" y="101"/>
                    <a:pt x="75" y="99"/>
                    <a:pt x="84" y="90"/>
                  </a:cubicBezTo>
                  <a:cubicBezTo>
                    <a:pt x="94" y="80"/>
                    <a:pt x="101" y="66"/>
                    <a:pt x="103" y="53"/>
                  </a:cubicBezTo>
                  <a:cubicBezTo>
                    <a:pt x="105" y="40"/>
                    <a:pt x="103" y="26"/>
                    <a:pt x="95" y="15"/>
                  </a:cubicBezTo>
                  <a:cubicBezTo>
                    <a:pt x="87" y="3"/>
                    <a:pt x="72" y="0"/>
                    <a:pt x="58" y="0"/>
                  </a:cubicBezTo>
                  <a:cubicBezTo>
                    <a:pt x="29" y="0"/>
                    <a:pt x="1" y="18"/>
                    <a:pt x="1" y="49"/>
                  </a:cubicBezTo>
                  <a:cubicBezTo>
                    <a:pt x="1" y="59"/>
                    <a:pt x="17" y="59"/>
                    <a:pt x="17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14" name="组合 213">
            <a:extLst>
              <a:ext uri="{FF2B5EF4-FFF2-40B4-BE49-F238E27FC236}">
                <a16:creationId xmlns:a16="http://schemas.microsoft.com/office/drawing/2014/main" xmlns="" id="{5D923B7C-53F3-4144-B262-F32EC75BB6B8}"/>
              </a:ext>
            </a:extLst>
          </p:cNvPr>
          <p:cNvGrpSpPr/>
          <p:nvPr/>
        </p:nvGrpSpPr>
        <p:grpSpPr>
          <a:xfrm>
            <a:off x="1843195" y="3922909"/>
            <a:ext cx="1194253" cy="1079500"/>
            <a:chOff x="7399338" y="533400"/>
            <a:chExt cx="1887537" cy="1671638"/>
          </a:xfrm>
        </p:grpSpPr>
        <p:sp>
          <p:nvSpPr>
            <p:cNvPr id="215" name="Freeform 130">
              <a:extLst>
                <a:ext uri="{FF2B5EF4-FFF2-40B4-BE49-F238E27FC236}">
                  <a16:creationId xmlns:a16="http://schemas.microsoft.com/office/drawing/2014/main" xmlns="" id="{44FCEBB8-BAC7-46D1-A45E-6BDA6AC08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7275" y="566738"/>
              <a:ext cx="860425" cy="1576388"/>
            </a:xfrm>
            <a:custGeom>
              <a:avLst/>
              <a:gdLst>
                <a:gd name="T0" fmla="*/ 685 w 695"/>
                <a:gd name="T1" fmla="*/ 833 h 1274"/>
                <a:gd name="T2" fmla="*/ 687 w 695"/>
                <a:gd name="T3" fmla="*/ 785 h 1274"/>
                <a:gd name="T4" fmla="*/ 683 w 695"/>
                <a:gd name="T5" fmla="*/ 737 h 1274"/>
                <a:gd name="T6" fmla="*/ 664 w 695"/>
                <a:gd name="T7" fmla="*/ 709 h 1274"/>
                <a:gd name="T8" fmla="*/ 600 w 695"/>
                <a:gd name="T9" fmla="*/ 614 h 1274"/>
                <a:gd name="T10" fmla="*/ 342 w 695"/>
                <a:gd name="T11" fmla="*/ 302 h 1274"/>
                <a:gd name="T12" fmla="*/ 342 w 695"/>
                <a:gd name="T13" fmla="*/ 302 h 1274"/>
                <a:gd name="T14" fmla="*/ 327 w 695"/>
                <a:gd name="T15" fmla="*/ 266 h 1274"/>
                <a:gd name="T16" fmla="*/ 139 w 695"/>
                <a:gd name="T17" fmla="*/ 65 h 1274"/>
                <a:gd name="T18" fmla="*/ 97 w 695"/>
                <a:gd name="T19" fmla="*/ 21 h 1274"/>
                <a:gd name="T20" fmla="*/ 21 w 695"/>
                <a:gd name="T21" fmla="*/ 21 h 1274"/>
                <a:gd name="T22" fmla="*/ 21 w 695"/>
                <a:gd name="T23" fmla="*/ 97 h 1274"/>
                <a:gd name="T24" fmla="*/ 28 w 695"/>
                <a:gd name="T25" fmla="*/ 104 h 1274"/>
                <a:gd name="T26" fmla="*/ 43 w 695"/>
                <a:gd name="T27" fmla="*/ 314 h 1274"/>
                <a:gd name="T28" fmla="*/ 62 w 695"/>
                <a:gd name="T29" fmla="*/ 355 h 1274"/>
                <a:gd name="T30" fmla="*/ 124 w 695"/>
                <a:gd name="T31" fmla="*/ 535 h 1274"/>
                <a:gd name="T32" fmla="*/ 143 w 695"/>
                <a:gd name="T33" fmla="*/ 554 h 1274"/>
                <a:gd name="T34" fmla="*/ 281 w 695"/>
                <a:gd name="T35" fmla="*/ 731 h 1274"/>
                <a:gd name="T36" fmla="*/ 342 w 695"/>
                <a:gd name="T37" fmla="*/ 834 h 1274"/>
                <a:gd name="T38" fmla="*/ 482 w 695"/>
                <a:gd name="T39" fmla="*/ 1097 h 1274"/>
                <a:gd name="T40" fmla="*/ 542 w 695"/>
                <a:gd name="T41" fmla="*/ 1242 h 1274"/>
                <a:gd name="T42" fmla="*/ 609 w 695"/>
                <a:gd name="T43" fmla="*/ 1264 h 1274"/>
                <a:gd name="T44" fmla="*/ 642 w 695"/>
                <a:gd name="T45" fmla="*/ 1212 h 1274"/>
                <a:gd name="T46" fmla="*/ 647 w 695"/>
                <a:gd name="T47" fmla="*/ 1201 h 1274"/>
                <a:gd name="T48" fmla="*/ 686 w 695"/>
                <a:gd name="T49" fmla="*/ 869 h 1274"/>
                <a:gd name="T50" fmla="*/ 685 w 695"/>
                <a:gd name="T51" fmla="*/ 833 h 1274"/>
                <a:gd name="T52" fmla="*/ 314 w 695"/>
                <a:gd name="T53" fmla="*/ 477 h 1274"/>
                <a:gd name="T54" fmla="*/ 321 w 695"/>
                <a:gd name="T55" fmla="*/ 486 h 1274"/>
                <a:gd name="T56" fmla="*/ 319 w 695"/>
                <a:gd name="T57" fmla="*/ 489 h 1274"/>
                <a:gd name="T58" fmla="*/ 314 w 695"/>
                <a:gd name="T59" fmla="*/ 477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95" h="1274">
                  <a:moveTo>
                    <a:pt x="685" y="833"/>
                  </a:moveTo>
                  <a:cubicBezTo>
                    <a:pt x="693" y="819"/>
                    <a:pt x="695" y="802"/>
                    <a:pt x="687" y="785"/>
                  </a:cubicBezTo>
                  <a:cubicBezTo>
                    <a:pt x="693" y="770"/>
                    <a:pt x="694" y="753"/>
                    <a:pt x="683" y="737"/>
                  </a:cubicBezTo>
                  <a:cubicBezTo>
                    <a:pt x="677" y="728"/>
                    <a:pt x="671" y="718"/>
                    <a:pt x="664" y="709"/>
                  </a:cubicBezTo>
                  <a:cubicBezTo>
                    <a:pt x="653" y="674"/>
                    <a:pt x="631" y="630"/>
                    <a:pt x="600" y="614"/>
                  </a:cubicBezTo>
                  <a:cubicBezTo>
                    <a:pt x="522" y="503"/>
                    <a:pt x="439" y="396"/>
                    <a:pt x="342" y="302"/>
                  </a:cubicBezTo>
                  <a:cubicBezTo>
                    <a:pt x="342" y="302"/>
                    <a:pt x="342" y="302"/>
                    <a:pt x="342" y="302"/>
                  </a:cubicBezTo>
                  <a:cubicBezTo>
                    <a:pt x="341" y="290"/>
                    <a:pt x="335" y="277"/>
                    <a:pt x="327" y="266"/>
                  </a:cubicBezTo>
                  <a:cubicBezTo>
                    <a:pt x="269" y="195"/>
                    <a:pt x="210" y="125"/>
                    <a:pt x="139" y="65"/>
                  </a:cubicBezTo>
                  <a:cubicBezTo>
                    <a:pt x="126" y="50"/>
                    <a:pt x="112" y="35"/>
                    <a:pt x="97" y="21"/>
                  </a:cubicBezTo>
                  <a:cubicBezTo>
                    <a:pt x="77" y="0"/>
                    <a:pt x="41" y="0"/>
                    <a:pt x="21" y="21"/>
                  </a:cubicBezTo>
                  <a:cubicBezTo>
                    <a:pt x="0" y="42"/>
                    <a:pt x="1" y="76"/>
                    <a:pt x="21" y="97"/>
                  </a:cubicBezTo>
                  <a:cubicBezTo>
                    <a:pt x="23" y="100"/>
                    <a:pt x="25" y="102"/>
                    <a:pt x="28" y="104"/>
                  </a:cubicBezTo>
                  <a:cubicBezTo>
                    <a:pt x="30" y="175"/>
                    <a:pt x="36" y="245"/>
                    <a:pt x="43" y="314"/>
                  </a:cubicBezTo>
                  <a:cubicBezTo>
                    <a:pt x="45" y="330"/>
                    <a:pt x="51" y="345"/>
                    <a:pt x="62" y="355"/>
                  </a:cubicBezTo>
                  <a:cubicBezTo>
                    <a:pt x="72" y="417"/>
                    <a:pt x="94" y="478"/>
                    <a:pt x="124" y="535"/>
                  </a:cubicBezTo>
                  <a:cubicBezTo>
                    <a:pt x="129" y="543"/>
                    <a:pt x="136" y="549"/>
                    <a:pt x="143" y="554"/>
                  </a:cubicBezTo>
                  <a:cubicBezTo>
                    <a:pt x="189" y="613"/>
                    <a:pt x="235" y="672"/>
                    <a:pt x="281" y="731"/>
                  </a:cubicBezTo>
                  <a:cubicBezTo>
                    <a:pt x="302" y="765"/>
                    <a:pt x="322" y="799"/>
                    <a:pt x="342" y="834"/>
                  </a:cubicBezTo>
                  <a:cubicBezTo>
                    <a:pt x="391" y="920"/>
                    <a:pt x="438" y="1008"/>
                    <a:pt x="482" y="1097"/>
                  </a:cubicBezTo>
                  <a:cubicBezTo>
                    <a:pt x="501" y="1146"/>
                    <a:pt x="520" y="1195"/>
                    <a:pt x="542" y="1242"/>
                  </a:cubicBezTo>
                  <a:cubicBezTo>
                    <a:pt x="553" y="1266"/>
                    <a:pt x="587" y="1274"/>
                    <a:pt x="609" y="1264"/>
                  </a:cubicBezTo>
                  <a:cubicBezTo>
                    <a:pt x="632" y="1254"/>
                    <a:pt x="642" y="1235"/>
                    <a:pt x="642" y="1212"/>
                  </a:cubicBezTo>
                  <a:cubicBezTo>
                    <a:pt x="644" y="1208"/>
                    <a:pt x="646" y="1205"/>
                    <a:pt x="647" y="1201"/>
                  </a:cubicBezTo>
                  <a:cubicBezTo>
                    <a:pt x="690" y="1096"/>
                    <a:pt x="689" y="980"/>
                    <a:pt x="686" y="869"/>
                  </a:cubicBezTo>
                  <a:cubicBezTo>
                    <a:pt x="686" y="857"/>
                    <a:pt x="685" y="845"/>
                    <a:pt x="685" y="833"/>
                  </a:cubicBezTo>
                  <a:close/>
                  <a:moveTo>
                    <a:pt x="314" y="477"/>
                  </a:moveTo>
                  <a:cubicBezTo>
                    <a:pt x="316" y="480"/>
                    <a:pt x="319" y="483"/>
                    <a:pt x="321" y="486"/>
                  </a:cubicBezTo>
                  <a:cubicBezTo>
                    <a:pt x="320" y="487"/>
                    <a:pt x="320" y="488"/>
                    <a:pt x="319" y="489"/>
                  </a:cubicBezTo>
                  <a:cubicBezTo>
                    <a:pt x="317" y="485"/>
                    <a:pt x="315" y="481"/>
                    <a:pt x="314" y="477"/>
                  </a:cubicBezTo>
                  <a:close/>
                </a:path>
              </a:pathLst>
            </a:custGeom>
            <a:solidFill>
              <a:srgbClr val="92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134">
              <a:extLst>
                <a:ext uri="{FF2B5EF4-FFF2-40B4-BE49-F238E27FC236}">
                  <a16:creationId xmlns:a16="http://schemas.microsoft.com/office/drawing/2014/main" xmlns="" id="{9D7437B0-2ED7-45AD-939E-4C6000D9F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338" y="533400"/>
              <a:ext cx="879475" cy="1570038"/>
            </a:xfrm>
            <a:custGeom>
              <a:avLst/>
              <a:gdLst>
                <a:gd name="T0" fmla="*/ 92 w 710"/>
                <a:gd name="T1" fmla="*/ 429 h 1267"/>
                <a:gd name="T2" fmla="*/ 87 w 710"/>
                <a:gd name="T3" fmla="*/ 293 h 1267"/>
                <a:gd name="T4" fmla="*/ 76 w 710"/>
                <a:gd name="T5" fmla="*/ 226 h 1267"/>
                <a:gd name="T6" fmla="*/ 68 w 710"/>
                <a:gd name="T7" fmla="*/ 158 h 1267"/>
                <a:gd name="T8" fmla="*/ 52 w 710"/>
                <a:gd name="T9" fmla="*/ 95 h 1267"/>
                <a:gd name="T10" fmla="*/ 40 w 710"/>
                <a:gd name="T11" fmla="*/ 66 h 1267"/>
                <a:gd name="T12" fmla="*/ 30 w 710"/>
                <a:gd name="T13" fmla="*/ 41 h 1267"/>
                <a:gd name="T14" fmla="*/ 74 w 710"/>
                <a:gd name="T15" fmla="*/ 39 h 1267"/>
                <a:gd name="T16" fmla="*/ 117 w 710"/>
                <a:gd name="T17" fmla="*/ 72 h 1267"/>
                <a:gd name="T18" fmla="*/ 205 w 710"/>
                <a:gd name="T19" fmla="*/ 150 h 1267"/>
                <a:gd name="T20" fmla="*/ 295 w 710"/>
                <a:gd name="T21" fmla="*/ 249 h 1267"/>
                <a:gd name="T22" fmla="*/ 409 w 710"/>
                <a:gd name="T23" fmla="*/ 386 h 1267"/>
                <a:gd name="T24" fmla="*/ 559 w 710"/>
                <a:gd name="T25" fmla="*/ 579 h 1267"/>
                <a:gd name="T26" fmla="*/ 616 w 710"/>
                <a:gd name="T27" fmla="*/ 647 h 1267"/>
                <a:gd name="T28" fmla="*/ 651 w 710"/>
                <a:gd name="T29" fmla="*/ 692 h 1267"/>
                <a:gd name="T30" fmla="*/ 673 w 710"/>
                <a:gd name="T31" fmla="*/ 728 h 1267"/>
                <a:gd name="T32" fmla="*/ 682 w 710"/>
                <a:gd name="T33" fmla="*/ 810 h 1267"/>
                <a:gd name="T34" fmla="*/ 680 w 710"/>
                <a:gd name="T35" fmla="*/ 901 h 1267"/>
                <a:gd name="T36" fmla="*/ 666 w 710"/>
                <a:gd name="T37" fmla="*/ 1014 h 1267"/>
                <a:gd name="T38" fmla="*/ 655 w 710"/>
                <a:gd name="T39" fmla="*/ 1091 h 1267"/>
                <a:gd name="T40" fmla="*/ 612 w 710"/>
                <a:gd name="T41" fmla="*/ 1201 h 1267"/>
                <a:gd name="T42" fmla="*/ 590 w 710"/>
                <a:gd name="T43" fmla="*/ 1241 h 1267"/>
                <a:gd name="T44" fmla="*/ 610 w 710"/>
                <a:gd name="T45" fmla="*/ 1253 h 1267"/>
                <a:gd name="T46" fmla="*/ 671 w 710"/>
                <a:gd name="T47" fmla="*/ 1124 h 1267"/>
                <a:gd name="T48" fmla="*/ 684 w 710"/>
                <a:gd name="T49" fmla="*/ 1059 h 1267"/>
                <a:gd name="T50" fmla="*/ 698 w 710"/>
                <a:gd name="T51" fmla="*/ 951 h 1267"/>
                <a:gd name="T52" fmla="*/ 702 w 710"/>
                <a:gd name="T53" fmla="*/ 753 h 1267"/>
                <a:gd name="T54" fmla="*/ 695 w 710"/>
                <a:gd name="T55" fmla="*/ 719 h 1267"/>
                <a:gd name="T56" fmla="*/ 669 w 710"/>
                <a:gd name="T57" fmla="*/ 675 h 1267"/>
                <a:gd name="T58" fmla="*/ 595 w 710"/>
                <a:gd name="T59" fmla="*/ 586 h 1267"/>
                <a:gd name="T60" fmla="*/ 528 w 710"/>
                <a:gd name="T61" fmla="*/ 501 h 1267"/>
                <a:gd name="T62" fmla="*/ 435 w 710"/>
                <a:gd name="T63" fmla="*/ 381 h 1267"/>
                <a:gd name="T64" fmla="*/ 335 w 710"/>
                <a:gd name="T65" fmla="*/ 258 h 1267"/>
                <a:gd name="T66" fmla="*/ 246 w 710"/>
                <a:gd name="T67" fmla="*/ 158 h 1267"/>
                <a:gd name="T68" fmla="*/ 197 w 710"/>
                <a:gd name="T69" fmla="*/ 110 h 1267"/>
                <a:gd name="T70" fmla="*/ 148 w 710"/>
                <a:gd name="T71" fmla="*/ 69 h 1267"/>
                <a:gd name="T72" fmla="*/ 56 w 710"/>
                <a:gd name="T73" fmla="*/ 5 h 1267"/>
                <a:gd name="T74" fmla="*/ 10 w 710"/>
                <a:gd name="T75" fmla="*/ 26 h 1267"/>
                <a:gd name="T76" fmla="*/ 21 w 710"/>
                <a:gd name="T77" fmla="*/ 81 h 1267"/>
                <a:gd name="T78" fmla="*/ 41 w 710"/>
                <a:gd name="T79" fmla="*/ 145 h 1267"/>
                <a:gd name="T80" fmla="*/ 50 w 710"/>
                <a:gd name="T81" fmla="*/ 216 h 1267"/>
                <a:gd name="T82" fmla="*/ 72 w 710"/>
                <a:gd name="T83" fmla="*/ 356 h 1267"/>
                <a:gd name="T84" fmla="*/ 69 w 710"/>
                <a:gd name="T85" fmla="*/ 423 h 1267"/>
                <a:gd name="T86" fmla="*/ 92 w 710"/>
                <a:gd name="T87" fmla="*/ 429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10" h="1267">
                  <a:moveTo>
                    <a:pt x="92" y="429"/>
                  </a:moveTo>
                  <a:cubicBezTo>
                    <a:pt x="103" y="385"/>
                    <a:pt x="95" y="338"/>
                    <a:pt x="87" y="293"/>
                  </a:cubicBezTo>
                  <a:cubicBezTo>
                    <a:pt x="83" y="271"/>
                    <a:pt x="79" y="249"/>
                    <a:pt x="76" y="226"/>
                  </a:cubicBezTo>
                  <a:cubicBezTo>
                    <a:pt x="72" y="203"/>
                    <a:pt x="72" y="181"/>
                    <a:pt x="68" y="158"/>
                  </a:cubicBezTo>
                  <a:cubicBezTo>
                    <a:pt x="65" y="137"/>
                    <a:pt x="59" y="116"/>
                    <a:pt x="52" y="95"/>
                  </a:cubicBezTo>
                  <a:cubicBezTo>
                    <a:pt x="48" y="85"/>
                    <a:pt x="44" y="76"/>
                    <a:pt x="40" y="66"/>
                  </a:cubicBezTo>
                  <a:cubicBezTo>
                    <a:pt x="37" y="59"/>
                    <a:pt x="29" y="50"/>
                    <a:pt x="30" y="41"/>
                  </a:cubicBezTo>
                  <a:cubicBezTo>
                    <a:pt x="33" y="17"/>
                    <a:pt x="63" y="32"/>
                    <a:pt x="74" y="39"/>
                  </a:cubicBezTo>
                  <a:cubicBezTo>
                    <a:pt x="90" y="48"/>
                    <a:pt x="104" y="59"/>
                    <a:pt x="117" y="72"/>
                  </a:cubicBezTo>
                  <a:cubicBezTo>
                    <a:pt x="145" y="99"/>
                    <a:pt x="177" y="123"/>
                    <a:pt x="205" y="150"/>
                  </a:cubicBezTo>
                  <a:cubicBezTo>
                    <a:pt x="236" y="182"/>
                    <a:pt x="265" y="216"/>
                    <a:pt x="295" y="249"/>
                  </a:cubicBezTo>
                  <a:cubicBezTo>
                    <a:pt x="334" y="294"/>
                    <a:pt x="372" y="339"/>
                    <a:pt x="409" y="386"/>
                  </a:cubicBezTo>
                  <a:cubicBezTo>
                    <a:pt x="459" y="450"/>
                    <a:pt x="509" y="515"/>
                    <a:pt x="559" y="579"/>
                  </a:cubicBezTo>
                  <a:cubicBezTo>
                    <a:pt x="577" y="603"/>
                    <a:pt x="597" y="624"/>
                    <a:pt x="616" y="647"/>
                  </a:cubicBezTo>
                  <a:cubicBezTo>
                    <a:pt x="628" y="662"/>
                    <a:pt x="640" y="676"/>
                    <a:pt x="651" y="692"/>
                  </a:cubicBezTo>
                  <a:cubicBezTo>
                    <a:pt x="659" y="703"/>
                    <a:pt x="668" y="715"/>
                    <a:pt x="673" y="728"/>
                  </a:cubicBezTo>
                  <a:cubicBezTo>
                    <a:pt x="682" y="753"/>
                    <a:pt x="681" y="784"/>
                    <a:pt x="682" y="810"/>
                  </a:cubicBezTo>
                  <a:cubicBezTo>
                    <a:pt x="683" y="840"/>
                    <a:pt x="683" y="871"/>
                    <a:pt x="680" y="901"/>
                  </a:cubicBezTo>
                  <a:cubicBezTo>
                    <a:pt x="677" y="939"/>
                    <a:pt x="671" y="977"/>
                    <a:pt x="666" y="1014"/>
                  </a:cubicBezTo>
                  <a:cubicBezTo>
                    <a:pt x="663" y="1040"/>
                    <a:pt x="659" y="1065"/>
                    <a:pt x="655" y="1091"/>
                  </a:cubicBezTo>
                  <a:cubicBezTo>
                    <a:pt x="647" y="1131"/>
                    <a:pt x="631" y="1165"/>
                    <a:pt x="612" y="1201"/>
                  </a:cubicBezTo>
                  <a:cubicBezTo>
                    <a:pt x="604" y="1215"/>
                    <a:pt x="597" y="1228"/>
                    <a:pt x="590" y="1241"/>
                  </a:cubicBezTo>
                  <a:cubicBezTo>
                    <a:pt x="582" y="1255"/>
                    <a:pt x="603" y="1267"/>
                    <a:pt x="610" y="1253"/>
                  </a:cubicBezTo>
                  <a:cubicBezTo>
                    <a:pt x="633" y="1212"/>
                    <a:pt x="659" y="1170"/>
                    <a:pt x="671" y="1124"/>
                  </a:cubicBezTo>
                  <a:cubicBezTo>
                    <a:pt x="677" y="1102"/>
                    <a:pt x="681" y="1081"/>
                    <a:pt x="684" y="1059"/>
                  </a:cubicBezTo>
                  <a:cubicBezTo>
                    <a:pt x="689" y="1023"/>
                    <a:pt x="693" y="987"/>
                    <a:pt x="698" y="951"/>
                  </a:cubicBezTo>
                  <a:cubicBezTo>
                    <a:pt x="707" y="885"/>
                    <a:pt x="710" y="819"/>
                    <a:pt x="702" y="753"/>
                  </a:cubicBezTo>
                  <a:cubicBezTo>
                    <a:pt x="700" y="741"/>
                    <a:pt x="699" y="729"/>
                    <a:pt x="695" y="719"/>
                  </a:cubicBezTo>
                  <a:cubicBezTo>
                    <a:pt x="688" y="703"/>
                    <a:pt x="678" y="689"/>
                    <a:pt x="669" y="675"/>
                  </a:cubicBezTo>
                  <a:cubicBezTo>
                    <a:pt x="646" y="644"/>
                    <a:pt x="620" y="615"/>
                    <a:pt x="595" y="586"/>
                  </a:cubicBezTo>
                  <a:cubicBezTo>
                    <a:pt x="572" y="558"/>
                    <a:pt x="550" y="530"/>
                    <a:pt x="528" y="501"/>
                  </a:cubicBezTo>
                  <a:cubicBezTo>
                    <a:pt x="497" y="461"/>
                    <a:pt x="466" y="421"/>
                    <a:pt x="435" y="381"/>
                  </a:cubicBezTo>
                  <a:cubicBezTo>
                    <a:pt x="403" y="339"/>
                    <a:pt x="369" y="298"/>
                    <a:pt x="335" y="258"/>
                  </a:cubicBezTo>
                  <a:cubicBezTo>
                    <a:pt x="306" y="225"/>
                    <a:pt x="276" y="191"/>
                    <a:pt x="246" y="158"/>
                  </a:cubicBezTo>
                  <a:cubicBezTo>
                    <a:pt x="230" y="142"/>
                    <a:pt x="214" y="126"/>
                    <a:pt x="197" y="110"/>
                  </a:cubicBezTo>
                  <a:cubicBezTo>
                    <a:pt x="181" y="96"/>
                    <a:pt x="164" y="83"/>
                    <a:pt x="148" y="69"/>
                  </a:cubicBezTo>
                  <a:cubicBezTo>
                    <a:pt x="121" y="43"/>
                    <a:pt x="93" y="14"/>
                    <a:pt x="56" y="5"/>
                  </a:cubicBezTo>
                  <a:cubicBezTo>
                    <a:pt x="37" y="0"/>
                    <a:pt x="18" y="9"/>
                    <a:pt x="10" y="26"/>
                  </a:cubicBezTo>
                  <a:cubicBezTo>
                    <a:pt x="0" y="46"/>
                    <a:pt x="12" y="63"/>
                    <a:pt x="21" y="81"/>
                  </a:cubicBezTo>
                  <a:cubicBezTo>
                    <a:pt x="30" y="102"/>
                    <a:pt x="36" y="123"/>
                    <a:pt x="41" y="145"/>
                  </a:cubicBezTo>
                  <a:cubicBezTo>
                    <a:pt x="46" y="168"/>
                    <a:pt x="48" y="192"/>
                    <a:pt x="50" y="216"/>
                  </a:cubicBezTo>
                  <a:cubicBezTo>
                    <a:pt x="55" y="263"/>
                    <a:pt x="68" y="309"/>
                    <a:pt x="72" y="356"/>
                  </a:cubicBezTo>
                  <a:cubicBezTo>
                    <a:pt x="74" y="379"/>
                    <a:pt x="74" y="401"/>
                    <a:pt x="69" y="423"/>
                  </a:cubicBezTo>
                  <a:cubicBezTo>
                    <a:pt x="65" y="438"/>
                    <a:pt x="88" y="445"/>
                    <a:pt x="92" y="4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17" name="组合 216">
              <a:extLst>
                <a:ext uri="{FF2B5EF4-FFF2-40B4-BE49-F238E27FC236}">
                  <a16:creationId xmlns:a16="http://schemas.microsoft.com/office/drawing/2014/main" xmlns="" id="{B0A276C4-46C9-421E-8471-F60A1DA59302}"/>
                </a:ext>
              </a:extLst>
            </p:cNvPr>
            <p:cNvGrpSpPr/>
            <p:nvPr/>
          </p:nvGrpSpPr>
          <p:grpSpPr>
            <a:xfrm>
              <a:off x="7451725" y="606425"/>
              <a:ext cx="1835150" cy="1598613"/>
              <a:chOff x="7451725" y="606425"/>
              <a:chExt cx="1835150" cy="1598613"/>
            </a:xfrm>
          </p:grpSpPr>
          <p:sp>
            <p:nvSpPr>
              <p:cNvPr id="218" name="Freeform 129">
                <a:extLst>
                  <a:ext uri="{FF2B5EF4-FFF2-40B4-BE49-F238E27FC236}">
                    <a16:creationId xmlns:a16="http://schemas.microsoft.com/office/drawing/2014/main" xmlns="" id="{0BB8A99B-61B4-4215-826C-7FCE2C825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7813" y="701675"/>
                <a:ext cx="1371600" cy="1465263"/>
              </a:xfrm>
              <a:custGeom>
                <a:avLst/>
                <a:gdLst>
                  <a:gd name="T0" fmla="*/ 1089 w 1109"/>
                  <a:gd name="T1" fmla="*/ 988 h 1183"/>
                  <a:gd name="T2" fmla="*/ 1055 w 1109"/>
                  <a:gd name="T3" fmla="*/ 934 h 1183"/>
                  <a:gd name="T4" fmla="*/ 1048 w 1109"/>
                  <a:gd name="T5" fmla="*/ 912 h 1183"/>
                  <a:gd name="T6" fmla="*/ 1048 w 1109"/>
                  <a:gd name="T7" fmla="*/ 912 h 1183"/>
                  <a:gd name="T8" fmla="*/ 1015 w 1109"/>
                  <a:gd name="T9" fmla="*/ 783 h 1183"/>
                  <a:gd name="T10" fmla="*/ 1006 w 1109"/>
                  <a:gd name="T11" fmla="*/ 767 h 1183"/>
                  <a:gd name="T12" fmla="*/ 1000 w 1109"/>
                  <a:gd name="T13" fmla="*/ 746 h 1183"/>
                  <a:gd name="T14" fmla="*/ 616 w 1109"/>
                  <a:gd name="T15" fmla="*/ 186 h 1183"/>
                  <a:gd name="T16" fmla="*/ 504 w 1109"/>
                  <a:gd name="T17" fmla="*/ 21 h 1183"/>
                  <a:gd name="T18" fmla="*/ 433 w 1109"/>
                  <a:gd name="T19" fmla="*/ 17 h 1183"/>
                  <a:gd name="T20" fmla="*/ 423 w 1109"/>
                  <a:gd name="T21" fmla="*/ 28 h 1183"/>
                  <a:gd name="T22" fmla="*/ 249 w 1109"/>
                  <a:gd name="T23" fmla="*/ 119 h 1183"/>
                  <a:gd name="T24" fmla="*/ 161 w 1109"/>
                  <a:gd name="T25" fmla="*/ 152 h 1183"/>
                  <a:gd name="T26" fmla="*/ 87 w 1109"/>
                  <a:gd name="T27" fmla="*/ 159 h 1183"/>
                  <a:gd name="T28" fmla="*/ 13 w 1109"/>
                  <a:gd name="T29" fmla="*/ 178 h 1183"/>
                  <a:gd name="T30" fmla="*/ 33 w 1109"/>
                  <a:gd name="T31" fmla="*/ 252 h 1183"/>
                  <a:gd name="T32" fmla="*/ 82 w 1109"/>
                  <a:gd name="T33" fmla="*/ 266 h 1183"/>
                  <a:gd name="T34" fmla="*/ 107 w 1109"/>
                  <a:gd name="T35" fmla="*/ 320 h 1183"/>
                  <a:gd name="T36" fmla="*/ 123 w 1109"/>
                  <a:gd name="T37" fmla="*/ 332 h 1183"/>
                  <a:gd name="T38" fmla="*/ 287 w 1109"/>
                  <a:gd name="T39" fmla="*/ 582 h 1183"/>
                  <a:gd name="T40" fmla="*/ 310 w 1109"/>
                  <a:gd name="T41" fmla="*/ 620 h 1183"/>
                  <a:gd name="T42" fmla="*/ 305 w 1109"/>
                  <a:gd name="T43" fmla="*/ 643 h 1183"/>
                  <a:gd name="T44" fmla="*/ 308 w 1109"/>
                  <a:gd name="T45" fmla="*/ 689 h 1183"/>
                  <a:gd name="T46" fmla="*/ 305 w 1109"/>
                  <a:gd name="T47" fmla="*/ 700 h 1183"/>
                  <a:gd name="T48" fmla="*/ 303 w 1109"/>
                  <a:gd name="T49" fmla="*/ 715 h 1183"/>
                  <a:gd name="T50" fmla="*/ 303 w 1109"/>
                  <a:gd name="T51" fmla="*/ 715 h 1183"/>
                  <a:gd name="T52" fmla="*/ 302 w 1109"/>
                  <a:gd name="T53" fmla="*/ 718 h 1183"/>
                  <a:gd name="T54" fmla="*/ 299 w 1109"/>
                  <a:gd name="T55" fmla="*/ 746 h 1183"/>
                  <a:gd name="T56" fmla="*/ 236 w 1109"/>
                  <a:gd name="T57" fmla="*/ 1089 h 1183"/>
                  <a:gd name="T58" fmla="*/ 238 w 1109"/>
                  <a:gd name="T59" fmla="*/ 1122 h 1183"/>
                  <a:gd name="T60" fmla="*/ 239 w 1109"/>
                  <a:gd name="T61" fmla="*/ 1132 h 1183"/>
                  <a:gd name="T62" fmla="*/ 292 w 1109"/>
                  <a:gd name="T63" fmla="*/ 1179 h 1183"/>
                  <a:gd name="T64" fmla="*/ 408 w 1109"/>
                  <a:gd name="T65" fmla="*/ 1175 h 1183"/>
                  <a:gd name="T66" fmla="*/ 439 w 1109"/>
                  <a:gd name="T67" fmla="*/ 1176 h 1183"/>
                  <a:gd name="T68" fmla="*/ 732 w 1109"/>
                  <a:gd name="T69" fmla="*/ 1111 h 1183"/>
                  <a:gd name="T70" fmla="*/ 764 w 1109"/>
                  <a:gd name="T71" fmla="*/ 1104 h 1183"/>
                  <a:gd name="T72" fmla="*/ 777 w 1109"/>
                  <a:gd name="T73" fmla="*/ 1103 h 1183"/>
                  <a:gd name="T74" fmla="*/ 802 w 1109"/>
                  <a:gd name="T75" fmla="*/ 1096 h 1183"/>
                  <a:gd name="T76" fmla="*/ 877 w 1109"/>
                  <a:gd name="T77" fmla="*/ 1079 h 1183"/>
                  <a:gd name="T78" fmla="*/ 947 w 1109"/>
                  <a:gd name="T79" fmla="*/ 1064 h 1183"/>
                  <a:gd name="T80" fmla="*/ 975 w 1109"/>
                  <a:gd name="T81" fmla="*/ 1056 h 1183"/>
                  <a:gd name="T82" fmla="*/ 1042 w 1109"/>
                  <a:gd name="T83" fmla="*/ 1069 h 1183"/>
                  <a:gd name="T84" fmla="*/ 1089 w 1109"/>
                  <a:gd name="T85" fmla="*/ 988 h 1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09" h="1183">
                    <a:moveTo>
                      <a:pt x="1089" y="988"/>
                    </a:moveTo>
                    <a:cubicBezTo>
                      <a:pt x="1078" y="970"/>
                      <a:pt x="1066" y="952"/>
                      <a:pt x="1055" y="934"/>
                    </a:cubicBezTo>
                    <a:cubicBezTo>
                      <a:pt x="1054" y="926"/>
                      <a:pt x="1052" y="919"/>
                      <a:pt x="1048" y="912"/>
                    </a:cubicBezTo>
                    <a:cubicBezTo>
                      <a:pt x="1048" y="912"/>
                      <a:pt x="1048" y="912"/>
                      <a:pt x="1048" y="912"/>
                    </a:cubicBezTo>
                    <a:cubicBezTo>
                      <a:pt x="1058" y="872"/>
                      <a:pt x="1035" y="817"/>
                      <a:pt x="1015" y="783"/>
                    </a:cubicBezTo>
                    <a:cubicBezTo>
                      <a:pt x="1012" y="778"/>
                      <a:pt x="1009" y="772"/>
                      <a:pt x="1006" y="767"/>
                    </a:cubicBezTo>
                    <a:cubicBezTo>
                      <a:pt x="1005" y="760"/>
                      <a:pt x="1003" y="753"/>
                      <a:pt x="1000" y="746"/>
                    </a:cubicBezTo>
                    <a:cubicBezTo>
                      <a:pt x="906" y="536"/>
                      <a:pt x="738" y="376"/>
                      <a:pt x="616" y="186"/>
                    </a:cubicBezTo>
                    <a:cubicBezTo>
                      <a:pt x="580" y="131"/>
                      <a:pt x="553" y="67"/>
                      <a:pt x="504" y="21"/>
                    </a:cubicBezTo>
                    <a:cubicBezTo>
                      <a:pt x="485" y="3"/>
                      <a:pt x="455" y="0"/>
                      <a:pt x="433" y="17"/>
                    </a:cubicBezTo>
                    <a:cubicBezTo>
                      <a:pt x="429" y="20"/>
                      <a:pt x="426" y="24"/>
                      <a:pt x="423" y="28"/>
                    </a:cubicBezTo>
                    <a:cubicBezTo>
                      <a:pt x="367" y="63"/>
                      <a:pt x="309" y="94"/>
                      <a:pt x="249" y="119"/>
                    </a:cubicBezTo>
                    <a:cubicBezTo>
                      <a:pt x="220" y="131"/>
                      <a:pt x="191" y="143"/>
                      <a:pt x="161" y="152"/>
                    </a:cubicBezTo>
                    <a:cubicBezTo>
                      <a:pt x="137" y="159"/>
                      <a:pt x="107" y="168"/>
                      <a:pt x="87" y="159"/>
                    </a:cubicBezTo>
                    <a:cubicBezTo>
                      <a:pt x="61" y="147"/>
                      <a:pt x="29" y="151"/>
                      <a:pt x="13" y="178"/>
                    </a:cubicBezTo>
                    <a:cubicBezTo>
                      <a:pt x="0" y="201"/>
                      <a:pt x="6" y="240"/>
                      <a:pt x="33" y="252"/>
                    </a:cubicBezTo>
                    <a:cubicBezTo>
                      <a:pt x="49" y="260"/>
                      <a:pt x="65" y="264"/>
                      <a:pt x="82" y="266"/>
                    </a:cubicBezTo>
                    <a:cubicBezTo>
                      <a:pt x="79" y="286"/>
                      <a:pt x="87" y="306"/>
                      <a:pt x="107" y="320"/>
                    </a:cubicBezTo>
                    <a:cubicBezTo>
                      <a:pt x="112" y="324"/>
                      <a:pt x="117" y="328"/>
                      <a:pt x="123" y="332"/>
                    </a:cubicBezTo>
                    <a:cubicBezTo>
                      <a:pt x="180" y="414"/>
                      <a:pt x="234" y="497"/>
                      <a:pt x="287" y="582"/>
                    </a:cubicBezTo>
                    <a:cubicBezTo>
                      <a:pt x="295" y="595"/>
                      <a:pt x="303" y="607"/>
                      <a:pt x="310" y="620"/>
                    </a:cubicBezTo>
                    <a:cubicBezTo>
                      <a:pt x="307" y="627"/>
                      <a:pt x="305" y="635"/>
                      <a:pt x="305" y="643"/>
                    </a:cubicBezTo>
                    <a:cubicBezTo>
                      <a:pt x="307" y="658"/>
                      <a:pt x="308" y="674"/>
                      <a:pt x="308" y="689"/>
                    </a:cubicBezTo>
                    <a:cubicBezTo>
                      <a:pt x="307" y="693"/>
                      <a:pt x="305" y="696"/>
                      <a:pt x="305" y="700"/>
                    </a:cubicBezTo>
                    <a:cubicBezTo>
                      <a:pt x="304" y="705"/>
                      <a:pt x="304" y="710"/>
                      <a:pt x="303" y="715"/>
                    </a:cubicBezTo>
                    <a:cubicBezTo>
                      <a:pt x="303" y="715"/>
                      <a:pt x="303" y="715"/>
                      <a:pt x="303" y="715"/>
                    </a:cubicBezTo>
                    <a:cubicBezTo>
                      <a:pt x="303" y="716"/>
                      <a:pt x="303" y="717"/>
                      <a:pt x="302" y="718"/>
                    </a:cubicBezTo>
                    <a:cubicBezTo>
                      <a:pt x="301" y="727"/>
                      <a:pt x="300" y="737"/>
                      <a:pt x="299" y="746"/>
                    </a:cubicBezTo>
                    <a:cubicBezTo>
                      <a:pt x="283" y="861"/>
                      <a:pt x="262" y="976"/>
                      <a:pt x="236" y="1089"/>
                    </a:cubicBezTo>
                    <a:cubicBezTo>
                      <a:pt x="233" y="1100"/>
                      <a:pt x="234" y="1112"/>
                      <a:pt x="238" y="1122"/>
                    </a:cubicBezTo>
                    <a:cubicBezTo>
                      <a:pt x="238" y="1125"/>
                      <a:pt x="238" y="1129"/>
                      <a:pt x="239" y="1132"/>
                    </a:cubicBezTo>
                    <a:cubicBezTo>
                      <a:pt x="243" y="1160"/>
                      <a:pt x="264" y="1176"/>
                      <a:pt x="292" y="1179"/>
                    </a:cubicBezTo>
                    <a:cubicBezTo>
                      <a:pt x="331" y="1183"/>
                      <a:pt x="370" y="1181"/>
                      <a:pt x="408" y="1175"/>
                    </a:cubicBezTo>
                    <a:cubicBezTo>
                      <a:pt x="418" y="1178"/>
                      <a:pt x="429" y="1178"/>
                      <a:pt x="439" y="1176"/>
                    </a:cubicBezTo>
                    <a:cubicBezTo>
                      <a:pt x="537" y="1154"/>
                      <a:pt x="635" y="1133"/>
                      <a:pt x="732" y="1111"/>
                    </a:cubicBezTo>
                    <a:cubicBezTo>
                      <a:pt x="743" y="1109"/>
                      <a:pt x="753" y="1107"/>
                      <a:pt x="764" y="1104"/>
                    </a:cubicBezTo>
                    <a:cubicBezTo>
                      <a:pt x="768" y="1104"/>
                      <a:pt x="773" y="1103"/>
                      <a:pt x="777" y="1103"/>
                    </a:cubicBezTo>
                    <a:cubicBezTo>
                      <a:pt x="786" y="1102"/>
                      <a:pt x="794" y="1100"/>
                      <a:pt x="802" y="1096"/>
                    </a:cubicBezTo>
                    <a:cubicBezTo>
                      <a:pt x="827" y="1090"/>
                      <a:pt x="852" y="1085"/>
                      <a:pt x="877" y="1079"/>
                    </a:cubicBezTo>
                    <a:cubicBezTo>
                      <a:pt x="900" y="1074"/>
                      <a:pt x="924" y="1069"/>
                      <a:pt x="947" y="1064"/>
                    </a:cubicBezTo>
                    <a:cubicBezTo>
                      <a:pt x="957" y="1062"/>
                      <a:pt x="967" y="1059"/>
                      <a:pt x="975" y="1056"/>
                    </a:cubicBezTo>
                    <a:cubicBezTo>
                      <a:pt x="997" y="1063"/>
                      <a:pt x="1018" y="1067"/>
                      <a:pt x="1042" y="1069"/>
                    </a:cubicBezTo>
                    <a:cubicBezTo>
                      <a:pt x="1083" y="1073"/>
                      <a:pt x="1109" y="1021"/>
                      <a:pt x="1089" y="988"/>
                    </a:cubicBezTo>
                    <a:close/>
                  </a:path>
                </a:pathLst>
              </a:custGeom>
              <a:solidFill>
                <a:srgbClr val="FFF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31">
                <a:extLst>
                  <a:ext uri="{FF2B5EF4-FFF2-40B4-BE49-F238E27FC236}">
                    <a16:creationId xmlns:a16="http://schemas.microsoft.com/office/drawing/2014/main" xmlns="" id="{571C6BC3-477F-45B0-B756-B09707857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0" y="698500"/>
                <a:ext cx="1806575" cy="1444625"/>
              </a:xfrm>
              <a:custGeom>
                <a:avLst/>
                <a:gdLst>
                  <a:gd name="T0" fmla="*/ 351 w 1460"/>
                  <a:gd name="T1" fmla="*/ 207 h 1166"/>
                  <a:gd name="T2" fmla="*/ 595 w 1460"/>
                  <a:gd name="T3" fmla="*/ 143 h 1166"/>
                  <a:gd name="T4" fmla="*/ 678 w 1460"/>
                  <a:gd name="T5" fmla="*/ 96 h 1166"/>
                  <a:gd name="T6" fmla="*/ 739 w 1460"/>
                  <a:gd name="T7" fmla="*/ 62 h 1166"/>
                  <a:gd name="T8" fmla="*/ 779 w 1460"/>
                  <a:gd name="T9" fmla="*/ 41 h 1166"/>
                  <a:gd name="T10" fmla="*/ 824 w 1460"/>
                  <a:gd name="T11" fmla="*/ 30 h 1166"/>
                  <a:gd name="T12" fmla="*/ 856 w 1460"/>
                  <a:gd name="T13" fmla="*/ 53 h 1166"/>
                  <a:gd name="T14" fmla="*/ 888 w 1460"/>
                  <a:gd name="T15" fmla="*/ 94 h 1166"/>
                  <a:gd name="T16" fmla="*/ 951 w 1460"/>
                  <a:gd name="T17" fmla="*/ 176 h 1166"/>
                  <a:gd name="T18" fmla="*/ 1065 w 1460"/>
                  <a:gd name="T19" fmla="*/ 325 h 1166"/>
                  <a:gd name="T20" fmla="*/ 1267 w 1460"/>
                  <a:gd name="T21" fmla="*/ 620 h 1166"/>
                  <a:gd name="T22" fmla="*/ 1319 w 1460"/>
                  <a:gd name="T23" fmla="*/ 706 h 1166"/>
                  <a:gd name="T24" fmla="*/ 1372 w 1460"/>
                  <a:gd name="T25" fmla="*/ 789 h 1166"/>
                  <a:gd name="T26" fmla="*/ 1435 w 1460"/>
                  <a:gd name="T27" fmla="*/ 853 h 1166"/>
                  <a:gd name="T28" fmla="*/ 1435 w 1460"/>
                  <a:gd name="T29" fmla="*/ 853 h 1166"/>
                  <a:gd name="T30" fmla="*/ 1433 w 1460"/>
                  <a:gd name="T31" fmla="*/ 847 h 1166"/>
                  <a:gd name="T32" fmla="*/ 1437 w 1460"/>
                  <a:gd name="T33" fmla="*/ 839 h 1166"/>
                  <a:gd name="T34" fmla="*/ 1354 w 1460"/>
                  <a:gd name="T35" fmla="*/ 907 h 1166"/>
                  <a:gd name="T36" fmla="*/ 1171 w 1460"/>
                  <a:gd name="T37" fmla="*/ 1012 h 1166"/>
                  <a:gd name="T38" fmla="*/ 956 w 1460"/>
                  <a:gd name="T39" fmla="*/ 1071 h 1166"/>
                  <a:gd name="T40" fmla="*/ 840 w 1460"/>
                  <a:gd name="T41" fmla="*/ 1098 h 1166"/>
                  <a:gd name="T42" fmla="*/ 728 w 1460"/>
                  <a:gd name="T43" fmla="*/ 1123 h 1166"/>
                  <a:gd name="T44" fmla="*/ 608 w 1460"/>
                  <a:gd name="T45" fmla="*/ 1127 h 1166"/>
                  <a:gd name="T46" fmla="*/ 498 w 1460"/>
                  <a:gd name="T47" fmla="*/ 1141 h 1166"/>
                  <a:gd name="T48" fmla="*/ 511 w 1460"/>
                  <a:gd name="T49" fmla="*/ 1146 h 1166"/>
                  <a:gd name="T50" fmla="*/ 309 w 1460"/>
                  <a:gd name="T51" fmla="*/ 786 h 1166"/>
                  <a:gd name="T52" fmla="*/ 217 w 1460"/>
                  <a:gd name="T53" fmla="*/ 613 h 1166"/>
                  <a:gd name="T54" fmla="*/ 114 w 1460"/>
                  <a:gd name="T55" fmla="*/ 464 h 1166"/>
                  <a:gd name="T56" fmla="*/ 27 w 1460"/>
                  <a:gd name="T57" fmla="*/ 290 h 1166"/>
                  <a:gd name="T58" fmla="*/ 4 w 1460"/>
                  <a:gd name="T59" fmla="*/ 296 h 1166"/>
                  <a:gd name="T60" fmla="*/ 181 w 1460"/>
                  <a:gd name="T61" fmla="*/ 602 h 1166"/>
                  <a:gd name="T62" fmla="*/ 275 w 1460"/>
                  <a:gd name="T63" fmla="*/ 772 h 1166"/>
                  <a:gd name="T64" fmla="*/ 371 w 1460"/>
                  <a:gd name="T65" fmla="*/ 954 h 1166"/>
                  <a:gd name="T66" fmla="*/ 490 w 1460"/>
                  <a:gd name="T67" fmla="*/ 1159 h 1166"/>
                  <a:gd name="T68" fmla="*/ 504 w 1460"/>
                  <a:gd name="T69" fmla="*/ 1164 h 1166"/>
                  <a:gd name="T70" fmla="*/ 654 w 1460"/>
                  <a:gd name="T71" fmla="*/ 1152 h 1166"/>
                  <a:gd name="T72" fmla="*/ 820 w 1460"/>
                  <a:gd name="T73" fmla="*/ 1128 h 1166"/>
                  <a:gd name="T74" fmla="*/ 1154 w 1460"/>
                  <a:gd name="T75" fmla="*/ 1043 h 1166"/>
                  <a:gd name="T76" fmla="*/ 1301 w 1460"/>
                  <a:gd name="T77" fmla="*/ 974 h 1166"/>
                  <a:gd name="T78" fmla="*/ 1402 w 1460"/>
                  <a:gd name="T79" fmla="*/ 898 h 1166"/>
                  <a:gd name="T80" fmla="*/ 1439 w 1460"/>
                  <a:gd name="T81" fmla="*/ 868 h 1166"/>
                  <a:gd name="T82" fmla="*/ 1457 w 1460"/>
                  <a:gd name="T83" fmla="*/ 844 h 1166"/>
                  <a:gd name="T84" fmla="*/ 1446 w 1460"/>
                  <a:gd name="T85" fmla="*/ 831 h 1166"/>
                  <a:gd name="T86" fmla="*/ 1431 w 1460"/>
                  <a:gd name="T87" fmla="*/ 819 h 1166"/>
                  <a:gd name="T88" fmla="*/ 1365 w 1460"/>
                  <a:gd name="T89" fmla="*/ 737 h 1166"/>
                  <a:gd name="T90" fmla="*/ 1283 w 1460"/>
                  <a:gd name="T91" fmla="*/ 600 h 1166"/>
                  <a:gd name="T92" fmla="*/ 1128 w 1460"/>
                  <a:gd name="T93" fmla="*/ 370 h 1166"/>
                  <a:gd name="T94" fmla="*/ 955 w 1460"/>
                  <a:gd name="T95" fmla="*/ 143 h 1166"/>
                  <a:gd name="T96" fmla="*/ 905 w 1460"/>
                  <a:gd name="T97" fmla="*/ 77 h 1166"/>
                  <a:gd name="T98" fmla="*/ 858 w 1460"/>
                  <a:gd name="T99" fmla="*/ 22 h 1166"/>
                  <a:gd name="T100" fmla="*/ 792 w 1460"/>
                  <a:gd name="T101" fmla="*/ 9 h 1166"/>
                  <a:gd name="T102" fmla="*/ 730 w 1460"/>
                  <a:gd name="T103" fmla="*/ 40 h 1166"/>
                  <a:gd name="T104" fmla="*/ 580 w 1460"/>
                  <a:gd name="T105" fmla="*/ 124 h 1166"/>
                  <a:gd name="T106" fmla="*/ 416 w 1460"/>
                  <a:gd name="T107" fmla="*/ 171 h 1166"/>
                  <a:gd name="T108" fmla="*/ 345 w 1460"/>
                  <a:gd name="T109" fmla="*/ 184 h 1166"/>
                  <a:gd name="T110" fmla="*/ 351 w 1460"/>
                  <a:gd name="T111" fmla="*/ 207 h 1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60" h="1166">
                    <a:moveTo>
                      <a:pt x="351" y="207"/>
                    </a:moveTo>
                    <a:cubicBezTo>
                      <a:pt x="433" y="193"/>
                      <a:pt x="520" y="181"/>
                      <a:pt x="595" y="143"/>
                    </a:cubicBezTo>
                    <a:cubicBezTo>
                      <a:pt x="623" y="129"/>
                      <a:pt x="650" y="112"/>
                      <a:pt x="678" y="96"/>
                    </a:cubicBezTo>
                    <a:cubicBezTo>
                      <a:pt x="698" y="84"/>
                      <a:pt x="719" y="73"/>
                      <a:pt x="739" y="62"/>
                    </a:cubicBezTo>
                    <a:cubicBezTo>
                      <a:pt x="752" y="55"/>
                      <a:pt x="765" y="48"/>
                      <a:pt x="779" y="41"/>
                    </a:cubicBezTo>
                    <a:cubicBezTo>
                      <a:pt x="793" y="34"/>
                      <a:pt x="807" y="26"/>
                      <a:pt x="824" y="30"/>
                    </a:cubicBezTo>
                    <a:cubicBezTo>
                      <a:pt x="837" y="33"/>
                      <a:pt x="847" y="43"/>
                      <a:pt x="856" y="53"/>
                    </a:cubicBezTo>
                    <a:cubicBezTo>
                      <a:pt x="867" y="66"/>
                      <a:pt x="877" y="80"/>
                      <a:pt x="888" y="94"/>
                    </a:cubicBezTo>
                    <a:cubicBezTo>
                      <a:pt x="909" y="121"/>
                      <a:pt x="930" y="149"/>
                      <a:pt x="951" y="176"/>
                    </a:cubicBezTo>
                    <a:cubicBezTo>
                      <a:pt x="989" y="225"/>
                      <a:pt x="1027" y="275"/>
                      <a:pt x="1065" y="325"/>
                    </a:cubicBezTo>
                    <a:cubicBezTo>
                      <a:pt x="1136" y="420"/>
                      <a:pt x="1204" y="518"/>
                      <a:pt x="1267" y="620"/>
                    </a:cubicBezTo>
                    <a:cubicBezTo>
                      <a:pt x="1285" y="648"/>
                      <a:pt x="1302" y="677"/>
                      <a:pt x="1319" y="706"/>
                    </a:cubicBezTo>
                    <a:cubicBezTo>
                      <a:pt x="1336" y="734"/>
                      <a:pt x="1352" y="763"/>
                      <a:pt x="1372" y="789"/>
                    </a:cubicBezTo>
                    <a:cubicBezTo>
                      <a:pt x="1390" y="814"/>
                      <a:pt x="1411" y="834"/>
                      <a:pt x="1435" y="853"/>
                    </a:cubicBezTo>
                    <a:cubicBezTo>
                      <a:pt x="1432" y="851"/>
                      <a:pt x="1435" y="852"/>
                      <a:pt x="1435" y="853"/>
                    </a:cubicBezTo>
                    <a:cubicBezTo>
                      <a:pt x="1435" y="852"/>
                      <a:pt x="1434" y="851"/>
                      <a:pt x="1433" y="847"/>
                    </a:cubicBezTo>
                    <a:cubicBezTo>
                      <a:pt x="1435" y="845"/>
                      <a:pt x="1436" y="842"/>
                      <a:pt x="1437" y="839"/>
                    </a:cubicBezTo>
                    <a:cubicBezTo>
                      <a:pt x="1409" y="862"/>
                      <a:pt x="1382" y="884"/>
                      <a:pt x="1354" y="907"/>
                    </a:cubicBezTo>
                    <a:cubicBezTo>
                      <a:pt x="1298" y="951"/>
                      <a:pt x="1238" y="987"/>
                      <a:pt x="1171" y="1012"/>
                    </a:cubicBezTo>
                    <a:cubicBezTo>
                      <a:pt x="1101" y="1037"/>
                      <a:pt x="1028" y="1054"/>
                      <a:pt x="956" y="1071"/>
                    </a:cubicBezTo>
                    <a:cubicBezTo>
                      <a:pt x="918" y="1080"/>
                      <a:pt x="879" y="1089"/>
                      <a:pt x="840" y="1098"/>
                    </a:cubicBezTo>
                    <a:cubicBezTo>
                      <a:pt x="803" y="1107"/>
                      <a:pt x="766" y="1117"/>
                      <a:pt x="728" y="1123"/>
                    </a:cubicBezTo>
                    <a:cubicBezTo>
                      <a:pt x="688" y="1130"/>
                      <a:pt x="648" y="1128"/>
                      <a:pt x="608" y="1127"/>
                    </a:cubicBezTo>
                    <a:cubicBezTo>
                      <a:pt x="571" y="1126"/>
                      <a:pt x="532" y="1126"/>
                      <a:pt x="498" y="1141"/>
                    </a:cubicBezTo>
                    <a:cubicBezTo>
                      <a:pt x="502" y="1143"/>
                      <a:pt x="507" y="1145"/>
                      <a:pt x="511" y="1146"/>
                    </a:cubicBezTo>
                    <a:cubicBezTo>
                      <a:pt x="441" y="1028"/>
                      <a:pt x="371" y="909"/>
                      <a:pt x="309" y="786"/>
                    </a:cubicBezTo>
                    <a:cubicBezTo>
                      <a:pt x="279" y="727"/>
                      <a:pt x="252" y="668"/>
                      <a:pt x="217" y="613"/>
                    </a:cubicBezTo>
                    <a:cubicBezTo>
                      <a:pt x="184" y="562"/>
                      <a:pt x="148" y="514"/>
                      <a:pt x="114" y="464"/>
                    </a:cubicBezTo>
                    <a:cubicBezTo>
                      <a:pt x="78" y="410"/>
                      <a:pt x="44" y="353"/>
                      <a:pt x="27" y="290"/>
                    </a:cubicBezTo>
                    <a:cubicBezTo>
                      <a:pt x="23" y="275"/>
                      <a:pt x="0" y="282"/>
                      <a:pt x="4" y="296"/>
                    </a:cubicBezTo>
                    <a:cubicBezTo>
                      <a:pt x="35" y="412"/>
                      <a:pt x="116" y="505"/>
                      <a:pt x="181" y="602"/>
                    </a:cubicBezTo>
                    <a:cubicBezTo>
                      <a:pt x="217" y="656"/>
                      <a:pt x="247" y="714"/>
                      <a:pt x="275" y="772"/>
                    </a:cubicBezTo>
                    <a:cubicBezTo>
                      <a:pt x="306" y="834"/>
                      <a:pt x="338" y="894"/>
                      <a:pt x="371" y="954"/>
                    </a:cubicBezTo>
                    <a:cubicBezTo>
                      <a:pt x="410" y="1023"/>
                      <a:pt x="450" y="1091"/>
                      <a:pt x="490" y="1159"/>
                    </a:cubicBezTo>
                    <a:cubicBezTo>
                      <a:pt x="493" y="1163"/>
                      <a:pt x="499" y="1166"/>
                      <a:pt x="504" y="1164"/>
                    </a:cubicBezTo>
                    <a:cubicBezTo>
                      <a:pt x="551" y="1144"/>
                      <a:pt x="604" y="1151"/>
                      <a:pt x="654" y="1152"/>
                    </a:cubicBezTo>
                    <a:cubicBezTo>
                      <a:pt x="711" y="1153"/>
                      <a:pt x="764" y="1141"/>
                      <a:pt x="820" y="1128"/>
                    </a:cubicBezTo>
                    <a:cubicBezTo>
                      <a:pt x="931" y="1102"/>
                      <a:pt x="1045" y="1079"/>
                      <a:pt x="1154" y="1043"/>
                    </a:cubicBezTo>
                    <a:cubicBezTo>
                      <a:pt x="1206" y="1025"/>
                      <a:pt x="1255" y="1004"/>
                      <a:pt x="1301" y="974"/>
                    </a:cubicBezTo>
                    <a:cubicBezTo>
                      <a:pt x="1337" y="951"/>
                      <a:pt x="1369" y="925"/>
                      <a:pt x="1402" y="898"/>
                    </a:cubicBezTo>
                    <a:cubicBezTo>
                      <a:pt x="1415" y="888"/>
                      <a:pt x="1427" y="878"/>
                      <a:pt x="1439" y="868"/>
                    </a:cubicBezTo>
                    <a:cubicBezTo>
                      <a:pt x="1447" y="862"/>
                      <a:pt x="1460" y="855"/>
                      <a:pt x="1457" y="844"/>
                    </a:cubicBezTo>
                    <a:cubicBezTo>
                      <a:pt x="1456" y="838"/>
                      <a:pt x="1451" y="835"/>
                      <a:pt x="1446" y="831"/>
                    </a:cubicBezTo>
                    <a:cubicBezTo>
                      <a:pt x="1439" y="826"/>
                      <a:pt x="1437" y="825"/>
                      <a:pt x="1431" y="819"/>
                    </a:cubicBezTo>
                    <a:cubicBezTo>
                      <a:pt x="1404" y="796"/>
                      <a:pt x="1384" y="767"/>
                      <a:pt x="1365" y="737"/>
                    </a:cubicBezTo>
                    <a:cubicBezTo>
                      <a:pt x="1337" y="692"/>
                      <a:pt x="1312" y="645"/>
                      <a:pt x="1283" y="600"/>
                    </a:cubicBezTo>
                    <a:cubicBezTo>
                      <a:pt x="1235" y="522"/>
                      <a:pt x="1183" y="445"/>
                      <a:pt x="1128" y="370"/>
                    </a:cubicBezTo>
                    <a:cubicBezTo>
                      <a:pt x="1072" y="293"/>
                      <a:pt x="1014" y="218"/>
                      <a:pt x="955" y="143"/>
                    </a:cubicBezTo>
                    <a:cubicBezTo>
                      <a:pt x="938" y="121"/>
                      <a:pt x="921" y="99"/>
                      <a:pt x="905" y="77"/>
                    </a:cubicBezTo>
                    <a:cubicBezTo>
                      <a:pt x="890" y="58"/>
                      <a:pt x="877" y="37"/>
                      <a:pt x="858" y="22"/>
                    </a:cubicBezTo>
                    <a:cubicBezTo>
                      <a:pt x="839" y="6"/>
                      <a:pt x="816" y="0"/>
                      <a:pt x="792" y="9"/>
                    </a:cubicBezTo>
                    <a:cubicBezTo>
                      <a:pt x="771" y="16"/>
                      <a:pt x="750" y="29"/>
                      <a:pt x="730" y="40"/>
                    </a:cubicBezTo>
                    <a:cubicBezTo>
                      <a:pt x="679" y="67"/>
                      <a:pt x="631" y="99"/>
                      <a:pt x="580" y="124"/>
                    </a:cubicBezTo>
                    <a:cubicBezTo>
                      <a:pt x="529" y="149"/>
                      <a:pt x="472" y="161"/>
                      <a:pt x="416" y="171"/>
                    </a:cubicBezTo>
                    <a:cubicBezTo>
                      <a:pt x="392" y="176"/>
                      <a:pt x="369" y="180"/>
                      <a:pt x="345" y="184"/>
                    </a:cubicBezTo>
                    <a:cubicBezTo>
                      <a:pt x="329" y="186"/>
                      <a:pt x="336" y="209"/>
                      <a:pt x="351" y="20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32">
                <a:extLst>
                  <a:ext uri="{FF2B5EF4-FFF2-40B4-BE49-F238E27FC236}">
                    <a16:creationId xmlns:a16="http://schemas.microsoft.com/office/drawing/2014/main" xmlns="" id="{8FE49C0F-72B9-423C-8416-B793A873B0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7200" y="1906588"/>
                <a:ext cx="1192212" cy="298450"/>
              </a:xfrm>
              <a:custGeom>
                <a:avLst/>
                <a:gdLst>
                  <a:gd name="T0" fmla="*/ 15 w 963"/>
                  <a:gd name="T1" fmla="*/ 178 h 241"/>
                  <a:gd name="T2" fmla="*/ 5 w 963"/>
                  <a:gd name="T3" fmla="*/ 209 h 241"/>
                  <a:gd name="T4" fmla="*/ 36 w 963"/>
                  <a:gd name="T5" fmla="*/ 231 h 241"/>
                  <a:gd name="T6" fmla="*/ 135 w 963"/>
                  <a:gd name="T7" fmla="*/ 240 h 241"/>
                  <a:gd name="T8" fmla="*/ 336 w 963"/>
                  <a:gd name="T9" fmla="*/ 221 h 241"/>
                  <a:gd name="T10" fmla="*/ 539 w 963"/>
                  <a:gd name="T11" fmla="*/ 181 h 241"/>
                  <a:gd name="T12" fmla="*/ 745 w 963"/>
                  <a:gd name="T13" fmla="*/ 152 h 241"/>
                  <a:gd name="T14" fmla="*/ 948 w 963"/>
                  <a:gd name="T15" fmla="*/ 131 h 241"/>
                  <a:gd name="T16" fmla="*/ 959 w 963"/>
                  <a:gd name="T17" fmla="*/ 113 h 241"/>
                  <a:gd name="T18" fmla="*/ 898 w 963"/>
                  <a:gd name="T19" fmla="*/ 12 h 241"/>
                  <a:gd name="T20" fmla="*/ 877 w 963"/>
                  <a:gd name="T21" fmla="*/ 24 h 241"/>
                  <a:gd name="T22" fmla="*/ 938 w 963"/>
                  <a:gd name="T23" fmla="*/ 125 h 241"/>
                  <a:gd name="T24" fmla="*/ 948 w 963"/>
                  <a:gd name="T25" fmla="*/ 107 h 241"/>
                  <a:gd name="T26" fmla="*/ 595 w 963"/>
                  <a:gd name="T27" fmla="*/ 147 h 241"/>
                  <a:gd name="T28" fmla="*/ 218 w 963"/>
                  <a:gd name="T29" fmla="*/ 213 h 241"/>
                  <a:gd name="T30" fmla="*/ 112 w 963"/>
                  <a:gd name="T31" fmla="*/ 215 h 241"/>
                  <a:gd name="T32" fmla="*/ 59 w 963"/>
                  <a:gd name="T33" fmla="*/ 211 h 241"/>
                  <a:gd name="T34" fmla="*/ 37 w 963"/>
                  <a:gd name="T35" fmla="*/ 206 h 241"/>
                  <a:gd name="T36" fmla="*/ 28 w 963"/>
                  <a:gd name="T37" fmla="*/ 199 h 241"/>
                  <a:gd name="T38" fmla="*/ 15 w 963"/>
                  <a:gd name="T39" fmla="*/ 178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63" h="241">
                    <a:moveTo>
                      <a:pt x="15" y="178"/>
                    </a:moveTo>
                    <a:cubicBezTo>
                      <a:pt x="5" y="185"/>
                      <a:pt x="0" y="197"/>
                      <a:pt x="5" y="209"/>
                    </a:cubicBezTo>
                    <a:cubicBezTo>
                      <a:pt x="10" y="222"/>
                      <a:pt x="24" y="228"/>
                      <a:pt x="36" y="231"/>
                    </a:cubicBezTo>
                    <a:cubicBezTo>
                      <a:pt x="68" y="239"/>
                      <a:pt x="103" y="239"/>
                      <a:pt x="135" y="240"/>
                    </a:cubicBezTo>
                    <a:cubicBezTo>
                      <a:pt x="202" y="241"/>
                      <a:pt x="270" y="232"/>
                      <a:pt x="336" y="221"/>
                    </a:cubicBezTo>
                    <a:cubicBezTo>
                      <a:pt x="404" y="209"/>
                      <a:pt x="471" y="194"/>
                      <a:pt x="539" y="181"/>
                    </a:cubicBezTo>
                    <a:cubicBezTo>
                      <a:pt x="607" y="168"/>
                      <a:pt x="676" y="159"/>
                      <a:pt x="745" y="152"/>
                    </a:cubicBezTo>
                    <a:cubicBezTo>
                      <a:pt x="813" y="145"/>
                      <a:pt x="881" y="138"/>
                      <a:pt x="948" y="131"/>
                    </a:cubicBezTo>
                    <a:cubicBezTo>
                      <a:pt x="958" y="130"/>
                      <a:pt x="963" y="121"/>
                      <a:pt x="959" y="113"/>
                    </a:cubicBezTo>
                    <a:cubicBezTo>
                      <a:pt x="941" y="77"/>
                      <a:pt x="921" y="45"/>
                      <a:pt x="898" y="12"/>
                    </a:cubicBezTo>
                    <a:cubicBezTo>
                      <a:pt x="889" y="0"/>
                      <a:pt x="868" y="12"/>
                      <a:pt x="877" y="24"/>
                    </a:cubicBezTo>
                    <a:cubicBezTo>
                      <a:pt x="900" y="57"/>
                      <a:pt x="921" y="89"/>
                      <a:pt x="938" y="125"/>
                    </a:cubicBezTo>
                    <a:cubicBezTo>
                      <a:pt x="941" y="119"/>
                      <a:pt x="945" y="113"/>
                      <a:pt x="948" y="107"/>
                    </a:cubicBezTo>
                    <a:cubicBezTo>
                      <a:pt x="830" y="119"/>
                      <a:pt x="712" y="128"/>
                      <a:pt x="595" y="147"/>
                    </a:cubicBezTo>
                    <a:cubicBezTo>
                      <a:pt x="469" y="168"/>
                      <a:pt x="345" y="202"/>
                      <a:pt x="218" y="213"/>
                    </a:cubicBezTo>
                    <a:cubicBezTo>
                      <a:pt x="183" y="216"/>
                      <a:pt x="147" y="217"/>
                      <a:pt x="112" y="215"/>
                    </a:cubicBezTo>
                    <a:cubicBezTo>
                      <a:pt x="94" y="214"/>
                      <a:pt x="77" y="213"/>
                      <a:pt x="59" y="211"/>
                    </a:cubicBezTo>
                    <a:cubicBezTo>
                      <a:pt x="52" y="210"/>
                      <a:pt x="44" y="209"/>
                      <a:pt x="37" y="206"/>
                    </a:cubicBezTo>
                    <a:cubicBezTo>
                      <a:pt x="35" y="205"/>
                      <a:pt x="25" y="201"/>
                      <a:pt x="28" y="199"/>
                    </a:cubicBezTo>
                    <a:cubicBezTo>
                      <a:pt x="40" y="190"/>
                      <a:pt x="28" y="169"/>
                      <a:pt x="15" y="178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33">
                <a:extLst>
                  <a:ext uri="{FF2B5EF4-FFF2-40B4-BE49-F238E27FC236}">
                    <a16:creationId xmlns:a16="http://schemas.microsoft.com/office/drawing/2014/main" xmlns="" id="{5113A031-0CC9-4068-A1BA-6657AC0A4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8163" y="1790700"/>
                <a:ext cx="1098550" cy="382588"/>
              </a:xfrm>
              <a:custGeom>
                <a:avLst/>
                <a:gdLst>
                  <a:gd name="T0" fmla="*/ 16 w 888"/>
                  <a:gd name="T1" fmla="*/ 301 h 309"/>
                  <a:gd name="T2" fmla="*/ 263 w 888"/>
                  <a:gd name="T3" fmla="*/ 280 h 309"/>
                  <a:gd name="T4" fmla="*/ 503 w 888"/>
                  <a:gd name="T5" fmla="*/ 226 h 309"/>
                  <a:gd name="T6" fmla="*/ 627 w 888"/>
                  <a:gd name="T7" fmla="*/ 189 h 309"/>
                  <a:gd name="T8" fmla="*/ 763 w 888"/>
                  <a:gd name="T9" fmla="*/ 144 h 309"/>
                  <a:gd name="T10" fmla="*/ 877 w 888"/>
                  <a:gd name="T11" fmla="*/ 109 h 309"/>
                  <a:gd name="T12" fmla="*/ 886 w 888"/>
                  <a:gd name="T13" fmla="*/ 94 h 309"/>
                  <a:gd name="T14" fmla="*/ 859 w 888"/>
                  <a:gd name="T15" fmla="*/ 14 h 309"/>
                  <a:gd name="T16" fmla="*/ 835 w 888"/>
                  <a:gd name="T17" fmla="*/ 21 h 309"/>
                  <a:gd name="T18" fmla="*/ 863 w 888"/>
                  <a:gd name="T19" fmla="*/ 101 h 309"/>
                  <a:gd name="T20" fmla="*/ 871 w 888"/>
                  <a:gd name="T21" fmla="*/ 86 h 309"/>
                  <a:gd name="T22" fmla="*/ 775 w 888"/>
                  <a:gd name="T23" fmla="*/ 115 h 309"/>
                  <a:gd name="T24" fmla="*/ 638 w 888"/>
                  <a:gd name="T25" fmla="*/ 160 h 309"/>
                  <a:gd name="T26" fmla="*/ 584 w 888"/>
                  <a:gd name="T27" fmla="*/ 177 h 309"/>
                  <a:gd name="T28" fmla="*/ 527 w 888"/>
                  <a:gd name="T29" fmla="*/ 193 h 309"/>
                  <a:gd name="T30" fmla="*/ 417 w 888"/>
                  <a:gd name="T31" fmla="*/ 226 h 309"/>
                  <a:gd name="T32" fmla="*/ 295 w 888"/>
                  <a:gd name="T33" fmla="*/ 250 h 309"/>
                  <a:gd name="T34" fmla="*/ 16 w 888"/>
                  <a:gd name="T35" fmla="*/ 277 h 309"/>
                  <a:gd name="T36" fmla="*/ 16 w 888"/>
                  <a:gd name="T37" fmla="*/ 301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8" h="309">
                    <a:moveTo>
                      <a:pt x="16" y="301"/>
                    </a:moveTo>
                    <a:cubicBezTo>
                      <a:pt x="99" y="309"/>
                      <a:pt x="182" y="295"/>
                      <a:pt x="263" y="280"/>
                    </a:cubicBezTo>
                    <a:cubicBezTo>
                      <a:pt x="343" y="265"/>
                      <a:pt x="425" y="253"/>
                      <a:pt x="503" y="226"/>
                    </a:cubicBezTo>
                    <a:cubicBezTo>
                      <a:pt x="544" y="212"/>
                      <a:pt x="586" y="202"/>
                      <a:pt x="627" y="189"/>
                    </a:cubicBezTo>
                    <a:cubicBezTo>
                      <a:pt x="673" y="175"/>
                      <a:pt x="718" y="159"/>
                      <a:pt x="763" y="144"/>
                    </a:cubicBezTo>
                    <a:cubicBezTo>
                      <a:pt x="801" y="132"/>
                      <a:pt x="839" y="117"/>
                      <a:pt x="877" y="109"/>
                    </a:cubicBezTo>
                    <a:cubicBezTo>
                      <a:pt x="884" y="108"/>
                      <a:pt x="888" y="100"/>
                      <a:pt x="886" y="94"/>
                    </a:cubicBezTo>
                    <a:cubicBezTo>
                      <a:pt x="877" y="68"/>
                      <a:pt x="868" y="41"/>
                      <a:pt x="859" y="14"/>
                    </a:cubicBezTo>
                    <a:cubicBezTo>
                      <a:pt x="854" y="0"/>
                      <a:pt x="830" y="6"/>
                      <a:pt x="835" y="21"/>
                    </a:cubicBezTo>
                    <a:cubicBezTo>
                      <a:pt x="844" y="47"/>
                      <a:pt x="854" y="74"/>
                      <a:pt x="863" y="101"/>
                    </a:cubicBezTo>
                    <a:cubicBezTo>
                      <a:pt x="865" y="96"/>
                      <a:pt x="868" y="91"/>
                      <a:pt x="871" y="86"/>
                    </a:cubicBezTo>
                    <a:cubicBezTo>
                      <a:pt x="838" y="93"/>
                      <a:pt x="806" y="105"/>
                      <a:pt x="775" y="115"/>
                    </a:cubicBezTo>
                    <a:cubicBezTo>
                      <a:pt x="729" y="130"/>
                      <a:pt x="684" y="146"/>
                      <a:pt x="638" y="160"/>
                    </a:cubicBezTo>
                    <a:cubicBezTo>
                      <a:pt x="620" y="166"/>
                      <a:pt x="602" y="172"/>
                      <a:pt x="584" y="177"/>
                    </a:cubicBezTo>
                    <a:cubicBezTo>
                      <a:pt x="565" y="183"/>
                      <a:pt x="546" y="187"/>
                      <a:pt x="527" y="193"/>
                    </a:cubicBezTo>
                    <a:cubicBezTo>
                      <a:pt x="490" y="204"/>
                      <a:pt x="455" y="218"/>
                      <a:pt x="417" y="226"/>
                    </a:cubicBezTo>
                    <a:cubicBezTo>
                      <a:pt x="376" y="235"/>
                      <a:pt x="336" y="242"/>
                      <a:pt x="295" y="250"/>
                    </a:cubicBezTo>
                    <a:cubicBezTo>
                      <a:pt x="203" y="267"/>
                      <a:pt x="110" y="287"/>
                      <a:pt x="16" y="277"/>
                    </a:cubicBezTo>
                    <a:cubicBezTo>
                      <a:pt x="0" y="275"/>
                      <a:pt x="0" y="299"/>
                      <a:pt x="16" y="30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35">
                <a:extLst>
                  <a:ext uri="{FF2B5EF4-FFF2-40B4-BE49-F238E27FC236}">
                    <a16:creationId xmlns:a16="http://schemas.microsoft.com/office/drawing/2014/main" xmlns="" id="{59A707A9-6425-4C4B-ACB8-4A73AE5FCB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725" y="606425"/>
                <a:ext cx="107950" cy="90488"/>
              </a:xfrm>
              <a:custGeom>
                <a:avLst/>
                <a:gdLst>
                  <a:gd name="T0" fmla="*/ 24 w 87"/>
                  <a:gd name="T1" fmla="*/ 65 h 74"/>
                  <a:gd name="T2" fmla="*/ 75 w 87"/>
                  <a:gd name="T3" fmla="*/ 30 h 74"/>
                  <a:gd name="T4" fmla="*/ 62 w 87"/>
                  <a:gd name="T5" fmla="*/ 9 h 74"/>
                  <a:gd name="T6" fmla="*/ 12 w 87"/>
                  <a:gd name="T7" fmla="*/ 45 h 74"/>
                  <a:gd name="T8" fmla="*/ 24 w 87"/>
                  <a:gd name="T9" fmla="*/ 65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4">
                    <a:moveTo>
                      <a:pt x="24" y="65"/>
                    </a:moveTo>
                    <a:cubicBezTo>
                      <a:pt x="41" y="54"/>
                      <a:pt x="58" y="42"/>
                      <a:pt x="75" y="30"/>
                    </a:cubicBezTo>
                    <a:cubicBezTo>
                      <a:pt x="87" y="21"/>
                      <a:pt x="75" y="0"/>
                      <a:pt x="62" y="9"/>
                    </a:cubicBezTo>
                    <a:cubicBezTo>
                      <a:pt x="46" y="21"/>
                      <a:pt x="29" y="33"/>
                      <a:pt x="12" y="45"/>
                    </a:cubicBezTo>
                    <a:cubicBezTo>
                      <a:pt x="0" y="53"/>
                      <a:pt x="12" y="74"/>
                      <a:pt x="24" y="6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36">
                <a:extLst>
                  <a:ext uri="{FF2B5EF4-FFF2-40B4-BE49-F238E27FC236}">
                    <a16:creationId xmlns:a16="http://schemas.microsoft.com/office/drawing/2014/main" xmlns="" id="{645994C5-B8D1-49BF-A05C-8343D5AA7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3950" y="671513"/>
                <a:ext cx="107950" cy="95250"/>
              </a:xfrm>
              <a:custGeom>
                <a:avLst/>
                <a:gdLst>
                  <a:gd name="T0" fmla="*/ 24 w 87"/>
                  <a:gd name="T1" fmla="*/ 67 h 77"/>
                  <a:gd name="T2" fmla="*/ 75 w 87"/>
                  <a:gd name="T3" fmla="*/ 30 h 77"/>
                  <a:gd name="T4" fmla="*/ 63 w 87"/>
                  <a:gd name="T5" fmla="*/ 9 h 77"/>
                  <a:gd name="T6" fmla="*/ 12 w 87"/>
                  <a:gd name="T7" fmla="*/ 47 h 77"/>
                  <a:gd name="T8" fmla="*/ 24 w 87"/>
                  <a:gd name="T9" fmla="*/ 6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7">
                    <a:moveTo>
                      <a:pt x="24" y="67"/>
                    </a:moveTo>
                    <a:cubicBezTo>
                      <a:pt x="41" y="55"/>
                      <a:pt x="58" y="43"/>
                      <a:pt x="75" y="30"/>
                    </a:cubicBezTo>
                    <a:cubicBezTo>
                      <a:pt x="87" y="21"/>
                      <a:pt x="75" y="0"/>
                      <a:pt x="63" y="9"/>
                    </a:cubicBezTo>
                    <a:cubicBezTo>
                      <a:pt x="46" y="22"/>
                      <a:pt x="29" y="34"/>
                      <a:pt x="12" y="47"/>
                    </a:cubicBezTo>
                    <a:cubicBezTo>
                      <a:pt x="0" y="56"/>
                      <a:pt x="12" y="77"/>
                      <a:pt x="24" y="6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Freeform 137">
                <a:extLst>
                  <a:ext uri="{FF2B5EF4-FFF2-40B4-BE49-F238E27FC236}">
                    <a16:creationId xmlns:a16="http://schemas.microsoft.com/office/drawing/2014/main" xmlns="" id="{7C3EF63E-AD18-4158-90D4-426DBB34F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4588" y="700088"/>
                <a:ext cx="131762" cy="117475"/>
              </a:xfrm>
              <a:custGeom>
                <a:avLst/>
                <a:gdLst>
                  <a:gd name="T0" fmla="*/ 31 w 106"/>
                  <a:gd name="T1" fmla="*/ 83 h 95"/>
                  <a:gd name="T2" fmla="*/ 93 w 106"/>
                  <a:gd name="T3" fmla="*/ 29 h 95"/>
                  <a:gd name="T4" fmla="*/ 81 w 106"/>
                  <a:gd name="T5" fmla="*/ 8 h 95"/>
                  <a:gd name="T6" fmla="*/ 10 w 106"/>
                  <a:gd name="T7" fmla="*/ 71 h 95"/>
                  <a:gd name="T8" fmla="*/ 31 w 106"/>
                  <a:gd name="T9" fmla="*/ 8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95">
                    <a:moveTo>
                      <a:pt x="31" y="83"/>
                    </a:moveTo>
                    <a:cubicBezTo>
                      <a:pt x="47" y="61"/>
                      <a:pt x="69" y="43"/>
                      <a:pt x="93" y="29"/>
                    </a:cubicBezTo>
                    <a:cubicBezTo>
                      <a:pt x="106" y="21"/>
                      <a:pt x="94" y="0"/>
                      <a:pt x="81" y="8"/>
                    </a:cubicBezTo>
                    <a:cubicBezTo>
                      <a:pt x="53" y="24"/>
                      <a:pt x="29" y="46"/>
                      <a:pt x="10" y="71"/>
                    </a:cubicBezTo>
                    <a:cubicBezTo>
                      <a:pt x="0" y="83"/>
                      <a:pt x="21" y="95"/>
                      <a:pt x="31" y="83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38">
                <a:extLst>
                  <a:ext uri="{FF2B5EF4-FFF2-40B4-BE49-F238E27FC236}">
                    <a16:creationId xmlns:a16="http://schemas.microsoft.com/office/drawing/2014/main" xmlns="" id="{09D95281-C966-46AE-A346-DF2C29FC4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7125" y="752475"/>
                <a:ext cx="179387" cy="169863"/>
              </a:xfrm>
              <a:custGeom>
                <a:avLst/>
                <a:gdLst>
                  <a:gd name="T0" fmla="*/ 29 w 145"/>
                  <a:gd name="T1" fmla="*/ 123 h 136"/>
                  <a:gd name="T2" fmla="*/ 132 w 145"/>
                  <a:gd name="T3" fmla="*/ 29 h 136"/>
                  <a:gd name="T4" fmla="*/ 120 w 145"/>
                  <a:gd name="T5" fmla="*/ 8 h 136"/>
                  <a:gd name="T6" fmla="*/ 9 w 145"/>
                  <a:gd name="T7" fmla="*/ 111 h 136"/>
                  <a:gd name="T8" fmla="*/ 29 w 145"/>
                  <a:gd name="T9" fmla="*/ 123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36">
                    <a:moveTo>
                      <a:pt x="29" y="123"/>
                    </a:moveTo>
                    <a:cubicBezTo>
                      <a:pt x="56" y="84"/>
                      <a:pt x="91" y="52"/>
                      <a:pt x="132" y="29"/>
                    </a:cubicBezTo>
                    <a:cubicBezTo>
                      <a:pt x="145" y="21"/>
                      <a:pt x="133" y="0"/>
                      <a:pt x="120" y="8"/>
                    </a:cubicBezTo>
                    <a:cubicBezTo>
                      <a:pt x="75" y="33"/>
                      <a:pt x="37" y="68"/>
                      <a:pt x="9" y="111"/>
                    </a:cubicBezTo>
                    <a:cubicBezTo>
                      <a:pt x="0" y="123"/>
                      <a:pt x="21" y="136"/>
                      <a:pt x="29" y="123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39">
                <a:extLst>
                  <a:ext uri="{FF2B5EF4-FFF2-40B4-BE49-F238E27FC236}">
                    <a16:creationId xmlns:a16="http://schemas.microsoft.com/office/drawing/2014/main" xmlns="" id="{9B381A8D-C0CF-4741-AF00-D73EF03E4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2525" y="808038"/>
                <a:ext cx="263525" cy="225425"/>
              </a:xfrm>
              <a:custGeom>
                <a:avLst/>
                <a:gdLst>
                  <a:gd name="T0" fmla="*/ 30 w 213"/>
                  <a:gd name="T1" fmla="*/ 170 h 182"/>
                  <a:gd name="T2" fmla="*/ 199 w 213"/>
                  <a:gd name="T3" fmla="*/ 28 h 182"/>
                  <a:gd name="T4" fmla="*/ 187 w 213"/>
                  <a:gd name="T5" fmla="*/ 7 h 182"/>
                  <a:gd name="T6" fmla="*/ 9 w 213"/>
                  <a:gd name="T7" fmla="*/ 158 h 182"/>
                  <a:gd name="T8" fmla="*/ 30 w 213"/>
                  <a:gd name="T9" fmla="*/ 17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182">
                    <a:moveTo>
                      <a:pt x="30" y="170"/>
                    </a:moveTo>
                    <a:cubicBezTo>
                      <a:pt x="75" y="111"/>
                      <a:pt x="133" y="62"/>
                      <a:pt x="199" y="28"/>
                    </a:cubicBezTo>
                    <a:cubicBezTo>
                      <a:pt x="213" y="21"/>
                      <a:pt x="201" y="0"/>
                      <a:pt x="187" y="7"/>
                    </a:cubicBezTo>
                    <a:cubicBezTo>
                      <a:pt x="117" y="44"/>
                      <a:pt x="57" y="95"/>
                      <a:pt x="9" y="158"/>
                    </a:cubicBezTo>
                    <a:cubicBezTo>
                      <a:pt x="0" y="170"/>
                      <a:pt x="21" y="182"/>
                      <a:pt x="30" y="170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40">
                <a:extLst>
                  <a:ext uri="{FF2B5EF4-FFF2-40B4-BE49-F238E27FC236}">
                    <a16:creationId xmlns:a16="http://schemas.microsoft.com/office/drawing/2014/main" xmlns="" id="{634B6B5B-67DB-417A-A8F9-DDA2CA245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7925" y="931863"/>
                <a:ext cx="212725" cy="206375"/>
              </a:xfrm>
              <a:custGeom>
                <a:avLst/>
                <a:gdLst>
                  <a:gd name="T0" fmla="*/ 27 w 172"/>
                  <a:gd name="T1" fmla="*/ 155 h 167"/>
                  <a:gd name="T2" fmla="*/ 159 w 172"/>
                  <a:gd name="T3" fmla="*/ 30 h 167"/>
                  <a:gd name="T4" fmla="*/ 147 w 172"/>
                  <a:gd name="T5" fmla="*/ 9 h 167"/>
                  <a:gd name="T6" fmla="*/ 10 w 172"/>
                  <a:gd name="T7" fmla="*/ 138 h 167"/>
                  <a:gd name="T8" fmla="*/ 27 w 172"/>
                  <a:gd name="T9" fmla="*/ 155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67">
                    <a:moveTo>
                      <a:pt x="27" y="155"/>
                    </a:moveTo>
                    <a:cubicBezTo>
                      <a:pt x="65" y="107"/>
                      <a:pt x="109" y="65"/>
                      <a:pt x="159" y="30"/>
                    </a:cubicBezTo>
                    <a:cubicBezTo>
                      <a:pt x="172" y="21"/>
                      <a:pt x="160" y="0"/>
                      <a:pt x="147" y="9"/>
                    </a:cubicBezTo>
                    <a:cubicBezTo>
                      <a:pt x="95" y="46"/>
                      <a:pt x="49" y="89"/>
                      <a:pt x="10" y="138"/>
                    </a:cubicBezTo>
                    <a:cubicBezTo>
                      <a:pt x="0" y="150"/>
                      <a:pt x="17" y="167"/>
                      <a:pt x="27" y="15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41">
                <a:extLst>
                  <a:ext uri="{FF2B5EF4-FFF2-40B4-BE49-F238E27FC236}">
                    <a16:creationId xmlns:a16="http://schemas.microsoft.com/office/drawing/2014/main" xmlns="" id="{8431C7BF-E2B1-46C6-9270-63FBF84558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5713" y="1031875"/>
                <a:ext cx="174625" cy="168275"/>
              </a:xfrm>
              <a:custGeom>
                <a:avLst/>
                <a:gdLst>
                  <a:gd name="T0" fmla="*/ 27 w 142"/>
                  <a:gd name="T1" fmla="*/ 124 h 136"/>
                  <a:gd name="T2" fmla="*/ 134 w 142"/>
                  <a:gd name="T3" fmla="*/ 25 h 136"/>
                  <a:gd name="T4" fmla="*/ 138 w 142"/>
                  <a:gd name="T5" fmla="*/ 8 h 136"/>
                  <a:gd name="T6" fmla="*/ 122 w 142"/>
                  <a:gd name="T7" fmla="*/ 4 h 136"/>
                  <a:gd name="T8" fmla="*/ 10 w 142"/>
                  <a:gd name="T9" fmla="*/ 107 h 136"/>
                  <a:gd name="T10" fmla="*/ 27 w 142"/>
                  <a:gd name="T11" fmla="*/ 124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2" h="136">
                    <a:moveTo>
                      <a:pt x="27" y="124"/>
                    </a:moveTo>
                    <a:cubicBezTo>
                      <a:pt x="60" y="88"/>
                      <a:pt x="95" y="55"/>
                      <a:pt x="134" y="25"/>
                    </a:cubicBezTo>
                    <a:cubicBezTo>
                      <a:pt x="139" y="21"/>
                      <a:pt x="142" y="15"/>
                      <a:pt x="138" y="8"/>
                    </a:cubicBezTo>
                    <a:cubicBezTo>
                      <a:pt x="135" y="3"/>
                      <a:pt x="127" y="0"/>
                      <a:pt x="122" y="4"/>
                    </a:cubicBezTo>
                    <a:cubicBezTo>
                      <a:pt x="82" y="35"/>
                      <a:pt x="44" y="70"/>
                      <a:pt x="10" y="107"/>
                    </a:cubicBezTo>
                    <a:cubicBezTo>
                      <a:pt x="0" y="119"/>
                      <a:pt x="17" y="136"/>
                      <a:pt x="27" y="124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42">
                <a:extLst>
                  <a:ext uri="{FF2B5EF4-FFF2-40B4-BE49-F238E27FC236}">
                    <a16:creationId xmlns:a16="http://schemas.microsoft.com/office/drawing/2014/main" xmlns="" id="{D4E688FF-9F99-4B79-922E-FFB99D953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8738" y="1152525"/>
                <a:ext cx="149225" cy="136525"/>
              </a:xfrm>
              <a:custGeom>
                <a:avLst/>
                <a:gdLst>
                  <a:gd name="T0" fmla="*/ 28 w 121"/>
                  <a:gd name="T1" fmla="*/ 101 h 111"/>
                  <a:gd name="T2" fmla="*/ 109 w 121"/>
                  <a:gd name="T3" fmla="*/ 27 h 111"/>
                  <a:gd name="T4" fmla="*/ 92 w 121"/>
                  <a:gd name="T5" fmla="*/ 10 h 111"/>
                  <a:gd name="T6" fmla="*/ 12 w 121"/>
                  <a:gd name="T7" fmla="*/ 84 h 111"/>
                  <a:gd name="T8" fmla="*/ 28 w 121"/>
                  <a:gd name="T9" fmla="*/ 10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11">
                    <a:moveTo>
                      <a:pt x="28" y="101"/>
                    </a:moveTo>
                    <a:cubicBezTo>
                      <a:pt x="55" y="76"/>
                      <a:pt x="82" y="52"/>
                      <a:pt x="109" y="27"/>
                    </a:cubicBezTo>
                    <a:cubicBezTo>
                      <a:pt x="121" y="17"/>
                      <a:pt x="104" y="0"/>
                      <a:pt x="92" y="10"/>
                    </a:cubicBezTo>
                    <a:cubicBezTo>
                      <a:pt x="65" y="35"/>
                      <a:pt x="38" y="60"/>
                      <a:pt x="12" y="84"/>
                    </a:cubicBezTo>
                    <a:cubicBezTo>
                      <a:pt x="0" y="95"/>
                      <a:pt x="17" y="111"/>
                      <a:pt x="28" y="10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43">
                <a:extLst>
                  <a:ext uri="{FF2B5EF4-FFF2-40B4-BE49-F238E27FC236}">
                    <a16:creationId xmlns:a16="http://schemas.microsoft.com/office/drawing/2014/main" xmlns="" id="{9E6571B4-DF24-42F5-AE84-2FF865DDC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8113" y="1208088"/>
                <a:ext cx="179387" cy="174625"/>
              </a:xfrm>
              <a:custGeom>
                <a:avLst/>
                <a:gdLst>
                  <a:gd name="T0" fmla="*/ 30 w 145"/>
                  <a:gd name="T1" fmla="*/ 129 h 142"/>
                  <a:gd name="T2" fmla="*/ 133 w 145"/>
                  <a:gd name="T3" fmla="*/ 30 h 142"/>
                  <a:gd name="T4" fmla="*/ 120 w 145"/>
                  <a:gd name="T5" fmla="*/ 9 h 142"/>
                  <a:gd name="T6" fmla="*/ 9 w 145"/>
                  <a:gd name="T7" fmla="*/ 117 h 142"/>
                  <a:gd name="T8" fmla="*/ 30 w 145"/>
                  <a:gd name="T9" fmla="*/ 12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2">
                    <a:moveTo>
                      <a:pt x="30" y="129"/>
                    </a:moveTo>
                    <a:cubicBezTo>
                      <a:pt x="59" y="91"/>
                      <a:pt x="93" y="57"/>
                      <a:pt x="133" y="30"/>
                    </a:cubicBezTo>
                    <a:cubicBezTo>
                      <a:pt x="145" y="21"/>
                      <a:pt x="133" y="0"/>
                      <a:pt x="120" y="9"/>
                    </a:cubicBezTo>
                    <a:cubicBezTo>
                      <a:pt x="78" y="39"/>
                      <a:pt x="41" y="75"/>
                      <a:pt x="9" y="117"/>
                    </a:cubicBezTo>
                    <a:cubicBezTo>
                      <a:pt x="0" y="130"/>
                      <a:pt x="21" y="142"/>
                      <a:pt x="30" y="129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44">
                <a:extLst>
                  <a:ext uri="{FF2B5EF4-FFF2-40B4-BE49-F238E27FC236}">
                    <a16:creationId xmlns:a16="http://schemas.microsoft.com/office/drawing/2014/main" xmlns="" id="{59617725-2C11-4BEE-B3E2-5475FE98C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3675" y="1325563"/>
                <a:ext cx="195262" cy="177800"/>
              </a:xfrm>
              <a:custGeom>
                <a:avLst/>
                <a:gdLst>
                  <a:gd name="T0" fmla="*/ 30 w 158"/>
                  <a:gd name="T1" fmla="*/ 131 h 144"/>
                  <a:gd name="T2" fmla="*/ 144 w 158"/>
                  <a:gd name="T3" fmla="*/ 28 h 144"/>
                  <a:gd name="T4" fmla="*/ 132 w 158"/>
                  <a:gd name="T5" fmla="*/ 7 h 144"/>
                  <a:gd name="T6" fmla="*/ 9 w 158"/>
                  <a:gd name="T7" fmla="*/ 119 h 144"/>
                  <a:gd name="T8" fmla="*/ 30 w 158"/>
                  <a:gd name="T9" fmla="*/ 13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44">
                    <a:moveTo>
                      <a:pt x="30" y="131"/>
                    </a:moveTo>
                    <a:cubicBezTo>
                      <a:pt x="59" y="88"/>
                      <a:pt x="98" y="52"/>
                      <a:pt x="144" y="28"/>
                    </a:cubicBezTo>
                    <a:cubicBezTo>
                      <a:pt x="158" y="20"/>
                      <a:pt x="146" y="0"/>
                      <a:pt x="132" y="7"/>
                    </a:cubicBezTo>
                    <a:cubicBezTo>
                      <a:pt x="82" y="34"/>
                      <a:pt x="40" y="72"/>
                      <a:pt x="9" y="119"/>
                    </a:cubicBezTo>
                    <a:cubicBezTo>
                      <a:pt x="0" y="132"/>
                      <a:pt x="21" y="144"/>
                      <a:pt x="30" y="13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45">
                <a:extLst>
                  <a:ext uri="{FF2B5EF4-FFF2-40B4-BE49-F238E27FC236}">
                    <a16:creationId xmlns:a16="http://schemas.microsoft.com/office/drawing/2014/main" xmlns="" id="{DC113925-85E9-4CB8-9EE0-F3A0CD158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8925" y="1414463"/>
                <a:ext cx="150812" cy="153988"/>
              </a:xfrm>
              <a:custGeom>
                <a:avLst/>
                <a:gdLst>
                  <a:gd name="T0" fmla="*/ 27 w 122"/>
                  <a:gd name="T1" fmla="*/ 112 h 124"/>
                  <a:gd name="T2" fmla="*/ 110 w 122"/>
                  <a:gd name="T3" fmla="*/ 26 h 124"/>
                  <a:gd name="T4" fmla="*/ 93 w 122"/>
                  <a:gd name="T5" fmla="*/ 9 h 124"/>
                  <a:gd name="T6" fmla="*/ 10 w 122"/>
                  <a:gd name="T7" fmla="*/ 95 h 124"/>
                  <a:gd name="T8" fmla="*/ 27 w 122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124">
                    <a:moveTo>
                      <a:pt x="27" y="112"/>
                    </a:moveTo>
                    <a:cubicBezTo>
                      <a:pt x="52" y="80"/>
                      <a:pt x="80" y="52"/>
                      <a:pt x="110" y="26"/>
                    </a:cubicBezTo>
                    <a:cubicBezTo>
                      <a:pt x="122" y="16"/>
                      <a:pt x="105" y="0"/>
                      <a:pt x="93" y="9"/>
                    </a:cubicBezTo>
                    <a:cubicBezTo>
                      <a:pt x="63" y="35"/>
                      <a:pt x="35" y="63"/>
                      <a:pt x="10" y="95"/>
                    </a:cubicBezTo>
                    <a:cubicBezTo>
                      <a:pt x="0" y="106"/>
                      <a:pt x="17" y="124"/>
                      <a:pt x="27" y="112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46">
                <a:extLst>
                  <a:ext uri="{FF2B5EF4-FFF2-40B4-BE49-F238E27FC236}">
                    <a16:creationId xmlns:a16="http://schemas.microsoft.com/office/drawing/2014/main" xmlns="" id="{7F85BDE1-D122-4FAB-9DC5-BB620E798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1150" y="1535113"/>
                <a:ext cx="163512" cy="182563"/>
              </a:xfrm>
              <a:custGeom>
                <a:avLst/>
                <a:gdLst>
                  <a:gd name="T0" fmla="*/ 30 w 132"/>
                  <a:gd name="T1" fmla="*/ 135 h 148"/>
                  <a:gd name="T2" fmla="*/ 121 w 132"/>
                  <a:gd name="T3" fmla="*/ 28 h 148"/>
                  <a:gd name="T4" fmla="*/ 104 w 132"/>
                  <a:gd name="T5" fmla="*/ 11 h 148"/>
                  <a:gd name="T6" fmla="*/ 9 w 132"/>
                  <a:gd name="T7" fmla="*/ 123 h 148"/>
                  <a:gd name="T8" fmla="*/ 30 w 132"/>
                  <a:gd name="T9" fmla="*/ 135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148">
                    <a:moveTo>
                      <a:pt x="30" y="135"/>
                    </a:moveTo>
                    <a:cubicBezTo>
                      <a:pt x="58" y="97"/>
                      <a:pt x="88" y="62"/>
                      <a:pt x="121" y="28"/>
                    </a:cubicBezTo>
                    <a:cubicBezTo>
                      <a:pt x="132" y="17"/>
                      <a:pt x="115" y="0"/>
                      <a:pt x="104" y="11"/>
                    </a:cubicBezTo>
                    <a:cubicBezTo>
                      <a:pt x="70" y="46"/>
                      <a:pt x="38" y="84"/>
                      <a:pt x="9" y="123"/>
                    </a:cubicBezTo>
                    <a:cubicBezTo>
                      <a:pt x="0" y="136"/>
                      <a:pt x="21" y="148"/>
                      <a:pt x="30" y="13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47">
                <a:extLst>
                  <a:ext uri="{FF2B5EF4-FFF2-40B4-BE49-F238E27FC236}">
                    <a16:creationId xmlns:a16="http://schemas.microsoft.com/office/drawing/2014/main" xmlns="" id="{CAD75837-0462-4C73-A5F3-ECC4E6407F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1950" y="1652588"/>
                <a:ext cx="180975" cy="192088"/>
              </a:xfrm>
              <a:custGeom>
                <a:avLst/>
                <a:gdLst>
                  <a:gd name="T0" fmla="*/ 27 w 146"/>
                  <a:gd name="T1" fmla="*/ 141 h 155"/>
                  <a:gd name="T2" fmla="*/ 133 w 146"/>
                  <a:gd name="T3" fmla="*/ 29 h 155"/>
                  <a:gd name="T4" fmla="*/ 121 w 146"/>
                  <a:gd name="T5" fmla="*/ 8 h 155"/>
                  <a:gd name="T6" fmla="*/ 7 w 146"/>
                  <a:gd name="T7" fmla="*/ 129 h 155"/>
                  <a:gd name="T8" fmla="*/ 27 w 146"/>
                  <a:gd name="T9" fmla="*/ 141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155">
                    <a:moveTo>
                      <a:pt x="27" y="141"/>
                    </a:moveTo>
                    <a:cubicBezTo>
                      <a:pt x="52" y="95"/>
                      <a:pt x="88" y="56"/>
                      <a:pt x="133" y="29"/>
                    </a:cubicBezTo>
                    <a:cubicBezTo>
                      <a:pt x="146" y="21"/>
                      <a:pt x="134" y="0"/>
                      <a:pt x="121" y="8"/>
                    </a:cubicBezTo>
                    <a:cubicBezTo>
                      <a:pt x="73" y="37"/>
                      <a:pt x="33" y="79"/>
                      <a:pt x="7" y="129"/>
                    </a:cubicBezTo>
                    <a:cubicBezTo>
                      <a:pt x="0" y="143"/>
                      <a:pt x="20" y="155"/>
                      <a:pt x="27" y="14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48">
                <a:extLst>
                  <a:ext uri="{FF2B5EF4-FFF2-40B4-BE49-F238E27FC236}">
                    <a16:creationId xmlns:a16="http://schemas.microsoft.com/office/drawing/2014/main" xmlns="" id="{5A6AE0B9-9299-49F8-9051-791E4E358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3388" y="1825625"/>
                <a:ext cx="119062" cy="136525"/>
              </a:xfrm>
              <a:custGeom>
                <a:avLst/>
                <a:gdLst>
                  <a:gd name="T0" fmla="*/ 29 w 97"/>
                  <a:gd name="T1" fmla="*/ 97 h 110"/>
                  <a:gd name="T2" fmla="*/ 86 w 97"/>
                  <a:gd name="T3" fmla="*/ 28 h 110"/>
                  <a:gd name="T4" fmla="*/ 69 w 97"/>
                  <a:gd name="T5" fmla="*/ 11 h 110"/>
                  <a:gd name="T6" fmla="*/ 8 w 97"/>
                  <a:gd name="T7" fmla="*/ 85 h 110"/>
                  <a:gd name="T8" fmla="*/ 29 w 97"/>
                  <a:gd name="T9" fmla="*/ 9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10">
                    <a:moveTo>
                      <a:pt x="29" y="97"/>
                    </a:moveTo>
                    <a:cubicBezTo>
                      <a:pt x="46" y="72"/>
                      <a:pt x="65" y="49"/>
                      <a:pt x="86" y="28"/>
                    </a:cubicBezTo>
                    <a:cubicBezTo>
                      <a:pt x="97" y="17"/>
                      <a:pt x="80" y="0"/>
                      <a:pt x="69" y="11"/>
                    </a:cubicBezTo>
                    <a:cubicBezTo>
                      <a:pt x="46" y="34"/>
                      <a:pt x="26" y="59"/>
                      <a:pt x="8" y="85"/>
                    </a:cubicBezTo>
                    <a:cubicBezTo>
                      <a:pt x="0" y="98"/>
                      <a:pt x="20" y="110"/>
                      <a:pt x="29" y="9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49">
                <a:extLst>
                  <a:ext uri="{FF2B5EF4-FFF2-40B4-BE49-F238E27FC236}">
                    <a16:creationId xmlns:a16="http://schemas.microsoft.com/office/drawing/2014/main" xmlns="" id="{37CA5890-44D1-4578-B3C5-0B30B1A3C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7838" y="1978025"/>
                <a:ext cx="52387" cy="57150"/>
              </a:xfrm>
              <a:custGeom>
                <a:avLst/>
                <a:gdLst>
                  <a:gd name="T0" fmla="*/ 25 w 42"/>
                  <a:gd name="T1" fmla="*/ 38 h 46"/>
                  <a:gd name="T2" fmla="*/ 38 w 42"/>
                  <a:gd name="T3" fmla="*/ 20 h 46"/>
                  <a:gd name="T4" fmla="*/ 34 w 42"/>
                  <a:gd name="T5" fmla="*/ 3 h 46"/>
                  <a:gd name="T6" fmla="*/ 17 w 42"/>
                  <a:gd name="T7" fmla="*/ 8 h 46"/>
                  <a:gd name="T8" fmla="*/ 4 w 42"/>
                  <a:gd name="T9" fmla="*/ 26 h 46"/>
                  <a:gd name="T10" fmla="*/ 8 w 42"/>
                  <a:gd name="T11" fmla="*/ 43 h 46"/>
                  <a:gd name="T12" fmla="*/ 25 w 42"/>
                  <a:gd name="T13" fmla="*/ 3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6">
                    <a:moveTo>
                      <a:pt x="25" y="38"/>
                    </a:moveTo>
                    <a:cubicBezTo>
                      <a:pt x="29" y="32"/>
                      <a:pt x="34" y="26"/>
                      <a:pt x="38" y="20"/>
                    </a:cubicBezTo>
                    <a:cubicBezTo>
                      <a:pt x="42" y="15"/>
                      <a:pt x="39" y="6"/>
                      <a:pt x="34" y="3"/>
                    </a:cubicBezTo>
                    <a:cubicBezTo>
                      <a:pt x="28" y="0"/>
                      <a:pt x="21" y="2"/>
                      <a:pt x="17" y="8"/>
                    </a:cubicBezTo>
                    <a:cubicBezTo>
                      <a:pt x="13" y="14"/>
                      <a:pt x="9" y="20"/>
                      <a:pt x="4" y="26"/>
                    </a:cubicBezTo>
                    <a:cubicBezTo>
                      <a:pt x="0" y="31"/>
                      <a:pt x="3" y="40"/>
                      <a:pt x="8" y="43"/>
                    </a:cubicBezTo>
                    <a:cubicBezTo>
                      <a:pt x="15" y="46"/>
                      <a:pt x="21" y="44"/>
                      <a:pt x="25" y="38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50">
                <a:extLst>
                  <a:ext uri="{FF2B5EF4-FFF2-40B4-BE49-F238E27FC236}">
                    <a16:creationId xmlns:a16="http://schemas.microsoft.com/office/drawing/2014/main" xmlns="" id="{15915FFA-F068-4BE8-B2E0-754AF00C9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8000" y="896938"/>
                <a:ext cx="407987" cy="244475"/>
              </a:xfrm>
              <a:custGeom>
                <a:avLst/>
                <a:gdLst>
                  <a:gd name="T0" fmla="*/ 13 w 330"/>
                  <a:gd name="T1" fmla="*/ 181 h 198"/>
                  <a:gd name="T2" fmla="*/ 106 w 330"/>
                  <a:gd name="T3" fmla="*/ 165 h 198"/>
                  <a:gd name="T4" fmla="*/ 138 w 330"/>
                  <a:gd name="T5" fmla="*/ 128 h 198"/>
                  <a:gd name="T6" fmla="*/ 170 w 330"/>
                  <a:gd name="T7" fmla="*/ 97 h 198"/>
                  <a:gd name="T8" fmla="*/ 222 w 330"/>
                  <a:gd name="T9" fmla="*/ 102 h 198"/>
                  <a:gd name="T10" fmla="*/ 269 w 330"/>
                  <a:gd name="T11" fmla="*/ 92 h 198"/>
                  <a:gd name="T12" fmla="*/ 295 w 330"/>
                  <a:gd name="T13" fmla="*/ 59 h 198"/>
                  <a:gd name="T14" fmla="*/ 317 w 330"/>
                  <a:gd name="T15" fmla="*/ 28 h 198"/>
                  <a:gd name="T16" fmla="*/ 305 w 330"/>
                  <a:gd name="T17" fmla="*/ 8 h 198"/>
                  <a:gd name="T18" fmla="*/ 280 w 330"/>
                  <a:gd name="T19" fmla="*/ 35 h 198"/>
                  <a:gd name="T20" fmla="*/ 261 w 330"/>
                  <a:gd name="T21" fmla="*/ 67 h 198"/>
                  <a:gd name="T22" fmla="*/ 169 w 330"/>
                  <a:gd name="T23" fmla="*/ 73 h 198"/>
                  <a:gd name="T24" fmla="*/ 106 w 330"/>
                  <a:gd name="T25" fmla="*/ 130 h 198"/>
                  <a:gd name="T26" fmla="*/ 25 w 330"/>
                  <a:gd name="T27" fmla="*/ 160 h 198"/>
                  <a:gd name="T28" fmla="*/ 13 w 330"/>
                  <a:gd name="T29" fmla="*/ 181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0" h="198">
                    <a:moveTo>
                      <a:pt x="13" y="181"/>
                    </a:moveTo>
                    <a:cubicBezTo>
                      <a:pt x="44" y="198"/>
                      <a:pt x="80" y="187"/>
                      <a:pt x="106" y="165"/>
                    </a:cubicBezTo>
                    <a:cubicBezTo>
                      <a:pt x="119" y="154"/>
                      <a:pt x="128" y="141"/>
                      <a:pt x="138" y="128"/>
                    </a:cubicBezTo>
                    <a:cubicBezTo>
                      <a:pt x="146" y="116"/>
                      <a:pt x="155" y="102"/>
                      <a:pt x="170" y="97"/>
                    </a:cubicBezTo>
                    <a:cubicBezTo>
                      <a:pt x="186" y="91"/>
                      <a:pt x="206" y="100"/>
                      <a:pt x="222" y="102"/>
                    </a:cubicBezTo>
                    <a:cubicBezTo>
                      <a:pt x="238" y="103"/>
                      <a:pt x="256" y="101"/>
                      <a:pt x="269" y="92"/>
                    </a:cubicBezTo>
                    <a:cubicBezTo>
                      <a:pt x="281" y="83"/>
                      <a:pt x="288" y="71"/>
                      <a:pt x="295" y="59"/>
                    </a:cubicBezTo>
                    <a:cubicBezTo>
                      <a:pt x="300" y="47"/>
                      <a:pt x="305" y="35"/>
                      <a:pt x="317" y="28"/>
                    </a:cubicBezTo>
                    <a:cubicBezTo>
                      <a:pt x="330" y="21"/>
                      <a:pt x="318" y="0"/>
                      <a:pt x="305" y="8"/>
                    </a:cubicBezTo>
                    <a:cubicBezTo>
                      <a:pt x="293" y="14"/>
                      <a:pt x="286" y="24"/>
                      <a:pt x="280" y="35"/>
                    </a:cubicBezTo>
                    <a:cubicBezTo>
                      <a:pt x="274" y="46"/>
                      <a:pt x="269" y="59"/>
                      <a:pt x="261" y="67"/>
                    </a:cubicBezTo>
                    <a:cubicBezTo>
                      <a:pt x="236" y="92"/>
                      <a:pt x="197" y="67"/>
                      <a:pt x="169" y="73"/>
                    </a:cubicBezTo>
                    <a:cubicBezTo>
                      <a:pt x="138" y="79"/>
                      <a:pt x="124" y="108"/>
                      <a:pt x="106" y="130"/>
                    </a:cubicBezTo>
                    <a:cubicBezTo>
                      <a:pt x="88" y="153"/>
                      <a:pt x="56" y="176"/>
                      <a:pt x="25" y="160"/>
                    </a:cubicBezTo>
                    <a:cubicBezTo>
                      <a:pt x="12" y="153"/>
                      <a:pt x="0" y="173"/>
                      <a:pt x="13" y="18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51">
                <a:extLst>
                  <a:ext uri="{FF2B5EF4-FFF2-40B4-BE49-F238E27FC236}">
                    <a16:creationId xmlns:a16="http://schemas.microsoft.com/office/drawing/2014/main" xmlns="" id="{EF25392C-C1B0-4496-97F7-DBA8C4602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6125" y="1089025"/>
                <a:ext cx="303212" cy="158750"/>
              </a:xfrm>
              <a:custGeom>
                <a:avLst/>
                <a:gdLst>
                  <a:gd name="T0" fmla="*/ 14 w 245"/>
                  <a:gd name="T1" fmla="*/ 110 h 128"/>
                  <a:gd name="T2" fmla="*/ 90 w 245"/>
                  <a:gd name="T3" fmla="*/ 119 h 128"/>
                  <a:gd name="T4" fmla="*/ 130 w 245"/>
                  <a:gd name="T5" fmla="*/ 68 h 128"/>
                  <a:gd name="T6" fmla="*/ 148 w 245"/>
                  <a:gd name="T7" fmla="*/ 45 h 128"/>
                  <a:gd name="T8" fmla="*/ 182 w 245"/>
                  <a:gd name="T9" fmla="*/ 53 h 128"/>
                  <a:gd name="T10" fmla="*/ 238 w 245"/>
                  <a:gd name="T11" fmla="*/ 26 h 128"/>
                  <a:gd name="T12" fmla="*/ 217 w 245"/>
                  <a:gd name="T13" fmla="*/ 14 h 128"/>
                  <a:gd name="T14" fmla="*/ 196 w 245"/>
                  <a:gd name="T15" fmla="*/ 30 h 128"/>
                  <a:gd name="T16" fmla="*/ 167 w 245"/>
                  <a:gd name="T17" fmla="*/ 23 h 128"/>
                  <a:gd name="T18" fmla="*/ 116 w 245"/>
                  <a:gd name="T19" fmla="*/ 43 h 128"/>
                  <a:gd name="T20" fmla="*/ 87 w 245"/>
                  <a:gd name="T21" fmla="*/ 93 h 128"/>
                  <a:gd name="T22" fmla="*/ 21 w 245"/>
                  <a:gd name="T23" fmla="*/ 87 h 128"/>
                  <a:gd name="T24" fmla="*/ 14 w 245"/>
                  <a:gd name="T25" fmla="*/ 11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5" h="128">
                    <a:moveTo>
                      <a:pt x="14" y="110"/>
                    </a:moveTo>
                    <a:cubicBezTo>
                      <a:pt x="38" y="119"/>
                      <a:pt x="65" y="128"/>
                      <a:pt x="90" y="119"/>
                    </a:cubicBezTo>
                    <a:cubicBezTo>
                      <a:pt x="114" y="110"/>
                      <a:pt x="122" y="89"/>
                      <a:pt x="130" y="68"/>
                    </a:cubicBezTo>
                    <a:cubicBezTo>
                      <a:pt x="133" y="59"/>
                      <a:pt x="139" y="48"/>
                      <a:pt x="148" y="45"/>
                    </a:cubicBezTo>
                    <a:cubicBezTo>
                      <a:pt x="159" y="41"/>
                      <a:pt x="172" y="51"/>
                      <a:pt x="182" y="53"/>
                    </a:cubicBezTo>
                    <a:cubicBezTo>
                      <a:pt x="205" y="57"/>
                      <a:pt x="227" y="46"/>
                      <a:pt x="238" y="26"/>
                    </a:cubicBezTo>
                    <a:cubicBezTo>
                      <a:pt x="245" y="12"/>
                      <a:pt x="224" y="0"/>
                      <a:pt x="217" y="14"/>
                    </a:cubicBezTo>
                    <a:cubicBezTo>
                      <a:pt x="213" y="22"/>
                      <a:pt x="206" y="28"/>
                      <a:pt x="196" y="30"/>
                    </a:cubicBezTo>
                    <a:cubicBezTo>
                      <a:pt x="186" y="31"/>
                      <a:pt x="177" y="26"/>
                      <a:pt x="167" y="23"/>
                    </a:cubicBezTo>
                    <a:cubicBezTo>
                      <a:pt x="146" y="16"/>
                      <a:pt x="128" y="24"/>
                      <a:pt x="116" y="43"/>
                    </a:cubicBezTo>
                    <a:cubicBezTo>
                      <a:pt x="106" y="58"/>
                      <a:pt x="104" y="83"/>
                      <a:pt x="87" y="93"/>
                    </a:cubicBezTo>
                    <a:cubicBezTo>
                      <a:pt x="67" y="106"/>
                      <a:pt x="41" y="95"/>
                      <a:pt x="21" y="87"/>
                    </a:cubicBezTo>
                    <a:cubicBezTo>
                      <a:pt x="6" y="81"/>
                      <a:pt x="0" y="104"/>
                      <a:pt x="14" y="110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239" name="组合 238">
            <a:extLst>
              <a:ext uri="{FF2B5EF4-FFF2-40B4-BE49-F238E27FC236}">
                <a16:creationId xmlns:a16="http://schemas.microsoft.com/office/drawing/2014/main" xmlns="" id="{B72466D5-849C-4BA5-8110-7849371B57C5}"/>
              </a:ext>
            </a:extLst>
          </p:cNvPr>
          <p:cNvGrpSpPr/>
          <p:nvPr/>
        </p:nvGrpSpPr>
        <p:grpSpPr>
          <a:xfrm>
            <a:off x="7595692" y="4730548"/>
            <a:ext cx="1242226" cy="1207353"/>
            <a:chOff x="7926388" y="2433638"/>
            <a:chExt cx="1639887" cy="1593850"/>
          </a:xfrm>
        </p:grpSpPr>
        <p:sp>
          <p:nvSpPr>
            <p:cNvPr id="240" name="Freeform 83">
              <a:extLst>
                <a:ext uri="{FF2B5EF4-FFF2-40B4-BE49-F238E27FC236}">
                  <a16:creationId xmlns:a16="http://schemas.microsoft.com/office/drawing/2014/main" xmlns="" id="{FFD72D09-B0A0-4058-928D-E7CB4C7592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2433638"/>
              <a:ext cx="1639887" cy="1593850"/>
            </a:xfrm>
            <a:custGeom>
              <a:avLst/>
              <a:gdLst>
                <a:gd name="T0" fmla="*/ 1284 w 1326"/>
                <a:gd name="T1" fmla="*/ 466 h 1287"/>
                <a:gd name="T2" fmla="*/ 1168 w 1326"/>
                <a:gd name="T3" fmla="*/ 236 h 1287"/>
                <a:gd name="T4" fmla="*/ 1145 w 1326"/>
                <a:gd name="T5" fmla="*/ 211 h 1287"/>
                <a:gd name="T6" fmla="*/ 1048 w 1326"/>
                <a:gd name="T7" fmla="*/ 92 h 1287"/>
                <a:gd name="T8" fmla="*/ 812 w 1326"/>
                <a:gd name="T9" fmla="*/ 4 h 1287"/>
                <a:gd name="T10" fmla="*/ 554 w 1326"/>
                <a:gd name="T11" fmla="*/ 51 h 1287"/>
                <a:gd name="T12" fmla="*/ 338 w 1326"/>
                <a:gd name="T13" fmla="*/ 162 h 1287"/>
                <a:gd name="T14" fmla="*/ 38 w 1326"/>
                <a:gd name="T15" fmla="*/ 533 h 1287"/>
                <a:gd name="T16" fmla="*/ 150 w 1326"/>
                <a:gd name="T17" fmla="*/ 985 h 1287"/>
                <a:gd name="T18" fmla="*/ 186 w 1326"/>
                <a:gd name="T19" fmla="*/ 1024 h 1287"/>
                <a:gd name="T20" fmla="*/ 259 w 1326"/>
                <a:gd name="T21" fmla="*/ 1113 h 1287"/>
                <a:gd name="T22" fmla="*/ 269 w 1326"/>
                <a:gd name="T23" fmla="*/ 1120 h 1287"/>
                <a:gd name="T24" fmla="*/ 359 w 1326"/>
                <a:gd name="T25" fmla="*/ 1195 h 1287"/>
                <a:gd name="T26" fmla="*/ 856 w 1326"/>
                <a:gd name="T27" fmla="*/ 1223 h 1287"/>
                <a:gd name="T28" fmla="*/ 921 w 1326"/>
                <a:gd name="T29" fmla="*/ 1197 h 1287"/>
                <a:gd name="T30" fmla="*/ 1059 w 1326"/>
                <a:gd name="T31" fmla="*/ 1149 h 1287"/>
                <a:gd name="T32" fmla="*/ 1228 w 1326"/>
                <a:gd name="T33" fmla="*/ 968 h 1287"/>
                <a:gd name="T34" fmla="*/ 1321 w 1326"/>
                <a:gd name="T35" fmla="*/ 723 h 1287"/>
                <a:gd name="T36" fmla="*/ 1284 w 1326"/>
                <a:gd name="T37" fmla="*/ 466 h 1287"/>
                <a:gd name="T38" fmla="*/ 151 w 1326"/>
                <a:gd name="T39" fmla="*/ 696 h 1287"/>
                <a:gd name="T40" fmla="*/ 151 w 1326"/>
                <a:gd name="T41" fmla="*/ 696 h 1287"/>
                <a:gd name="T42" fmla="*/ 162 w 1326"/>
                <a:gd name="T43" fmla="*/ 656 h 1287"/>
                <a:gd name="T44" fmla="*/ 159 w 1326"/>
                <a:gd name="T45" fmla="*/ 679 h 1287"/>
                <a:gd name="T46" fmla="*/ 154 w 1326"/>
                <a:gd name="T47" fmla="*/ 711 h 1287"/>
                <a:gd name="T48" fmla="*/ 154 w 1326"/>
                <a:gd name="T49" fmla="*/ 711 h 1287"/>
                <a:gd name="T50" fmla="*/ 151 w 1326"/>
                <a:gd name="T51" fmla="*/ 698 h 1287"/>
                <a:gd name="T52" fmla="*/ 151 w 1326"/>
                <a:gd name="T53" fmla="*/ 697 h 1287"/>
                <a:gd name="T54" fmla="*/ 149 w 1326"/>
                <a:gd name="T55" fmla="*/ 672 h 1287"/>
                <a:gd name="T56" fmla="*/ 149 w 1326"/>
                <a:gd name="T57" fmla="*/ 627 h 1287"/>
                <a:gd name="T58" fmla="*/ 151 w 1326"/>
                <a:gd name="T59" fmla="*/ 601 h 1287"/>
                <a:gd name="T60" fmla="*/ 151 w 1326"/>
                <a:gd name="T61" fmla="*/ 596 h 1287"/>
                <a:gd name="T62" fmla="*/ 153 w 1326"/>
                <a:gd name="T63" fmla="*/ 585 h 1287"/>
                <a:gd name="T64" fmla="*/ 164 w 1326"/>
                <a:gd name="T65" fmla="*/ 541 h 1287"/>
                <a:gd name="T66" fmla="*/ 171 w 1326"/>
                <a:gd name="T67" fmla="*/ 520 h 1287"/>
                <a:gd name="T68" fmla="*/ 174 w 1326"/>
                <a:gd name="T69" fmla="*/ 513 h 1287"/>
                <a:gd name="T70" fmla="*/ 178 w 1326"/>
                <a:gd name="T71" fmla="*/ 505 h 1287"/>
                <a:gd name="T72" fmla="*/ 201 w 1326"/>
                <a:gd name="T73" fmla="*/ 464 h 1287"/>
                <a:gd name="T74" fmla="*/ 225 w 1326"/>
                <a:gd name="T75" fmla="*/ 430 h 1287"/>
                <a:gd name="T76" fmla="*/ 390 w 1326"/>
                <a:gd name="T77" fmla="*/ 276 h 1287"/>
                <a:gd name="T78" fmla="*/ 162 w 1326"/>
                <a:gd name="T79" fmla="*/ 656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6" h="1287">
                  <a:moveTo>
                    <a:pt x="1284" y="466"/>
                  </a:moveTo>
                  <a:cubicBezTo>
                    <a:pt x="1260" y="382"/>
                    <a:pt x="1224" y="303"/>
                    <a:pt x="1168" y="236"/>
                  </a:cubicBezTo>
                  <a:cubicBezTo>
                    <a:pt x="1160" y="227"/>
                    <a:pt x="1153" y="219"/>
                    <a:pt x="1145" y="211"/>
                  </a:cubicBezTo>
                  <a:cubicBezTo>
                    <a:pt x="1118" y="167"/>
                    <a:pt x="1087" y="125"/>
                    <a:pt x="1048" y="92"/>
                  </a:cubicBezTo>
                  <a:cubicBezTo>
                    <a:pt x="981" y="37"/>
                    <a:pt x="898" y="9"/>
                    <a:pt x="812" y="4"/>
                  </a:cubicBezTo>
                  <a:cubicBezTo>
                    <a:pt x="724" y="0"/>
                    <a:pt x="636" y="21"/>
                    <a:pt x="554" y="51"/>
                  </a:cubicBezTo>
                  <a:cubicBezTo>
                    <a:pt x="478" y="80"/>
                    <a:pt x="405" y="116"/>
                    <a:pt x="338" y="162"/>
                  </a:cubicBezTo>
                  <a:cubicBezTo>
                    <a:pt x="208" y="251"/>
                    <a:pt x="76" y="374"/>
                    <a:pt x="38" y="533"/>
                  </a:cubicBezTo>
                  <a:cubicBezTo>
                    <a:pt x="0" y="693"/>
                    <a:pt x="47" y="860"/>
                    <a:pt x="150" y="985"/>
                  </a:cubicBezTo>
                  <a:cubicBezTo>
                    <a:pt x="162" y="999"/>
                    <a:pt x="173" y="1011"/>
                    <a:pt x="186" y="1024"/>
                  </a:cubicBezTo>
                  <a:cubicBezTo>
                    <a:pt x="203" y="1058"/>
                    <a:pt x="228" y="1088"/>
                    <a:pt x="259" y="1113"/>
                  </a:cubicBezTo>
                  <a:cubicBezTo>
                    <a:pt x="262" y="1115"/>
                    <a:pt x="266" y="1118"/>
                    <a:pt x="269" y="1120"/>
                  </a:cubicBezTo>
                  <a:cubicBezTo>
                    <a:pt x="295" y="1149"/>
                    <a:pt x="325" y="1174"/>
                    <a:pt x="359" y="1195"/>
                  </a:cubicBezTo>
                  <a:cubicBezTo>
                    <a:pt x="508" y="1287"/>
                    <a:pt x="696" y="1280"/>
                    <a:pt x="856" y="1223"/>
                  </a:cubicBezTo>
                  <a:cubicBezTo>
                    <a:pt x="878" y="1216"/>
                    <a:pt x="899" y="1207"/>
                    <a:pt x="921" y="1197"/>
                  </a:cubicBezTo>
                  <a:cubicBezTo>
                    <a:pt x="969" y="1187"/>
                    <a:pt x="1016" y="1173"/>
                    <a:pt x="1059" y="1149"/>
                  </a:cubicBezTo>
                  <a:cubicBezTo>
                    <a:pt x="1134" y="1108"/>
                    <a:pt x="1183" y="1037"/>
                    <a:pt x="1228" y="968"/>
                  </a:cubicBezTo>
                  <a:cubicBezTo>
                    <a:pt x="1278" y="892"/>
                    <a:pt x="1316" y="815"/>
                    <a:pt x="1321" y="723"/>
                  </a:cubicBezTo>
                  <a:cubicBezTo>
                    <a:pt x="1326" y="637"/>
                    <a:pt x="1307" y="548"/>
                    <a:pt x="1284" y="466"/>
                  </a:cubicBezTo>
                  <a:close/>
                  <a:moveTo>
                    <a:pt x="151" y="696"/>
                  </a:moveTo>
                  <a:cubicBezTo>
                    <a:pt x="151" y="693"/>
                    <a:pt x="151" y="694"/>
                    <a:pt x="151" y="696"/>
                  </a:cubicBezTo>
                  <a:close/>
                  <a:moveTo>
                    <a:pt x="162" y="656"/>
                  </a:moveTo>
                  <a:cubicBezTo>
                    <a:pt x="161" y="664"/>
                    <a:pt x="160" y="671"/>
                    <a:pt x="159" y="679"/>
                  </a:cubicBezTo>
                  <a:cubicBezTo>
                    <a:pt x="157" y="689"/>
                    <a:pt x="155" y="700"/>
                    <a:pt x="154" y="711"/>
                  </a:cubicBezTo>
                  <a:cubicBezTo>
                    <a:pt x="154" y="711"/>
                    <a:pt x="154" y="711"/>
                    <a:pt x="154" y="711"/>
                  </a:cubicBezTo>
                  <a:cubicBezTo>
                    <a:pt x="153" y="706"/>
                    <a:pt x="152" y="702"/>
                    <a:pt x="151" y="698"/>
                  </a:cubicBezTo>
                  <a:cubicBezTo>
                    <a:pt x="151" y="698"/>
                    <a:pt x="151" y="698"/>
                    <a:pt x="151" y="697"/>
                  </a:cubicBezTo>
                  <a:cubicBezTo>
                    <a:pt x="150" y="689"/>
                    <a:pt x="150" y="681"/>
                    <a:pt x="149" y="672"/>
                  </a:cubicBezTo>
                  <a:cubicBezTo>
                    <a:pt x="148" y="657"/>
                    <a:pt x="148" y="642"/>
                    <a:pt x="149" y="627"/>
                  </a:cubicBezTo>
                  <a:cubicBezTo>
                    <a:pt x="149" y="618"/>
                    <a:pt x="150" y="609"/>
                    <a:pt x="151" y="601"/>
                  </a:cubicBezTo>
                  <a:cubicBezTo>
                    <a:pt x="151" y="601"/>
                    <a:pt x="151" y="598"/>
                    <a:pt x="151" y="596"/>
                  </a:cubicBezTo>
                  <a:cubicBezTo>
                    <a:pt x="152" y="593"/>
                    <a:pt x="153" y="585"/>
                    <a:pt x="153" y="585"/>
                  </a:cubicBezTo>
                  <a:cubicBezTo>
                    <a:pt x="156" y="571"/>
                    <a:pt x="160" y="556"/>
                    <a:pt x="164" y="541"/>
                  </a:cubicBezTo>
                  <a:cubicBezTo>
                    <a:pt x="166" y="534"/>
                    <a:pt x="169" y="527"/>
                    <a:pt x="171" y="520"/>
                  </a:cubicBezTo>
                  <a:cubicBezTo>
                    <a:pt x="172" y="518"/>
                    <a:pt x="173" y="516"/>
                    <a:pt x="174" y="513"/>
                  </a:cubicBezTo>
                  <a:cubicBezTo>
                    <a:pt x="174" y="512"/>
                    <a:pt x="177" y="507"/>
                    <a:pt x="178" y="505"/>
                  </a:cubicBezTo>
                  <a:cubicBezTo>
                    <a:pt x="185" y="491"/>
                    <a:pt x="192" y="477"/>
                    <a:pt x="201" y="464"/>
                  </a:cubicBezTo>
                  <a:cubicBezTo>
                    <a:pt x="209" y="451"/>
                    <a:pt x="219" y="436"/>
                    <a:pt x="225" y="430"/>
                  </a:cubicBezTo>
                  <a:cubicBezTo>
                    <a:pt x="275" y="369"/>
                    <a:pt x="329" y="319"/>
                    <a:pt x="390" y="276"/>
                  </a:cubicBezTo>
                  <a:cubicBezTo>
                    <a:pt x="274" y="370"/>
                    <a:pt x="187" y="508"/>
                    <a:pt x="162" y="656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84">
              <a:extLst>
                <a:ext uri="{FF2B5EF4-FFF2-40B4-BE49-F238E27FC236}">
                  <a16:creationId xmlns:a16="http://schemas.microsoft.com/office/drawing/2014/main" xmlns="" id="{5121B8FA-0464-4310-926C-A7C5CDF98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462213"/>
              <a:ext cx="1597025" cy="1538288"/>
            </a:xfrm>
            <a:custGeom>
              <a:avLst/>
              <a:gdLst>
                <a:gd name="T0" fmla="*/ 726 w 1292"/>
                <a:gd name="T1" fmla="*/ 1197 h 1242"/>
                <a:gd name="T2" fmla="*/ 362 w 1292"/>
                <a:gd name="T3" fmla="*/ 1165 h 1242"/>
                <a:gd name="T4" fmla="*/ 103 w 1292"/>
                <a:gd name="T5" fmla="*/ 920 h 1242"/>
                <a:gd name="T6" fmla="*/ 35 w 1292"/>
                <a:gd name="T7" fmla="*/ 517 h 1242"/>
                <a:gd name="T8" fmla="*/ 241 w 1292"/>
                <a:gd name="T9" fmla="*/ 182 h 1242"/>
                <a:gd name="T10" fmla="*/ 417 w 1292"/>
                <a:gd name="T11" fmla="*/ 77 h 1242"/>
                <a:gd name="T12" fmla="*/ 616 w 1292"/>
                <a:gd name="T13" fmla="*/ 29 h 1242"/>
                <a:gd name="T14" fmla="*/ 984 w 1292"/>
                <a:gd name="T15" fmla="*/ 80 h 1242"/>
                <a:gd name="T16" fmla="*/ 1221 w 1292"/>
                <a:gd name="T17" fmla="*/ 326 h 1242"/>
                <a:gd name="T18" fmla="*/ 1264 w 1292"/>
                <a:gd name="T19" fmla="*/ 518 h 1242"/>
                <a:gd name="T20" fmla="*/ 1262 w 1292"/>
                <a:gd name="T21" fmla="*/ 697 h 1242"/>
                <a:gd name="T22" fmla="*/ 1135 w 1292"/>
                <a:gd name="T23" fmla="*/ 986 h 1242"/>
                <a:gd name="T24" fmla="*/ 830 w 1292"/>
                <a:gd name="T25" fmla="*/ 1170 h 1242"/>
                <a:gd name="T26" fmla="*/ 726 w 1292"/>
                <a:gd name="T27" fmla="*/ 1197 h 1242"/>
                <a:gd name="T28" fmla="*/ 732 w 1292"/>
                <a:gd name="T29" fmla="*/ 1220 h 1242"/>
                <a:gd name="T30" fmla="*/ 1096 w 1292"/>
                <a:gd name="T31" fmla="*/ 1057 h 1242"/>
                <a:gd name="T32" fmla="*/ 1270 w 1292"/>
                <a:gd name="T33" fmla="*/ 779 h 1242"/>
                <a:gd name="T34" fmla="*/ 1292 w 1292"/>
                <a:gd name="T35" fmla="*/ 603 h 1242"/>
                <a:gd name="T36" fmla="*/ 1271 w 1292"/>
                <a:gd name="T37" fmla="*/ 406 h 1242"/>
                <a:gd name="T38" fmla="*/ 1067 w 1292"/>
                <a:gd name="T39" fmla="*/ 99 h 1242"/>
                <a:gd name="T40" fmla="*/ 708 w 1292"/>
                <a:gd name="T41" fmla="*/ 0 h 1242"/>
                <a:gd name="T42" fmla="*/ 305 w 1292"/>
                <a:gd name="T43" fmla="*/ 107 h 1242"/>
                <a:gd name="T44" fmla="*/ 38 w 1292"/>
                <a:gd name="T45" fmla="*/ 420 h 1242"/>
                <a:gd name="T46" fmla="*/ 0 w 1292"/>
                <a:gd name="T47" fmla="*/ 624 h 1242"/>
                <a:gd name="T48" fmla="*/ 42 w 1292"/>
                <a:gd name="T49" fmla="*/ 841 h 1242"/>
                <a:gd name="T50" fmla="*/ 276 w 1292"/>
                <a:gd name="T51" fmla="*/ 1146 h 1242"/>
                <a:gd name="T52" fmla="*/ 635 w 1292"/>
                <a:gd name="T53" fmla="*/ 1233 h 1242"/>
                <a:gd name="T54" fmla="*/ 732 w 1292"/>
                <a:gd name="T55" fmla="*/ 1220 h 1242"/>
                <a:gd name="T56" fmla="*/ 726 w 1292"/>
                <a:gd name="T57" fmla="*/ 119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2" h="1242">
                  <a:moveTo>
                    <a:pt x="726" y="1197"/>
                  </a:moveTo>
                  <a:cubicBezTo>
                    <a:pt x="605" y="1221"/>
                    <a:pt x="476" y="1215"/>
                    <a:pt x="362" y="1165"/>
                  </a:cubicBezTo>
                  <a:cubicBezTo>
                    <a:pt x="250" y="1116"/>
                    <a:pt x="160" y="1028"/>
                    <a:pt x="103" y="920"/>
                  </a:cubicBezTo>
                  <a:cubicBezTo>
                    <a:pt x="38" y="798"/>
                    <a:pt x="7" y="653"/>
                    <a:pt x="35" y="517"/>
                  </a:cubicBezTo>
                  <a:cubicBezTo>
                    <a:pt x="62" y="385"/>
                    <a:pt x="138" y="268"/>
                    <a:pt x="241" y="182"/>
                  </a:cubicBezTo>
                  <a:cubicBezTo>
                    <a:pt x="294" y="138"/>
                    <a:pt x="353" y="103"/>
                    <a:pt x="417" y="77"/>
                  </a:cubicBezTo>
                  <a:cubicBezTo>
                    <a:pt x="480" y="51"/>
                    <a:pt x="548" y="36"/>
                    <a:pt x="616" y="29"/>
                  </a:cubicBezTo>
                  <a:cubicBezTo>
                    <a:pt x="740" y="16"/>
                    <a:pt x="870" y="27"/>
                    <a:pt x="984" y="80"/>
                  </a:cubicBezTo>
                  <a:cubicBezTo>
                    <a:pt x="1091" y="130"/>
                    <a:pt x="1176" y="216"/>
                    <a:pt x="1221" y="326"/>
                  </a:cubicBezTo>
                  <a:cubicBezTo>
                    <a:pt x="1246" y="387"/>
                    <a:pt x="1258" y="453"/>
                    <a:pt x="1264" y="518"/>
                  </a:cubicBezTo>
                  <a:cubicBezTo>
                    <a:pt x="1269" y="578"/>
                    <a:pt x="1269" y="638"/>
                    <a:pt x="1262" y="697"/>
                  </a:cubicBezTo>
                  <a:cubicBezTo>
                    <a:pt x="1248" y="804"/>
                    <a:pt x="1206" y="906"/>
                    <a:pt x="1135" y="986"/>
                  </a:cubicBezTo>
                  <a:cubicBezTo>
                    <a:pt x="1054" y="1077"/>
                    <a:pt x="944" y="1135"/>
                    <a:pt x="830" y="1170"/>
                  </a:cubicBezTo>
                  <a:cubicBezTo>
                    <a:pt x="796" y="1181"/>
                    <a:pt x="761" y="1189"/>
                    <a:pt x="726" y="1197"/>
                  </a:cubicBezTo>
                  <a:cubicBezTo>
                    <a:pt x="711" y="1200"/>
                    <a:pt x="717" y="1223"/>
                    <a:pt x="732" y="1220"/>
                  </a:cubicBezTo>
                  <a:cubicBezTo>
                    <a:pt x="863" y="1192"/>
                    <a:pt x="993" y="1144"/>
                    <a:pt x="1096" y="1057"/>
                  </a:cubicBezTo>
                  <a:cubicBezTo>
                    <a:pt x="1182" y="985"/>
                    <a:pt x="1242" y="887"/>
                    <a:pt x="1270" y="779"/>
                  </a:cubicBezTo>
                  <a:cubicBezTo>
                    <a:pt x="1285" y="721"/>
                    <a:pt x="1292" y="662"/>
                    <a:pt x="1292" y="603"/>
                  </a:cubicBezTo>
                  <a:cubicBezTo>
                    <a:pt x="1292" y="537"/>
                    <a:pt x="1286" y="470"/>
                    <a:pt x="1271" y="406"/>
                  </a:cubicBezTo>
                  <a:cubicBezTo>
                    <a:pt x="1243" y="282"/>
                    <a:pt x="1173" y="171"/>
                    <a:pt x="1067" y="99"/>
                  </a:cubicBezTo>
                  <a:cubicBezTo>
                    <a:pt x="962" y="28"/>
                    <a:pt x="834" y="0"/>
                    <a:pt x="708" y="0"/>
                  </a:cubicBezTo>
                  <a:cubicBezTo>
                    <a:pt x="567" y="0"/>
                    <a:pt x="426" y="32"/>
                    <a:pt x="305" y="107"/>
                  </a:cubicBezTo>
                  <a:cubicBezTo>
                    <a:pt x="186" y="180"/>
                    <a:pt x="90" y="289"/>
                    <a:pt x="38" y="420"/>
                  </a:cubicBezTo>
                  <a:cubicBezTo>
                    <a:pt x="13" y="485"/>
                    <a:pt x="0" y="555"/>
                    <a:pt x="0" y="624"/>
                  </a:cubicBezTo>
                  <a:cubicBezTo>
                    <a:pt x="1" y="698"/>
                    <a:pt x="17" y="772"/>
                    <a:pt x="42" y="841"/>
                  </a:cubicBezTo>
                  <a:cubicBezTo>
                    <a:pt x="87" y="964"/>
                    <a:pt x="165" y="1075"/>
                    <a:pt x="276" y="1146"/>
                  </a:cubicBezTo>
                  <a:cubicBezTo>
                    <a:pt x="382" y="1215"/>
                    <a:pt x="509" y="1242"/>
                    <a:pt x="635" y="1233"/>
                  </a:cubicBezTo>
                  <a:cubicBezTo>
                    <a:pt x="667" y="1231"/>
                    <a:pt x="700" y="1226"/>
                    <a:pt x="732" y="1220"/>
                  </a:cubicBezTo>
                  <a:cubicBezTo>
                    <a:pt x="747" y="1217"/>
                    <a:pt x="741" y="1193"/>
                    <a:pt x="726" y="119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85">
              <a:extLst>
                <a:ext uri="{FF2B5EF4-FFF2-40B4-BE49-F238E27FC236}">
                  <a16:creationId xmlns:a16="http://schemas.microsoft.com/office/drawing/2014/main" xmlns="" id="{7AD6B3E4-CFB0-416A-8911-83A9BB5B0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2881313"/>
              <a:ext cx="550862" cy="896938"/>
            </a:xfrm>
            <a:custGeom>
              <a:avLst/>
              <a:gdLst>
                <a:gd name="T0" fmla="*/ 15 w 446"/>
                <a:gd name="T1" fmla="*/ 25 h 724"/>
                <a:gd name="T2" fmla="*/ 199 w 446"/>
                <a:gd name="T3" fmla="*/ 74 h 724"/>
                <a:gd name="T4" fmla="*/ 341 w 446"/>
                <a:gd name="T5" fmla="*/ 201 h 724"/>
                <a:gd name="T6" fmla="*/ 415 w 446"/>
                <a:gd name="T7" fmla="*/ 389 h 724"/>
                <a:gd name="T8" fmla="*/ 393 w 446"/>
                <a:gd name="T9" fmla="*/ 490 h 724"/>
                <a:gd name="T10" fmla="*/ 349 w 446"/>
                <a:gd name="T11" fmla="*/ 569 h 724"/>
                <a:gd name="T12" fmla="*/ 169 w 446"/>
                <a:gd name="T13" fmla="*/ 701 h 724"/>
                <a:gd name="T14" fmla="*/ 165 w 446"/>
                <a:gd name="T15" fmla="*/ 717 h 724"/>
                <a:gd name="T16" fmla="*/ 181 w 446"/>
                <a:gd name="T17" fmla="*/ 721 h 724"/>
                <a:gd name="T18" fmla="*/ 354 w 446"/>
                <a:gd name="T19" fmla="*/ 601 h 724"/>
                <a:gd name="T20" fmla="*/ 407 w 446"/>
                <a:gd name="T21" fmla="*/ 520 h 724"/>
                <a:gd name="T22" fmla="*/ 437 w 446"/>
                <a:gd name="T23" fmla="*/ 420 h 724"/>
                <a:gd name="T24" fmla="*/ 379 w 446"/>
                <a:gd name="T25" fmla="*/ 215 h 724"/>
                <a:gd name="T26" fmla="*/ 236 w 446"/>
                <a:gd name="T27" fmla="*/ 67 h 724"/>
                <a:gd name="T28" fmla="*/ 22 w 446"/>
                <a:gd name="T29" fmla="*/ 2 h 724"/>
                <a:gd name="T30" fmla="*/ 15 w 446"/>
                <a:gd name="T31" fmla="*/ 2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724">
                  <a:moveTo>
                    <a:pt x="15" y="25"/>
                  </a:moveTo>
                  <a:cubicBezTo>
                    <a:pt x="78" y="36"/>
                    <a:pt x="142" y="47"/>
                    <a:pt x="199" y="74"/>
                  </a:cubicBezTo>
                  <a:cubicBezTo>
                    <a:pt x="259" y="102"/>
                    <a:pt x="304" y="147"/>
                    <a:pt x="341" y="201"/>
                  </a:cubicBezTo>
                  <a:cubicBezTo>
                    <a:pt x="379" y="256"/>
                    <a:pt x="413" y="321"/>
                    <a:pt x="415" y="389"/>
                  </a:cubicBezTo>
                  <a:cubicBezTo>
                    <a:pt x="416" y="424"/>
                    <a:pt x="406" y="458"/>
                    <a:pt x="393" y="490"/>
                  </a:cubicBezTo>
                  <a:cubicBezTo>
                    <a:pt x="382" y="518"/>
                    <a:pt x="368" y="545"/>
                    <a:pt x="349" y="569"/>
                  </a:cubicBezTo>
                  <a:cubicBezTo>
                    <a:pt x="303" y="630"/>
                    <a:pt x="239" y="671"/>
                    <a:pt x="169" y="701"/>
                  </a:cubicBezTo>
                  <a:cubicBezTo>
                    <a:pt x="163" y="703"/>
                    <a:pt x="162" y="712"/>
                    <a:pt x="165" y="717"/>
                  </a:cubicBezTo>
                  <a:cubicBezTo>
                    <a:pt x="168" y="723"/>
                    <a:pt x="175" y="724"/>
                    <a:pt x="181" y="721"/>
                  </a:cubicBezTo>
                  <a:cubicBezTo>
                    <a:pt x="246" y="694"/>
                    <a:pt x="308" y="655"/>
                    <a:pt x="354" y="601"/>
                  </a:cubicBezTo>
                  <a:cubicBezTo>
                    <a:pt x="375" y="576"/>
                    <a:pt x="393" y="550"/>
                    <a:pt x="407" y="520"/>
                  </a:cubicBezTo>
                  <a:cubicBezTo>
                    <a:pt x="421" y="489"/>
                    <a:pt x="433" y="455"/>
                    <a:pt x="437" y="420"/>
                  </a:cubicBezTo>
                  <a:cubicBezTo>
                    <a:pt x="446" y="348"/>
                    <a:pt x="416" y="276"/>
                    <a:pt x="379" y="215"/>
                  </a:cubicBezTo>
                  <a:cubicBezTo>
                    <a:pt x="343" y="156"/>
                    <a:pt x="297" y="102"/>
                    <a:pt x="236" y="67"/>
                  </a:cubicBezTo>
                  <a:cubicBezTo>
                    <a:pt x="171" y="29"/>
                    <a:pt x="95" y="14"/>
                    <a:pt x="22" y="2"/>
                  </a:cubicBezTo>
                  <a:cubicBezTo>
                    <a:pt x="7" y="0"/>
                    <a:pt x="0" y="23"/>
                    <a:pt x="15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86">
              <a:extLst>
                <a:ext uri="{FF2B5EF4-FFF2-40B4-BE49-F238E27FC236}">
                  <a16:creationId xmlns:a16="http://schemas.microsoft.com/office/drawing/2014/main" xmlns="" id="{50A3CEF6-ACDF-49FA-88CB-42F3D20A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2586038"/>
              <a:ext cx="601662" cy="1306513"/>
            </a:xfrm>
            <a:custGeom>
              <a:avLst/>
              <a:gdLst>
                <a:gd name="T0" fmla="*/ 14 w 486"/>
                <a:gd name="T1" fmla="*/ 27 h 1055"/>
                <a:gd name="T2" fmla="*/ 218 w 486"/>
                <a:gd name="T3" fmla="*/ 187 h 1055"/>
                <a:gd name="T4" fmla="*/ 293 w 486"/>
                <a:gd name="T5" fmla="*/ 293 h 1055"/>
                <a:gd name="T6" fmla="*/ 356 w 486"/>
                <a:gd name="T7" fmla="*/ 409 h 1055"/>
                <a:gd name="T8" fmla="*/ 404 w 486"/>
                <a:gd name="T9" fmla="*/ 508 h 1055"/>
                <a:gd name="T10" fmla="*/ 436 w 486"/>
                <a:gd name="T11" fmla="*/ 619 h 1055"/>
                <a:gd name="T12" fmla="*/ 448 w 486"/>
                <a:gd name="T13" fmla="*/ 805 h 1055"/>
                <a:gd name="T14" fmla="*/ 355 w 486"/>
                <a:gd name="T15" fmla="*/ 1027 h 1055"/>
                <a:gd name="T16" fmla="*/ 372 w 486"/>
                <a:gd name="T17" fmla="*/ 1044 h 1055"/>
                <a:gd name="T18" fmla="*/ 466 w 486"/>
                <a:gd name="T19" fmla="*/ 653 h 1055"/>
                <a:gd name="T20" fmla="*/ 438 w 486"/>
                <a:gd name="T21" fmla="*/ 530 h 1055"/>
                <a:gd name="T22" fmla="*/ 393 w 486"/>
                <a:gd name="T23" fmla="*/ 427 h 1055"/>
                <a:gd name="T24" fmla="*/ 257 w 486"/>
                <a:gd name="T25" fmla="*/ 197 h 1055"/>
                <a:gd name="T26" fmla="*/ 26 w 486"/>
                <a:gd name="T27" fmla="*/ 7 h 1055"/>
                <a:gd name="T28" fmla="*/ 14 w 486"/>
                <a:gd name="T29" fmla="*/ 2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1055">
                  <a:moveTo>
                    <a:pt x="14" y="27"/>
                  </a:moveTo>
                  <a:cubicBezTo>
                    <a:pt x="92" y="65"/>
                    <a:pt x="161" y="121"/>
                    <a:pt x="218" y="187"/>
                  </a:cubicBezTo>
                  <a:cubicBezTo>
                    <a:pt x="246" y="220"/>
                    <a:pt x="271" y="256"/>
                    <a:pt x="293" y="293"/>
                  </a:cubicBezTo>
                  <a:cubicBezTo>
                    <a:pt x="316" y="331"/>
                    <a:pt x="336" y="370"/>
                    <a:pt x="356" y="409"/>
                  </a:cubicBezTo>
                  <a:cubicBezTo>
                    <a:pt x="373" y="442"/>
                    <a:pt x="390" y="474"/>
                    <a:pt x="404" y="508"/>
                  </a:cubicBezTo>
                  <a:cubicBezTo>
                    <a:pt x="418" y="544"/>
                    <a:pt x="429" y="581"/>
                    <a:pt x="436" y="619"/>
                  </a:cubicBezTo>
                  <a:cubicBezTo>
                    <a:pt x="448" y="680"/>
                    <a:pt x="453" y="743"/>
                    <a:pt x="448" y="805"/>
                  </a:cubicBezTo>
                  <a:cubicBezTo>
                    <a:pt x="441" y="886"/>
                    <a:pt x="415" y="970"/>
                    <a:pt x="355" y="1027"/>
                  </a:cubicBezTo>
                  <a:cubicBezTo>
                    <a:pt x="344" y="1038"/>
                    <a:pt x="361" y="1055"/>
                    <a:pt x="372" y="1044"/>
                  </a:cubicBezTo>
                  <a:cubicBezTo>
                    <a:pt x="474" y="946"/>
                    <a:pt x="486" y="785"/>
                    <a:pt x="466" y="653"/>
                  </a:cubicBezTo>
                  <a:cubicBezTo>
                    <a:pt x="460" y="611"/>
                    <a:pt x="451" y="570"/>
                    <a:pt x="438" y="530"/>
                  </a:cubicBezTo>
                  <a:cubicBezTo>
                    <a:pt x="426" y="494"/>
                    <a:pt x="410" y="460"/>
                    <a:pt x="393" y="427"/>
                  </a:cubicBezTo>
                  <a:cubicBezTo>
                    <a:pt x="352" y="348"/>
                    <a:pt x="312" y="268"/>
                    <a:pt x="257" y="197"/>
                  </a:cubicBezTo>
                  <a:cubicBezTo>
                    <a:pt x="195" y="118"/>
                    <a:pt x="117" y="51"/>
                    <a:pt x="26" y="7"/>
                  </a:cubicBezTo>
                  <a:cubicBezTo>
                    <a:pt x="12" y="0"/>
                    <a:pt x="0" y="21"/>
                    <a:pt x="14" y="2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87">
              <a:extLst>
                <a:ext uri="{FF2B5EF4-FFF2-40B4-BE49-F238E27FC236}">
                  <a16:creationId xmlns:a16="http://schemas.microsoft.com/office/drawing/2014/main" xmlns="" id="{74398480-827F-4AC6-BEE1-9874FF0A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2681288"/>
              <a:ext cx="260350" cy="684213"/>
            </a:xfrm>
            <a:custGeom>
              <a:avLst/>
              <a:gdLst>
                <a:gd name="T0" fmla="*/ 52 w 211"/>
                <a:gd name="T1" fmla="*/ 13 h 553"/>
                <a:gd name="T2" fmla="*/ 10 w 211"/>
                <a:gd name="T3" fmla="*/ 250 h 553"/>
                <a:gd name="T4" fmla="*/ 102 w 211"/>
                <a:gd name="T5" fmla="*/ 481 h 553"/>
                <a:gd name="T6" fmla="*/ 190 w 211"/>
                <a:gd name="T7" fmla="*/ 548 h 553"/>
                <a:gd name="T8" fmla="*/ 197 w 211"/>
                <a:gd name="T9" fmla="*/ 525 h 553"/>
                <a:gd name="T10" fmla="*/ 69 w 211"/>
                <a:gd name="T11" fmla="*/ 377 h 553"/>
                <a:gd name="T12" fmla="*/ 33 w 211"/>
                <a:gd name="T13" fmla="*/ 140 h 553"/>
                <a:gd name="T14" fmla="*/ 73 w 211"/>
                <a:gd name="T15" fmla="*/ 25 h 553"/>
                <a:gd name="T16" fmla="*/ 52 w 211"/>
                <a:gd name="T17" fmla="*/ 1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53">
                  <a:moveTo>
                    <a:pt x="52" y="13"/>
                  </a:moveTo>
                  <a:cubicBezTo>
                    <a:pt x="6" y="81"/>
                    <a:pt x="0" y="170"/>
                    <a:pt x="10" y="250"/>
                  </a:cubicBezTo>
                  <a:cubicBezTo>
                    <a:pt x="21" y="332"/>
                    <a:pt x="50" y="415"/>
                    <a:pt x="102" y="481"/>
                  </a:cubicBezTo>
                  <a:cubicBezTo>
                    <a:pt x="125" y="510"/>
                    <a:pt x="155" y="536"/>
                    <a:pt x="190" y="548"/>
                  </a:cubicBezTo>
                  <a:cubicBezTo>
                    <a:pt x="205" y="553"/>
                    <a:pt x="211" y="530"/>
                    <a:pt x="197" y="525"/>
                  </a:cubicBezTo>
                  <a:cubicBezTo>
                    <a:pt x="134" y="503"/>
                    <a:pt x="94" y="434"/>
                    <a:pt x="69" y="377"/>
                  </a:cubicBezTo>
                  <a:cubicBezTo>
                    <a:pt x="38" y="303"/>
                    <a:pt x="23" y="220"/>
                    <a:pt x="33" y="140"/>
                  </a:cubicBezTo>
                  <a:cubicBezTo>
                    <a:pt x="37" y="100"/>
                    <a:pt x="50" y="59"/>
                    <a:pt x="73" y="25"/>
                  </a:cubicBezTo>
                  <a:cubicBezTo>
                    <a:pt x="81" y="12"/>
                    <a:pt x="61" y="0"/>
                    <a:pt x="52" y="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88">
              <a:extLst>
                <a:ext uri="{FF2B5EF4-FFF2-40B4-BE49-F238E27FC236}">
                  <a16:creationId xmlns:a16="http://schemas.microsoft.com/office/drawing/2014/main" xmlns="" id="{C29B1D59-C063-45E8-A4BF-EA7B63282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73363"/>
              <a:ext cx="1189037" cy="601663"/>
            </a:xfrm>
            <a:custGeom>
              <a:avLst/>
              <a:gdLst>
                <a:gd name="T0" fmla="*/ 16 w 961"/>
                <a:gd name="T1" fmla="*/ 484 h 485"/>
                <a:gd name="T2" fmla="*/ 464 w 961"/>
                <a:gd name="T3" fmla="*/ 390 h 485"/>
                <a:gd name="T4" fmla="*/ 848 w 961"/>
                <a:gd name="T5" fmla="*/ 201 h 485"/>
                <a:gd name="T6" fmla="*/ 957 w 961"/>
                <a:gd name="T7" fmla="*/ 22 h 485"/>
                <a:gd name="T8" fmla="*/ 934 w 961"/>
                <a:gd name="T9" fmla="*/ 16 h 485"/>
                <a:gd name="T10" fmla="*/ 680 w 961"/>
                <a:gd name="T11" fmla="*/ 282 h 485"/>
                <a:gd name="T12" fmla="*/ 477 w 961"/>
                <a:gd name="T13" fmla="*/ 360 h 485"/>
                <a:gd name="T14" fmla="*/ 264 w 961"/>
                <a:gd name="T15" fmla="*/ 427 h 485"/>
                <a:gd name="T16" fmla="*/ 16 w 961"/>
                <a:gd name="T17" fmla="*/ 460 h 485"/>
                <a:gd name="T18" fmla="*/ 16 w 961"/>
                <a:gd name="T19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485">
                  <a:moveTo>
                    <a:pt x="16" y="484"/>
                  </a:moveTo>
                  <a:cubicBezTo>
                    <a:pt x="170" y="485"/>
                    <a:pt x="319" y="440"/>
                    <a:pt x="464" y="390"/>
                  </a:cubicBezTo>
                  <a:cubicBezTo>
                    <a:pt x="597" y="343"/>
                    <a:pt x="743" y="300"/>
                    <a:pt x="848" y="201"/>
                  </a:cubicBezTo>
                  <a:cubicBezTo>
                    <a:pt x="900" y="153"/>
                    <a:pt x="941" y="92"/>
                    <a:pt x="957" y="22"/>
                  </a:cubicBezTo>
                  <a:cubicBezTo>
                    <a:pt x="961" y="7"/>
                    <a:pt x="938" y="0"/>
                    <a:pt x="934" y="16"/>
                  </a:cubicBezTo>
                  <a:cubicBezTo>
                    <a:pt x="905" y="144"/>
                    <a:pt x="793" y="229"/>
                    <a:pt x="680" y="282"/>
                  </a:cubicBezTo>
                  <a:cubicBezTo>
                    <a:pt x="614" y="313"/>
                    <a:pt x="545" y="336"/>
                    <a:pt x="477" y="360"/>
                  </a:cubicBezTo>
                  <a:cubicBezTo>
                    <a:pt x="407" y="385"/>
                    <a:pt x="336" y="408"/>
                    <a:pt x="264" y="427"/>
                  </a:cubicBezTo>
                  <a:cubicBezTo>
                    <a:pt x="183" y="447"/>
                    <a:pt x="100" y="461"/>
                    <a:pt x="16" y="460"/>
                  </a:cubicBezTo>
                  <a:cubicBezTo>
                    <a:pt x="0" y="460"/>
                    <a:pt x="0" y="484"/>
                    <a:pt x="16" y="48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89">
              <a:extLst>
                <a:ext uri="{FF2B5EF4-FFF2-40B4-BE49-F238E27FC236}">
                  <a16:creationId xmlns:a16="http://schemas.microsoft.com/office/drawing/2014/main" xmlns="" id="{F01033B8-2BF2-4E6F-9896-8C5FD6C98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3221038"/>
              <a:ext cx="87312" cy="215900"/>
            </a:xfrm>
            <a:custGeom>
              <a:avLst/>
              <a:gdLst>
                <a:gd name="T0" fmla="*/ 25 w 70"/>
                <a:gd name="T1" fmla="*/ 160 h 175"/>
                <a:gd name="T2" fmla="*/ 64 w 70"/>
                <a:gd name="T3" fmla="*/ 27 h 175"/>
                <a:gd name="T4" fmla="*/ 43 w 70"/>
                <a:gd name="T5" fmla="*/ 14 h 175"/>
                <a:gd name="T6" fmla="*/ 2 w 70"/>
                <a:gd name="T7" fmla="*/ 154 h 175"/>
                <a:gd name="T8" fmla="*/ 25 w 70"/>
                <a:gd name="T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5">
                  <a:moveTo>
                    <a:pt x="25" y="160"/>
                  </a:moveTo>
                  <a:cubicBezTo>
                    <a:pt x="33" y="114"/>
                    <a:pt x="46" y="69"/>
                    <a:pt x="64" y="27"/>
                  </a:cubicBezTo>
                  <a:cubicBezTo>
                    <a:pt x="70" y="13"/>
                    <a:pt x="50" y="0"/>
                    <a:pt x="43" y="14"/>
                  </a:cubicBezTo>
                  <a:cubicBezTo>
                    <a:pt x="24" y="59"/>
                    <a:pt x="10" y="106"/>
                    <a:pt x="2" y="154"/>
                  </a:cubicBezTo>
                  <a:cubicBezTo>
                    <a:pt x="0" y="169"/>
                    <a:pt x="23" y="175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90">
              <a:extLst>
                <a:ext uri="{FF2B5EF4-FFF2-40B4-BE49-F238E27FC236}">
                  <a16:creationId xmlns:a16="http://schemas.microsoft.com/office/drawing/2014/main" xmlns="" id="{B70481AF-3C36-414A-B4DE-5404EE81E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3313113"/>
              <a:ext cx="103187" cy="196850"/>
            </a:xfrm>
            <a:custGeom>
              <a:avLst/>
              <a:gdLst>
                <a:gd name="T0" fmla="*/ 29 w 84"/>
                <a:gd name="T1" fmla="*/ 144 h 159"/>
                <a:gd name="T2" fmla="*/ 78 w 84"/>
                <a:gd name="T3" fmla="*/ 20 h 159"/>
                <a:gd name="T4" fmla="*/ 55 w 84"/>
                <a:gd name="T5" fmla="*/ 14 h 159"/>
                <a:gd name="T6" fmla="*/ 5 w 84"/>
                <a:gd name="T7" fmla="*/ 138 h 159"/>
                <a:gd name="T8" fmla="*/ 29 w 84"/>
                <a:gd name="T9" fmla="*/ 1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9">
                  <a:moveTo>
                    <a:pt x="29" y="144"/>
                  </a:moveTo>
                  <a:cubicBezTo>
                    <a:pt x="45" y="103"/>
                    <a:pt x="61" y="62"/>
                    <a:pt x="78" y="20"/>
                  </a:cubicBezTo>
                  <a:cubicBezTo>
                    <a:pt x="84" y="6"/>
                    <a:pt x="60" y="0"/>
                    <a:pt x="55" y="14"/>
                  </a:cubicBezTo>
                  <a:cubicBezTo>
                    <a:pt x="38" y="55"/>
                    <a:pt x="22" y="97"/>
                    <a:pt x="5" y="138"/>
                  </a:cubicBezTo>
                  <a:cubicBezTo>
                    <a:pt x="0" y="152"/>
                    <a:pt x="23" y="159"/>
                    <a:pt x="29" y="14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91">
              <a:extLst>
                <a:ext uri="{FF2B5EF4-FFF2-40B4-BE49-F238E27FC236}">
                  <a16:creationId xmlns:a16="http://schemas.microsoft.com/office/drawing/2014/main" xmlns="" id="{F39B95E0-7101-4A60-9128-CBAED8F97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3359150"/>
              <a:ext cx="115887" cy="288925"/>
            </a:xfrm>
            <a:custGeom>
              <a:avLst/>
              <a:gdLst>
                <a:gd name="T0" fmla="*/ 25 w 93"/>
                <a:gd name="T1" fmla="*/ 217 h 233"/>
                <a:gd name="T2" fmla="*/ 85 w 93"/>
                <a:gd name="T3" fmla="*/ 25 h 233"/>
                <a:gd name="T4" fmla="*/ 64 w 93"/>
                <a:gd name="T5" fmla="*/ 13 h 233"/>
                <a:gd name="T6" fmla="*/ 1 w 93"/>
                <a:gd name="T7" fmla="*/ 217 h 233"/>
                <a:gd name="T8" fmla="*/ 25 w 93"/>
                <a:gd name="T9" fmla="*/ 2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3">
                  <a:moveTo>
                    <a:pt x="25" y="217"/>
                  </a:moveTo>
                  <a:cubicBezTo>
                    <a:pt x="31" y="150"/>
                    <a:pt x="52" y="84"/>
                    <a:pt x="85" y="25"/>
                  </a:cubicBezTo>
                  <a:cubicBezTo>
                    <a:pt x="93" y="12"/>
                    <a:pt x="72" y="0"/>
                    <a:pt x="64" y="13"/>
                  </a:cubicBezTo>
                  <a:cubicBezTo>
                    <a:pt x="29" y="76"/>
                    <a:pt x="8" y="145"/>
                    <a:pt x="1" y="217"/>
                  </a:cubicBezTo>
                  <a:cubicBezTo>
                    <a:pt x="0" y="233"/>
                    <a:pt x="24" y="232"/>
                    <a:pt x="25" y="2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92">
              <a:extLst>
                <a:ext uri="{FF2B5EF4-FFF2-40B4-BE49-F238E27FC236}">
                  <a16:creationId xmlns:a16="http://schemas.microsoft.com/office/drawing/2014/main" xmlns="" id="{5F6C4193-93BB-491B-83CE-7C8806A52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5" y="3509963"/>
              <a:ext cx="90487" cy="192088"/>
            </a:xfrm>
            <a:custGeom>
              <a:avLst/>
              <a:gdLst>
                <a:gd name="T0" fmla="*/ 28 w 73"/>
                <a:gd name="T1" fmla="*/ 141 h 155"/>
                <a:gd name="T2" fmla="*/ 68 w 73"/>
                <a:gd name="T3" fmla="*/ 21 h 155"/>
                <a:gd name="T4" fmla="*/ 45 w 73"/>
                <a:gd name="T5" fmla="*/ 14 h 155"/>
                <a:gd name="T6" fmla="*/ 5 w 73"/>
                <a:gd name="T7" fmla="*/ 134 h 155"/>
                <a:gd name="T8" fmla="*/ 28 w 73"/>
                <a:gd name="T9" fmla="*/ 1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5">
                  <a:moveTo>
                    <a:pt x="28" y="141"/>
                  </a:moveTo>
                  <a:cubicBezTo>
                    <a:pt x="41" y="101"/>
                    <a:pt x="54" y="61"/>
                    <a:pt x="68" y="21"/>
                  </a:cubicBezTo>
                  <a:cubicBezTo>
                    <a:pt x="73" y="6"/>
                    <a:pt x="49" y="0"/>
                    <a:pt x="45" y="14"/>
                  </a:cubicBezTo>
                  <a:cubicBezTo>
                    <a:pt x="31" y="54"/>
                    <a:pt x="18" y="94"/>
                    <a:pt x="5" y="134"/>
                  </a:cubicBezTo>
                  <a:cubicBezTo>
                    <a:pt x="0" y="149"/>
                    <a:pt x="23" y="155"/>
                    <a:pt x="28" y="14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Freeform 93">
              <a:extLst>
                <a:ext uri="{FF2B5EF4-FFF2-40B4-BE49-F238E27FC236}">
                  <a16:creationId xmlns:a16="http://schemas.microsoft.com/office/drawing/2014/main" xmlns="" id="{1C98F80D-7DBD-4AB3-8A70-A863A1944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5" y="3606800"/>
              <a:ext cx="85725" cy="155575"/>
            </a:xfrm>
            <a:custGeom>
              <a:avLst/>
              <a:gdLst>
                <a:gd name="T0" fmla="*/ 26 w 69"/>
                <a:gd name="T1" fmla="*/ 112 h 126"/>
                <a:gd name="T2" fmla="*/ 63 w 69"/>
                <a:gd name="T3" fmla="*/ 26 h 126"/>
                <a:gd name="T4" fmla="*/ 42 w 69"/>
                <a:gd name="T5" fmla="*/ 14 h 126"/>
                <a:gd name="T6" fmla="*/ 6 w 69"/>
                <a:gd name="T7" fmla="*/ 100 h 126"/>
                <a:gd name="T8" fmla="*/ 26 w 69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26" y="112"/>
                  </a:moveTo>
                  <a:cubicBezTo>
                    <a:pt x="38" y="83"/>
                    <a:pt x="51" y="55"/>
                    <a:pt x="63" y="26"/>
                  </a:cubicBezTo>
                  <a:cubicBezTo>
                    <a:pt x="69" y="12"/>
                    <a:pt x="48" y="0"/>
                    <a:pt x="42" y="14"/>
                  </a:cubicBezTo>
                  <a:cubicBezTo>
                    <a:pt x="30" y="43"/>
                    <a:pt x="18" y="71"/>
                    <a:pt x="6" y="100"/>
                  </a:cubicBezTo>
                  <a:cubicBezTo>
                    <a:pt x="0" y="114"/>
                    <a:pt x="20" y="126"/>
                    <a:pt x="26" y="1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94">
              <a:extLst>
                <a:ext uri="{FF2B5EF4-FFF2-40B4-BE49-F238E27FC236}">
                  <a16:creationId xmlns:a16="http://schemas.microsoft.com/office/drawing/2014/main" xmlns="" id="{625BA2E6-D8E2-437A-A9F7-1AAA4C6F0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602038"/>
              <a:ext cx="74612" cy="165100"/>
            </a:xfrm>
            <a:custGeom>
              <a:avLst/>
              <a:gdLst>
                <a:gd name="T0" fmla="*/ 26 w 61"/>
                <a:gd name="T1" fmla="*/ 118 h 133"/>
                <a:gd name="T2" fmla="*/ 55 w 61"/>
                <a:gd name="T3" fmla="*/ 26 h 133"/>
                <a:gd name="T4" fmla="*/ 34 w 61"/>
                <a:gd name="T5" fmla="*/ 14 h 133"/>
                <a:gd name="T6" fmla="*/ 3 w 61"/>
                <a:gd name="T7" fmla="*/ 111 h 133"/>
                <a:gd name="T8" fmla="*/ 26 w 61"/>
                <a:gd name="T9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33">
                  <a:moveTo>
                    <a:pt x="26" y="118"/>
                  </a:moveTo>
                  <a:cubicBezTo>
                    <a:pt x="32" y="86"/>
                    <a:pt x="41" y="55"/>
                    <a:pt x="55" y="26"/>
                  </a:cubicBezTo>
                  <a:cubicBezTo>
                    <a:pt x="61" y="12"/>
                    <a:pt x="40" y="0"/>
                    <a:pt x="34" y="14"/>
                  </a:cubicBezTo>
                  <a:cubicBezTo>
                    <a:pt x="20" y="45"/>
                    <a:pt x="9" y="78"/>
                    <a:pt x="3" y="111"/>
                  </a:cubicBezTo>
                  <a:cubicBezTo>
                    <a:pt x="0" y="126"/>
                    <a:pt x="23" y="133"/>
                    <a:pt x="26" y="11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95">
              <a:extLst>
                <a:ext uri="{FF2B5EF4-FFF2-40B4-BE49-F238E27FC236}">
                  <a16:creationId xmlns:a16="http://schemas.microsoft.com/office/drawing/2014/main" xmlns="" id="{055CE21F-A653-455A-8441-3D7D210A2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3762375"/>
              <a:ext cx="69850" cy="119063"/>
            </a:xfrm>
            <a:custGeom>
              <a:avLst/>
              <a:gdLst>
                <a:gd name="T0" fmla="*/ 27 w 57"/>
                <a:gd name="T1" fmla="*/ 81 h 96"/>
                <a:gd name="T2" fmla="*/ 49 w 57"/>
                <a:gd name="T3" fmla="*/ 26 h 96"/>
                <a:gd name="T4" fmla="*/ 29 w 57"/>
                <a:gd name="T5" fmla="*/ 13 h 96"/>
                <a:gd name="T6" fmla="*/ 4 w 57"/>
                <a:gd name="T7" fmla="*/ 74 h 96"/>
                <a:gd name="T8" fmla="*/ 27 w 57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6">
                  <a:moveTo>
                    <a:pt x="27" y="81"/>
                  </a:moveTo>
                  <a:cubicBezTo>
                    <a:pt x="32" y="61"/>
                    <a:pt x="40" y="43"/>
                    <a:pt x="49" y="26"/>
                  </a:cubicBezTo>
                  <a:cubicBezTo>
                    <a:pt x="57" y="12"/>
                    <a:pt x="36" y="0"/>
                    <a:pt x="29" y="13"/>
                  </a:cubicBezTo>
                  <a:cubicBezTo>
                    <a:pt x="18" y="33"/>
                    <a:pt x="10" y="53"/>
                    <a:pt x="4" y="74"/>
                  </a:cubicBezTo>
                  <a:cubicBezTo>
                    <a:pt x="0" y="89"/>
                    <a:pt x="23" y="96"/>
                    <a:pt x="27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96">
              <a:extLst>
                <a:ext uri="{FF2B5EF4-FFF2-40B4-BE49-F238E27FC236}">
                  <a16:creationId xmlns:a16="http://schemas.microsoft.com/office/drawing/2014/main" xmlns="" id="{5E4F7403-F438-448F-806C-D0D07E53C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0" y="3687763"/>
              <a:ext cx="106362" cy="242888"/>
            </a:xfrm>
            <a:custGeom>
              <a:avLst/>
              <a:gdLst>
                <a:gd name="T0" fmla="*/ 28 w 87"/>
                <a:gd name="T1" fmla="*/ 182 h 196"/>
                <a:gd name="T2" fmla="*/ 82 w 87"/>
                <a:gd name="T3" fmla="*/ 21 h 196"/>
                <a:gd name="T4" fmla="*/ 59 w 87"/>
                <a:gd name="T5" fmla="*/ 15 h 196"/>
                <a:gd name="T6" fmla="*/ 5 w 87"/>
                <a:gd name="T7" fmla="*/ 175 h 196"/>
                <a:gd name="T8" fmla="*/ 28 w 87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96">
                  <a:moveTo>
                    <a:pt x="28" y="182"/>
                  </a:moveTo>
                  <a:cubicBezTo>
                    <a:pt x="46" y="128"/>
                    <a:pt x="64" y="75"/>
                    <a:pt x="82" y="21"/>
                  </a:cubicBezTo>
                  <a:cubicBezTo>
                    <a:pt x="87" y="6"/>
                    <a:pt x="64" y="0"/>
                    <a:pt x="59" y="15"/>
                  </a:cubicBezTo>
                  <a:cubicBezTo>
                    <a:pt x="41" y="68"/>
                    <a:pt x="23" y="122"/>
                    <a:pt x="5" y="175"/>
                  </a:cubicBezTo>
                  <a:cubicBezTo>
                    <a:pt x="0" y="190"/>
                    <a:pt x="23" y="196"/>
                    <a:pt x="28" y="18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97">
              <a:extLst>
                <a:ext uri="{FF2B5EF4-FFF2-40B4-BE49-F238E27FC236}">
                  <a16:creationId xmlns:a16="http://schemas.microsoft.com/office/drawing/2014/main" xmlns="" id="{20A0E841-D6D3-46E5-9BCD-AC0A9C56F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38" y="3727450"/>
              <a:ext cx="60325" cy="222250"/>
            </a:xfrm>
            <a:custGeom>
              <a:avLst/>
              <a:gdLst>
                <a:gd name="T0" fmla="*/ 25 w 48"/>
                <a:gd name="T1" fmla="*/ 164 h 179"/>
                <a:gd name="T2" fmla="*/ 46 w 48"/>
                <a:gd name="T3" fmla="*/ 22 h 179"/>
                <a:gd name="T4" fmla="*/ 23 w 48"/>
                <a:gd name="T5" fmla="*/ 16 h 179"/>
                <a:gd name="T6" fmla="*/ 2 w 48"/>
                <a:gd name="T7" fmla="*/ 158 h 179"/>
                <a:gd name="T8" fmla="*/ 25 w 48"/>
                <a:gd name="T9" fmla="*/ 16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9">
                  <a:moveTo>
                    <a:pt x="25" y="164"/>
                  </a:moveTo>
                  <a:cubicBezTo>
                    <a:pt x="32" y="117"/>
                    <a:pt x="39" y="69"/>
                    <a:pt x="46" y="22"/>
                  </a:cubicBezTo>
                  <a:cubicBezTo>
                    <a:pt x="48" y="7"/>
                    <a:pt x="25" y="0"/>
                    <a:pt x="23" y="16"/>
                  </a:cubicBezTo>
                  <a:cubicBezTo>
                    <a:pt x="16" y="63"/>
                    <a:pt x="9" y="110"/>
                    <a:pt x="2" y="158"/>
                  </a:cubicBezTo>
                  <a:cubicBezTo>
                    <a:pt x="0" y="173"/>
                    <a:pt x="23" y="179"/>
                    <a:pt x="25" y="16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98">
              <a:extLst>
                <a:ext uri="{FF2B5EF4-FFF2-40B4-BE49-F238E27FC236}">
                  <a16:creationId xmlns:a16="http://schemas.microsoft.com/office/drawing/2014/main" xmlns="" id="{DC435293-4A6A-40E4-A92B-DD1B3F081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375" y="3749675"/>
              <a:ext cx="71437" cy="160338"/>
            </a:xfrm>
            <a:custGeom>
              <a:avLst/>
              <a:gdLst>
                <a:gd name="T0" fmla="*/ 28 w 58"/>
                <a:gd name="T1" fmla="*/ 115 h 130"/>
                <a:gd name="T2" fmla="*/ 53 w 58"/>
                <a:gd name="T3" fmla="*/ 22 h 130"/>
                <a:gd name="T4" fmla="*/ 30 w 58"/>
                <a:gd name="T5" fmla="*/ 15 h 130"/>
                <a:gd name="T6" fmla="*/ 4 w 58"/>
                <a:gd name="T7" fmla="*/ 108 h 130"/>
                <a:gd name="T8" fmla="*/ 28 w 58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0">
                  <a:moveTo>
                    <a:pt x="28" y="115"/>
                  </a:moveTo>
                  <a:cubicBezTo>
                    <a:pt x="36" y="84"/>
                    <a:pt x="45" y="53"/>
                    <a:pt x="53" y="22"/>
                  </a:cubicBezTo>
                  <a:cubicBezTo>
                    <a:pt x="58" y="7"/>
                    <a:pt x="34" y="0"/>
                    <a:pt x="30" y="15"/>
                  </a:cubicBezTo>
                  <a:cubicBezTo>
                    <a:pt x="22" y="46"/>
                    <a:pt x="13" y="77"/>
                    <a:pt x="4" y="108"/>
                  </a:cubicBezTo>
                  <a:cubicBezTo>
                    <a:pt x="0" y="123"/>
                    <a:pt x="23" y="130"/>
                    <a:pt x="28" y="1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99">
              <a:extLst>
                <a:ext uri="{FF2B5EF4-FFF2-40B4-BE49-F238E27FC236}">
                  <a16:creationId xmlns:a16="http://schemas.microsoft.com/office/drawing/2014/main" xmlns="" id="{2E2571D0-2B04-425E-B522-8875A18BE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3735388"/>
              <a:ext cx="66675" cy="131763"/>
            </a:xfrm>
            <a:custGeom>
              <a:avLst/>
              <a:gdLst>
                <a:gd name="T0" fmla="*/ 27 w 54"/>
                <a:gd name="T1" fmla="*/ 92 h 107"/>
                <a:gd name="T2" fmla="*/ 48 w 54"/>
                <a:gd name="T3" fmla="*/ 20 h 107"/>
                <a:gd name="T4" fmla="*/ 25 w 54"/>
                <a:gd name="T5" fmla="*/ 14 h 107"/>
                <a:gd name="T6" fmla="*/ 4 w 54"/>
                <a:gd name="T7" fmla="*/ 85 h 107"/>
                <a:gd name="T8" fmla="*/ 27 w 54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7">
                  <a:moveTo>
                    <a:pt x="27" y="92"/>
                  </a:moveTo>
                  <a:cubicBezTo>
                    <a:pt x="32" y="68"/>
                    <a:pt x="40" y="44"/>
                    <a:pt x="48" y="20"/>
                  </a:cubicBezTo>
                  <a:cubicBezTo>
                    <a:pt x="54" y="6"/>
                    <a:pt x="31" y="0"/>
                    <a:pt x="25" y="14"/>
                  </a:cubicBezTo>
                  <a:cubicBezTo>
                    <a:pt x="17" y="37"/>
                    <a:pt x="9" y="61"/>
                    <a:pt x="4" y="85"/>
                  </a:cubicBezTo>
                  <a:cubicBezTo>
                    <a:pt x="0" y="100"/>
                    <a:pt x="23" y="107"/>
                    <a:pt x="27" y="9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7" name="组合 256">
            <a:extLst>
              <a:ext uri="{FF2B5EF4-FFF2-40B4-BE49-F238E27FC236}">
                <a16:creationId xmlns:a16="http://schemas.microsoft.com/office/drawing/2014/main" xmlns="" id="{F18C31C0-E378-4BE8-B322-64DB8C951542}"/>
              </a:ext>
            </a:extLst>
          </p:cNvPr>
          <p:cNvGrpSpPr/>
          <p:nvPr/>
        </p:nvGrpSpPr>
        <p:grpSpPr>
          <a:xfrm>
            <a:off x="10537558" y="1805364"/>
            <a:ext cx="509923" cy="934042"/>
            <a:chOff x="6889750" y="1900238"/>
            <a:chExt cx="660400" cy="1209675"/>
          </a:xfrm>
        </p:grpSpPr>
        <p:sp>
          <p:nvSpPr>
            <p:cNvPr id="258" name="Freeform 116">
              <a:extLst>
                <a:ext uri="{FF2B5EF4-FFF2-40B4-BE49-F238E27FC236}">
                  <a16:creationId xmlns:a16="http://schemas.microsoft.com/office/drawing/2014/main" xmlns="" id="{4026FF42-D4C4-463B-94A2-8428C8E55C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117">
              <a:extLst>
                <a:ext uri="{FF2B5EF4-FFF2-40B4-BE49-F238E27FC236}">
                  <a16:creationId xmlns:a16="http://schemas.microsoft.com/office/drawing/2014/main" xmlns="" id="{BF38BD15-DA5C-4698-8886-97499EB58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118">
              <a:extLst>
                <a:ext uri="{FF2B5EF4-FFF2-40B4-BE49-F238E27FC236}">
                  <a16:creationId xmlns:a16="http://schemas.microsoft.com/office/drawing/2014/main" xmlns="" id="{E200F8E8-DB6A-455A-8146-8A7881E22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119">
              <a:extLst>
                <a:ext uri="{FF2B5EF4-FFF2-40B4-BE49-F238E27FC236}">
                  <a16:creationId xmlns:a16="http://schemas.microsoft.com/office/drawing/2014/main" xmlns="" id="{E93ADE5A-E83D-4AE2-AAFE-91BFE44FB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120">
              <a:extLst>
                <a:ext uri="{FF2B5EF4-FFF2-40B4-BE49-F238E27FC236}">
                  <a16:creationId xmlns:a16="http://schemas.microsoft.com/office/drawing/2014/main" xmlns="" id="{BFDDDE1D-745B-47CA-B559-E6B12C33C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121">
              <a:extLst>
                <a:ext uri="{FF2B5EF4-FFF2-40B4-BE49-F238E27FC236}">
                  <a16:creationId xmlns:a16="http://schemas.microsoft.com/office/drawing/2014/main" xmlns="" id="{9E6137E4-9549-45C9-BB36-B5E0A62A1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122">
              <a:extLst>
                <a:ext uri="{FF2B5EF4-FFF2-40B4-BE49-F238E27FC236}">
                  <a16:creationId xmlns:a16="http://schemas.microsoft.com/office/drawing/2014/main" xmlns="" id="{CC4E75D8-A3C3-4DCF-9AC0-6C1217D5D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123">
              <a:extLst>
                <a:ext uri="{FF2B5EF4-FFF2-40B4-BE49-F238E27FC236}">
                  <a16:creationId xmlns:a16="http://schemas.microsoft.com/office/drawing/2014/main" xmlns="" id="{06AD88C7-F92E-411D-B99B-ECF5FF2D7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124">
              <a:extLst>
                <a:ext uri="{FF2B5EF4-FFF2-40B4-BE49-F238E27FC236}">
                  <a16:creationId xmlns:a16="http://schemas.microsoft.com/office/drawing/2014/main" xmlns="" id="{6FCFCB4D-0701-4020-BD82-C11894087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125">
              <a:extLst>
                <a:ext uri="{FF2B5EF4-FFF2-40B4-BE49-F238E27FC236}">
                  <a16:creationId xmlns:a16="http://schemas.microsoft.com/office/drawing/2014/main" xmlns="" id="{C8B6AACE-36B0-4752-9E8D-4D1E3F88D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126">
              <a:extLst>
                <a:ext uri="{FF2B5EF4-FFF2-40B4-BE49-F238E27FC236}">
                  <a16:creationId xmlns:a16="http://schemas.microsoft.com/office/drawing/2014/main" xmlns="" id="{9AE1B150-FEEE-4A97-BD76-652F54773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127">
              <a:extLst>
                <a:ext uri="{FF2B5EF4-FFF2-40B4-BE49-F238E27FC236}">
                  <a16:creationId xmlns:a16="http://schemas.microsoft.com/office/drawing/2014/main" xmlns="" id="{B2DED22C-066A-446C-BFC0-F6302EB4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128">
              <a:extLst>
                <a:ext uri="{FF2B5EF4-FFF2-40B4-BE49-F238E27FC236}">
                  <a16:creationId xmlns:a16="http://schemas.microsoft.com/office/drawing/2014/main" xmlns="" id="{8F0223BB-4686-4409-86CC-179EF22F7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1" name="组合 270">
            <a:extLst>
              <a:ext uri="{FF2B5EF4-FFF2-40B4-BE49-F238E27FC236}">
                <a16:creationId xmlns:a16="http://schemas.microsoft.com/office/drawing/2014/main" xmlns="" id="{F69826E8-DF7D-4612-AF7E-D29C6BB54749}"/>
              </a:ext>
            </a:extLst>
          </p:cNvPr>
          <p:cNvGrpSpPr/>
          <p:nvPr/>
        </p:nvGrpSpPr>
        <p:grpSpPr>
          <a:xfrm>
            <a:off x="863547" y="1439036"/>
            <a:ext cx="739399" cy="870525"/>
            <a:chOff x="5360988" y="2655888"/>
            <a:chExt cx="1289049" cy="1517650"/>
          </a:xfrm>
        </p:grpSpPr>
        <p:sp>
          <p:nvSpPr>
            <p:cNvPr id="272" name="Freeform 177">
              <a:extLst>
                <a:ext uri="{FF2B5EF4-FFF2-40B4-BE49-F238E27FC236}">
                  <a16:creationId xmlns:a16="http://schemas.microsoft.com/office/drawing/2014/main" xmlns="" id="{FE7FA8DE-3484-48E6-ACED-4A2731979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3155950"/>
              <a:ext cx="157162" cy="58738"/>
            </a:xfrm>
            <a:custGeom>
              <a:avLst/>
              <a:gdLst>
                <a:gd name="T0" fmla="*/ 15 w 127"/>
                <a:gd name="T1" fmla="*/ 26 h 48"/>
                <a:gd name="T2" fmla="*/ 106 w 127"/>
                <a:gd name="T3" fmla="*/ 45 h 48"/>
                <a:gd name="T4" fmla="*/ 112 w 127"/>
                <a:gd name="T5" fmla="*/ 22 h 48"/>
                <a:gd name="T6" fmla="*/ 22 w 127"/>
                <a:gd name="T7" fmla="*/ 3 h 48"/>
                <a:gd name="T8" fmla="*/ 15 w 127"/>
                <a:gd name="T9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48">
                  <a:moveTo>
                    <a:pt x="15" y="26"/>
                  </a:moveTo>
                  <a:cubicBezTo>
                    <a:pt x="45" y="33"/>
                    <a:pt x="76" y="39"/>
                    <a:pt x="106" y="45"/>
                  </a:cubicBezTo>
                  <a:cubicBezTo>
                    <a:pt x="121" y="48"/>
                    <a:pt x="127" y="25"/>
                    <a:pt x="112" y="22"/>
                  </a:cubicBezTo>
                  <a:cubicBezTo>
                    <a:pt x="82" y="16"/>
                    <a:pt x="52" y="9"/>
                    <a:pt x="22" y="3"/>
                  </a:cubicBezTo>
                  <a:cubicBezTo>
                    <a:pt x="7" y="0"/>
                    <a:pt x="0" y="23"/>
                    <a:pt x="15" y="2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15">
              <a:extLst>
                <a:ext uri="{FF2B5EF4-FFF2-40B4-BE49-F238E27FC236}">
                  <a16:creationId xmlns:a16="http://schemas.microsoft.com/office/drawing/2014/main" xmlns="" id="{B9833906-6084-4DF5-9F71-C1568FEFBE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2113" y="2690813"/>
              <a:ext cx="1150937" cy="1482725"/>
            </a:xfrm>
            <a:custGeom>
              <a:avLst/>
              <a:gdLst>
                <a:gd name="T0" fmla="*/ 889 w 931"/>
                <a:gd name="T1" fmla="*/ 626 h 1197"/>
                <a:gd name="T2" fmla="*/ 901 w 931"/>
                <a:gd name="T3" fmla="*/ 581 h 1197"/>
                <a:gd name="T4" fmla="*/ 831 w 931"/>
                <a:gd name="T5" fmla="*/ 316 h 1197"/>
                <a:gd name="T6" fmla="*/ 800 w 931"/>
                <a:gd name="T7" fmla="*/ 198 h 1197"/>
                <a:gd name="T8" fmla="*/ 790 w 931"/>
                <a:gd name="T9" fmla="*/ 162 h 1197"/>
                <a:gd name="T10" fmla="*/ 765 w 931"/>
                <a:gd name="T11" fmla="*/ 132 h 1197"/>
                <a:gd name="T12" fmla="*/ 760 w 931"/>
                <a:gd name="T13" fmla="*/ 125 h 1197"/>
                <a:gd name="T14" fmla="*/ 749 w 931"/>
                <a:gd name="T15" fmla="*/ 114 h 1197"/>
                <a:gd name="T16" fmla="*/ 747 w 931"/>
                <a:gd name="T17" fmla="*/ 100 h 1197"/>
                <a:gd name="T18" fmla="*/ 716 w 931"/>
                <a:gd name="T19" fmla="*/ 55 h 1197"/>
                <a:gd name="T20" fmla="*/ 715 w 931"/>
                <a:gd name="T21" fmla="*/ 52 h 1197"/>
                <a:gd name="T22" fmla="*/ 635 w 931"/>
                <a:gd name="T23" fmla="*/ 31 h 1197"/>
                <a:gd name="T24" fmla="*/ 572 w 931"/>
                <a:gd name="T25" fmla="*/ 121 h 1197"/>
                <a:gd name="T26" fmla="*/ 530 w 931"/>
                <a:gd name="T27" fmla="*/ 143 h 1197"/>
                <a:gd name="T28" fmla="*/ 358 w 931"/>
                <a:gd name="T29" fmla="*/ 442 h 1197"/>
                <a:gd name="T30" fmla="*/ 199 w 931"/>
                <a:gd name="T31" fmla="*/ 683 h 1197"/>
                <a:gd name="T32" fmla="*/ 161 w 931"/>
                <a:gd name="T33" fmla="*/ 767 h 1197"/>
                <a:gd name="T34" fmla="*/ 127 w 931"/>
                <a:gd name="T35" fmla="*/ 824 h 1197"/>
                <a:gd name="T36" fmla="*/ 11 w 931"/>
                <a:gd name="T37" fmla="*/ 1044 h 1197"/>
                <a:gd name="T38" fmla="*/ 28 w 931"/>
                <a:gd name="T39" fmla="*/ 1109 h 1197"/>
                <a:gd name="T40" fmla="*/ 36 w 931"/>
                <a:gd name="T41" fmla="*/ 1113 h 1197"/>
                <a:gd name="T42" fmla="*/ 34 w 931"/>
                <a:gd name="T43" fmla="*/ 1118 h 1197"/>
                <a:gd name="T44" fmla="*/ 51 w 931"/>
                <a:gd name="T45" fmla="*/ 1183 h 1197"/>
                <a:gd name="T46" fmla="*/ 116 w 931"/>
                <a:gd name="T47" fmla="*/ 1166 h 1197"/>
                <a:gd name="T48" fmla="*/ 137 w 931"/>
                <a:gd name="T49" fmla="*/ 1134 h 1197"/>
                <a:gd name="T50" fmla="*/ 169 w 931"/>
                <a:gd name="T51" fmla="*/ 1147 h 1197"/>
                <a:gd name="T52" fmla="*/ 283 w 931"/>
                <a:gd name="T53" fmla="*/ 1132 h 1197"/>
                <a:gd name="T54" fmla="*/ 355 w 931"/>
                <a:gd name="T55" fmla="*/ 1133 h 1197"/>
                <a:gd name="T56" fmla="*/ 538 w 931"/>
                <a:gd name="T57" fmla="*/ 1121 h 1197"/>
                <a:gd name="T58" fmla="*/ 833 w 931"/>
                <a:gd name="T59" fmla="*/ 1030 h 1197"/>
                <a:gd name="T60" fmla="*/ 835 w 931"/>
                <a:gd name="T61" fmla="*/ 1037 h 1197"/>
                <a:gd name="T62" fmla="*/ 888 w 931"/>
                <a:gd name="T63" fmla="*/ 1071 h 1197"/>
                <a:gd name="T64" fmla="*/ 929 w 931"/>
                <a:gd name="T65" fmla="*/ 1024 h 1197"/>
                <a:gd name="T66" fmla="*/ 889 w 931"/>
                <a:gd name="T67" fmla="*/ 626 h 1197"/>
                <a:gd name="T68" fmla="*/ 712 w 931"/>
                <a:gd name="T69" fmla="*/ 843 h 1197"/>
                <a:gd name="T70" fmla="*/ 594 w 931"/>
                <a:gd name="T71" fmla="*/ 875 h 1197"/>
                <a:gd name="T72" fmla="*/ 281 w 931"/>
                <a:gd name="T73" fmla="*/ 909 h 1197"/>
                <a:gd name="T74" fmla="*/ 370 w 931"/>
                <a:gd name="T75" fmla="*/ 769 h 1197"/>
                <a:gd name="T76" fmla="*/ 613 w 931"/>
                <a:gd name="T77" fmla="*/ 382 h 1197"/>
                <a:gd name="T78" fmla="*/ 615 w 931"/>
                <a:gd name="T79" fmla="*/ 379 h 1197"/>
                <a:gd name="T80" fmla="*/ 631 w 931"/>
                <a:gd name="T81" fmla="*/ 400 h 1197"/>
                <a:gd name="T82" fmla="*/ 678 w 931"/>
                <a:gd name="T83" fmla="*/ 480 h 1197"/>
                <a:gd name="T84" fmla="*/ 722 w 931"/>
                <a:gd name="T85" fmla="*/ 681 h 1197"/>
                <a:gd name="T86" fmla="*/ 712 w 931"/>
                <a:gd name="T87" fmla="*/ 843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31" h="1197">
                  <a:moveTo>
                    <a:pt x="889" y="626"/>
                  </a:moveTo>
                  <a:cubicBezTo>
                    <a:pt x="900" y="616"/>
                    <a:pt x="906" y="600"/>
                    <a:pt x="901" y="581"/>
                  </a:cubicBezTo>
                  <a:cubicBezTo>
                    <a:pt x="877" y="493"/>
                    <a:pt x="854" y="404"/>
                    <a:pt x="831" y="316"/>
                  </a:cubicBezTo>
                  <a:cubicBezTo>
                    <a:pt x="824" y="276"/>
                    <a:pt x="815" y="236"/>
                    <a:pt x="800" y="198"/>
                  </a:cubicBezTo>
                  <a:cubicBezTo>
                    <a:pt x="797" y="186"/>
                    <a:pt x="793" y="174"/>
                    <a:pt x="790" y="162"/>
                  </a:cubicBezTo>
                  <a:cubicBezTo>
                    <a:pt x="786" y="147"/>
                    <a:pt x="776" y="137"/>
                    <a:pt x="765" y="132"/>
                  </a:cubicBezTo>
                  <a:cubicBezTo>
                    <a:pt x="763" y="130"/>
                    <a:pt x="762" y="127"/>
                    <a:pt x="760" y="125"/>
                  </a:cubicBezTo>
                  <a:cubicBezTo>
                    <a:pt x="757" y="121"/>
                    <a:pt x="753" y="117"/>
                    <a:pt x="749" y="114"/>
                  </a:cubicBezTo>
                  <a:cubicBezTo>
                    <a:pt x="749" y="109"/>
                    <a:pt x="748" y="104"/>
                    <a:pt x="747" y="100"/>
                  </a:cubicBezTo>
                  <a:cubicBezTo>
                    <a:pt x="745" y="80"/>
                    <a:pt x="734" y="62"/>
                    <a:pt x="716" y="55"/>
                  </a:cubicBezTo>
                  <a:cubicBezTo>
                    <a:pt x="716" y="54"/>
                    <a:pt x="716" y="53"/>
                    <a:pt x="715" y="52"/>
                  </a:cubicBezTo>
                  <a:cubicBezTo>
                    <a:pt x="705" y="22"/>
                    <a:pt x="659" y="0"/>
                    <a:pt x="635" y="31"/>
                  </a:cubicBezTo>
                  <a:cubicBezTo>
                    <a:pt x="612" y="60"/>
                    <a:pt x="591" y="89"/>
                    <a:pt x="572" y="121"/>
                  </a:cubicBezTo>
                  <a:cubicBezTo>
                    <a:pt x="556" y="120"/>
                    <a:pt x="540" y="126"/>
                    <a:pt x="530" y="143"/>
                  </a:cubicBezTo>
                  <a:cubicBezTo>
                    <a:pt x="473" y="242"/>
                    <a:pt x="415" y="342"/>
                    <a:pt x="358" y="442"/>
                  </a:cubicBezTo>
                  <a:cubicBezTo>
                    <a:pt x="302" y="520"/>
                    <a:pt x="244" y="598"/>
                    <a:pt x="199" y="683"/>
                  </a:cubicBezTo>
                  <a:cubicBezTo>
                    <a:pt x="185" y="711"/>
                    <a:pt x="172" y="739"/>
                    <a:pt x="161" y="767"/>
                  </a:cubicBezTo>
                  <a:cubicBezTo>
                    <a:pt x="149" y="786"/>
                    <a:pt x="138" y="805"/>
                    <a:pt x="127" y="824"/>
                  </a:cubicBezTo>
                  <a:cubicBezTo>
                    <a:pt x="85" y="895"/>
                    <a:pt x="46" y="968"/>
                    <a:pt x="11" y="1044"/>
                  </a:cubicBezTo>
                  <a:cubicBezTo>
                    <a:pt x="0" y="1067"/>
                    <a:pt x="4" y="1095"/>
                    <a:pt x="28" y="1109"/>
                  </a:cubicBezTo>
                  <a:cubicBezTo>
                    <a:pt x="31" y="1111"/>
                    <a:pt x="33" y="1112"/>
                    <a:pt x="36" y="1113"/>
                  </a:cubicBezTo>
                  <a:cubicBezTo>
                    <a:pt x="35" y="1114"/>
                    <a:pt x="34" y="1116"/>
                    <a:pt x="34" y="1118"/>
                  </a:cubicBezTo>
                  <a:cubicBezTo>
                    <a:pt x="23" y="1141"/>
                    <a:pt x="27" y="1169"/>
                    <a:pt x="51" y="1183"/>
                  </a:cubicBezTo>
                  <a:cubicBezTo>
                    <a:pt x="74" y="1197"/>
                    <a:pt x="102" y="1188"/>
                    <a:pt x="116" y="1166"/>
                  </a:cubicBezTo>
                  <a:cubicBezTo>
                    <a:pt x="123" y="1155"/>
                    <a:pt x="130" y="1145"/>
                    <a:pt x="137" y="1134"/>
                  </a:cubicBezTo>
                  <a:cubicBezTo>
                    <a:pt x="145" y="1143"/>
                    <a:pt x="156" y="1148"/>
                    <a:pt x="169" y="1147"/>
                  </a:cubicBezTo>
                  <a:cubicBezTo>
                    <a:pt x="207" y="1144"/>
                    <a:pt x="245" y="1139"/>
                    <a:pt x="283" y="1132"/>
                  </a:cubicBezTo>
                  <a:cubicBezTo>
                    <a:pt x="307" y="1132"/>
                    <a:pt x="331" y="1132"/>
                    <a:pt x="355" y="1133"/>
                  </a:cubicBezTo>
                  <a:cubicBezTo>
                    <a:pt x="416" y="1134"/>
                    <a:pt x="477" y="1130"/>
                    <a:pt x="538" y="1121"/>
                  </a:cubicBezTo>
                  <a:cubicBezTo>
                    <a:pt x="640" y="1106"/>
                    <a:pt x="740" y="1075"/>
                    <a:pt x="833" y="1030"/>
                  </a:cubicBezTo>
                  <a:cubicBezTo>
                    <a:pt x="834" y="1032"/>
                    <a:pt x="834" y="1035"/>
                    <a:pt x="835" y="1037"/>
                  </a:cubicBezTo>
                  <a:cubicBezTo>
                    <a:pt x="843" y="1059"/>
                    <a:pt x="863" y="1075"/>
                    <a:pt x="888" y="1071"/>
                  </a:cubicBezTo>
                  <a:cubicBezTo>
                    <a:pt x="910" y="1068"/>
                    <a:pt x="931" y="1048"/>
                    <a:pt x="929" y="1024"/>
                  </a:cubicBezTo>
                  <a:cubicBezTo>
                    <a:pt x="922" y="891"/>
                    <a:pt x="909" y="758"/>
                    <a:pt x="889" y="626"/>
                  </a:cubicBezTo>
                  <a:close/>
                  <a:moveTo>
                    <a:pt x="712" y="843"/>
                  </a:moveTo>
                  <a:cubicBezTo>
                    <a:pt x="673" y="853"/>
                    <a:pt x="633" y="864"/>
                    <a:pt x="594" y="875"/>
                  </a:cubicBezTo>
                  <a:cubicBezTo>
                    <a:pt x="489" y="884"/>
                    <a:pt x="385" y="896"/>
                    <a:pt x="281" y="909"/>
                  </a:cubicBezTo>
                  <a:cubicBezTo>
                    <a:pt x="311" y="862"/>
                    <a:pt x="340" y="816"/>
                    <a:pt x="370" y="769"/>
                  </a:cubicBezTo>
                  <a:cubicBezTo>
                    <a:pt x="452" y="641"/>
                    <a:pt x="537" y="514"/>
                    <a:pt x="613" y="382"/>
                  </a:cubicBezTo>
                  <a:cubicBezTo>
                    <a:pt x="614" y="381"/>
                    <a:pt x="615" y="380"/>
                    <a:pt x="615" y="379"/>
                  </a:cubicBezTo>
                  <a:cubicBezTo>
                    <a:pt x="620" y="386"/>
                    <a:pt x="625" y="394"/>
                    <a:pt x="631" y="400"/>
                  </a:cubicBezTo>
                  <a:cubicBezTo>
                    <a:pt x="647" y="427"/>
                    <a:pt x="662" y="454"/>
                    <a:pt x="678" y="480"/>
                  </a:cubicBezTo>
                  <a:cubicBezTo>
                    <a:pt x="696" y="547"/>
                    <a:pt x="710" y="614"/>
                    <a:pt x="722" y="681"/>
                  </a:cubicBezTo>
                  <a:cubicBezTo>
                    <a:pt x="717" y="735"/>
                    <a:pt x="714" y="789"/>
                    <a:pt x="712" y="843"/>
                  </a:cubicBezTo>
                  <a:close/>
                </a:path>
              </a:pathLst>
            </a:custGeom>
            <a:solidFill>
              <a:srgbClr val="A9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16">
              <a:extLst>
                <a:ext uri="{FF2B5EF4-FFF2-40B4-BE49-F238E27FC236}">
                  <a16:creationId xmlns:a16="http://schemas.microsoft.com/office/drawing/2014/main" xmlns="" id="{1813F98B-6A49-4CCA-A616-423FB5C6C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7025" y="2655888"/>
              <a:ext cx="1243012" cy="1479550"/>
            </a:xfrm>
            <a:custGeom>
              <a:avLst/>
              <a:gdLst>
                <a:gd name="T0" fmla="*/ 96 w 1006"/>
                <a:gd name="T1" fmla="*/ 1161 h 1195"/>
                <a:gd name="T2" fmla="*/ 33 w 1006"/>
                <a:gd name="T3" fmla="*/ 1076 h 1195"/>
                <a:gd name="T4" fmla="*/ 65 w 1006"/>
                <a:gd name="T5" fmla="*/ 1015 h 1195"/>
                <a:gd name="T6" fmla="*/ 110 w 1006"/>
                <a:gd name="T7" fmla="*/ 944 h 1195"/>
                <a:gd name="T8" fmla="*/ 289 w 1006"/>
                <a:gd name="T9" fmla="*/ 652 h 1195"/>
                <a:gd name="T10" fmla="*/ 661 w 1006"/>
                <a:gd name="T11" fmla="*/ 87 h 1195"/>
                <a:gd name="T12" fmla="*/ 714 w 1006"/>
                <a:gd name="T13" fmla="*/ 29 h 1195"/>
                <a:gd name="T14" fmla="*/ 745 w 1006"/>
                <a:gd name="T15" fmla="*/ 37 h 1195"/>
                <a:gd name="T16" fmla="*/ 772 w 1006"/>
                <a:gd name="T17" fmla="*/ 71 h 1195"/>
                <a:gd name="T18" fmla="*/ 841 w 1006"/>
                <a:gd name="T19" fmla="*/ 220 h 1195"/>
                <a:gd name="T20" fmla="*/ 894 w 1006"/>
                <a:gd name="T21" fmla="*/ 394 h 1195"/>
                <a:gd name="T22" fmla="*/ 945 w 1006"/>
                <a:gd name="T23" fmla="*/ 574 h 1195"/>
                <a:gd name="T24" fmla="*/ 976 w 1006"/>
                <a:gd name="T25" fmla="*/ 939 h 1195"/>
                <a:gd name="T26" fmla="*/ 968 w 1006"/>
                <a:gd name="T27" fmla="*/ 1008 h 1195"/>
                <a:gd name="T28" fmla="*/ 932 w 1006"/>
                <a:gd name="T29" fmla="*/ 1055 h 1195"/>
                <a:gd name="T30" fmla="*/ 805 w 1006"/>
                <a:gd name="T31" fmla="*/ 1088 h 1195"/>
                <a:gd name="T32" fmla="*/ 503 w 1006"/>
                <a:gd name="T33" fmla="*/ 1134 h 1195"/>
                <a:gd name="T34" fmla="*/ 362 w 1006"/>
                <a:gd name="T35" fmla="*/ 1153 h 1195"/>
                <a:gd name="T36" fmla="*/ 282 w 1006"/>
                <a:gd name="T37" fmla="*/ 1162 h 1195"/>
                <a:gd name="T38" fmla="*/ 188 w 1006"/>
                <a:gd name="T39" fmla="*/ 1171 h 1195"/>
                <a:gd name="T40" fmla="*/ 96 w 1006"/>
                <a:gd name="T41" fmla="*/ 1161 h 1195"/>
                <a:gd name="T42" fmla="*/ 89 w 1006"/>
                <a:gd name="T43" fmla="*/ 1184 h 1195"/>
                <a:gd name="T44" fmla="*/ 188 w 1006"/>
                <a:gd name="T45" fmla="*/ 1195 h 1195"/>
                <a:gd name="T46" fmla="*/ 284 w 1006"/>
                <a:gd name="T47" fmla="*/ 1186 h 1195"/>
                <a:gd name="T48" fmla="*/ 445 w 1006"/>
                <a:gd name="T49" fmla="*/ 1166 h 1195"/>
                <a:gd name="T50" fmla="*/ 744 w 1006"/>
                <a:gd name="T51" fmla="*/ 1122 h 1195"/>
                <a:gd name="T52" fmla="*/ 898 w 1006"/>
                <a:gd name="T53" fmla="*/ 1095 h 1195"/>
                <a:gd name="T54" fmla="*/ 958 w 1006"/>
                <a:gd name="T55" fmla="*/ 1066 h 1195"/>
                <a:gd name="T56" fmla="*/ 993 w 1006"/>
                <a:gd name="T57" fmla="*/ 1007 h 1195"/>
                <a:gd name="T58" fmla="*/ 1001 w 1006"/>
                <a:gd name="T59" fmla="*/ 933 h 1195"/>
                <a:gd name="T60" fmla="*/ 1005 w 1006"/>
                <a:gd name="T61" fmla="*/ 836 h 1195"/>
                <a:gd name="T62" fmla="*/ 985 w 1006"/>
                <a:gd name="T63" fmla="*/ 645 h 1195"/>
                <a:gd name="T64" fmla="*/ 881 w 1006"/>
                <a:gd name="T65" fmla="*/ 267 h 1195"/>
                <a:gd name="T66" fmla="*/ 819 w 1006"/>
                <a:gd name="T67" fmla="*/ 103 h 1195"/>
                <a:gd name="T68" fmla="*/ 773 w 1006"/>
                <a:gd name="T69" fmla="*/ 32 h 1195"/>
                <a:gd name="T70" fmla="*/ 742 w 1006"/>
                <a:gd name="T71" fmla="*/ 5 h 1195"/>
                <a:gd name="T72" fmla="*/ 704 w 1006"/>
                <a:gd name="T73" fmla="*/ 7 h 1195"/>
                <a:gd name="T74" fmla="*/ 649 w 1006"/>
                <a:gd name="T75" fmla="*/ 64 h 1195"/>
                <a:gd name="T76" fmla="*/ 600 w 1006"/>
                <a:gd name="T77" fmla="*/ 130 h 1195"/>
                <a:gd name="T78" fmla="*/ 502 w 1006"/>
                <a:gd name="T79" fmla="*/ 272 h 1195"/>
                <a:gd name="T80" fmla="*/ 306 w 1006"/>
                <a:gd name="T81" fmla="*/ 579 h 1195"/>
                <a:gd name="T82" fmla="*/ 116 w 1006"/>
                <a:gd name="T83" fmla="*/ 889 h 1195"/>
                <a:gd name="T84" fmla="*/ 24 w 1006"/>
                <a:gd name="T85" fmla="*/ 1035 h 1195"/>
                <a:gd name="T86" fmla="*/ 34 w 1006"/>
                <a:gd name="T87" fmla="*/ 1154 h 1195"/>
                <a:gd name="T88" fmla="*/ 89 w 1006"/>
                <a:gd name="T89" fmla="*/ 1184 h 1195"/>
                <a:gd name="T90" fmla="*/ 96 w 1006"/>
                <a:gd name="T91" fmla="*/ 1161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06" h="1195">
                  <a:moveTo>
                    <a:pt x="96" y="1161"/>
                  </a:moveTo>
                  <a:cubicBezTo>
                    <a:pt x="56" y="1154"/>
                    <a:pt x="26" y="1117"/>
                    <a:pt x="33" y="1076"/>
                  </a:cubicBezTo>
                  <a:cubicBezTo>
                    <a:pt x="37" y="1053"/>
                    <a:pt x="53" y="1034"/>
                    <a:pt x="65" y="1015"/>
                  </a:cubicBezTo>
                  <a:cubicBezTo>
                    <a:pt x="80" y="992"/>
                    <a:pt x="95" y="968"/>
                    <a:pt x="110" y="944"/>
                  </a:cubicBezTo>
                  <a:cubicBezTo>
                    <a:pt x="170" y="847"/>
                    <a:pt x="230" y="749"/>
                    <a:pt x="289" y="652"/>
                  </a:cubicBezTo>
                  <a:cubicBezTo>
                    <a:pt x="407" y="460"/>
                    <a:pt x="526" y="267"/>
                    <a:pt x="661" y="87"/>
                  </a:cubicBezTo>
                  <a:cubicBezTo>
                    <a:pt x="676" y="68"/>
                    <a:pt x="691" y="40"/>
                    <a:pt x="714" y="29"/>
                  </a:cubicBezTo>
                  <a:cubicBezTo>
                    <a:pt x="726" y="23"/>
                    <a:pt x="736" y="27"/>
                    <a:pt x="745" y="37"/>
                  </a:cubicBezTo>
                  <a:cubicBezTo>
                    <a:pt x="755" y="47"/>
                    <a:pt x="764" y="59"/>
                    <a:pt x="772" y="71"/>
                  </a:cubicBezTo>
                  <a:cubicBezTo>
                    <a:pt x="803" y="116"/>
                    <a:pt x="824" y="168"/>
                    <a:pt x="841" y="220"/>
                  </a:cubicBezTo>
                  <a:cubicBezTo>
                    <a:pt x="860" y="278"/>
                    <a:pt x="877" y="336"/>
                    <a:pt x="894" y="394"/>
                  </a:cubicBezTo>
                  <a:cubicBezTo>
                    <a:pt x="913" y="453"/>
                    <a:pt x="930" y="513"/>
                    <a:pt x="945" y="574"/>
                  </a:cubicBezTo>
                  <a:cubicBezTo>
                    <a:pt x="973" y="693"/>
                    <a:pt x="990" y="816"/>
                    <a:pt x="976" y="939"/>
                  </a:cubicBezTo>
                  <a:cubicBezTo>
                    <a:pt x="974" y="962"/>
                    <a:pt x="974" y="986"/>
                    <a:pt x="968" y="1008"/>
                  </a:cubicBezTo>
                  <a:cubicBezTo>
                    <a:pt x="962" y="1027"/>
                    <a:pt x="949" y="1045"/>
                    <a:pt x="932" y="1055"/>
                  </a:cubicBezTo>
                  <a:cubicBezTo>
                    <a:pt x="895" y="1078"/>
                    <a:pt x="847" y="1082"/>
                    <a:pt x="805" y="1088"/>
                  </a:cubicBezTo>
                  <a:cubicBezTo>
                    <a:pt x="704" y="1103"/>
                    <a:pt x="604" y="1119"/>
                    <a:pt x="503" y="1134"/>
                  </a:cubicBezTo>
                  <a:cubicBezTo>
                    <a:pt x="456" y="1141"/>
                    <a:pt x="409" y="1147"/>
                    <a:pt x="362" y="1153"/>
                  </a:cubicBezTo>
                  <a:cubicBezTo>
                    <a:pt x="335" y="1156"/>
                    <a:pt x="309" y="1159"/>
                    <a:pt x="282" y="1162"/>
                  </a:cubicBezTo>
                  <a:cubicBezTo>
                    <a:pt x="251" y="1165"/>
                    <a:pt x="220" y="1171"/>
                    <a:pt x="188" y="1171"/>
                  </a:cubicBezTo>
                  <a:cubicBezTo>
                    <a:pt x="157" y="1171"/>
                    <a:pt x="126" y="1165"/>
                    <a:pt x="96" y="1161"/>
                  </a:cubicBezTo>
                  <a:cubicBezTo>
                    <a:pt x="80" y="1158"/>
                    <a:pt x="74" y="1181"/>
                    <a:pt x="89" y="1184"/>
                  </a:cubicBezTo>
                  <a:cubicBezTo>
                    <a:pt x="122" y="1189"/>
                    <a:pt x="155" y="1195"/>
                    <a:pt x="188" y="1195"/>
                  </a:cubicBezTo>
                  <a:cubicBezTo>
                    <a:pt x="220" y="1195"/>
                    <a:pt x="252" y="1189"/>
                    <a:pt x="284" y="1186"/>
                  </a:cubicBezTo>
                  <a:cubicBezTo>
                    <a:pt x="338" y="1180"/>
                    <a:pt x="392" y="1173"/>
                    <a:pt x="445" y="1166"/>
                  </a:cubicBezTo>
                  <a:cubicBezTo>
                    <a:pt x="545" y="1153"/>
                    <a:pt x="644" y="1137"/>
                    <a:pt x="744" y="1122"/>
                  </a:cubicBezTo>
                  <a:cubicBezTo>
                    <a:pt x="795" y="1114"/>
                    <a:pt x="848" y="1109"/>
                    <a:pt x="898" y="1095"/>
                  </a:cubicBezTo>
                  <a:cubicBezTo>
                    <a:pt x="920" y="1089"/>
                    <a:pt x="941" y="1080"/>
                    <a:pt x="958" y="1066"/>
                  </a:cubicBezTo>
                  <a:cubicBezTo>
                    <a:pt x="976" y="1051"/>
                    <a:pt x="988" y="1029"/>
                    <a:pt x="993" y="1007"/>
                  </a:cubicBezTo>
                  <a:cubicBezTo>
                    <a:pt x="998" y="983"/>
                    <a:pt x="998" y="958"/>
                    <a:pt x="1001" y="933"/>
                  </a:cubicBezTo>
                  <a:cubicBezTo>
                    <a:pt x="1005" y="901"/>
                    <a:pt x="1006" y="869"/>
                    <a:pt x="1005" y="836"/>
                  </a:cubicBezTo>
                  <a:cubicBezTo>
                    <a:pt x="1005" y="772"/>
                    <a:pt x="997" y="708"/>
                    <a:pt x="985" y="645"/>
                  </a:cubicBezTo>
                  <a:cubicBezTo>
                    <a:pt x="960" y="517"/>
                    <a:pt x="919" y="392"/>
                    <a:pt x="881" y="267"/>
                  </a:cubicBezTo>
                  <a:cubicBezTo>
                    <a:pt x="864" y="211"/>
                    <a:pt x="846" y="155"/>
                    <a:pt x="819" y="103"/>
                  </a:cubicBezTo>
                  <a:cubicBezTo>
                    <a:pt x="806" y="78"/>
                    <a:pt x="791" y="54"/>
                    <a:pt x="773" y="32"/>
                  </a:cubicBezTo>
                  <a:cubicBezTo>
                    <a:pt x="764" y="22"/>
                    <a:pt x="755" y="11"/>
                    <a:pt x="742" y="5"/>
                  </a:cubicBezTo>
                  <a:cubicBezTo>
                    <a:pt x="729" y="0"/>
                    <a:pt x="716" y="2"/>
                    <a:pt x="704" y="7"/>
                  </a:cubicBezTo>
                  <a:cubicBezTo>
                    <a:pt x="680" y="19"/>
                    <a:pt x="665" y="43"/>
                    <a:pt x="649" y="64"/>
                  </a:cubicBezTo>
                  <a:cubicBezTo>
                    <a:pt x="632" y="86"/>
                    <a:pt x="616" y="108"/>
                    <a:pt x="600" y="130"/>
                  </a:cubicBezTo>
                  <a:cubicBezTo>
                    <a:pt x="566" y="177"/>
                    <a:pt x="534" y="224"/>
                    <a:pt x="502" y="272"/>
                  </a:cubicBezTo>
                  <a:cubicBezTo>
                    <a:pt x="434" y="373"/>
                    <a:pt x="370" y="475"/>
                    <a:pt x="306" y="579"/>
                  </a:cubicBezTo>
                  <a:cubicBezTo>
                    <a:pt x="243" y="682"/>
                    <a:pt x="180" y="786"/>
                    <a:pt x="116" y="889"/>
                  </a:cubicBezTo>
                  <a:cubicBezTo>
                    <a:pt x="86" y="938"/>
                    <a:pt x="55" y="986"/>
                    <a:pt x="24" y="1035"/>
                  </a:cubicBezTo>
                  <a:cubicBezTo>
                    <a:pt x="0" y="1073"/>
                    <a:pt x="4" y="1121"/>
                    <a:pt x="34" y="1154"/>
                  </a:cubicBezTo>
                  <a:cubicBezTo>
                    <a:pt x="49" y="1170"/>
                    <a:pt x="68" y="1180"/>
                    <a:pt x="89" y="1184"/>
                  </a:cubicBezTo>
                  <a:cubicBezTo>
                    <a:pt x="104" y="1186"/>
                    <a:pt x="111" y="1163"/>
                    <a:pt x="96" y="116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17">
              <a:extLst>
                <a:ext uri="{FF2B5EF4-FFF2-40B4-BE49-F238E27FC236}">
                  <a16:creationId xmlns:a16="http://schemas.microsoft.com/office/drawing/2014/main" xmlns="" id="{E61C60D7-9FDC-43E6-88A8-D539FEB05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588" y="3192463"/>
              <a:ext cx="504825" cy="608013"/>
            </a:xfrm>
            <a:custGeom>
              <a:avLst/>
              <a:gdLst>
                <a:gd name="T0" fmla="*/ 40 w 408"/>
                <a:gd name="T1" fmla="*/ 466 h 491"/>
                <a:gd name="T2" fmla="*/ 47 w 408"/>
                <a:gd name="T3" fmla="*/ 426 h 491"/>
                <a:gd name="T4" fmla="*/ 85 w 408"/>
                <a:gd name="T5" fmla="*/ 367 h 491"/>
                <a:gd name="T6" fmla="*/ 165 w 408"/>
                <a:gd name="T7" fmla="*/ 245 h 491"/>
                <a:gd name="T8" fmla="*/ 317 w 408"/>
                <a:gd name="T9" fmla="*/ 35 h 491"/>
                <a:gd name="T10" fmla="*/ 325 w 408"/>
                <a:gd name="T11" fmla="*/ 25 h 491"/>
                <a:gd name="T12" fmla="*/ 330 w 408"/>
                <a:gd name="T13" fmla="*/ 31 h 491"/>
                <a:gd name="T14" fmla="*/ 340 w 408"/>
                <a:gd name="T15" fmla="*/ 55 h 491"/>
                <a:gd name="T16" fmla="*/ 354 w 408"/>
                <a:gd name="T17" fmla="*/ 107 h 491"/>
                <a:gd name="T18" fmla="*/ 375 w 408"/>
                <a:gd name="T19" fmla="*/ 228 h 491"/>
                <a:gd name="T20" fmla="*/ 383 w 408"/>
                <a:gd name="T21" fmla="*/ 341 h 491"/>
                <a:gd name="T22" fmla="*/ 381 w 408"/>
                <a:gd name="T23" fmla="*/ 394 h 491"/>
                <a:gd name="T24" fmla="*/ 368 w 408"/>
                <a:gd name="T25" fmla="*/ 417 h 491"/>
                <a:gd name="T26" fmla="*/ 339 w 408"/>
                <a:gd name="T27" fmla="*/ 428 h 491"/>
                <a:gd name="T28" fmla="*/ 40 w 408"/>
                <a:gd name="T29" fmla="*/ 466 h 491"/>
                <a:gd name="T30" fmla="*/ 40 w 408"/>
                <a:gd name="T31" fmla="*/ 490 h 491"/>
                <a:gd name="T32" fmla="*/ 336 w 408"/>
                <a:gd name="T33" fmla="*/ 454 h 491"/>
                <a:gd name="T34" fmla="*/ 396 w 408"/>
                <a:gd name="T35" fmla="*/ 421 h 491"/>
                <a:gd name="T36" fmla="*/ 408 w 408"/>
                <a:gd name="T37" fmla="*/ 359 h 491"/>
                <a:gd name="T38" fmla="*/ 400 w 408"/>
                <a:gd name="T39" fmla="*/ 237 h 491"/>
                <a:gd name="T40" fmla="*/ 378 w 408"/>
                <a:gd name="T41" fmla="*/ 102 h 491"/>
                <a:gd name="T42" fmla="*/ 361 w 408"/>
                <a:gd name="T43" fmla="*/ 44 h 491"/>
                <a:gd name="T44" fmla="*/ 324 w 408"/>
                <a:gd name="T45" fmla="*/ 1 h 491"/>
                <a:gd name="T46" fmla="*/ 301 w 408"/>
                <a:gd name="T47" fmla="*/ 16 h 491"/>
                <a:gd name="T48" fmla="*/ 281 w 408"/>
                <a:gd name="T49" fmla="*/ 42 h 491"/>
                <a:gd name="T50" fmla="*/ 241 w 408"/>
                <a:gd name="T51" fmla="*/ 95 h 491"/>
                <a:gd name="T52" fmla="*/ 152 w 408"/>
                <a:gd name="T53" fmla="*/ 221 h 491"/>
                <a:gd name="T54" fmla="*/ 53 w 408"/>
                <a:gd name="T55" fmla="*/ 373 h 491"/>
                <a:gd name="T56" fmla="*/ 30 w 408"/>
                <a:gd name="T57" fmla="*/ 408 h 491"/>
                <a:gd name="T58" fmla="*/ 8 w 408"/>
                <a:gd name="T59" fmla="*/ 445 h 491"/>
                <a:gd name="T60" fmla="*/ 40 w 408"/>
                <a:gd name="T61" fmla="*/ 490 h 491"/>
                <a:gd name="T62" fmla="*/ 40 w 408"/>
                <a:gd name="T63" fmla="*/ 466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8" h="491">
                  <a:moveTo>
                    <a:pt x="40" y="466"/>
                  </a:moveTo>
                  <a:cubicBezTo>
                    <a:pt x="17" y="466"/>
                    <a:pt x="42" y="433"/>
                    <a:pt x="47" y="426"/>
                  </a:cubicBezTo>
                  <a:cubicBezTo>
                    <a:pt x="59" y="406"/>
                    <a:pt x="72" y="387"/>
                    <a:pt x="85" y="367"/>
                  </a:cubicBezTo>
                  <a:cubicBezTo>
                    <a:pt x="111" y="326"/>
                    <a:pt x="138" y="285"/>
                    <a:pt x="165" y="245"/>
                  </a:cubicBezTo>
                  <a:cubicBezTo>
                    <a:pt x="213" y="173"/>
                    <a:pt x="262" y="102"/>
                    <a:pt x="317" y="35"/>
                  </a:cubicBezTo>
                  <a:cubicBezTo>
                    <a:pt x="318" y="33"/>
                    <a:pt x="322" y="26"/>
                    <a:pt x="325" y="25"/>
                  </a:cubicBezTo>
                  <a:cubicBezTo>
                    <a:pt x="328" y="24"/>
                    <a:pt x="329" y="28"/>
                    <a:pt x="330" y="31"/>
                  </a:cubicBezTo>
                  <a:cubicBezTo>
                    <a:pt x="334" y="39"/>
                    <a:pt x="337" y="47"/>
                    <a:pt x="340" y="55"/>
                  </a:cubicBezTo>
                  <a:cubicBezTo>
                    <a:pt x="345" y="72"/>
                    <a:pt x="350" y="90"/>
                    <a:pt x="354" y="107"/>
                  </a:cubicBezTo>
                  <a:cubicBezTo>
                    <a:pt x="364" y="147"/>
                    <a:pt x="370" y="187"/>
                    <a:pt x="375" y="228"/>
                  </a:cubicBezTo>
                  <a:cubicBezTo>
                    <a:pt x="379" y="265"/>
                    <a:pt x="382" y="303"/>
                    <a:pt x="383" y="341"/>
                  </a:cubicBezTo>
                  <a:cubicBezTo>
                    <a:pt x="384" y="359"/>
                    <a:pt x="385" y="377"/>
                    <a:pt x="381" y="394"/>
                  </a:cubicBezTo>
                  <a:cubicBezTo>
                    <a:pt x="379" y="403"/>
                    <a:pt x="376" y="412"/>
                    <a:pt x="368" y="417"/>
                  </a:cubicBezTo>
                  <a:cubicBezTo>
                    <a:pt x="360" y="423"/>
                    <a:pt x="348" y="426"/>
                    <a:pt x="339" y="428"/>
                  </a:cubicBezTo>
                  <a:cubicBezTo>
                    <a:pt x="242" y="455"/>
                    <a:pt x="140" y="458"/>
                    <a:pt x="40" y="466"/>
                  </a:cubicBezTo>
                  <a:cubicBezTo>
                    <a:pt x="25" y="467"/>
                    <a:pt x="25" y="491"/>
                    <a:pt x="40" y="490"/>
                  </a:cubicBezTo>
                  <a:cubicBezTo>
                    <a:pt x="139" y="482"/>
                    <a:pt x="240" y="479"/>
                    <a:pt x="336" y="454"/>
                  </a:cubicBezTo>
                  <a:cubicBezTo>
                    <a:pt x="359" y="448"/>
                    <a:pt x="383" y="442"/>
                    <a:pt x="396" y="421"/>
                  </a:cubicBezTo>
                  <a:cubicBezTo>
                    <a:pt x="408" y="403"/>
                    <a:pt x="408" y="380"/>
                    <a:pt x="408" y="359"/>
                  </a:cubicBezTo>
                  <a:cubicBezTo>
                    <a:pt x="407" y="318"/>
                    <a:pt x="404" y="277"/>
                    <a:pt x="400" y="237"/>
                  </a:cubicBezTo>
                  <a:cubicBezTo>
                    <a:pt x="395" y="191"/>
                    <a:pt x="388" y="146"/>
                    <a:pt x="378" y="102"/>
                  </a:cubicBezTo>
                  <a:cubicBezTo>
                    <a:pt x="373" y="83"/>
                    <a:pt x="368" y="63"/>
                    <a:pt x="361" y="44"/>
                  </a:cubicBezTo>
                  <a:cubicBezTo>
                    <a:pt x="355" y="27"/>
                    <a:pt x="348" y="0"/>
                    <a:pt x="324" y="1"/>
                  </a:cubicBezTo>
                  <a:cubicBezTo>
                    <a:pt x="314" y="1"/>
                    <a:pt x="308" y="9"/>
                    <a:pt x="301" y="16"/>
                  </a:cubicBezTo>
                  <a:cubicBezTo>
                    <a:pt x="294" y="25"/>
                    <a:pt x="288" y="33"/>
                    <a:pt x="281" y="42"/>
                  </a:cubicBezTo>
                  <a:cubicBezTo>
                    <a:pt x="267" y="59"/>
                    <a:pt x="254" y="77"/>
                    <a:pt x="241" y="95"/>
                  </a:cubicBezTo>
                  <a:cubicBezTo>
                    <a:pt x="211" y="136"/>
                    <a:pt x="181" y="178"/>
                    <a:pt x="152" y="221"/>
                  </a:cubicBezTo>
                  <a:cubicBezTo>
                    <a:pt x="118" y="271"/>
                    <a:pt x="85" y="322"/>
                    <a:pt x="53" y="373"/>
                  </a:cubicBezTo>
                  <a:cubicBezTo>
                    <a:pt x="45" y="385"/>
                    <a:pt x="37" y="396"/>
                    <a:pt x="30" y="408"/>
                  </a:cubicBezTo>
                  <a:cubicBezTo>
                    <a:pt x="23" y="420"/>
                    <a:pt x="12" y="432"/>
                    <a:pt x="8" y="445"/>
                  </a:cubicBezTo>
                  <a:cubicBezTo>
                    <a:pt x="0" y="467"/>
                    <a:pt x="17" y="490"/>
                    <a:pt x="40" y="490"/>
                  </a:cubicBezTo>
                  <a:cubicBezTo>
                    <a:pt x="56" y="489"/>
                    <a:pt x="56" y="465"/>
                    <a:pt x="40" y="46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18">
              <a:extLst>
                <a:ext uri="{FF2B5EF4-FFF2-40B4-BE49-F238E27FC236}">
                  <a16:creationId xmlns:a16="http://schemas.microsoft.com/office/drawing/2014/main" xmlns="" id="{A2020A3C-DB4A-4E15-AABC-99CD81BD0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0" y="3981450"/>
              <a:ext cx="38100" cy="109538"/>
            </a:xfrm>
            <a:custGeom>
              <a:avLst/>
              <a:gdLst>
                <a:gd name="T0" fmla="*/ 1 w 30"/>
                <a:gd name="T1" fmla="*/ 15 h 89"/>
                <a:gd name="T2" fmla="*/ 5 w 30"/>
                <a:gd name="T3" fmla="*/ 73 h 89"/>
                <a:gd name="T4" fmla="*/ 29 w 30"/>
                <a:gd name="T5" fmla="*/ 73 h 89"/>
                <a:gd name="T6" fmla="*/ 25 w 30"/>
                <a:gd name="T7" fmla="*/ 15 h 89"/>
                <a:gd name="T8" fmla="*/ 1 w 30"/>
                <a:gd name="T9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9">
                  <a:moveTo>
                    <a:pt x="1" y="15"/>
                  </a:moveTo>
                  <a:cubicBezTo>
                    <a:pt x="2" y="34"/>
                    <a:pt x="4" y="54"/>
                    <a:pt x="5" y="73"/>
                  </a:cubicBezTo>
                  <a:cubicBezTo>
                    <a:pt x="6" y="88"/>
                    <a:pt x="30" y="89"/>
                    <a:pt x="29" y="73"/>
                  </a:cubicBezTo>
                  <a:cubicBezTo>
                    <a:pt x="28" y="54"/>
                    <a:pt x="26" y="34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19">
              <a:extLst>
                <a:ext uri="{FF2B5EF4-FFF2-40B4-BE49-F238E27FC236}">
                  <a16:creationId xmlns:a16="http://schemas.microsoft.com/office/drawing/2014/main" xmlns="" id="{64D14CD1-CB2D-439C-AF8F-7CEB9B964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6588" y="4003675"/>
              <a:ext cx="33337" cy="77788"/>
            </a:xfrm>
            <a:custGeom>
              <a:avLst/>
              <a:gdLst>
                <a:gd name="T0" fmla="*/ 0 w 27"/>
                <a:gd name="T1" fmla="*/ 15 h 63"/>
                <a:gd name="T2" fmla="*/ 2 w 27"/>
                <a:gd name="T3" fmla="*/ 47 h 63"/>
                <a:gd name="T4" fmla="*/ 26 w 27"/>
                <a:gd name="T5" fmla="*/ 47 h 63"/>
                <a:gd name="T6" fmla="*/ 24 w 27"/>
                <a:gd name="T7" fmla="*/ 15 h 63"/>
                <a:gd name="T8" fmla="*/ 0 w 27"/>
                <a:gd name="T9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3">
                  <a:moveTo>
                    <a:pt x="0" y="15"/>
                  </a:moveTo>
                  <a:cubicBezTo>
                    <a:pt x="1" y="26"/>
                    <a:pt x="1" y="37"/>
                    <a:pt x="2" y="47"/>
                  </a:cubicBezTo>
                  <a:cubicBezTo>
                    <a:pt x="3" y="63"/>
                    <a:pt x="27" y="63"/>
                    <a:pt x="26" y="47"/>
                  </a:cubicBezTo>
                  <a:cubicBezTo>
                    <a:pt x="25" y="37"/>
                    <a:pt x="25" y="26"/>
                    <a:pt x="24" y="15"/>
                  </a:cubicBezTo>
                  <a:cubicBezTo>
                    <a:pt x="24" y="0"/>
                    <a:pt x="0" y="0"/>
                    <a:pt x="0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20">
              <a:extLst>
                <a:ext uri="{FF2B5EF4-FFF2-40B4-BE49-F238E27FC236}">
                  <a16:creationId xmlns:a16="http://schemas.microsoft.com/office/drawing/2014/main" xmlns="" id="{8B8FA45A-3363-4BC5-A0CC-F64D6F768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175" y="3979863"/>
              <a:ext cx="50800" cy="80963"/>
            </a:xfrm>
            <a:custGeom>
              <a:avLst/>
              <a:gdLst>
                <a:gd name="T0" fmla="*/ 1 w 41"/>
                <a:gd name="T1" fmla="*/ 15 h 65"/>
                <a:gd name="T2" fmla="*/ 12 w 41"/>
                <a:gd name="T3" fmla="*/ 52 h 65"/>
                <a:gd name="T4" fmla="*/ 33 w 41"/>
                <a:gd name="T5" fmla="*/ 40 h 65"/>
                <a:gd name="T6" fmla="*/ 25 w 41"/>
                <a:gd name="T7" fmla="*/ 15 h 65"/>
                <a:gd name="T8" fmla="*/ 1 w 41"/>
                <a:gd name="T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5">
                  <a:moveTo>
                    <a:pt x="1" y="15"/>
                  </a:moveTo>
                  <a:cubicBezTo>
                    <a:pt x="1" y="28"/>
                    <a:pt x="5" y="41"/>
                    <a:pt x="12" y="52"/>
                  </a:cubicBezTo>
                  <a:cubicBezTo>
                    <a:pt x="20" y="65"/>
                    <a:pt x="41" y="53"/>
                    <a:pt x="33" y="40"/>
                  </a:cubicBezTo>
                  <a:cubicBezTo>
                    <a:pt x="28" y="32"/>
                    <a:pt x="25" y="24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21">
              <a:extLst>
                <a:ext uri="{FF2B5EF4-FFF2-40B4-BE49-F238E27FC236}">
                  <a16:creationId xmlns:a16="http://schemas.microsoft.com/office/drawing/2014/main" xmlns="" id="{A9B950AB-C718-440A-8B24-1D7303727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513" y="3967163"/>
              <a:ext cx="33337" cy="61913"/>
            </a:xfrm>
            <a:custGeom>
              <a:avLst/>
              <a:gdLst>
                <a:gd name="T0" fmla="*/ 1 w 27"/>
                <a:gd name="T1" fmla="*/ 12 h 50"/>
                <a:gd name="T2" fmla="*/ 3 w 27"/>
                <a:gd name="T3" fmla="*/ 38 h 50"/>
                <a:gd name="T4" fmla="*/ 15 w 27"/>
                <a:gd name="T5" fmla="*/ 50 h 50"/>
                <a:gd name="T6" fmla="*/ 27 w 27"/>
                <a:gd name="T7" fmla="*/ 38 h 50"/>
                <a:gd name="T8" fmla="*/ 25 w 27"/>
                <a:gd name="T9" fmla="*/ 12 h 50"/>
                <a:gd name="T10" fmla="*/ 13 w 27"/>
                <a:gd name="T11" fmla="*/ 0 h 50"/>
                <a:gd name="T12" fmla="*/ 1 w 27"/>
                <a:gd name="T13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50">
                  <a:moveTo>
                    <a:pt x="1" y="12"/>
                  </a:moveTo>
                  <a:cubicBezTo>
                    <a:pt x="1" y="21"/>
                    <a:pt x="2" y="29"/>
                    <a:pt x="3" y="38"/>
                  </a:cubicBezTo>
                  <a:cubicBezTo>
                    <a:pt x="3" y="44"/>
                    <a:pt x="8" y="50"/>
                    <a:pt x="15" y="50"/>
                  </a:cubicBezTo>
                  <a:cubicBezTo>
                    <a:pt x="21" y="50"/>
                    <a:pt x="27" y="44"/>
                    <a:pt x="27" y="38"/>
                  </a:cubicBezTo>
                  <a:cubicBezTo>
                    <a:pt x="26" y="29"/>
                    <a:pt x="25" y="21"/>
                    <a:pt x="25" y="12"/>
                  </a:cubicBezTo>
                  <a:cubicBezTo>
                    <a:pt x="24" y="6"/>
                    <a:pt x="20" y="0"/>
                    <a:pt x="13" y="0"/>
                  </a:cubicBezTo>
                  <a:cubicBezTo>
                    <a:pt x="7" y="0"/>
                    <a:pt x="0" y="6"/>
                    <a:pt x="1" y="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22">
              <a:extLst>
                <a:ext uri="{FF2B5EF4-FFF2-40B4-BE49-F238E27FC236}">
                  <a16:creationId xmlns:a16="http://schemas.microsoft.com/office/drawing/2014/main" xmlns="" id="{EA05FDA0-D1B6-4FC1-863E-3A30BD700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2838" y="3929063"/>
              <a:ext cx="44450" cy="90488"/>
            </a:xfrm>
            <a:custGeom>
              <a:avLst/>
              <a:gdLst>
                <a:gd name="T0" fmla="*/ 4 w 36"/>
                <a:gd name="T1" fmla="*/ 15 h 73"/>
                <a:gd name="T2" fmla="*/ 8 w 36"/>
                <a:gd name="T3" fmla="*/ 60 h 73"/>
                <a:gd name="T4" fmla="*/ 29 w 36"/>
                <a:gd name="T5" fmla="*/ 47 h 73"/>
                <a:gd name="T6" fmla="*/ 27 w 36"/>
                <a:gd name="T7" fmla="*/ 22 h 73"/>
                <a:gd name="T8" fmla="*/ 4 w 36"/>
                <a:gd name="T9" fmla="*/ 1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3">
                  <a:moveTo>
                    <a:pt x="4" y="15"/>
                  </a:moveTo>
                  <a:cubicBezTo>
                    <a:pt x="0" y="30"/>
                    <a:pt x="1" y="46"/>
                    <a:pt x="8" y="60"/>
                  </a:cubicBezTo>
                  <a:cubicBezTo>
                    <a:pt x="15" y="73"/>
                    <a:pt x="36" y="61"/>
                    <a:pt x="29" y="47"/>
                  </a:cubicBezTo>
                  <a:cubicBezTo>
                    <a:pt x="25" y="39"/>
                    <a:pt x="24" y="30"/>
                    <a:pt x="27" y="22"/>
                  </a:cubicBezTo>
                  <a:cubicBezTo>
                    <a:pt x="31" y="7"/>
                    <a:pt x="8" y="0"/>
                    <a:pt x="4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23">
              <a:extLst>
                <a:ext uri="{FF2B5EF4-FFF2-40B4-BE49-F238E27FC236}">
                  <a16:creationId xmlns:a16="http://schemas.microsoft.com/office/drawing/2014/main" xmlns="" id="{C4E50123-C105-4FEC-8AB4-BCB5C57E4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388" y="3843338"/>
              <a:ext cx="34925" cy="90488"/>
            </a:xfrm>
            <a:custGeom>
              <a:avLst/>
              <a:gdLst>
                <a:gd name="T0" fmla="*/ 1 w 28"/>
                <a:gd name="T1" fmla="*/ 15 h 74"/>
                <a:gd name="T2" fmla="*/ 3 w 28"/>
                <a:gd name="T3" fmla="*/ 58 h 74"/>
                <a:gd name="T4" fmla="*/ 27 w 28"/>
                <a:gd name="T5" fmla="*/ 58 h 74"/>
                <a:gd name="T6" fmla="*/ 25 w 28"/>
                <a:gd name="T7" fmla="*/ 15 h 74"/>
                <a:gd name="T8" fmla="*/ 1 w 28"/>
                <a:gd name="T9" fmla="*/ 1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4">
                  <a:moveTo>
                    <a:pt x="1" y="15"/>
                  </a:moveTo>
                  <a:cubicBezTo>
                    <a:pt x="2" y="30"/>
                    <a:pt x="3" y="44"/>
                    <a:pt x="3" y="58"/>
                  </a:cubicBezTo>
                  <a:cubicBezTo>
                    <a:pt x="4" y="74"/>
                    <a:pt x="28" y="74"/>
                    <a:pt x="27" y="58"/>
                  </a:cubicBezTo>
                  <a:cubicBezTo>
                    <a:pt x="27" y="44"/>
                    <a:pt x="26" y="30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24">
              <a:extLst>
                <a:ext uri="{FF2B5EF4-FFF2-40B4-BE49-F238E27FC236}">
                  <a16:creationId xmlns:a16="http://schemas.microsoft.com/office/drawing/2014/main" xmlns="" id="{6F717F1D-DA5F-4C8E-B915-C1C0EC20E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138" y="2863850"/>
              <a:ext cx="88900" cy="52388"/>
            </a:xfrm>
            <a:custGeom>
              <a:avLst/>
              <a:gdLst>
                <a:gd name="T0" fmla="*/ 26 w 72"/>
                <a:gd name="T1" fmla="*/ 35 h 42"/>
                <a:gd name="T2" fmla="*/ 60 w 72"/>
                <a:gd name="T3" fmla="*/ 25 h 42"/>
                <a:gd name="T4" fmla="*/ 72 w 72"/>
                <a:gd name="T5" fmla="*/ 13 h 42"/>
                <a:gd name="T6" fmla="*/ 60 w 72"/>
                <a:gd name="T7" fmla="*/ 1 h 42"/>
                <a:gd name="T8" fmla="*/ 14 w 72"/>
                <a:gd name="T9" fmla="*/ 14 h 42"/>
                <a:gd name="T10" fmla="*/ 26 w 72"/>
                <a:gd name="T11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42">
                  <a:moveTo>
                    <a:pt x="26" y="35"/>
                  </a:moveTo>
                  <a:cubicBezTo>
                    <a:pt x="37" y="30"/>
                    <a:pt x="48" y="26"/>
                    <a:pt x="60" y="25"/>
                  </a:cubicBezTo>
                  <a:cubicBezTo>
                    <a:pt x="67" y="24"/>
                    <a:pt x="72" y="20"/>
                    <a:pt x="72" y="13"/>
                  </a:cubicBezTo>
                  <a:cubicBezTo>
                    <a:pt x="72" y="7"/>
                    <a:pt x="67" y="0"/>
                    <a:pt x="60" y="1"/>
                  </a:cubicBezTo>
                  <a:cubicBezTo>
                    <a:pt x="44" y="3"/>
                    <a:pt x="29" y="7"/>
                    <a:pt x="14" y="14"/>
                  </a:cubicBezTo>
                  <a:cubicBezTo>
                    <a:pt x="0" y="21"/>
                    <a:pt x="12" y="42"/>
                    <a:pt x="26" y="3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25">
              <a:extLst>
                <a:ext uri="{FF2B5EF4-FFF2-40B4-BE49-F238E27FC236}">
                  <a16:creationId xmlns:a16="http://schemas.microsoft.com/office/drawing/2014/main" xmlns="" id="{F7055DB0-D882-4CF4-B565-B59E15FBD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988" y="2941638"/>
              <a:ext cx="61912" cy="41275"/>
            </a:xfrm>
            <a:custGeom>
              <a:avLst/>
              <a:gdLst>
                <a:gd name="T0" fmla="*/ 19 w 50"/>
                <a:gd name="T1" fmla="*/ 31 h 34"/>
                <a:gd name="T2" fmla="*/ 38 w 50"/>
                <a:gd name="T3" fmla="*/ 25 h 34"/>
                <a:gd name="T4" fmla="*/ 50 w 50"/>
                <a:gd name="T5" fmla="*/ 13 h 34"/>
                <a:gd name="T6" fmla="*/ 38 w 50"/>
                <a:gd name="T7" fmla="*/ 1 h 34"/>
                <a:gd name="T8" fmla="*/ 7 w 50"/>
                <a:gd name="T9" fmla="*/ 10 h 34"/>
                <a:gd name="T10" fmla="*/ 3 w 50"/>
                <a:gd name="T11" fmla="*/ 27 h 34"/>
                <a:gd name="T12" fmla="*/ 19 w 50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4">
                  <a:moveTo>
                    <a:pt x="19" y="31"/>
                  </a:moveTo>
                  <a:cubicBezTo>
                    <a:pt x="25" y="28"/>
                    <a:pt x="32" y="26"/>
                    <a:pt x="38" y="25"/>
                  </a:cubicBezTo>
                  <a:cubicBezTo>
                    <a:pt x="45" y="24"/>
                    <a:pt x="50" y="20"/>
                    <a:pt x="50" y="13"/>
                  </a:cubicBezTo>
                  <a:cubicBezTo>
                    <a:pt x="50" y="7"/>
                    <a:pt x="45" y="0"/>
                    <a:pt x="38" y="1"/>
                  </a:cubicBezTo>
                  <a:cubicBezTo>
                    <a:pt x="27" y="2"/>
                    <a:pt x="17" y="5"/>
                    <a:pt x="7" y="10"/>
                  </a:cubicBezTo>
                  <a:cubicBezTo>
                    <a:pt x="1" y="13"/>
                    <a:pt x="0" y="21"/>
                    <a:pt x="3" y="27"/>
                  </a:cubicBezTo>
                  <a:cubicBezTo>
                    <a:pt x="6" y="33"/>
                    <a:pt x="13" y="34"/>
                    <a:pt x="19" y="3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26">
              <a:extLst>
                <a:ext uri="{FF2B5EF4-FFF2-40B4-BE49-F238E27FC236}">
                  <a16:creationId xmlns:a16="http://schemas.microsoft.com/office/drawing/2014/main" xmlns="" id="{50AA7568-D1A1-4DD5-9B42-3BE6043F6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150" y="3079750"/>
              <a:ext cx="74612" cy="39688"/>
            </a:xfrm>
            <a:custGeom>
              <a:avLst/>
              <a:gdLst>
                <a:gd name="T0" fmla="*/ 16 w 60"/>
                <a:gd name="T1" fmla="*/ 30 h 32"/>
                <a:gd name="T2" fmla="*/ 44 w 60"/>
                <a:gd name="T3" fmla="*/ 24 h 32"/>
                <a:gd name="T4" fmla="*/ 44 w 60"/>
                <a:gd name="T5" fmla="*/ 0 h 32"/>
                <a:gd name="T6" fmla="*/ 10 w 60"/>
                <a:gd name="T7" fmla="*/ 7 h 32"/>
                <a:gd name="T8" fmla="*/ 2 w 60"/>
                <a:gd name="T9" fmla="*/ 21 h 32"/>
                <a:gd name="T10" fmla="*/ 16 w 60"/>
                <a:gd name="T1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2">
                  <a:moveTo>
                    <a:pt x="16" y="30"/>
                  </a:moveTo>
                  <a:cubicBezTo>
                    <a:pt x="25" y="26"/>
                    <a:pt x="34" y="24"/>
                    <a:pt x="44" y="24"/>
                  </a:cubicBezTo>
                  <a:cubicBezTo>
                    <a:pt x="60" y="24"/>
                    <a:pt x="60" y="0"/>
                    <a:pt x="44" y="0"/>
                  </a:cubicBezTo>
                  <a:cubicBezTo>
                    <a:pt x="32" y="1"/>
                    <a:pt x="21" y="3"/>
                    <a:pt x="10" y="7"/>
                  </a:cubicBezTo>
                  <a:cubicBezTo>
                    <a:pt x="4" y="9"/>
                    <a:pt x="0" y="15"/>
                    <a:pt x="2" y="21"/>
                  </a:cubicBezTo>
                  <a:cubicBezTo>
                    <a:pt x="3" y="27"/>
                    <a:pt x="10" y="32"/>
                    <a:pt x="16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27">
              <a:extLst>
                <a:ext uri="{FF2B5EF4-FFF2-40B4-BE49-F238E27FC236}">
                  <a16:creationId xmlns:a16="http://schemas.microsoft.com/office/drawing/2014/main" xmlns="" id="{55BD01A6-054B-40A8-B61B-73C74FB58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3825" y="3238500"/>
              <a:ext cx="50800" cy="39688"/>
            </a:xfrm>
            <a:custGeom>
              <a:avLst/>
              <a:gdLst>
                <a:gd name="T0" fmla="*/ 16 w 41"/>
                <a:gd name="T1" fmla="*/ 30 h 32"/>
                <a:gd name="T2" fmla="*/ 30 w 41"/>
                <a:gd name="T3" fmla="*/ 25 h 32"/>
                <a:gd name="T4" fmla="*/ 39 w 41"/>
                <a:gd name="T5" fmla="*/ 11 h 32"/>
                <a:gd name="T6" fmla="*/ 24 w 41"/>
                <a:gd name="T7" fmla="*/ 2 h 32"/>
                <a:gd name="T8" fmla="*/ 10 w 41"/>
                <a:gd name="T9" fmla="*/ 7 h 32"/>
                <a:gd name="T10" fmla="*/ 2 w 41"/>
                <a:gd name="T11" fmla="*/ 22 h 32"/>
                <a:gd name="T12" fmla="*/ 16 w 41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2">
                  <a:moveTo>
                    <a:pt x="16" y="30"/>
                  </a:moveTo>
                  <a:cubicBezTo>
                    <a:pt x="21" y="29"/>
                    <a:pt x="26" y="27"/>
                    <a:pt x="30" y="25"/>
                  </a:cubicBezTo>
                  <a:cubicBezTo>
                    <a:pt x="36" y="23"/>
                    <a:pt x="41" y="17"/>
                    <a:pt x="39" y="11"/>
                  </a:cubicBezTo>
                  <a:cubicBezTo>
                    <a:pt x="37" y="5"/>
                    <a:pt x="30" y="0"/>
                    <a:pt x="24" y="2"/>
                  </a:cubicBezTo>
                  <a:cubicBezTo>
                    <a:pt x="19" y="4"/>
                    <a:pt x="15" y="5"/>
                    <a:pt x="10" y="7"/>
                  </a:cubicBezTo>
                  <a:cubicBezTo>
                    <a:pt x="4" y="9"/>
                    <a:pt x="0" y="15"/>
                    <a:pt x="2" y="22"/>
                  </a:cubicBezTo>
                  <a:cubicBezTo>
                    <a:pt x="4" y="28"/>
                    <a:pt x="10" y="32"/>
                    <a:pt x="16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28">
              <a:extLst>
                <a:ext uri="{FF2B5EF4-FFF2-40B4-BE49-F238E27FC236}">
                  <a16:creationId xmlns:a16="http://schemas.microsoft.com/office/drawing/2014/main" xmlns="" id="{801761F5-4CD3-4751-9BC7-BD3FF9AEF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113" y="3387725"/>
              <a:ext cx="60325" cy="53975"/>
            </a:xfrm>
            <a:custGeom>
              <a:avLst/>
              <a:gdLst>
                <a:gd name="T0" fmla="*/ 20 w 50"/>
                <a:gd name="T1" fmla="*/ 39 h 43"/>
                <a:gd name="T2" fmla="*/ 43 w 50"/>
                <a:gd name="T3" fmla="*/ 25 h 43"/>
                <a:gd name="T4" fmla="*/ 47 w 50"/>
                <a:gd name="T5" fmla="*/ 8 h 43"/>
                <a:gd name="T6" fmla="*/ 31 w 50"/>
                <a:gd name="T7" fmla="*/ 4 h 43"/>
                <a:gd name="T8" fmla="*/ 8 w 50"/>
                <a:gd name="T9" fmla="*/ 18 h 43"/>
                <a:gd name="T10" fmla="*/ 3 w 50"/>
                <a:gd name="T11" fmla="*/ 35 h 43"/>
                <a:gd name="T12" fmla="*/ 20 w 50"/>
                <a:gd name="T13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3">
                  <a:moveTo>
                    <a:pt x="20" y="39"/>
                  </a:moveTo>
                  <a:cubicBezTo>
                    <a:pt x="27" y="34"/>
                    <a:pt x="35" y="29"/>
                    <a:pt x="43" y="25"/>
                  </a:cubicBezTo>
                  <a:cubicBezTo>
                    <a:pt x="48" y="21"/>
                    <a:pt x="50" y="14"/>
                    <a:pt x="47" y="8"/>
                  </a:cubicBezTo>
                  <a:cubicBezTo>
                    <a:pt x="44" y="3"/>
                    <a:pt x="36" y="0"/>
                    <a:pt x="31" y="4"/>
                  </a:cubicBezTo>
                  <a:cubicBezTo>
                    <a:pt x="23" y="9"/>
                    <a:pt x="15" y="13"/>
                    <a:pt x="8" y="18"/>
                  </a:cubicBezTo>
                  <a:cubicBezTo>
                    <a:pt x="2" y="22"/>
                    <a:pt x="0" y="29"/>
                    <a:pt x="3" y="35"/>
                  </a:cubicBezTo>
                  <a:cubicBezTo>
                    <a:pt x="6" y="40"/>
                    <a:pt x="14" y="43"/>
                    <a:pt x="20" y="3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29">
              <a:extLst>
                <a:ext uri="{FF2B5EF4-FFF2-40B4-BE49-F238E27FC236}">
                  <a16:creationId xmlns:a16="http://schemas.microsoft.com/office/drawing/2014/main" xmlns="" id="{B316D194-4262-4E5D-A1C6-95BCA86A1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0" y="3509963"/>
              <a:ext cx="74612" cy="61913"/>
            </a:xfrm>
            <a:custGeom>
              <a:avLst/>
              <a:gdLst>
                <a:gd name="T0" fmla="*/ 22 w 60"/>
                <a:gd name="T1" fmla="*/ 45 h 50"/>
                <a:gd name="T2" fmla="*/ 45 w 60"/>
                <a:gd name="T3" fmla="*/ 28 h 50"/>
                <a:gd name="T4" fmla="*/ 39 w 60"/>
                <a:gd name="T5" fmla="*/ 5 h 50"/>
                <a:gd name="T6" fmla="*/ 5 w 60"/>
                <a:gd name="T7" fmla="*/ 28 h 50"/>
                <a:gd name="T8" fmla="*/ 5 w 60"/>
                <a:gd name="T9" fmla="*/ 45 h 50"/>
                <a:gd name="T10" fmla="*/ 22 w 60"/>
                <a:gd name="T11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50">
                  <a:moveTo>
                    <a:pt x="22" y="45"/>
                  </a:moveTo>
                  <a:cubicBezTo>
                    <a:pt x="28" y="37"/>
                    <a:pt x="36" y="31"/>
                    <a:pt x="45" y="28"/>
                  </a:cubicBezTo>
                  <a:cubicBezTo>
                    <a:pt x="60" y="24"/>
                    <a:pt x="53" y="0"/>
                    <a:pt x="39" y="5"/>
                  </a:cubicBezTo>
                  <a:cubicBezTo>
                    <a:pt x="25" y="9"/>
                    <a:pt x="14" y="17"/>
                    <a:pt x="5" y="28"/>
                  </a:cubicBezTo>
                  <a:cubicBezTo>
                    <a:pt x="1" y="33"/>
                    <a:pt x="0" y="40"/>
                    <a:pt x="5" y="45"/>
                  </a:cubicBezTo>
                  <a:cubicBezTo>
                    <a:pt x="9" y="49"/>
                    <a:pt x="18" y="50"/>
                    <a:pt x="22" y="4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30">
              <a:extLst>
                <a:ext uri="{FF2B5EF4-FFF2-40B4-BE49-F238E27FC236}">
                  <a16:creationId xmlns:a16="http://schemas.microsoft.com/office/drawing/2014/main" xmlns="" id="{29071013-0D5C-47E6-A373-9210A260B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3988" y="3676650"/>
              <a:ext cx="84137" cy="39688"/>
            </a:xfrm>
            <a:custGeom>
              <a:avLst/>
              <a:gdLst>
                <a:gd name="T0" fmla="*/ 19 w 68"/>
                <a:gd name="T1" fmla="*/ 30 h 32"/>
                <a:gd name="T2" fmla="*/ 52 w 68"/>
                <a:gd name="T3" fmla="*/ 26 h 32"/>
                <a:gd name="T4" fmla="*/ 66 w 68"/>
                <a:gd name="T5" fmla="*/ 17 h 32"/>
                <a:gd name="T6" fmla="*/ 58 w 68"/>
                <a:gd name="T7" fmla="*/ 2 h 32"/>
                <a:gd name="T8" fmla="*/ 7 w 68"/>
                <a:gd name="T9" fmla="*/ 9 h 32"/>
                <a:gd name="T10" fmla="*/ 3 w 68"/>
                <a:gd name="T11" fmla="*/ 26 h 32"/>
                <a:gd name="T12" fmla="*/ 19 w 68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32">
                  <a:moveTo>
                    <a:pt x="19" y="30"/>
                  </a:moveTo>
                  <a:cubicBezTo>
                    <a:pt x="29" y="26"/>
                    <a:pt x="41" y="24"/>
                    <a:pt x="52" y="26"/>
                  </a:cubicBezTo>
                  <a:cubicBezTo>
                    <a:pt x="58" y="27"/>
                    <a:pt x="64" y="24"/>
                    <a:pt x="66" y="17"/>
                  </a:cubicBezTo>
                  <a:cubicBezTo>
                    <a:pt x="68" y="12"/>
                    <a:pt x="64" y="3"/>
                    <a:pt x="58" y="2"/>
                  </a:cubicBezTo>
                  <a:cubicBezTo>
                    <a:pt x="40" y="0"/>
                    <a:pt x="24" y="2"/>
                    <a:pt x="7" y="9"/>
                  </a:cubicBezTo>
                  <a:cubicBezTo>
                    <a:pt x="1" y="12"/>
                    <a:pt x="0" y="20"/>
                    <a:pt x="3" y="26"/>
                  </a:cubicBezTo>
                  <a:cubicBezTo>
                    <a:pt x="7" y="32"/>
                    <a:pt x="14" y="32"/>
                    <a:pt x="19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31">
              <a:extLst>
                <a:ext uri="{FF2B5EF4-FFF2-40B4-BE49-F238E27FC236}">
                  <a16:creationId xmlns:a16="http://schemas.microsoft.com/office/drawing/2014/main" xmlns="" id="{E8822220-3E53-48DC-B54B-A51D20590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5100" y="3786188"/>
              <a:ext cx="76200" cy="39688"/>
            </a:xfrm>
            <a:custGeom>
              <a:avLst/>
              <a:gdLst>
                <a:gd name="T0" fmla="*/ 21 w 62"/>
                <a:gd name="T1" fmla="*/ 28 h 32"/>
                <a:gd name="T2" fmla="*/ 47 w 62"/>
                <a:gd name="T3" fmla="*/ 24 h 32"/>
                <a:gd name="T4" fmla="*/ 47 w 62"/>
                <a:gd name="T5" fmla="*/ 0 h 32"/>
                <a:gd name="T6" fmla="*/ 15 w 62"/>
                <a:gd name="T7" fmla="*/ 5 h 32"/>
                <a:gd name="T8" fmla="*/ 21 w 62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21" y="28"/>
                  </a:moveTo>
                  <a:cubicBezTo>
                    <a:pt x="30" y="25"/>
                    <a:pt x="38" y="24"/>
                    <a:pt x="47" y="24"/>
                  </a:cubicBezTo>
                  <a:cubicBezTo>
                    <a:pt x="62" y="24"/>
                    <a:pt x="62" y="0"/>
                    <a:pt x="47" y="0"/>
                  </a:cubicBezTo>
                  <a:cubicBezTo>
                    <a:pt x="36" y="0"/>
                    <a:pt x="25" y="1"/>
                    <a:pt x="15" y="5"/>
                  </a:cubicBezTo>
                  <a:cubicBezTo>
                    <a:pt x="0" y="9"/>
                    <a:pt x="7" y="32"/>
                    <a:pt x="21" y="2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91" name="组合 290">
            <a:extLst>
              <a:ext uri="{FF2B5EF4-FFF2-40B4-BE49-F238E27FC236}">
                <a16:creationId xmlns:a16="http://schemas.microsoft.com/office/drawing/2014/main" xmlns="" id="{D33E228B-5489-4B63-8F70-F3EDD9540C20}"/>
              </a:ext>
            </a:extLst>
          </p:cNvPr>
          <p:cNvGrpSpPr/>
          <p:nvPr/>
        </p:nvGrpSpPr>
        <p:grpSpPr>
          <a:xfrm>
            <a:off x="10102588" y="3691216"/>
            <a:ext cx="767922" cy="841128"/>
            <a:chOff x="4883151" y="460375"/>
            <a:chExt cx="1665287" cy="1824038"/>
          </a:xfrm>
        </p:grpSpPr>
        <p:sp>
          <p:nvSpPr>
            <p:cNvPr id="292" name="Freeform 34">
              <a:extLst>
                <a:ext uri="{FF2B5EF4-FFF2-40B4-BE49-F238E27FC236}">
                  <a16:creationId xmlns:a16="http://schemas.microsoft.com/office/drawing/2014/main" xmlns="" id="{549C7518-2366-48A2-82F9-C602740A0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525" y="1762125"/>
              <a:ext cx="373062" cy="311150"/>
            </a:xfrm>
            <a:custGeom>
              <a:avLst/>
              <a:gdLst>
                <a:gd name="T0" fmla="*/ 68 w 301"/>
                <a:gd name="T1" fmla="*/ 241 h 251"/>
                <a:gd name="T2" fmla="*/ 289 w 301"/>
                <a:gd name="T3" fmla="*/ 69 h 251"/>
                <a:gd name="T4" fmla="*/ 273 w 301"/>
                <a:gd name="T5" fmla="*/ 12 h 251"/>
                <a:gd name="T6" fmla="*/ 216 w 301"/>
                <a:gd name="T7" fmla="*/ 27 h 251"/>
                <a:gd name="T8" fmla="*/ 26 w 301"/>
                <a:gd name="T9" fmla="*/ 169 h 251"/>
                <a:gd name="T10" fmla="*/ 11 w 301"/>
                <a:gd name="T11" fmla="*/ 226 h 251"/>
                <a:gd name="T12" fmla="*/ 68 w 301"/>
                <a:gd name="T13" fmla="*/ 24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1" h="251">
                  <a:moveTo>
                    <a:pt x="68" y="241"/>
                  </a:moveTo>
                  <a:cubicBezTo>
                    <a:pt x="153" y="199"/>
                    <a:pt x="234" y="149"/>
                    <a:pt x="289" y="69"/>
                  </a:cubicBezTo>
                  <a:cubicBezTo>
                    <a:pt x="301" y="50"/>
                    <a:pt x="292" y="23"/>
                    <a:pt x="273" y="12"/>
                  </a:cubicBezTo>
                  <a:cubicBezTo>
                    <a:pt x="253" y="0"/>
                    <a:pt x="229" y="8"/>
                    <a:pt x="216" y="27"/>
                  </a:cubicBezTo>
                  <a:cubicBezTo>
                    <a:pt x="171" y="94"/>
                    <a:pt x="96" y="133"/>
                    <a:pt x="26" y="169"/>
                  </a:cubicBezTo>
                  <a:cubicBezTo>
                    <a:pt x="6" y="179"/>
                    <a:pt x="0" y="207"/>
                    <a:pt x="11" y="226"/>
                  </a:cubicBezTo>
                  <a:cubicBezTo>
                    <a:pt x="23" y="247"/>
                    <a:pt x="48" y="251"/>
                    <a:pt x="68" y="241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Oval 35">
              <a:extLst>
                <a:ext uri="{FF2B5EF4-FFF2-40B4-BE49-F238E27FC236}">
                  <a16:creationId xmlns:a16="http://schemas.microsoft.com/office/drawing/2014/main" xmlns="" id="{5960C614-75AE-4FAC-A31A-B2F47BBF5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101" y="774700"/>
              <a:ext cx="1365250" cy="1293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36">
              <a:extLst>
                <a:ext uri="{FF2B5EF4-FFF2-40B4-BE49-F238E27FC236}">
                  <a16:creationId xmlns:a16="http://schemas.microsoft.com/office/drawing/2014/main" xmlns="" id="{FB1F3F46-B696-49BC-8BBD-B686E6F5AB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9826" y="649288"/>
              <a:ext cx="1481137" cy="1474788"/>
            </a:xfrm>
            <a:custGeom>
              <a:avLst/>
              <a:gdLst>
                <a:gd name="T0" fmla="*/ 1010 w 1197"/>
                <a:gd name="T1" fmla="*/ 205 h 1191"/>
                <a:gd name="T2" fmla="*/ 887 w 1197"/>
                <a:gd name="T3" fmla="*/ 90 h 1191"/>
                <a:gd name="T4" fmla="*/ 709 w 1197"/>
                <a:gd name="T5" fmla="*/ 46 h 1191"/>
                <a:gd name="T6" fmla="*/ 701 w 1197"/>
                <a:gd name="T7" fmla="*/ 46 h 1191"/>
                <a:gd name="T8" fmla="*/ 556 w 1197"/>
                <a:gd name="T9" fmla="*/ 11 h 1191"/>
                <a:gd name="T10" fmla="*/ 275 w 1197"/>
                <a:gd name="T11" fmla="*/ 80 h 1191"/>
                <a:gd name="T12" fmla="*/ 232 w 1197"/>
                <a:gd name="T13" fmla="*/ 79 h 1191"/>
                <a:gd name="T14" fmla="*/ 173 w 1197"/>
                <a:gd name="T15" fmla="*/ 144 h 1191"/>
                <a:gd name="T16" fmla="*/ 10 w 1197"/>
                <a:gd name="T17" fmla="*/ 401 h 1191"/>
                <a:gd name="T18" fmla="*/ 23 w 1197"/>
                <a:gd name="T19" fmla="*/ 443 h 1191"/>
                <a:gd name="T20" fmla="*/ 22 w 1197"/>
                <a:gd name="T21" fmla="*/ 446 h 1191"/>
                <a:gd name="T22" fmla="*/ 14 w 1197"/>
                <a:gd name="T23" fmla="*/ 570 h 1191"/>
                <a:gd name="T24" fmla="*/ 12 w 1197"/>
                <a:gd name="T25" fmla="*/ 622 h 1191"/>
                <a:gd name="T26" fmla="*/ 29 w 1197"/>
                <a:gd name="T27" fmla="*/ 654 h 1191"/>
                <a:gd name="T28" fmla="*/ 42 w 1197"/>
                <a:gd name="T29" fmla="*/ 748 h 1191"/>
                <a:gd name="T30" fmla="*/ 106 w 1197"/>
                <a:gd name="T31" fmla="*/ 899 h 1191"/>
                <a:gd name="T32" fmla="*/ 158 w 1197"/>
                <a:gd name="T33" fmla="*/ 961 h 1191"/>
                <a:gd name="T34" fmla="*/ 225 w 1197"/>
                <a:gd name="T35" fmla="*/ 1024 h 1191"/>
                <a:gd name="T36" fmla="*/ 285 w 1197"/>
                <a:gd name="T37" fmla="*/ 1086 h 1191"/>
                <a:gd name="T38" fmla="*/ 367 w 1197"/>
                <a:gd name="T39" fmla="*/ 1123 h 1191"/>
                <a:gd name="T40" fmla="*/ 554 w 1197"/>
                <a:gd name="T41" fmla="*/ 1165 h 1191"/>
                <a:gd name="T42" fmla="*/ 749 w 1197"/>
                <a:gd name="T43" fmla="*/ 1184 h 1191"/>
                <a:gd name="T44" fmla="*/ 909 w 1197"/>
                <a:gd name="T45" fmla="*/ 1125 h 1191"/>
                <a:gd name="T46" fmla="*/ 1039 w 1197"/>
                <a:gd name="T47" fmla="*/ 1016 h 1191"/>
                <a:gd name="T48" fmla="*/ 1150 w 1197"/>
                <a:gd name="T49" fmla="*/ 880 h 1191"/>
                <a:gd name="T50" fmla="*/ 1193 w 1197"/>
                <a:gd name="T51" fmla="*/ 692 h 1191"/>
                <a:gd name="T52" fmla="*/ 1167 w 1197"/>
                <a:gd name="T53" fmla="*/ 502 h 1191"/>
                <a:gd name="T54" fmla="*/ 1010 w 1197"/>
                <a:gd name="T55" fmla="*/ 205 h 1191"/>
                <a:gd name="T56" fmla="*/ 1099 w 1197"/>
                <a:gd name="T57" fmla="*/ 764 h 1191"/>
                <a:gd name="T58" fmla="*/ 1036 w 1197"/>
                <a:gd name="T59" fmla="*/ 900 h 1191"/>
                <a:gd name="T60" fmla="*/ 927 w 1197"/>
                <a:gd name="T61" fmla="*/ 1006 h 1191"/>
                <a:gd name="T62" fmla="*/ 806 w 1197"/>
                <a:gd name="T63" fmla="*/ 1085 h 1191"/>
                <a:gd name="T64" fmla="*/ 655 w 1197"/>
                <a:gd name="T65" fmla="*/ 1098 h 1191"/>
                <a:gd name="T66" fmla="*/ 482 w 1197"/>
                <a:gd name="T67" fmla="*/ 1065 h 1191"/>
                <a:gd name="T68" fmla="*/ 333 w 1197"/>
                <a:gd name="T69" fmla="*/ 1017 h 1191"/>
                <a:gd name="T70" fmla="*/ 287 w 1197"/>
                <a:gd name="T71" fmla="*/ 967 h 1191"/>
                <a:gd name="T72" fmla="*/ 225 w 1197"/>
                <a:gd name="T73" fmla="*/ 909 h 1191"/>
                <a:gd name="T74" fmla="*/ 144 w 1197"/>
                <a:gd name="T75" fmla="*/ 792 h 1191"/>
                <a:gd name="T76" fmla="*/ 118 w 1197"/>
                <a:gd name="T77" fmla="*/ 530 h 1191"/>
                <a:gd name="T78" fmla="*/ 121 w 1197"/>
                <a:gd name="T79" fmla="*/ 518 h 1191"/>
                <a:gd name="T80" fmla="*/ 141 w 1197"/>
                <a:gd name="T81" fmla="*/ 446 h 1191"/>
                <a:gd name="T82" fmla="*/ 200 w 1197"/>
                <a:gd name="T83" fmla="*/ 316 h 1191"/>
                <a:gd name="T84" fmla="*/ 210 w 1197"/>
                <a:gd name="T85" fmla="*/ 300 h 1191"/>
                <a:gd name="T86" fmla="*/ 283 w 1197"/>
                <a:gd name="T87" fmla="*/ 215 h 1191"/>
                <a:gd name="T88" fmla="*/ 452 w 1197"/>
                <a:gd name="T89" fmla="*/ 154 h 1191"/>
                <a:gd name="T90" fmla="*/ 874 w 1197"/>
                <a:gd name="T91" fmla="*/ 219 h 1191"/>
                <a:gd name="T92" fmla="*/ 906 w 1197"/>
                <a:gd name="T93" fmla="*/ 215 h 1191"/>
                <a:gd name="T94" fmla="*/ 1059 w 1197"/>
                <a:gd name="T95" fmla="*/ 451 h 1191"/>
                <a:gd name="T96" fmla="*/ 1106 w 1197"/>
                <a:gd name="T97" fmla="*/ 601 h 1191"/>
                <a:gd name="T98" fmla="*/ 1099 w 1197"/>
                <a:gd name="T99" fmla="*/ 764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97" h="1191">
                  <a:moveTo>
                    <a:pt x="1010" y="205"/>
                  </a:moveTo>
                  <a:cubicBezTo>
                    <a:pt x="974" y="162"/>
                    <a:pt x="933" y="122"/>
                    <a:pt x="887" y="90"/>
                  </a:cubicBezTo>
                  <a:cubicBezTo>
                    <a:pt x="834" y="52"/>
                    <a:pt x="773" y="40"/>
                    <a:pt x="709" y="46"/>
                  </a:cubicBezTo>
                  <a:cubicBezTo>
                    <a:pt x="706" y="46"/>
                    <a:pt x="703" y="46"/>
                    <a:pt x="701" y="46"/>
                  </a:cubicBezTo>
                  <a:cubicBezTo>
                    <a:pt x="654" y="30"/>
                    <a:pt x="606" y="17"/>
                    <a:pt x="556" y="11"/>
                  </a:cubicBezTo>
                  <a:cubicBezTo>
                    <a:pt x="458" y="0"/>
                    <a:pt x="355" y="21"/>
                    <a:pt x="275" y="80"/>
                  </a:cubicBezTo>
                  <a:cubicBezTo>
                    <a:pt x="262" y="72"/>
                    <a:pt x="245" y="70"/>
                    <a:pt x="232" y="79"/>
                  </a:cubicBezTo>
                  <a:cubicBezTo>
                    <a:pt x="207" y="97"/>
                    <a:pt x="189" y="119"/>
                    <a:pt x="173" y="144"/>
                  </a:cubicBezTo>
                  <a:cubicBezTo>
                    <a:pt x="89" y="203"/>
                    <a:pt x="46" y="304"/>
                    <a:pt x="10" y="401"/>
                  </a:cubicBezTo>
                  <a:cubicBezTo>
                    <a:pt x="4" y="417"/>
                    <a:pt x="12" y="433"/>
                    <a:pt x="23" y="443"/>
                  </a:cubicBezTo>
                  <a:cubicBezTo>
                    <a:pt x="22" y="444"/>
                    <a:pt x="22" y="445"/>
                    <a:pt x="22" y="446"/>
                  </a:cubicBezTo>
                  <a:cubicBezTo>
                    <a:pt x="10" y="487"/>
                    <a:pt x="0" y="529"/>
                    <a:pt x="14" y="570"/>
                  </a:cubicBezTo>
                  <a:cubicBezTo>
                    <a:pt x="12" y="587"/>
                    <a:pt x="11" y="605"/>
                    <a:pt x="12" y="622"/>
                  </a:cubicBezTo>
                  <a:cubicBezTo>
                    <a:pt x="13" y="636"/>
                    <a:pt x="19" y="647"/>
                    <a:pt x="29" y="654"/>
                  </a:cubicBezTo>
                  <a:cubicBezTo>
                    <a:pt x="30" y="685"/>
                    <a:pt x="35" y="717"/>
                    <a:pt x="42" y="748"/>
                  </a:cubicBezTo>
                  <a:cubicBezTo>
                    <a:pt x="54" y="801"/>
                    <a:pt x="76" y="853"/>
                    <a:pt x="106" y="899"/>
                  </a:cubicBezTo>
                  <a:cubicBezTo>
                    <a:pt x="121" y="921"/>
                    <a:pt x="139" y="942"/>
                    <a:pt x="158" y="961"/>
                  </a:cubicBezTo>
                  <a:cubicBezTo>
                    <a:pt x="180" y="982"/>
                    <a:pt x="205" y="1001"/>
                    <a:pt x="225" y="1024"/>
                  </a:cubicBezTo>
                  <a:cubicBezTo>
                    <a:pt x="244" y="1046"/>
                    <a:pt x="262" y="1068"/>
                    <a:pt x="285" y="1086"/>
                  </a:cubicBezTo>
                  <a:cubicBezTo>
                    <a:pt x="310" y="1103"/>
                    <a:pt x="339" y="1115"/>
                    <a:pt x="367" y="1123"/>
                  </a:cubicBezTo>
                  <a:cubicBezTo>
                    <a:pt x="428" y="1141"/>
                    <a:pt x="491" y="1154"/>
                    <a:pt x="554" y="1165"/>
                  </a:cubicBezTo>
                  <a:cubicBezTo>
                    <a:pt x="617" y="1177"/>
                    <a:pt x="684" y="1191"/>
                    <a:pt x="749" y="1184"/>
                  </a:cubicBezTo>
                  <a:cubicBezTo>
                    <a:pt x="807" y="1178"/>
                    <a:pt x="860" y="1157"/>
                    <a:pt x="909" y="1125"/>
                  </a:cubicBezTo>
                  <a:cubicBezTo>
                    <a:pt x="956" y="1094"/>
                    <a:pt x="998" y="1056"/>
                    <a:pt x="1039" y="1016"/>
                  </a:cubicBezTo>
                  <a:cubicBezTo>
                    <a:pt x="1081" y="976"/>
                    <a:pt x="1124" y="934"/>
                    <a:pt x="1150" y="880"/>
                  </a:cubicBezTo>
                  <a:cubicBezTo>
                    <a:pt x="1177" y="821"/>
                    <a:pt x="1188" y="756"/>
                    <a:pt x="1193" y="692"/>
                  </a:cubicBezTo>
                  <a:cubicBezTo>
                    <a:pt x="1197" y="627"/>
                    <a:pt x="1187" y="564"/>
                    <a:pt x="1167" y="502"/>
                  </a:cubicBezTo>
                  <a:cubicBezTo>
                    <a:pt x="1132" y="394"/>
                    <a:pt x="1081" y="293"/>
                    <a:pt x="1010" y="205"/>
                  </a:cubicBezTo>
                  <a:close/>
                  <a:moveTo>
                    <a:pt x="1099" y="764"/>
                  </a:moveTo>
                  <a:cubicBezTo>
                    <a:pt x="1089" y="815"/>
                    <a:pt x="1070" y="861"/>
                    <a:pt x="1036" y="900"/>
                  </a:cubicBezTo>
                  <a:cubicBezTo>
                    <a:pt x="1002" y="937"/>
                    <a:pt x="965" y="973"/>
                    <a:pt x="927" y="1006"/>
                  </a:cubicBezTo>
                  <a:cubicBezTo>
                    <a:pt x="891" y="1038"/>
                    <a:pt x="851" y="1067"/>
                    <a:pt x="806" y="1085"/>
                  </a:cubicBezTo>
                  <a:cubicBezTo>
                    <a:pt x="757" y="1104"/>
                    <a:pt x="707" y="1104"/>
                    <a:pt x="655" y="1098"/>
                  </a:cubicBezTo>
                  <a:cubicBezTo>
                    <a:pt x="597" y="1090"/>
                    <a:pt x="539" y="1078"/>
                    <a:pt x="482" y="1065"/>
                  </a:cubicBezTo>
                  <a:cubicBezTo>
                    <a:pt x="434" y="1054"/>
                    <a:pt x="374" y="1047"/>
                    <a:pt x="333" y="1017"/>
                  </a:cubicBezTo>
                  <a:cubicBezTo>
                    <a:pt x="315" y="1004"/>
                    <a:pt x="301" y="984"/>
                    <a:pt x="287" y="967"/>
                  </a:cubicBezTo>
                  <a:cubicBezTo>
                    <a:pt x="268" y="945"/>
                    <a:pt x="246" y="928"/>
                    <a:pt x="225" y="909"/>
                  </a:cubicBezTo>
                  <a:cubicBezTo>
                    <a:pt x="190" y="876"/>
                    <a:pt x="162" y="836"/>
                    <a:pt x="144" y="792"/>
                  </a:cubicBezTo>
                  <a:cubicBezTo>
                    <a:pt x="109" y="709"/>
                    <a:pt x="105" y="618"/>
                    <a:pt x="118" y="530"/>
                  </a:cubicBezTo>
                  <a:cubicBezTo>
                    <a:pt x="119" y="526"/>
                    <a:pt x="120" y="522"/>
                    <a:pt x="121" y="518"/>
                  </a:cubicBezTo>
                  <a:cubicBezTo>
                    <a:pt x="127" y="494"/>
                    <a:pt x="133" y="470"/>
                    <a:pt x="141" y="446"/>
                  </a:cubicBezTo>
                  <a:cubicBezTo>
                    <a:pt x="156" y="401"/>
                    <a:pt x="176" y="358"/>
                    <a:pt x="200" y="316"/>
                  </a:cubicBezTo>
                  <a:cubicBezTo>
                    <a:pt x="203" y="311"/>
                    <a:pt x="206" y="305"/>
                    <a:pt x="210" y="300"/>
                  </a:cubicBezTo>
                  <a:cubicBezTo>
                    <a:pt x="231" y="269"/>
                    <a:pt x="254" y="240"/>
                    <a:pt x="283" y="215"/>
                  </a:cubicBezTo>
                  <a:cubicBezTo>
                    <a:pt x="330" y="173"/>
                    <a:pt x="390" y="158"/>
                    <a:pt x="452" y="154"/>
                  </a:cubicBezTo>
                  <a:cubicBezTo>
                    <a:pt x="595" y="147"/>
                    <a:pt x="739" y="171"/>
                    <a:pt x="874" y="219"/>
                  </a:cubicBezTo>
                  <a:cubicBezTo>
                    <a:pt x="886" y="223"/>
                    <a:pt x="897" y="221"/>
                    <a:pt x="906" y="215"/>
                  </a:cubicBezTo>
                  <a:cubicBezTo>
                    <a:pt x="973" y="282"/>
                    <a:pt x="1024" y="364"/>
                    <a:pt x="1059" y="451"/>
                  </a:cubicBezTo>
                  <a:cubicBezTo>
                    <a:pt x="1079" y="499"/>
                    <a:pt x="1097" y="550"/>
                    <a:pt x="1106" y="601"/>
                  </a:cubicBezTo>
                  <a:cubicBezTo>
                    <a:pt x="1115" y="654"/>
                    <a:pt x="1110" y="712"/>
                    <a:pt x="1099" y="764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37">
              <a:extLst>
                <a:ext uri="{FF2B5EF4-FFF2-40B4-BE49-F238E27FC236}">
                  <a16:creationId xmlns:a16="http://schemas.microsoft.com/office/drawing/2014/main" xmlns="" id="{3DCDDC02-187D-4AF3-95DD-BB8F9BE85D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3663" y="487363"/>
              <a:ext cx="298450" cy="204788"/>
            </a:xfrm>
            <a:custGeom>
              <a:avLst/>
              <a:gdLst>
                <a:gd name="T0" fmla="*/ 36 w 241"/>
                <a:gd name="T1" fmla="*/ 153 h 166"/>
                <a:gd name="T2" fmla="*/ 94 w 241"/>
                <a:gd name="T3" fmla="*/ 138 h 166"/>
                <a:gd name="T4" fmla="*/ 94 w 241"/>
                <a:gd name="T5" fmla="*/ 137 h 166"/>
                <a:gd name="T6" fmla="*/ 95 w 241"/>
                <a:gd name="T7" fmla="*/ 137 h 166"/>
                <a:gd name="T8" fmla="*/ 241 w 241"/>
                <a:gd name="T9" fmla="*/ 50 h 166"/>
                <a:gd name="T10" fmla="*/ 216 w 241"/>
                <a:gd name="T11" fmla="*/ 8 h 166"/>
                <a:gd name="T12" fmla="*/ 166 w 241"/>
                <a:gd name="T13" fmla="*/ 3 h 166"/>
                <a:gd name="T14" fmla="*/ 78 w 241"/>
                <a:gd name="T15" fmla="*/ 15 h 166"/>
                <a:gd name="T16" fmla="*/ 16 w 241"/>
                <a:gd name="T17" fmla="*/ 68 h 166"/>
                <a:gd name="T18" fmla="*/ 36 w 241"/>
                <a:gd name="T19" fmla="*/ 153 h 166"/>
                <a:gd name="T20" fmla="*/ 160 w 241"/>
                <a:gd name="T21" fmla="*/ 35 h 166"/>
                <a:gd name="T22" fmla="*/ 160 w 241"/>
                <a:gd name="T23" fmla="*/ 3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166">
                  <a:moveTo>
                    <a:pt x="36" y="153"/>
                  </a:moveTo>
                  <a:cubicBezTo>
                    <a:pt x="55" y="166"/>
                    <a:pt x="83" y="156"/>
                    <a:pt x="94" y="138"/>
                  </a:cubicBezTo>
                  <a:cubicBezTo>
                    <a:pt x="94" y="138"/>
                    <a:pt x="94" y="137"/>
                    <a:pt x="94" y="137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143" y="131"/>
                    <a:pt x="241" y="116"/>
                    <a:pt x="241" y="50"/>
                  </a:cubicBezTo>
                  <a:cubicBezTo>
                    <a:pt x="241" y="32"/>
                    <a:pt x="231" y="17"/>
                    <a:pt x="216" y="8"/>
                  </a:cubicBezTo>
                  <a:cubicBezTo>
                    <a:pt x="201" y="0"/>
                    <a:pt x="183" y="2"/>
                    <a:pt x="166" y="3"/>
                  </a:cubicBezTo>
                  <a:cubicBezTo>
                    <a:pt x="137" y="4"/>
                    <a:pt x="106" y="4"/>
                    <a:pt x="78" y="15"/>
                  </a:cubicBezTo>
                  <a:cubicBezTo>
                    <a:pt x="52" y="25"/>
                    <a:pt x="28" y="42"/>
                    <a:pt x="16" y="68"/>
                  </a:cubicBezTo>
                  <a:cubicBezTo>
                    <a:pt x="0" y="99"/>
                    <a:pt x="8" y="133"/>
                    <a:pt x="36" y="153"/>
                  </a:cubicBezTo>
                  <a:close/>
                  <a:moveTo>
                    <a:pt x="160" y="35"/>
                  </a:moveTo>
                  <a:cubicBezTo>
                    <a:pt x="161" y="34"/>
                    <a:pt x="161" y="34"/>
                    <a:pt x="160" y="35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Freeform 38">
              <a:extLst>
                <a:ext uri="{FF2B5EF4-FFF2-40B4-BE49-F238E27FC236}">
                  <a16:creationId xmlns:a16="http://schemas.microsoft.com/office/drawing/2014/main" xmlns="" id="{881D5211-3038-405D-A20C-BCD966E71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628650"/>
              <a:ext cx="260350" cy="366713"/>
            </a:xfrm>
            <a:custGeom>
              <a:avLst/>
              <a:gdLst>
                <a:gd name="T0" fmla="*/ 210 w 211"/>
                <a:gd name="T1" fmla="*/ 189 h 297"/>
                <a:gd name="T2" fmla="*/ 160 w 211"/>
                <a:gd name="T3" fmla="*/ 89 h 297"/>
                <a:gd name="T4" fmla="*/ 129 w 211"/>
                <a:gd name="T5" fmla="*/ 52 h 297"/>
                <a:gd name="T6" fmla="*/ 47 w 211"/>
                <a:gd name="T7" fmla="*/ 8 h 297"/>
                <a:gd name="T8" fmla="*/ 19 w 211"/>
                <a:gd name="T9" fmla="*/ 111 h 297"/>
                <a:gd name="T10" fmla="*/ 22 w 211"/>
                <a:gd name="T11" fmla="*/ 152 h 297"/>
                <a:gd name="T12" fmla="*/ 103 w 211"/>
                <a:gd name="T13" fmla="*/ 255 h 297"/>
                <a:gd name="T14" fmla="*/ 164 w 211"/>
                <a:gd name="T15" fmla="*/ 281 h 297"/>
                <a:gd name="T16" fmla="*/ 192 w 211"/>
                <a:gd name="T17" fmla="*/ 256 h 297"/>
                <a:gd name="T18" fmla="*/ 194 w 211"/>
                <a:gd name="T19" fmla="*/ 255 h 297"/>
                <a:gd name="T20" fmla="*/ 207 w 211"/>
                <a:gd name="T21" fmla="*/ 224 h 297"/>
                <a:gd name="T22" fmla="*/ 210 w 211"/>
                <a:gd name="T23" fmla="*/ 189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1" h="297">
                  <a:moveTo>
                    <a:pt x="210" y="189"/>
                  </a:moveTo>
                  <a:cubicBezTo>
                    <a:pt x="207" y="150"/>
                    <a:pt x="184" y="119"/>
                    <a:pt x="160" y="89"/>
                  </a:cubicBezTo>
                  <a:cubicBezTo>
                    <a:pt x="152" y="75"/>
                    <a:pt x="142" y="61"/>
                    <a:pt x="129" y="52"/>
                  </a:cubicBezTo>
                  <a:cubicBezTo>
                    <a:pt x="106" y="26"/>
                    <a:pt x="77" y="0"/>
                    <a:pt x="47" y="8"/>
                  </a:cubicBezTo>
                  <a:cubicBezTo>
                    <a:pt x="0" y="21"/>
                    <a:pt x="10" y="73"/>
                    <a:pt x="19" y="111"/>
                  </a:cubicBezTo>
                  <a:cubicBezTo>
                    <a:pt x="18" y="125"/>
                    <a:pt x="20" y="139"/>
                    <a:pt x="22" y="152"/>
                  </a:cubicBezTo>
                  <a:cubicBezTo>
                    <a:pt x="30" y="199"/>
                    <a:pt x="59" y="238"/>
                    <a:pt x="103" y="255"/>
                  </a:cubicBezTo>
                  <a:cubicBezTo>
                    <a:pt x="110" y="278"/>
                    <a:pt x="136" y="297"/>
                    <a:pt x="164" y="281"/>
                  </a:cubicBezTo>
                  <a:cubicBezTo>
                    <a:pt x="175" y="275"/>
                    <a:pt x="184" y="266"/>
                    <a:pt x="192" y="256"/>
                  </a:cubicBezTo>
                  <a:cubicBezTo>
                    <a:pt x="192" y="256"/>
                    <a:pt x="193" y="255"/>
                    <a:pt x="194" y="255"/>
                  </a:cubicBezTo>
                  <a:cubicBezTo>
                    <a:pt x="202" y="246"/>
                    <a:pt x="206" y="235"/>
                    <a:pt x="207" y="224"/>
                  </a:cubicBezTo>
                  <a:cubicBezTo>
                    <a:pt x="210" y="213"/>
                    <a:pt x="211" y="201"/>
                    <a:pt x="210" y="189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Freeform 39">
              <a:extLst>
                <a:ext uri="{FF2B5EF4-FFF2-40B4-BE49-F238E27FC236}">
                  <a16:creationId xmlns:a16="http://schemas.microsoft.com/office/drawing/2014/main" xmlns="" id="{8733AEB7-93C3-4D8D-8C7B-96B3AA335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326" y="1847850"/>
              <a:ext cx="261937" cy="273050"/>
            </a:xfrm>
            <a:custGeom>
              <a:avLst/>
              <a:gdLst>
                <a:gd name="T0" fmla="*/ 145 w 212"/>
                <a:gd name="T1" fmla="*/ 8 h 221"/>
                <a:gd name="T2" fmla="*/ 89 w 212"/>
                <a:gd name="T3" fmla="*/ 40 h 221"/>
                <a:gd name="T4" fmla="*/ 59 w 212"/>
                <a:gd name="T5" fmla="*/ 69 h 221"/>
                <a:gd name="T6" fmla="*/ 28 w 212"/>
                <a:gd name="T7" fmla="*/ 90 h 221"/>
                <a:gd name="T8" fmla="*/ 1 w 212"/>
                <a:gd name="T9" fmla="*/ 129 h 221"/>
                <a:gd name="T10" fmla="*/ 1 w 212"/>
                <a:gd name="T11" fmla="*/ 130 h 221"/>
                <a:gd name="T12" fmla="*/ 9 w 212"/>
                <a:gd name="T13" fmla="*/ 155 h 221"/>
                <a:gd name="T14" fmla="*/ 10 w 212"/>
                <a:gd name="T15" fmla="*/ 179 h 221"/>
                <a:gd name="T16" fmla="*/ 52 w 212"/>
                <a:gd name="T17" fmla="*/ 221 h 221"/>
                <a:gd name="T18" fmla="*/ 93 w 212"/>
                <a:gd name="T19" fmla="*/ 185 h 221"/>
                <a:gd name="T20" fmla="*/ 143 w 212"/>
                <a:gd name="T21" fmla="*/ 140 h 221"/>
                <a:gd name="T22" fmla="*/ 141 w 212"/>
                <a:gd name="T23" fmla="*/ 105 h 221"/>
                <a:gd name="T24" fmla="*/ 147 w 212"/>
                <a:gd name="T25" fmla="*/ 101 h 221"/>
                <a:gd name="T26" fmla="*/ 159 w 212"/>
                <a:gd name="T27" fmla="*/ 93 h 221"/>
                <a:gd name="T28" fmla="*/ 161 w 212"/>
                <a:gd name="T29" fmla="*/ 92 h 221"/>
                <a:gd name="T30" fmla="*/ 178 w 212"/>
                <a:gd name="T31" fmla="*/ 91 h 221"/>
                <a:gd name="T32" fmla="*/ 207 w 212"/>
                <a:gd name="T33" fmla="*/ 39 h 221"/>
                <a:gd name="T34" fmla="*/ 145 w 212"/>
                <a:gd name="T35" fmla="*/ 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21">
                  <a:moveTo>
                    <a:pt x="145" y="8"/>
                  </a:moveTo>
                  <a:cubicBezTo>
                    <a:pt x="124" y="15"/>
                    <a:pt x="106" y="26"/>
                    <a:pt x="89" y="40"/>
                  </a:cubicBezTo>
                  <a:cubicBezTo>
                    <a:pt x="78" y="48"/>
                    <a:pt x="68" y="58"/>
                    <a:pt x="59" y="69"/>
                  </a:cubicBezTo>
                  <a:cubicBezTo>
                    <a:pt x="47" y="73"/>
                    <a:pt x="36" y="80"/>
                    <a:pt x="28" y="90"/>
                  </a:cubicBezTo>
                  <a:cubicBezTo>
                    <a:pt x="11" y="96"/>
                    <a:pt x="3" y="112"/>
                    <a:pt x="1" y="129"/>
                  </a:cubicBezTo>
                  <a:cubicBezTo>
                    <a:pt x="1" y="129"/>
                    <a:pt x="1" y="130"/>
                    <a:pt x="1" y="130"/>
                  </a:cubicBezTo>
                  <a:cubicBezTo>
                    <a:pt x="0" y="140"/>
                    <a:pt x="3" y="148"/>
                    <a:pt x="9" y="155"/>
                  </a:cubicBezTo>
                  <a:cubicBezTo>
                    <a:pt x="10" y="163"/>
                    <a:pt x="10" y="171"/>
                    <a:pt x="10" y="179"/>
                  </a:cubicBezTo>
                  <a:cubicBezTo>
                    <a:pt x="10" y="202"/>
                    <a:pt x="29" y="221"/>
                    <a:pt x="52" y="221"/>
                  </a:cubicBezTo>
                  <a:cubicBezTo>
                    <a:pt x="74" y="221"/>
                    <a:pt x="89" y="205"/>
                    <a:pt x="93" y="185"/>
                  </a:cubicBezTo>
                  <a:cubicBezTo>
                    <a:pt x="115" y="176"/>
                    <a:pt x="137" y="162"/>
                    <a:pt x="143" y="140"/>
                  </a:cubicBezTo>
                  <a:cubicBezTo>
                    <a:pt x="146" y="128"/>
                    <a:pt x="145" y="116"/>
                    <a:pt x="141" y="105"/>
                  </a:cubicBezTo>
                  <a:cubicBezTo>
                    <a:pt x="143" y="103"/>
                    <a:pt x="145" y="102"/>
                    <a:pt x="147" y="101"/>
                  </a:cubicBezTo>
                  <a:cubicBezTo>
                    <a:pt x="151" y="98"/>
                    <a:pt x="155" y="95"/>
                    <a:pt x="159" y="93"/>
                  </a:cubicBezTo>
                  <a:cubicBezTo>
                    <a:pt x="160" y="93"/>
                    <a:pt x="160" y="92"/>
                    <a:pt x="161" y="92"/>
                  </a:cubicBezTo>
                  <a:cubicBezTo>
                    <a:pt x="167" y="93"/>
                    <a:pt x="172" y="93"/>
                    <a:pt x="178" y="91"/>
                  </a:cubicBezTo>
                  <a:cubicBezTo>
                    <a:pt x="201" y="85"/>
                    <a:pt x="212" y="62"/>
                    <a:pt x="207" y="39"/>
                  </a:cubicBezTo>
                  <a:cubicBezTo>
                    <a:pt x="201" y="12"/>
                    <a:pt x="170" y="0"/>
                    <a:pt x="145" y="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40">
              <a:extLst>
                <a:ext uri="{FF2B5EF4-FFF2-40B4-BE49-F238E27FC236}">
                  <a16:creationId xmlns:a16="http://schemas.microsoft.com/office/drawing/2014/main" xmlns="" id="{B84944AB-599E-4FB9-8283-77AB17E71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8550" y="1982788"/>
              <a:ext cx="230187" cy="288925"/>
            </a:xfrm>
            <a:custGeom>
              <a:avLst/>
              <a:gdLst>
                <a:gd name="T0" fmla="*/ 155 w 186"/>
                <a:gd name="T1" fmla="*/ 108 h 234"/>
                <a:gd name="T2" fmla="*/ 129 w 186"/>
                <a:gd name="T3" fmla="*/ 77 h 234"/>
                <a:gd name="T4" fmla="*/ 87 w 186"/>
                <a:gd name="T5" fmla="*/ 27 h 234"/>
                <a:gd name="T6" fmla="*/ 29 w 186"/>
                <a:gd name="T7" fmla="*/ 12 h 234"/>
                <a:gd name="T8" fmla="*/ 14 w 186"/>
                <a:gd name="T9" fmla="*/ 69 h 234"/>
                <a:gd name="T10" fmla="*/ 53 w 186"/>
                <a:gd name="T11" fmla="*/ 118 h 234"/>
                <a:gd name="T12" fmla="*/ 65 w 186"/>
                <a:gd name="T13" fmla="*/ 131 h 234"/>
                <a:gd name="T14" fmla="*/ 62 w 186"/>
                <a:gd name="T15" fmla="*/ 137 h 234"/>
                <a:gd name="T16" fmla="*/ 67 w 186"/>
                <a:gd name="T17" fmla="*/ 178 h 234"/>
                <a:gd name="T18" fmla="*/ 119 w 186"/>
                <a:gd name="T19" fmla="*/ 227 h 234"/>
                <a:gd name="T20" fmla="*/ 175 w 186"/>
                <a:gd name="T21" fmla="*/ 137 h 234"/>
                <a:gd name="T22" fmla="*/ 155 w 186"/>
                <a:gd name="T23" fmla="*/ 108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" h="234">
                  <a:moveTo>
                    <a:pt x="155" y="108"/>
                  </a:moveTo>
                  <a:cubicBezTo>
                    <a:pt x="148" y="97"/>
                    <a:pt x="138" y="87"/>
                    <a:pt x="129" y="77"/>
                  </a:cubicBezTo>
                  <a:cubicBezTo>
                    <a:pt x="114" y="61"/>
                    <a:pt x="100" y="45"/>
                    <a:pt x="87" y="27"/>
                  </a:cubicBezTo>
                  <a:cubicBezTo>
                    <a:pt x="73" y="9"/>
                    <a:pt x="50" y="0"/>
                    <a:pt x="29" y="12"/>
                  </a:cubicBezTo>
                  <a:cubicBezTo>
                    <a:pt x="11" y="22"/>
                    <a:pt x="0" y="51"/>
                    <a:pt x="14" y="69"/>
                  </a:cubicBezTo>
                  <a:cubicBezTo>
                    <a:pt x="26" y="86"/>
                    <a:pt x="39" y="102"/>
                    <a:pt x="53" y="118"/>
                  </a:cubicBezTo>
                  <a:cubicBezTo>
                    <a:pt x="57" y="122"/>
                    <a:pt x="61" y="127"/>
                    <a:pt x="65" y="131"/>
                  </a:cubicBezTo>
                  <a:cubicBezTo>
                    <a:pt x="64" y="133"/>
                    <a:pt x="63" y="135"/>
                    <a:pt x="62" y="137"/>
                  </a:cubicBezTo>
                  <a:cubicBezTo>
                    <a:pt x="57" y="149"/>
                    <a:pt x="58" y="167"/>
                    <a:pt x="67" y="178"/>
                  </a:cubicBezTo>
                  <a:cubicBezTo>
                    <a:pt x="59" y="208"/>
                    <a:pt x="91" y="234"/>
                    <a:pt x="119" y="227"/>
                  </a:cubicBezTo>
                  <a:cubicBezTo>
                    <a:pt x="158" y="217"/>
                    <a:pt x="186" y="177"/>
                    <a:pt x="175" y="137"/>
                  </a:cubicBezTo>
                  <a:cubicBezTo>
                    <a:pt x="171" y="125"/>
                    <a:pt x="164" y="115"/>
                    <a:pt x="155" y="10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41">
              <a:extLst>
                <a:ext uri="{FF2B5EF4-FFF2-40B4-BE49-F238E27FC236}">
                  <a16:creationId xmlns:a16="http://schemas.microsoft.com/office/drawing/2014/main" xmlns="" id="{655422AC-18FB-4D7B-A9A9-25E5A70BA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6" y="1350963"/>
              <a:ext cx="236537" cy="211138"/>
            </a:xfrm>
            <a:custGeom>
              <a:avLst/>
              <a:gdLst>
                <a:gd name="T0" fmla="*/ 137 w 192"/>
                <a:gd name="T1" fmla="*/ 28 h 170"/>
                <a:gd name="T2" fmla="*/ 8 w 192"/>
                <a:gd name="T3" fmla="*/ 64 h 170"/>
                <a:gd name="T4" fmla="*/ 30 w 192"/>
                <a:gd name="T5" fmla="*/ 137 h 170"/>
                <a:gd name="T6" fmla="*/ 101 w 192"/>
                <a:gd name="T7" fmla="*/ 163 h 170"/>
                <a:gd name="T8" fmla="*/ 163 w 192"/>
                <a:gd name="T9" fmla="*/ 154 h 170"/>
                <a:gd name="T10" fmla="*/ 185 w 192"/>
                <a:gd name="T11" fmla="*/ 85 h 170"/>
                <a:gd name="T12" fmla="*/ 137 w 192"/>
                <a:gd name="T13" fmla="*/ 2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70">
                  <a:moveTo>
                    <a:pt x="137" y="28"/>
                  </a:moveTo>
                  <a:cubicBezTo>
                    <a:pt x="94" y="0"/>
                    <a:pt x="26" y="8"/>
                    <a:pt x="8" y="64"/>
                  </a:cubicBezTo>
                  <a:cubicBezTo>
                    <a:pt x="0" y="90"/>
                    <a:pt x="10" y="119"/>
                    <a:pt x="30" y="137"/>
                  </a:cubicBezTo>
                  <a:cubicBezTo>
                    <a:pt x="49" y="156"/>
                    <a:pt x="75" y="161"/>
                    <a:pt x="101" y="163"/>
                  </a:cubicBezTo>
                  <a:cubicBezTo>
                    <a:pt x="122" y="170"/>
                    <a:pt x="145" y="168"/>
                    <a:pt x="163" y="154"/>
                  </a:cubicBezTo>
                  <a:cubicBezTo>
                    <a:pt x="183" y="138"/>
                    <a:pt x="192" y="110"/>
                    <a:pt x="185" y="85"/>
                  </a:cubicBezTo>
                  <a:cubicBezTo>
                    <a:pt x="178" y="60"/>
                    <a:pt x="158" y="41"/>
                    <a:pt x="137" y="2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42">
              <a:extLst>
                <a:ext uri="{FF2B5EF4-FFF2-40B4-BE49-F238E27FC236}">
                  <a16:creationId xmlns:a16="http://schemas.microsoft.com/office/drawing/2014/main" xmlns="" id="{04A5CCCF-3459-4AFE-BAEB-9F6396829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101" y="1025525"/>
              <a:ext cx="112712" cy="312738"/>
            </a:xfrm>
            <a:custGeom>
              <a:avLst/>
              <a:gdLst>
                <a:gd name="T0" fmla="*/ 44 w 92"/>
                <a:gd name="T1" fmla="*/ 253 h 253"/>
                <a:gd name="T2" fmla="*/ 86 w 92"/>
                <a:gd name="T3" fmla="*/ 211 h 253"/>
                <a:gd name="T4" fmla="*/ 91 w 92"/>
                <a:gd name="T5" fmla="*/ 54 h 253"/>
                <a:gd name="T6" fmla="*/ 7 w 92"/>
                <a:gd name="T7" fmla="*/ 54 h 253"/>
                <a:gd name="T8" fmla="*/ 2 w 92"/>
                <a:gd name="T9" fmla="*/ 211 h 253"/>
                <a:gd name="T10" fmla="*/ 44 w 92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253">
                  <a:moveTo>
                    <a:pt x="44" y="253"/>
                  </a:moveTo>
                  <a:cubicBezTo>
                    <a:pt x="68" y="253"/>
                    <a:pt x="84" y="234"/>
                    <a:pt x="86" y="211"/>
                  </a:cubicBezTo>
                  <a:cubicBezTo>
                    <a:pt x="90" y="159"/>
                    <a:pt x="92" y="106"/>
                    <a:pt x="91" y="54"/>
                  </a:cubicBezTo>
                  <a:cubicBezTo>
                    <a:pt x="90" y="0"/>
                    <a:pt x="6" y="0"/>
                    <a:pt x="7" y="54"/>
                  </a:cubicBezTo>
                  <a:cubicBezTo>
                    <a:pt x="8" y="106"/>
                    <a:pt x="6" y="159"/>
                    <a:pt x="2" y="211"/>
                  </a:cubicBezTo>
                  <a:cubicBezTo>
                    <a:pt x="0" y="234"/>
                    <a:pt x="22" y="253"/>
                    <a:pt x="44" y="253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43">
              <a:extLst>
                <a:ext uri="{FF2B5EF4-FFF2-40B4-BE49-F238E27FC236}">
                  <a16:creationId xmlns:a16="http://schemas.microsoft.com/office/drawing/2014/main" xmlns="" id="{C4F6EB8E-08BA-4886-849F-BB54C2459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1414463"/>
              <a:ext cx="409575" cy="266700"/>
            </a:xfrm>
            <a:custGeom>
              <a:avLst/>
              <a:gdLst>
                <a:gd name="T0" fmla="*/ 253 w 331"/>
                <a:gd name="T1" fmla="*/ 18 h 215"/>
                <a:gd name="T2" fmla="*/ 148 w 331"/>
                <a:gd name="T3" fmla="*/ 87 h 215"/>
                <a:gd name="T4" fmla="*/ 17 w 331"/>
                <a:gd name="T5" fmla="*/ 138 h 215"/>
                <a:gd name="T6" fmla="*/ 17 w 331"/>
                <a:gd name="T7" fmla="*/ 198 h 215"/>
                <a:gd name="T8" fmla="*/ 77 w 331"/>
                <a:gd name="T9" fmla="*/ 198 h 215"/>
                <a:gd name="T10" fmla="*/ 131 w 331"/>
                <a:gd name="T11" fmla="*/ 177 h 215"/>
                <a:gd name="T12" fmla="*/ 194 w 331"/>
                <a:gd name="T13" fmla="*/ 160 h 215"/>
                <a:gd name="T14" fmla="*/ 287 w 331"/>
                <a:gd name="T15" fmla="*/ 103 h 215"/>
                <a:gd name="T16" fmla="*/ 328 w 331"/>
                <a:gd name="T17" fmla="*/ 72 h 215"/>
                <a:gd name="T18" fmla="*/ 312 w 331"/>
                <a:gd name="T19" fmla="*/ 18 h 215"/>
                <a:gd name="T20" fmla="*/ 253 w 331"/>
                <a:gd name="T21" fmla="*/ 1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1" h="215">
                  <a:moveTo>
                    <a:pt x="253" y="18"/>
                  </a:moveTo>
                  <a:cubicBezTo>
                    <a:pt x="225" y="51"/>
                    <a:pt x="190" y="75"/>
                    <a:pt x="148" y="87"/>
                  </a:cubicBezTo>
                  <a:cubicBezTo>
                    <a:pt x="101" y="100"/>
                    <a:pt x="56" y="106"/>
                    <a:pt x="17" y="138"/>
                  </a:cubicBezTo>
                  <a:cubicBezTo>
                    <a:pt x="0" y="153"/>
                    <a:pt x="2" y="183"/>
                    <a:pt x="17" y="198"/>
                  </a:cubicBezTo>
                  <a:cubicBezTo>
                    <a:pt x="35" y="215"/>
                    <a:pt x="59" y="212"/>
                    <a:pt x="77" y="198"/>
                  </a:cubicBezTo>
                  <a:cubicBezTo>
                    <a:pt x="91" y="185"/>
                    <a:pt x="112" y="182"/>
                    <a:pt x="131" y="177"/>
                  </a:cubicBezTo>
                  <a:cubicBezTo>
                    <a:pt x="152" y="172"/>
                    <a:pt x="174" y="168"/>
                    <a:pt x="194" y="160"/>
                  </a:cubicBezTo>
                  <a:cubicBezTo>
                    <a:pt x="229" y="146"/>
                    <a:pt x="260" y="127"/>
                    <a:pt x="287" y="103"/>
                  </a:cubicBezTo>
                  <a:cubicBezTo>
                    <a:pt x="305" y="102"/>
                    <a:pt x="325" y="91"/>
                    <a:pt x="328" y="72"/>
                  </a:cubicBezTo>
                  <a:cubicBezTo>
                    <a:pt x="331" y="50"/>
                    <a:pt x="329" y="34"/>
                    <a:pt x="312" y="18"/>
                  </a:cubicBezTo>
                  <a:cubicBezTo>
                    <a:pt x="297" y="3"/>
                    <a:pt x="267" y="0"/>
                    <a:pt x="253" y="1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44">
              <a:extLst>
                <a:ext uri="{FF2B5EF4-FFF2-40B4-BE49-F238E27FC236}">
                  <a16:creationId xmlns:a16="http://schemas.microsoft.com/office/drawing/2014/main" xmlns="" id="{71980BCD-D37D-46A9-A8D9-5123B5DC4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588" y="671513"/>
              <a:ext cx="1484312" cy="1466850"/>
            </a:xfrm>
            <a:custGeom>
              <a:avLst/>
              <a:gdLst>
                <a:gd name="T0" fmla="*/ 132 w 1200"/>
                <a:gd name="T1" fmla="*/ 879 h 1185"/>
                <a:gd name="T2" fmla="*/ 31 w 1200"/>
                <a:gd name="T3" fmla="*/ 578 h 1185"/>
                <a:gd name="T4" fmla="*/ 89 w 1200"/>
                <a:gd name="T5" fmla="*/ 247 h 1185"/>
                <a:gd name="T6" fmla="*/ 189 w 1200"/>
                <a:gd name="T7" fmla="*/ 120 h 1185"/>
                <a:gd name="T8" fmla="*/ 326 w 1200"/>
                <a:gd name="T9" fmla="*/ 53 h 1185"/>
                <a:gd name="T10" fmla="*/ 672 w 1200"/>
                <a:gd name="T11" fmla="*/ 55 h 1185"/>
                <a:gd name="T12" fmla="*/ 985 w 1200"/>
                <a:gd name="T13" fmla="*/ 195 h 1185"/>
                <a:gd name="T14" fmla="*/ 1146 w 1200"/>
                <a:gd name="T15" fmla="*/ 486 h 1185"/>
                <a:gd name="T16" fmla="*/ 1137 w 1200"/>
                <a:gd name="T17" fmla="*/ 843 h 1185"/>
                <a:gd name="T18" fmla="*/ 1050 w 1200"/>
                <a:gd name="T19" fmla="*/ 993 h 1185"/>
                <a:gd name="T20" fmla="*/ 897 w 1200"/>
                <a:gd name="T21" fmla="*/ 1101 h 1185"/>
                <a:gd name="T22" fmla="*/ 522 w 1200"/>
                <a:gd name="T23" fmla="*/ 1130 h 1185"/>
                <a:gd name="T24" fmla="*/ 192 w 1200"/>
                <a:gd name="T25" fmla="*/ 949 h 1185"/>
                <a:gd name="T26" fmla="*/ 132 w 1200"/>
                <a:gd name="T27" fmla="*/ 879 h 1185"/>
                <a:gd name="T28" fmla="*/ 112 w 1200"/>
                <a:gd name="T29" fmla="*/ 892 h 1185"/>
                <a:gd name="T30" fmla="*/ 423 w 1200"/>
                <a:gd name="T31" fmla="*/ 1124 h 1185"/>
                <a:gd name="T32" fmla="*/ 814 w 1200"/>
                <a:gd name="T33" fmla="*/ 1154 h 1185"/>
                <a:gd name="T34" fmla="*/ 1121 w 1200"/>
                <a:gd name="T35" fmla="*/ 937 h 1185"/>
                <a:gd name="T36" fmla="*/ 1186 w 1200"/>
                <a:gd name="T37" fmla="*/ 576 h 1185"/>
                <a:gd name="T38" fmla="*/ 1142 w 1200"/>
                <a:gd name="T39" fmla="*/ 391 h 1185"/>
                <a:gd name="T40" fmla="*/ 1056 w 1200"/>
                <a:gd name="T41" fmla="*/ 234 h 1185"/>
                <a:gd name="T42" fmla="*/ 768 w 1200"/>
                <a:gd name="T43" fmla="*/ 56 h 1185"/>
                <a:gd name="T44" fmla="*/ 400 w 1200"/>
                <a:gd name="T45" fmla="*/ 15 h 1185"/>
                <a:gd name="T46" fmla="*/ 243 w 1200"/>
                <a:gd name="T47" fmla="*/ 58 h 1185"/>
                <a:gd name="T48" fmla="*/ 114 w 1200"/>
                <a:gd name="T49" fmla="*/ 162 h 1185"/>
                <a:gd name="T50" fmla="*/ 5 w 1200"/>
                <a:gd name="T51" fmla="*/ 489 h 1185"/>
                <a:gd name="T52" fmla="*/ 73 w 1200"/>
                <a:gd name="T53" fmla="*/ 827 h 1185"/>
                <a:gd name="T54" fmla="*/ 112 w 1200"/>
                <a:gd name="T55" fmla="*/ 892 h 1185"/>
                <a:gd name="T56" fmla="*/ 132 w 1200"/>
                <a:gd name="T57" fmla="*/ 879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0" h="1185">
                  <a:moveTo>
                    <a:pt x="132" y="879"/>
                  </a:moveTo>
                  <a:cubicBezTo>
                    <a:pt x="70" y="793"/>
                    <a:pt x="39" y="684"/>
                    <a:pt x="31" y="578"/>
                  </a:cubicBezTo>
                  <a:cubicBezTo>
                    <a:pt x="21" y="466"/>
                    <a:pt x="36" y="348"/>
                    <a:pt x="89" y="247"/>
                  </a:cubicBezTo>
                  <a:cubicBezTo>
                    <a:pt x="114" y="198"/>
                    <a:pt x="147" y="155"/>
                    <a:pt x="189" y="120"/>
                  </a:cubicBezTo>
                  <a:cubicBezTo>
                    <a:pt x="229" y="88"/>
                    <a:pt x="276" y="66"/>
                    <a:pt x="326" y="53"/>
                  </a:cubicBezTo>
                  <a:cubicBezTo>
                    <a:pt x="438" y="23"/>
                    <a:pt x="560" y="31"/>
                    <a:pt x="672" y="55"/>
                  </a:cubicBezTo>
                  <a:cubicBezTo>
                    <a:pt x="783" y="79"/>
                    <a:pt x="897" y="122"/>
                    <a:pt x="985" y="195"/>
                  </a:cubicBezTo>
                  <a:cubicBezTo>
                    <a:pt x="1071" y="268"/>
                    <a:pt x="1120" y="378"/>
                    <a:pt x="1146" y="486"/>
                  </a:cubicBezTo>
                  <a:cubicBezTo>
                    <a:pt x="1175" y="602"/>
                    <a:pt x="1176" y="729"/>
                    <a:pt x="1137" y="843"/>
                  </a:cubicBezTo>
                  <a:cubicBezTo>
                    <a:pt x="1118" y="898"/>
                    <a:pt x="1089" y="950"/>
                    <a:pt x="1050" y="993"/>
                  </a:cubicBezTo>
                  <a:cubicBezTo>
                    <a:pt x="1008" y="1040"/>
                    <a:pt x="954" y="1075"/>
                    <a:pt x="897" y="1101"/>
                  </a:cubicBezTo>
                  <a:cubicBezTo>
                    <a:pt x="780" y="1153"/>
                    <a:pt x="646" y="1158"/>
                    <a:pt x="522" y="1130"/>
                  </a:cubicBezTo>
                  <a:cubicBezTo>
                    <a:pt x="399" y="1101"/>
                    <a:pt x="282" y="1039"/>
                    <a:pt x="192" y="949"/>
                  </a:cubicBezTo>
                  <a:cubicBezTo>
                    <a:pt x="170" y="927"/>
                    <a:pt x="150" y="904"/>
                    <a:pt x="132" y="879"/>
                  </a:cubicBezTo>
                  <a:cubicBezTo>
                    <a:pt x="123" y="867"/>
                    <a:pt x="103" y="879"/>
                    <a:pt x="112" y="892"/>
                  </a:cubicBezTo>
                  <a:cubicBezTo>
                    <a:pt x="189" y="998"/>
                    <a:pt x="300" y="1077"/>
                    <a:pt x="423" y="1124"/>
                  </a:cubicBezTo>
                  <a:cubicBezTo>
                    <a:pt x="546" y="1171"/>
                    <a:pt x="685" y="1185"/>
                    <a:pt x="814" y="1154"/>
                  </a:cubicBezTo>
                  <a:cubicBezTo>
                    <a:pt x="940" y="1123"/>
                    <a:pt x="1055" y="1050"/>
                    <a:pt x="1121" y="937"/>
                  </a:cubicBezTo>
                  <a:cubicBezTo>
                    <a:pt x="1183" y="829"/>
                    <a:pt x="1200" y="698"/>
                    <a:pt x="1186" y="576"/>
                  </a:cubicBezTo>
                  <a:cubicBezTo>
                    <a:pt x="1179" y="512"/>
                    <a:pt x="1165" y="450"/>
                    <a:pt x="1142" y="391"/>
                  </a:cubicBezTo>
                  <a:cubicBezTo>
                    <a:pt x="1121" y="335"/>
                    <a:pt x="1093" y="281"/>
                    <a:pt x="1056" y="234"/>
                  </a:cubicBezTo>
                  <a:cubicBezTo>
                    <a:pt x="986" y="144"/>
                    <a:pt x="875" y="90"/>
                    <a:pt x="768" y="56"/>
                  </a:cubicBezTo>
                  <a:cubicBezTo>
                    <a:pt x="651" y="18"/>
                    <a:pt x="523" y="0"/>
                    <a:pt x="400" y="15"/>
                  </a:cubicBezTo>
                  <a:cubicBezTo>
                    <a:pt x="346" y="21"/>
                    <a:pt x="292" y="34"/>
                    <a:pt x="243" y="58"/>
                  </a:cubicBezTo>
                  <a:cubicBezTo>
                    <a:pt x="193" y="82"/>
                    <a:pt x="149" y="119"/>
                    <a:pt x="114" y="162"/>
                  </a:cubicBezTo>
                  <a:cubicBezTo>
                    <a:pt x="41" y="255"/>
                    <a:pt x="9" y="373"/>
                    <a:pt x="5" y="489"/>
                  </a:cubicBezTo>
                  <a:cubicBezTo>
                    <a:pt x="0" y="604"/>
                    <a:pt x="21" y="723"/>
                    <a:pt x="73" y="827"/>
                  </a:cubicBezTo>
                  <a:cubicBezTo>
                    <a:pt x="84" y="849"/>
                    <a:pt x="97" y="871"/>
                    <a:pt x="112" y="892"/>
                  </a:cubicBezTo>
                  <a:cubicBezTo>
                    <a:pt x="121" y="904"/>
                    <a:pt x="142" y="892"/>
                    <a:pt x="132" y="87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45">
              <a:extLst>
                <a:ext uri="{FF2B5EF4-FFF2-40B4-BE49-F238E27FC236}">
                  <a16:creationId xmlns:a16="http://schemas.microsoft.com/office/drawing/2014/main" xmlns="" id="{E2398343-A3B5-43E8-88FB-B8F80B16C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426" y="804863"/>
              <a:ext cx="1320800" cy="1217613"/>
            </a:xfrm>
            <a:custGeom>
              <a:avLst/>
              <a:gdLst>
                <a:gd name="T0" fmla="*/ 120 w 1068"/>
                <a:gd name="T1" fmla="*/ 746 h 983"/>
                <a:gd name="T2" fmla="*/ 38 w 1068"/>
                <a:gd name="T3" fmla="*/ 449 h 983"/>
                <a:gd name="T4" fmla="*/ 163 w 1068"/>
                <a:gd name="T5" fmla="*/ 147 h 983"/>
                <a:gd name="T6" fmla="*/ 275 w 1068"/>
                <a:gd name="T7" fmla="*/ 57 h 983"/>
                <a:gd name="T8" fmla="*/ 402 w 1068"/>
                <a:gd name="T9" fmla="*/ 28 h 983"/>
                <a:gd name="T10" fmla="*/ 718 w 1068"/>
                <a:gd name="T11" fmla="*/ 62 h 983"/>
                <a:gd name="T12" fmla="*/ 965 w 1068"/>
                <a:gd name="T13" fmla="*/ 264 h 983"/>
                <a:gd name="T14" fmla="*/ 1021 w 1068"/>
                <a:gd name="T15" fmla="*/ 441 h 983"/>
                <a:gd name="T16" fmla="*/ 1028 w 1068"/>
                <a:gd name="T17" fmla="*/ 595 h 983"/>
                <a:gd name="T18" fmla="*/ 925 w 1068"/>
                <a:gd name="T19" fmla="*/ 823 h 983"/>
                <a:gd name="T20" fmla="*/ 712 w 1068"/>
                <a:gd name="T21" fmla="*/ 939 h 983"/>
                <a:gd name="T22" fmla="*/ 444 w 1068"/>
                <a:gd name="T23" fmla="*/ 934 h 983"/>
                <a:gd name="T24" fmla="*/ 178 w 1068"/>
                <a:gd name="T25" fmla="*/ 800 h 983"/>
                <a:gd name="T26" fmla="*/ 120 w 1068"/>
                <a:gd name="T27" fmla="*/ 746 h 983"/>
                <a:gd name="T28" fmla="*/ 103 w 1068"/>
                <a:gd name="T29" fmla="*/ 763 h 983"/>
                <a:gd name="T30" fmla="*/ 372 w 1068"/>
                <a:gd name="T31" fmla="*/ 937 h 983"/>
                <a:gd name="T32" fmla="*/ 657 w 1068"/>
                <a:gd name="T33" fmla="*/ 972 h 983"/>
                <a:gd name="T34" fmla="*/ 902 w 1068"/>
                <a:gd name="T35" fmla="*/ 877 h 983"/>
                <a:gd name="T36" fmla="*/ 1041 w 1068"/>
                <a:gd name="T37" fmla="*/ 662 h 983"/>
                <a:gd name="T38" fmla="*/ 1018 w 1068"/>
                <a:gd name="T39" fmla="*/ 335 h 983"/>
                <a:gd name="T40" fmla="*/ 933 w 1068"/>
                <a:gd name="T41" fmla="*/ 172 h 983"/>
                <a:gd name="T42" fmla="*/ 800 w 1068"/>
                <a:gd name="T43" fmla="*/ 70 h 983"/>
                <a:gd name="T44" fmla="*/ 468 w 1068"/>
                <a:gd name="T45" fmla="*/ 1 h 983"/>
                <a:gd name="T46" fmla="*/ 322 w 1068"/>
                <a:gd name="T47" fmla="*/ 17 h 983"/>
                <a:gd name="T48" fmla="*/ 195 w 1068"/>
                <a:gd name="T49" fmla="*/ 80 h 983"/>
                <a:gd name="T50" fmla="*/ 28 w 1068"/>
                <a:gd name="T51" fmla="*/ 368 h 983"/>
                <a:gd name="T52" fmla="*/ 55 w 1068"/>
                <a:gd name="T53" fmla="*/ 699 h 983"/>
                <a:gd name="T54" fmla="*/ 103 w 1068"/>
                <a:gd name="T55" fmla="*/ 763 h 983"/>
                <a:gd name="T56" fmla="*/ 120 w 1068"/>
                <a:gd name="T57" fmla="*/ 746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68" h="983">
                  <a:moveTo>
                    <a:pt x="120" y="746"/>
                  </a:moveTo>
                  <a:cubicBezTo>
                    <a:pt x="44" y="668"/>
                    <a:pt x="26" y="553"/>
                    <a:pt x="38" y="449"/>
                  </a:cubicBezTo>
                  <a:cubicBezTo>
                    <a:pt x="50" y="341"/>
                    <a:pt x="93" y="231"/>
                    <a:pt x="163" y="147"/>
                  </a:cubicBezTo>
                  <a:cubicBezTo>
                    <a:pt x="194" y="110"/>
                    <a:pt x="231" y="77"/>
                    <a:pt x="275" y="57"/>
                  </a:cubicBezTo>
                  <a:cubicBezTo>
                    <a:pt x="314" y="39"/>
                    <a:pt x="360" y="32"/>
                    <a:pt x="402" y="28"/>
                  </a:cubicBezTo>
                  <a:cubicBezTo>
                    <a:pt x="508" y="18"/>
                    <a:pt x="618" y="28"/>
                    <a:pt x="718" y="62"/>
                  </a:cubicBezTo>
                  <a:cubicBezTo>
                    <a:pt x="822" y="97"/>
                    <a:pt x="917" y="163"/>
                    <a:pt x="965" y="264"/>
                  </a:cubicBezTo>
                  <a:cubicBezTo>
                    <a:pt x="991" y="319"/>
                    <a:pt x="1009" y="380"/>
                    <a:pt x="1021" y="441"/>
                  </a:cubicBezTo>
                  <a:cubicBezTo>
                    <a:pt x="1030" y="491"/>
                    <a:pt x="1034" y="543"/>
                    <a:pt x="1028" y="595"/>
                  </a:cubicBezTo>
                  <a:cubicBezTo>
                    <a:pt x="1020" y="680"/>
                    <a:pt x="985" y="762"/>
                    <a:pt x="925" y="823"/>
                  </a:cubicBezTo>
                  <a:cubicBezTo>
                    <a:pt x="868" y="883"/>
                    <a:pt x="792" y="920"/>
                    <a:pt x="712" y="939"/>
                  </a:cubicBezTo>
                  <a:cubicBezTo>
                    <a:pt x="624" y="959"/>
                    <a:pt x="531" y="955"/>
                    <a:pt x="444" y="934"/>
                  </a:cubicBezTo>
                  <a:cubicBezTo>
                    <a:pt x="347" y="910"/>
                    <a:pt x="256" y="863"/>
                    <a:pt x="178" y="800"/>
                  </a:cubicBezTo>
                  <a:cubicBezTo>
                    <a:pt x="158" y="783"/>
                    <a:pt x="138" y="765"/>
                    <a:pt x="120" y="746"/>
                  </a:cubicBezTo>
                  <a:cubicBezTo>
                    <a:pt x="109" y="735"/>
                    <a:pt x="92" y="752"/>
                    <a:pt x="103" y="763"/>
                  </a:cubicBezTo>
                  <a:cubicBezTo>
                    <a:pt x="178" y="840"/>
                    <a:pt x="270" y="900"/>
                    <a:pt x="372" y="937"/>
                  </a:cubicBezTo>
                  <a:cubicBezTo>
                    <a:pt x="462" y="969"/>
                    <a:pt x="561" y="983"/>
                    <a:pt x="657" y="972"/>
                  </a:cubicBezTo>
                  <a:cubicBezTo>
                    <a:pt x="745" y="962"/>
                    <a:pt x="831" y="932"/>
                    <a:pt x="902" y="877"/>
                  </a:cubicBezTo>
                  <a:cubicBezTo>
                    <a:pt x="971" y="823"/>
                    <a:pt x="1020" y="747"/>
                    <a:pt x="1041" y="662"/>
                  </a:cubicBezTo>
                  <a:cubicBezTo>
                    <a:pt x="1068" y="554"/>
                    <a:pt x="1052" y="440"/>
                    <a:pt x="1018" y="335"/>
                  </a:cubicBezTo>
                  <a:cubicBezTo>
                    <a:pt x="999" y="276"/>
                    <a:pt x="975" y="219"/>
                    <a:pt x="933" y="172"/>
                  </a:cubicBezTo>
                  <a:cubicBezTo>
                    <a:pt x="897" y="129"/>
                    <a:pt x="850" y="95"/>
                    <a:pt x="800" y="70"/>
                  </a:cubicBezTo>
                  <a:cubicBezTo>
                    <a:pt x="698" y="20"/>
                    <a:pt x="581" y="0"/>
                    <a:pt x="468" y="1"/>
                  </a:cubicBezTo>
                  <a:cubicBezTo>
                    <a:pt x="419" y="1"/>
                    <a:pt x="370" y="6"/>
                    <a:pt x="322" y="17"/>
                  </a:cubicBezTo>
                  <a:cubicBezTo>
                    <a:pt x="275" y="27"/>
                    <a:pt x="233" y="49"/>
                    <a:pt x="195" y="80"/>
                  </a:cubicBezTo>
                  <a:cubicBezTo>
                    <a:pt x="110" y="152"/>
                    <a:pt x="55" y="261"/>
                    <a:pt x="28" y="368"/>
                  </a:cubicBezTo>
                  <a:cubicBezTo>
                    <a:pt x="1" y="476"/>
                    <a:pt x="0" y="599"/>
                    <a:pt x="55" y="699"/>
                  </a:cubicBezTo>
                  <a:cubicBezTo>
                    <a:pt x="68" y="723"/>
                    <a:pt x="84" y="744"/>
                    <a:pt x="103" y="763"/>
                  </a:cubicBezTo>
                  <a:cubicBezTo>
                    <a:pt x="113" y="774"/>
                    <a:pt x="130" y="757"/>
                    <a:pt x="120" y="7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46">
              <a:extLst>
                <a:ext uri="{FF2B5EF4-FFF2-40B4-BE49-F238E27FC236}">
                  <a16:creationId xmlns:a16="http://schemas.microsoft.com/office/drawing/2014/main" xmlns="" id="{5A95B4C9-41AE-42ED-B732-43780E324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1663" y="1355725"/>
              <a:ext cx="247650" cy="201613"/>
            </a:xfrm>
            <a:custGeom>
              <a:avLst/>
              <a:gdLst>
                <a:gd name="T0" fmla="*/ 71 w 200"/>
                <a:gd name="T1" fmla="*/ 131 h 163"/>
                <a:gd name="T2" fmla="*/ 29 w 200"/>
                <a:gd name="T3" fmla="*/ 67 h 163"/>
                <a:gd name="T4" fmla="*/ 29 w 200"/>
                <a:gd name="T5" fmla="*/ 47 h 163"/>
                <a:gd name="T6" fmla="*/ 44 w 200"/>
                <a:gd name="T7" fmla="*/ 32 h 163"/>
                <a:gd name="T8" fmla="*/ 91 w 200"/>
                <a:gd name="T9" fmla="*/ 25 h 163"/>
                <a:gd name="T10" fmla="*/ 170 w 200"/>
                <a:gd name="T11" fmla="*/ 56 h 163"/>
                <a:gd name="T12" fmla="*/ 174 w 200"/>
                <a:gd name="T13" fmla="*/ 101 h 163"/>
                <a:gd name="T14" fmla="*/ 151 w 200"/>
                <a:gd name="T15" fmla="*/ 130 h 163"/>
                <a:gd name="T16" fmla="*/ 60 w 200"/>
                <a:gd name="T17" fmla="*/ 119 h 163"/>
                <a:gd name="T18" fmla="*/ 43 w 200"/>
                <a:gd name="T19" fmla="*/ 136 h 163"/>
                <a:gd name="T20" fmla="*/ 153 w 200"/>
                <a:gd name="T21" fmla="*/ 154 h 163"/>
                <a:gd name="T22" fmla="*/ 194 w 200"/>
                <a:gd name="T23" fmla="*/ 121 h 163"/>
                <a:gd name="T24" fmla="*/ 196 w 200"/>
                <a:gd name="T25" fmla="*/ 64 h 163"/>
                <a:gd name="T26" fmla="*/ 167 w 200"/>
                <a:gd name="T27" fmla="*/ 14 h 163"/>
                <a:gd name="T28" fmla="*/ 107 w 200"/>
                <a:gd name="T29" fmla="*/ 0 h 163"/>
                <a:gd name="T30" fmla="*/ 5 w 200"/>
                <a:gd name="T31" fmla="*/ 47 h 163"/>
                <a:gd name="T32" fmla="*/ 59 w 200"/>
                <a:gd name="T33" fmla="*/ 152 h 163"/>
                <a:gd name="T34" fmla="*/ 71 w 200"/>
                <a:gd name="T35" fmla="*/ 13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0" h="163">
                  <a:moveTo>
                    <a:pt x="71" y="131"/>
                  </a:moveTo>
                  <a:cubicBezTo>
                    <a:pt x="47" y="119"/>
                    <a:pt x="32" y="94"/>
                    <a:pt x="29" y="67"/>
                  </a:cubicBezTo>
                  <a:cubicBezTo>
                    <a:pt x="28" y="61"/>
                    <a:pt x="28" y="53"/>
                    <a:pt x="29" y="47"/>
                  </a:cubicBezTo>
                  <a:cubicBezTo>
                    <a:pt x="31" y="38"/>
                    <a:pt x="36" y="35"/>
                    <a:pt x="44" y="32"/>
                  </a:cubicBezTo>
                  <a:cubicBezTo>
                    <a:pt x="59" y="27"/>
                    <a:pt x="75" y="25"/>
                    <a:pt x="91" y="25"/>
                  </a:cubicBezTo>
                  <a:cubicBezTo>
                    <a:pt x="119" y="23"/>
                    <a:pt x="159" y="23"/>
                    <a:pt x="170" y="56"/>
                  </a:cubicBezTo>
                  <a:cubicBezTo>
                    <a:pt x="174" y="70"/>
                    <a:pt x="175" y="86"/>
                    <a:pt x="174" y="101"/>
                  </a:cubicBezTo>
                  <a:cubicBezTo>
                    <a:pt x="173" y="117"/>
                    <a:pt x="167" y="126"/>
                    <a:pt x="151" y="130"/>
                  </a:cubicBezTo>
                  <a:cubicBezTo>
                    <a:pt x="122" y="137"/>
                    <a:pt x="85" y="141"/>
                    <a:pt x="60" y="119"/>
                  </a:cubicBezTo>
                  <a:cubicBezTo>
                    <a:pt x="49" y="109"/>
                    <a:pt x="32" y="126"/>
                    <a:pt x="43" y="136"/>
                  </a:cubicBezTo>
                  <a:cubicBezTo>
                    <a:pt x="74" y="163"/>
                    <a:pt x="115" y="162"/>
                    <a:pt x="153" y="154"/>
                  </a:cubicBezTo>
                  <a:cubicBezTo>
                    <a:pt x="172" y="150"/>
                    <a:pt x="188" y="141"/>
                    <a:pt x="194" y="121"/>
                  </a:cubicBezTo>
                  <a:cubicBezTo>
                    <a:pt x="200" y="104"/>
                    <a:pt x="198" y="82"/>
                    <a:pt x="196" y="64"/>
                  </a:cubicBezTo>
                  <a:cubicBezTo>
                    <a:pt x="193" y="44"/>
                    <a:pt x="184" y="26"/>
                    <a:pt x="167" y="14"/>
                  </a:cubicBezTo>
                  <a:cubicBezTo>
                    <a:pt x="150" y="2"/>
                    <a:pt x="128" y="0"/>
                    <a:pt x="107" y="0"/>
                  </a:cubicBezTo>
                  <a:cubicBezTo>
                    <a:pt x="72" y="0"/>
                    <a:pt x="10" y="1"/>
                    <a:pt x="5" y="47"/>
                  </a:cubicBezTo>
                  <a:cubicBezTo>
                    <a:pt x="0" y="88"/>
                    <a:pt x="23" y="133"/>
                    <a:pt x="59" y="152"/>
                  </a:cubicBezTo>
                  <a:cubicBezTo>
                    <a:pt x="73" y="159"/>
                    <a:pt x="85" y="139"/>
                    <a:pt x="71" y="13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47">
              <a:extLst>
                <a:ext uri="{FF2B5EF4-FFF2-40B4-BE49-F238E27FC236}">
                  <a16:creationId xmlns:a16="http://schemas.microsoft.com/office/drawing/2014/main" xmlns="" id="{0D756283-BF98-4FC4-9917-94B2A2D4D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626" y="1030288"/>
              <a:ext cx="76200" cy="333375"/>
            </a:xfrm>
            <a:custGeom>
              <a:avLst/>
              <a:gdLst>
                <a:gd name="T0" fmla="*/ 29 w 62"/>
                <a:gd name="T1" fmla="*/ 247 h 269"/>
                <a:gd name="T2" fmla="*/ 24 w 62"/>
                <a:gd name="T3" fmla="*/ 131 h 269"/>
                <a:gd name="T4" fmla="*/ 24 w 62"/>
                <a:gd name="T5" fmla="*/ 75 h 269"/>
                <a:gd name="T6" fmla="*/ 27 w 62"/>
                <a:gd name="T7" fmla="*/ 48 h 269"/>
                <a:gd name="T8" fmla="*/ 30 w 62"/>
                <a:gd name="T9" fmla="*/ 37 h 269"/>
                <a:gd name="T10" fmla="*/ 33 w 62"/>
                <a:gd name="T11" fmla="*/ 31 h 269"/>
                <a:gd name="T12" fmla="*/ 25 w 62"/>
                <a:gd name="T13" fmla="*/ 29 h 269"/>
                <a:gd name="T14" fmla="*/ 28 w 62"/>
                <a:gd name="T15" fmla="*/ 41 h 269"/>
                <a:gd name="T16" fmla="*/ 29 w 62"/>
                <a:gd name="T17" fmla="*/ 52 h 269"/>
                <a:gd name="T18" fmla="*/ 32 w 62"/>
                <a:gd name="T19" fmla="*/ 82 h 269"/>
                <a:gd name="T20" fmla="*/ 36 w 62"/>
                <a:gd name="T21" fmla="*/ 140 h 269"/>
                <a:gd name="T22" fmla="*/ 37 w 62"/>
                <a:gd name="T23" fmla="*/ 198 h 269"/>
                <a:gd name="T24" fmla="*/ 34 w 62"/>
                <a:gd name="T25" fmla="*/ 222 h 269"/>
                <a:gd name="T26" fmla="*/ 27 w 62"/>
                <a:gd name="T27" fmla="*/ 234 h 269"/>
                <a:gd name="T28" fmla="*/ 23 w 62"/>
                <a:gd name="T29" fmla="*/ 238 h 269"/>
                <a:gd name="T30" fmla="*/ 24 w 62"/>
                <a:gd name="T31" fmla="*/ 239 h 269"/>
                <a:gd name="T32" fmla="*/ 12 w 62"/>
                <a:gd name="T33" fmla="*/ 259 h 269"/>
                <a:gd name="T34" fmla="*/ 47 w 62"/>
                <a:gd name="T35" fmla="*/ 247 h 269"/>
                <a:gd name="T36" fmla="*/ 58 w 62"/>
                <a:gd name="T37" fmla="*/ 226 h 269"/>
                <a:gd name="T38" fmla="*/ 61 w 62"/>
                <a:gd name="T39" fmla="*/ 198 h 269"/>
                <a:gd name="T40" fmla="*/ 56 w 62"/>
                <a:gd name="T41" fmla="*/ 80 h 269"/>
                <a:gd name="T42" fmla="*/ 49 w 62"/>
                <a:gd name="T43" fmla="*/ 25 h 269"/>
                <a:gd name="T44" fmla="*/ 18 w 62"/>
                <a:gd name="T45" fmla="*/ 12 h 269"/>
                <a:gd name="T46" fmla="*/ 2 w 62"/>
                <a:gd name="T47" fmla="*/ 57 h 269"/>
                <a:gd name="T48" fmla="*/ 0 w 62"/>
                <a:gd name="T49" fmla="*/ 112 h 269"/>
                <a:gd name="T50" fmla="*/ 5 w 62"/>
                <a:gd name="T51" fmla="*/ 247 h 269"/>
                <a:gd name="T52" fmla="*/ 29 w 62"/>
                <a:gd name="T53" fmla="*/ 247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" h="269">
                  <a:moveTo>
                    <a:pt x="29" y="247"/>
                  </a:moveTo>
                  <a:cubicBezTo>
                    <a:pt x="27" y="209"/>
                    <a:pt x="25" y="170"/>
                    <a:pt x="24" y="131"/>
                  </a:cubicBezTo>
                  <a:cubicBezTo>
                    <a:pt x="24" y="112"/>
                    <a:pt x="24" y="94"/>
                    <a:pt x="24" y="75"/>
                  </a:cubicBezTo>
                  <a:cubicBezTo>
                    <a:pt x="25" y="66"/>
                    <a:pt x="26" y="57"/>
                    <a:pt x="27" y="48"/>
                  </a:cubicBezTo>
                  <a:cubicBezTo>
                    <a:pt x="28" y="45"/>
                    <a:pt x="29" y="41"/>
                    <a:pt x="30" y="37"/>
                  </a:cubicBezTo>
                  <a:cubicBezTo>
                    <a:pt x="31" y="35"/>
                    <a:pt x="32" y="33"/>
                    <a:pt x="33" y="31"/>
                  </a:cubicBezTo>
                  <a:cubicBezTo>
                    <a:pt x="37" y="28"/>
                    <a:pt x="34" y="27"/>
                    <a:pt x="25" y="29"/>
                  </a:cubicBezTo>
                  <a:cubicBezTo>
                    <a:pt x="24" y="30"/>
                    <a:pt x="27" y="38"/>
                    <a:pt x="28" y="41"/>
                  </a:cubicBezTo>
                  <a:cubicBezTo>
                    <a:pt x="28" y="44"/>
                    <a:pt x="29" y="48"/>
                    <a:pt x="29" y="52"/>
                  </a:cubicBezTo>
                  <a:cubicBezTo>
                    <a:pt x="30" y="62"/>
                    <a:pt x="31" y="72"/>
                    <a:pt x="32" y="82"/>
                  </a:cubicBezTo>
                  <a:cubicBezTo>
                    <a:pt x="34" y="101"/>
                    <a:pt x="35" y="121"/>
                    <a:pt x="36" y="140"/>
                  </a:cubicBezTo>
                  <a:cubicBezTo>
                    <a:pt x="36" y="159"/>
                    <a:pt x="37" y="179"/>
                    <a:pt x="37" y="198"/>
                  </a:cubicBezTo>
                  <a:cubicBezTo>
                    <a:pt x="37" y="207"/>
                    <a:pt x="38" y="214"/>
                    <a:pt x="34" y="222"/>
                  </a:cubicBezTo>
                  <a:cubicBezTo>
                    <a:pt x="32" y="226"/>
                    <a:pt x="29" y="230"/>
                    <a:pt x="27" y="234"/>
                  </a:cubicBezTo>
                  <a:cubicBezTo>
                    <a:pt x="26" y="236"/>
                    <a:pt x="24" y="237"/>
                    <a:pt x="23" y="238"/>
                  </a:cubicBezTo>
                  <a:cubicBezTo>
                    <a:pt x="21" y="240"/>
                    <a:pt x="21" y="240"/>
                    <a:pt x="24" y="239"/>
                  </a:cubicBezTo>
                  <a:cubicBezTo>
                    <a:pt x="12" y="230"/>
                    <a:pt x="0" y="251"/>
                    <a:pt x="12" y="259"/>
                  </a:cubicBezTo>
                  <a:cubicBezTo>
                    <a:pt x="26" y="269"/>
                    <a:pt x="39" y="258"/>
                    <a:pt x="47" y="247"/>
                  </a:cubicBezTo>
                  <a:cubicBezTo>
                    <a:pt x="51" y="241"/>
                    <a:pt x="55" y="233"/>
                    <a:pt x="58" y="226"/>
                  </a:cubicBezTo>
                  <a:cubicBezTo>
                    <a:pt x="62" y="217"/>
                    <a:pt x="61" y="208"/>
                    <a:pt x="61" y="198"/>
                  </a:cubicBezTo>
                  <a:cubicBezTo>
                    <a:pt x="60" y="159"/>
                    <a:pt x="59" y="120"/>
                    <a:pt x="56" y="80"/>
                  </a:cubicBezTo>
                  <a:cubicBezTo>
                    <a:pt x="55" y="62"/>
                    <a:pt x="54" y="42"/>
                    <a:pt x="49" y="25"/>
                  </a:cubicBezTo>
                  <a:cubicBezTo>
                    <a:pt x="45" y="11"/>
                    <a:pt x="31" y="0"/>
                    <a:pt x="18" y="12"/>
                  </a:cubicBezTo>
                  <a:cubicBezTo>
                    <a:pt x="6" y="23"/>
                    <a:pt x="4" y="42"/>
                    <a:pt x="2" y="57"/>
                  </a:cubicBezTo>
                  <a:cubicBezTo>
                    <a:pt x="0" y="75"/>
                    <a:pt x="0" y="93"/>
                    <a:pt x="0" y="112"/>
                  </a:cubicBezTo>
                  <a:cubicBezTo>
                    <a:pt x="1" y="157"/>
                    <a:pt x="2" y="202"/>
                    <a:pt x="5" y="247"/>
                  </a:cubicBezTo>
                  <a:cubicBezTo>
                    <a:pt x="6" y="263"/>
                    <a:pt x="30" y="263"/>
                    <a:pt x="29" y="24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48">
              <a:extLst>
                <a:ext uri="{FF2B5EF4-FFF2-40B4-BE49-F238E27FC236}">
                  <a16:creationId xmlns:a16="http://schemas.microsoft.com/office/drawing/2014/main" xmlns="" id="{81D628C0-F67D-47B9-A023-25C331138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450975"/>
              <a:ext cx="379412" cy="231775"/>
            </a:xfrm>
            <a:custGeom>
              <a:avLst/>
              <a:gdLst>
                <a:gd name="T0" fmla="*/ 265 w 306"/>
                <a:gd name="T1" fmla="*/ 7 h 188"/>
                <a:gd name="T2" fmla="*/ 9 w 306"/>
                <a:gd name="T3" fmla="*/ 152 h 188"/>
                <a:gd name="T4" fmla="*/ 12 w 306"/>
                <a:gd name="T5" fmla="*/ 174 h 188"/>
                <a:gd name="T6" fmla="*/ 109 w 306"/>
                <a:gd name="T7" fmla="*/ 159 h 188"/>
                <a:gd name="T8" fmla="*/ 208 w 306"/>
                <a:gd name="T9" fmla="*/ 111 h 188"/>
                <a:gd name="T10" fmla="*/ 258 w 306"/>
                <a:gd name="T11" fmla="*/ 90 h 188"/>
                <a:gd name="T12" fmla="*/ 300 w 306"/>
                <a:gd name="T13" fmla="*/ 65 h 188"/>
                <a:gd name="T14" fmla="*/ 305 w 306"/>
                <a:gd name="T15" fmla="*/ 45 h 188"/>
                <a:gd name="T16" fmla="*/ 300 w 306"/>
                <a:gd name="T17" fmla="*/ 25 h 188"/>
                <a:gd name="T18" fmla="*/ 293 w 306"/>
                <a:gd name="T19" fmla="*/ 6 h 188"/>
                <a:gd name="T20" fmla="*/ 273 w 306"/>
                <a:gd name="T21" fmla="*/ 4 h 188"/>
                <a:gd name="T22" fmla="*/ 285 w 306"/>
                <a:gd name="T23" fmla="*/ 24 h 188"/>
                <a:gd name="T24" fmla="*/ 276 w 306"/>
                <a:gd name="T25" fmla="*/ 26 h 188"/>
                <a:gd name="T26" fmla="*/ 276 w 306"/>
                <a:gd name="T27" fmla="*/ 29 h 188"/>
                <a:gd name="T28" fmla="*/ 278 w 306"/>
                <a:gd name="T29" fmla="*/ 37 h 188"/>
                <a:gd name="T30" fmla="*/ 281 w 306"/>
                <a:gd name="T31" fmla="*/ 52 h 188"/>
                <a:gd name="T32" fmla="*/ 266 w 306"/>
                <a:gd name="T33" fmla="*/ 60 h 188"/>
                <a:gd name="T34" fmla="*/ 247 w 306"/>
                <a:gd name="T35" fmla="*/ 69 h 188"/>
                <a:gd name="T36" fmla="*/ 168 w 306"/>
                <a:gd name="T37" fmla="*/ 102 h 188"/>
                <a:gd name="T38" fmla="*/ 96 w 306"/>
                <a:gd name="T39" fmla="*/ 139 h 188"/>
                <a:gd name="T40" fmla="*/ 19 w 306"/>
                <a:gd name="T41" fmla="*/ 151 h 188"/>
                <a:gd name="T42" fmla="*/ 21 w 306"/>
                <a:gd name="T43" fmla="*/ 173 h 188"/>
                <a:gd name="T44" fmla="*/ 277 w 306"/>
                <a:gd name="T45" fmla="*/ 28 h 188"/>
                <a:gd name="T46" fmla="*/ 265 w 306"/>
                <a:gd name="T47" fmla="*/ 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6" h="188">
                  <a:moveTo>
                    <a:pt x="265" y="7"/>
                  </a:moveTo>
                  <a:cubicBezTo>
                    <a:pt x="179" y="53"/>
                    <a:pt x="91" y="97"/>
                    <a:pt x="9" y="152"/>
                  </a:cubicBezTo>
                  <a:cubicBezTo>
                    <a:pt x="0" y="158"/>
                    <a:pt x="3" y="170"/>
                    <a:pt x="12" y="174"/>
                  </a:cubicBezTo>
                  <a:cubicBezTo>
                    <a:pt x="45" y="188"/>
                    <a:pt x="80" y="175"/>
                    <a:pt x="109" y="159"/>
                  </a:cubicBezTo>
                  <a:cubicBezTo>
                    <a:pt x="142" y="141"/>
                    <a:pt x="174" y="125"/>
                    <a:pt x="208" y="111"/>
                  </a:cubicBezTo>
                  <a:cubicBezTo>
                    <a:pt x="225" y="104"/>
                    <a:pt x="241" y="97"/>
                    <a:pt x="258" y="90"/>
                  </a:cubicBezTo>
                  <a:cubicBezTo>
                    <a:pt x="272" y="84"/>
                    <a:pt x="291" y="78"/>
                    <a:pt x="300" y="65"/>
                  </a:cubicBezTo>
                  <a:cubicBezTo>
                    <a:pt x="305" y="59"/>
                    <a:pt x="306" y="52"/>
                    <a:pt x="305" y="45"/>
                  </a:cubicBezTo>
                  <a:cubicBezTo>
                    <a:pt x="304" y="38"/>
                    <a:pt x="300" y="32"/>
                    <a:pt x="300" y="25"/>
                  </a:cubicBezTo>
                  <a:cubicBezTo>
                    <a:pt x="299" y="17"/>
                    <a:pt x="299" y="11"/>
                    <a:pt x="293" y="6"/>
                  </a:cubicBezTo>
                  <a:cubicBezTo>
                    <a:pt x="287" y="1"/>
                    <a:pt x="280" y="0"/>
                    <a:pt x="273" y="4"/>
                  </a:cubicBezTo>
                  <a:cubicBezTo>
                    <a:pt x="259" y="10"/>
                    <a:pt x="271" y="31"/>
                    <a:pt x="285" y="24"/>
                  </a:cubicBezTo>
                  <a:cubicBezTo>
                    <a:pt x="278" y="20"/>
                    <a:pt x="275" y="21"/>
                    <a:pt x="276" y="26"/>
                  </a:cubicBezTo>
                  <a:cubicBezTo>
                    <a:pt x="276" y="27"/>
                    <a:pt x="276" y="28"/>
                    <a:pt x="276" y="29"/>
                  </a:cubicBezTo>
                  <a:cubicBezTo>
                    <a:pt x="276" y="32"/>
                    <a:pt x="277" y="35"/>
                    <a:pt x="278" y="37"/>
                  </a:cubicBezTo>
                  <a:cubicBezTo>
                    <a:pt x="279" y="42"/>
                    <a:pt x="283" y="47"/>
                    <a:pt x="281" y="52"/>
                  </a:cubicBezTo>
                  <a:cubicBezTo>
                    <a:pt x="278" y="56"/>
                    <a:pt x="270" y="58"/>
                    <a:pt x="266" y="60"/>
                  </a:cubicBezTo>
                  <a:cubicBezTo>
                    <a:pt x="260" y="63"/>
                    <a:pt x="254" y="66"/>
                    <a:pt x="247" y="69"/>
                  </a:cubicBezTo>
                  <a:cubicBezTo>
                    <a:pt x="221" y="80"/>
                    <a:pt x="195" y="90"/>
                    <a:pt x="168" y="102"/>
                  </a:cubicBezTo>
                  <a:cubicBezTo>
                    <a:pt x="143" y="112"/>
                    <a:pt x="120" y="126"/>
                    <a:pt x="96" y="139"/>
                  </a:cubicBezTo>
                  <a:cubicBezTo>
                    <a:pt x="72" y="152"/>
                    <a:pt x="45" y="162"/>
                    <a:pt x="19" y="151"/>
                  </a:cubicBezTo>
                  <a:cubicBezTo>
                    <a:pt x="20" y="158"/>
                    <a:pt x="21" y="166"/>
                    <a:pt x="21" y="173"/>
                  </a:cubicBezTo>
                  <a:cubicBezTo>
                    <a:pt x="103" y="118"/>
                    <a:pt x="191" y="74"/>
                    <a:pt x="277" y="28"/>
                  </a:cubicBezTo>
                  <a:cubicBezTo>
                    <a:pt x="291" y="20"/>
                    <a:pt x="279" y="0"/>
                    <a:pt x="265" y="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49">
              <a:extLst>
                <a:ext uri="{FF2B5EF4-FFF2-40B4-BE49-F238E27FC236}">
                  <a16:creationId xmlns:a16="http://schemas.microsoft.com/office/drawing/2014/main" xmlns="" id="{DDC4C648-DBCA-400D-8124-2A79B6541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995363"/>
              <a:ext cx="120650" cy="95250"/>
            </a:xfrm>
            <a:custGeom>
              <a:avLst/>
              <a:gdLst>
                <a:gd name="T0" fmla="*/ 14 w 98"/>
                <a:gd name="T1" fmla="*/ 28 h 76"/>
                <a:gd name="T2" fmla="*/ 69 w 98"/>
                <a:gd name="T3" fmla="*/ 66 h 76"/>
                <a:gd name="T4" fmla="*/ 86 w 98"/>
                <a:gd name="T5" fmla="*/ 49 h 76"/>
                <a:gd name="T6" fmla="*/ 26 w 98"/>
                <a:gd name="T7" fmla="*/ 8 h 76"/>
                <a:gd name="T8" fmla="*/ 14 w 98"/>
                <a:gd name="T9" fmla="*/ 2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14" y="28"/>
                  </a:moveTo>
                  <a:cubicBezTo>
                    <a:pt x="33" y="39"/>
                    <a:pt x="51" y="52"/>
                    <a:pt x="69" y="66"/>
                  </a:cubicBezTo>
                  <a:cubicBezTo>
                    <a:pt x="81" y="76"/>
                    <a:pt x="98" y="59"/>
                    <a:pt x="86" y="49"/>
                  </a:cubicBezTo>
                  <a:cubicBezTo>
                    <a:pt x="67" y="34"/>
                    <a:pt x="47" y="20"/>
                    <a:pt x="26" y="8"/>
                  </a:cubicBezTo>
                  <a:cubicBezTo>
                    <a:pt x="12" y="0"/>
                    <a:pt x="0" y="21"/>
                    <a:pt x="14" y="2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50">
              <a:extLst>
                <a:ext uri="{FF2B5EF4-FFF2-40B4-BE49-F238E27FC236}">
                  <a16:creationId xmlns:a16="http://schemas.microsoft.com/office/drawing/2014/main" xmlns="" id="{0FFCFFE8-D626-4517-9DC5-6E5BB6554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501" y="881063"/>
              <a:ext cx="74612" cy="112713"/>
            </a:xfrm>
            <a:custGeom>
              <a:avLst/>
              <a:gdLst>
                <a:gd name="T0" fmla="*/ 8 w 61"/>
                <a:gd name="T1" fmla="*/ 26 h 91"/>
                <a:gd name="T2" fmla="*/ 35 w 61"/>
                <a:gd name="T3" fmla="*/ 76 h 91"/>
                <a:gd name="T4" fmla="*/ 58 w 61"/>
                <a:gd name="T5" fmla="*/ 69 h 91"/>
                <a:gd name="T6" fmla="*/ 28 w 61"/>
                <a:gd name="T7" fmla="*/ 14 h 91"/>
                <a:gd name="T8" fmla="*/ 8 w 61"/>
                <a:gd name="T9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1">
                  <a:moveTo>
                    <a:pt x="8" y="26"/>
                  </a:moveTo>
                  <a:cubicBezTo>
                    <a:pt x="17" y="41"/>
                    <a:pt x="32" y="57"/>
                    <a:pt x="35" y="76"/>
                  </a:cubicBezTo>
                  <a:cubicBezTo>
                    <a:pt x="38" y="91"/>
                    <a:pt x="61" y="84"/>
                    <a:pt x="58" y="69"/>
                  </a:cubicBezTo>
                  <a:cubicBezTo>
                    <a:pt x="55" y="49"/>
                    <a:pt x="39" y="31"/>
                    <a:pt x="28" y="14"/>
                  </a:cubicBezTo>
                  <a:cubicBezTo>
                    <a:pt x="20" y="0"/>
                    <a:pt x="0" y="12"/>
                    <a:pt x="8" y="2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51">
              <a:extLst>
                <a:ext uri="{FF2B5EF4-FFF2-40B4-BE49-F238E27FC236}">
                  <a16:creationId xmlns:a16="http://schemas.microsoft.com/office/drawing/2014/main" xmlns="" id="{BCDECEDE-8BF3-4692-992A-A8311A448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738" y="887413"/>
              <a:ext cx="57150" cy="96838"/>
            </a:xfrm>
            <a:custGeom>
              <a:avLst/>
              <a:gdLst>
                <a:gd name="T0" fmla="*/ 30 w 46"/>
                <a:gd name="T1" fmla="*/ 66 h 79"/>
                <a:gd name="T2" fmla="*/ 41 w 46"/>
                <a:gd name="T3" fmla="*/ 42 h 79"/>
                <a:gd name="T4" fmla="*/ 46 w 46"/>
                <a:gd name="T5" fmla="*/ 15 h 79"/>
                <a:gd name="T6" fmla="*/ 22 w 46"/>
                <a:gd name="T7" fmla="*/ 15 h 79"/>
                <a:gd name="T8" fmla="*/ 18 w 46"/>
                <a:gd name="T9" fmla="*/ 35 h 79"/>
                <a:gd name="T10" fmla="*/ 10 w 46"/>
                <a:gd name="T11" fmla="*/ 54 h 79"/>
                <a:gd name="T12" fmla="*/ 30 w 46"/>
                <a:gd name="T13" fmla="*/ 6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9">
                  <a:moveTo>
                    <a:pt x="30" y="66"/>
                  </a:moveTo>
                  <a:cubicBezTo>
                    <a:pt x="36" y="60"/>
                    <a:pt x="38" y="50"/>
                    <a:pt x="41" y="42"/>
                  </a:cubicBezTo>
                  <a:cubicBezTo>
                    <a:pt x="43" y="33"/>
                    <a:pt x="46" y="24"/>
                    <a:pt x="46" y="15"/>
                  </a:cubicBezTo>
                  <a:cubicBezTo>
                    <a:pt x="45" y="0"/>
                    <a:pt x="21" y="0"/>
                    <a:pt x="22" y="15"/>
                  </a:cubicBezTo>
                  <a:cubicBezTo>
                    <a:pt x="22" y="22"/>
                    <a:pt x="20" y="29"/>
                    <a:pt x="18" y="35"/>
                  </a:cubicBezTo>
                  <a:cubicBezTo>
                    <a:pt x="16" y="42"/>
                    <a:pt x="14" y="49"/>
                    <a:pt x="10" y="54"/>
                  </a:cubicBezTo>
                  <a:cubicBezTo>
                    <a:pt x="0" y="67"/>
                    <a:pt x="21" y="79"/>
                    <a:pt x="30" y="6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52">
              <a:extLst>
                <a:ext uri="{FF2B5EF4-FFF2-40B4-BE49-F238E27FC236}">
                  <a16:creationId xmlns:a16="http://schemas.microsoft.com/office/drawing/2014/main" xmlns="" id="{B9680051-EE41-4DDA-8DE4-3664D3E68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325" y="995363"/>
              <a:ext cx="90487" cy="88900"/>
            </a:xfrm>
            <a:custGeom>
              <a:avLst/>
              <a:gdLst>
                <a:gd name="T0" fmla="*/ 21 w 73"/>
                <a:gd name="T1" fmla="*/ 67 h 72"/>
                <a:gd name="T2" fmla="*/ 61 w 73"/>
                <a:gd name="T3" fmla="*/ 27 h 72"/>
                <a:gd name="T4" fmla="*/ 44 w 73"/>
                <a:gd name="T5" fmla="*/ 10 h 72"/>
                <a:gd name="T6" fmla="*/ 4 w 73"/>
                <a:gd name="T7" fmla="*/ 50 h 72"/>
                <a:gd name="T8" fmla="*/ 4 w 73"/>
                <a:gd name="T9" fmla="*/ 67 h 72"/>
                <a:gd name="T10" fmla="*/ 21 w 73"/>
                <a:gd name="T11" fmla="*/ 6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72">
                  <a:moveTo>
                    <a:pt x="21" y="67"/>
                  </a:moveTo>
                  <a:cubicBezTo>
                    <a:pt x="33" y="53"/>
                    <a:pt x="46" y="39"/>
                    <a:pt x="61" y="27"/>
                  </a:cubicBezTo>
                  <a:cubicBezTo>
                    <a:pt x="73" y="17"/>
                    <a:pt x="56" y="0"/>
                    <a:pt x="44" y="10"/>
                  </a:cubicBezTo>
                  <a:cubicBezTo>
                    <a:pt x="29" y="22"/>
                    <a:pt x="16" y="36"/>
                    <a:pt x="4" y="50"/>
                  </a:cubicBezTo>
                  <a:cubicBezTo>
                    <a:pt x="0" y="55"/>
                    <a:pt x="0" y="62"/>
                    <a:pt x="4" y="67"/>
                  </a:cubicBezTo>
                  <a:cubicBezTo>
                    <a:pt x="9" y="72"/>
                    <a:pt x="17" y="72"/>
                    <a:pt x="21" y="6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53">
              <a:extLst>
                <a:ext uri="{FF2B5EF4-FFF2-40B4-BE49-F238E27FC236}">
                  <a16:creationId xmlns:a16="http://schemas.microsoft.com/office/drawing/2014/main" xmlns="" id="{E2581E9D-4C39-44C0-BFFD-E71F200E0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6325" y="1243013"/>
              <a:ext cx="120650" cy="66675"/>
            </a:xfrm>
            <a:custGeom>
              <a:avLst/>
              <a:gdLst>
                <a:gd name="T0" fmla="*/ 15 w 98"/>
                <a:gd name="T1" fmla="*/ 54 h 54"/>
                <a:gd name="T2" fmla="*/ 86 w 98"/>
                <a:gd name="T3" fmla="*/ 30 h 54"/>
                <a:gd name="T4" fmla="*/ 74 w 98"/>
                <a:gd name="T5" fmla="*/ 9 h 54"/>
                <a:gd name="T6" fmla="*/ 15 w 98"/>
                <a:gd name="T7" fmla="*/ 30 h 54"/>
                <a:gd name="T8" fmla="*/ 15 w 9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4">
                  <a:moveTo>
                    <a:pt x="15" y="54"/>
                  </a:moveTo>
                  <a:cubicBezTo>
                    <a:pt x="41" y="53"/>
                    <a:pt x="65" y="45"/>
                    <a:pt x="86" y="30"/>
                  </a:cubicBezTo>
                  <a:cubicBezTo>
                    <a:pt x="98" y="21"/>
                    <a:pt x="86" y="0"/>
                    <a:pt x="74" y="9"/>
                  </a:cubicBezTo>
                  <a:cubicBezTo>
                    <a:pt x="57" y="22"/>
                    <a:pt x="37" y="29"/>
                    <a:pt x="15" y="30"/>
                  </a:cubicBezTo>
                  <a:cubicBezTo>
                    <a:pt x="0" y="30"/>
                    <a:pt x="0" y="54"/>
                    <a:pt x="15" y="5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54">
              <a:extLst>
                <a:ext uri="{FF2B5EF4-FFF2-40B4-BE49-F238E27FC236}">
                  <a16:creationId xmlns:a16="http://schemas.microsoft.com/office/drawing/2014/main" xmlns="" id="{7CEC6BD0-AB2B-49AC-9202-026ADFC99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413" y="1546225"/>
              <a:ext cx="66675" cy="66675"/>
            </a:xfrm>
            <a:custGeom>
              <a:avLst/>
              <a:gdLst>
                <a:gd name="T0" fmla="*/ 2 w 54"/>
                <a:gd name="T1" fmla="*/ 17 h 54"/>
                <a:gd name="T2" fmla="*/ 35 w 54"/>
                <a:gd name="T3" fmla="*/ 52 h 54"/>
                <a:gd name="T4" fmla="*/ 51 w 54"/>
                <a:gd name="T5" fmla="*/ 47 h 54"/>
                <a:gd name="T6" fmla="*/ 47 w 54"/>
                <a:gd name="T7" fmla="*/ 31 h 54"/>
                <a:gd name="T8" fmla="*/ 25 w 54"/>
                <a:gd name="T9" fmla="*/ 11 h 54"/>
                <a:gd name="T10" fmla="*/ 11 w 54"/>
                <a:gd name="T11" fmla="*/ 2 h 54"/>
                <a:gd name="T12" fmla="*/ 2 w 54"/>
                <a:gd name="T13" fmla="*/ 1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54">
                  <a:moveTo>
                    <a:pt x="2" y="17"/>
                  </a:moveTo>
                  <a:cubicBezTo>
                    <a:pt x="9" y="32"/>
                    <a:pt x="19" y="45"/>
                    <a:pt x="35" y="52"/>
                  </a:cubicBezTo>
                  <a:cubicBezTo>
                    <a:pt x="40" y="54"/>
                    <a:pt x="47" y="53"/>
                    <a:pt x="51" y="47"/>
                  </a:cubicBezTo>
                  <a:cubicBezTo>
                    <a:pt x="54" y="42"/>
                    <a:pt x="53" y="34"/>
                    <a:pt x="47" y="31"/>
                  </a:cubicBezTo>
                  <a:cubicBezTo>
                    <a:pt x="37" y="27"/>
                    <a:pt x="29" y="20"/>
                    <a:pt x="25" y="11"/>
                  </a:cubicBezTo>
                  <a:cubicBezTo>
                    <a:pt x="23" y="5"/>
                    <a:pt x="17" y="0"/>
                    <a:pt x="11" y="2"/>
                  </a:cubicBezTo>
                  <a:cubicBezTo>
                    <a:pt x="5" y="4"/>
                    <a:pt x="0" y="11"/>
                    <a:pt x="2" y="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55">
              <a:extLst>
                <a:ext uri="{FF2B5EF4-FFF2-40B4-BE49-F238E27FC236}">
                  <a16:creationId xmlns:a16="http://schemas.microsoft.com/office/drawing/2014/main" xmlns="" id="{0862FF82-9203-4C54-BDD2-C235C2ABE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1550" y="1724025"/>
              <a:ext cx="114300" cy="103188"/>
            </a:xfrm>
            <a:custGeom>
              <a:avLst/>
              <a:gdLst>
                <a:gd name="T0" fmla="*/ 9 w 92"/>
                <a:gd name="T1" fmla="*/ 25 h 84"/>
                <a:gd name="T2" fmla="*/ 66 w 92"/>
                <a:gd name="T3" fmla="*/ 76 h 84"/>
                <a:gd name="T4" fmla="*/ 78 w 92"/>
                <a:gd name="T5" fmla="*/ 56 h 84"/>
                <a:gd name="T6" fmla="*/ 30 w 92"/>
                <a:gd name="T7" fmla="*/ 12 h 84"/>
                <a:gd name="T8" fmla="*/ 9 w 92"/>
                <a:gd name="T9" fmla="*/ 2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4">
                  <a:moveTo>
                    <a:pt x="9" y="25"/>
                  </a:moveTo>
                  <a:cubicBezTo>
                    <a:pt x="24" y="46"/>
                    <a:pt x="43" y="64"/>
                    <a:pt x="66" y="76"/>
                  </a:cubicBezTo>
                  <a:cubicBezTo>
                    <a:pt x="80" y="84"/>
                    <a:pt x="92" y="63"/>
                    <a:pt x="78" y="56"/>
                  </a:cubicBezTo>
                  <a:cubicBezTo>
                    <a:pt x="59" y="45"/>
                    <a:pt x="42" y="31"/>
                    <a:pt x="30" y="12"/>
                  </a:cubicBezTo>
                  <a:cubicBezTo>
                    <a:pt x="21" y="0"/>
                    <a:pt x="0" y="12"/>
                    <a:pt x="9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56">
              <a:extLst>
                <a:ext uri="{FF2B5EF4-FFF2-40B4-BE49-F238E27FC236}">
                  <a16:creationId xmlns:a16="http://schemas.microsoft.com/office/drawing/2014/main" xmlns="" id="{A0B79C0F-5861-492C-92FB-9A9F35D8A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6125" y="1824038"/>
              <a:ext cx="34925" cy="120650"/>
            </a:xfrm>
            <a:custGeom>
              <a:avLst/>
              <a:gdLst>
                <a:gd name="T0" fmla="*/ 4 w 29"/>
                <a:gd name="T1" fmla="*/ 15 h 97"/>
                <a:gd name="T2" fmla="*/ 1 w 29"/>
                <a:gd name="T3" fmla="*/ 82 h 97"/>
                <a:gd name="T4" fmla="*/ 25 w 29"/>
                <a:gd name="T5" fmla="*/ 82 h 97"/>
                <a:gd name="T6" fmla="*/ 28 w 29"/>
                <a:gd name="T7" fmla="*/ 15 h 97"/>
                <a:gd name="T8" fmla="*/ 4 w 29"/>
                <a:gd name="T9" fmla="*/ 1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7">
                  <a:moveTo>
                    <a:pt x="4" y="15"/>
                  </a:moveTo>
                  <a:cubicBezTo>
                    <a:pt x="3" y="37"/>
                    <a:pt x="2" y="59"/>
                    <a:pt x="1" y="82"/>
                  </a:cubicBezTo>
                  <a:cubicBezTo>
                    <a:pt x="0" y="97"/>
                    <a:pt x="24" y="97"/>
                    <a:pt x="25" y="82"/>
                  </a:cubicBezTo>
                  <a:cubicBezTo>
                    <a:pt x="26" y="59"/>
                    <a:pt x="27" y="37"/>
                    <a:pt x="28" y="15"/>
                  </a:cubicBezTo>
                  <a:cubicBezTo>
                    <a:pt x="29" y="0"/>
                    <a:pt x="5" y="0"/>
                    <a:pt x="4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57">
              <a:extLst>
                <a:ext uri="{FF2B5EF4-FFF2-40B4-BE49-F238E27FC236}">
                  <a16:creationId xmlns:a16="http://schemas.microsoft.com/office/drawing/2014/main" xmlns="" id="{45E1C32D-6264-4088-A81E-6AD6DCDB1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1779588"/>
              <a:ext cx="74612" cy="111125"/>
            </a:xfrm>
            <a:custGeom>
              <a:avLst/>
              <a:gdLst>
                <a:gd name="T0" fmla="*/ 29 w 60"/>
                <a:gd name="T1" fmla="*/ 77 h 90"/>
                <a:gd name="T2" fmla="*/ 56 w 60"/>
                <a:gd name="T3" fmla="*/ 22 h 90"/>
                <a:gd name="T4" fmla="*/ 32 w 60"/>
                <a:gd name="T5" fmla="*/ 15 h 90"/>
                <a:gd name="T6" fmla="*/ 8 w 60"/>
                <a:gd name="T7" fmla="*/ 65 h 90"/>
                <a:gd name="T8" fmla="*/ 29 w 60"/>
                <a:gd name="T9" fmla="*/ 7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90">
                  <a:moveTo>
                    <a:pt x="29" y="77"/>
                  </a:moveTo>
                  <a:cubicBezTo>
                    <a:pt x="41" y="61"/>
                    <a:pt x="50" y="42"/>
                    <a:pt x="56" y="22"/>
                  </a:cubicBezTo>
                  <a:cubicBezTo>
                    <a:pt x="60" y="7"/>
                    <a:pt x="36" y="0"/>
                    <a:pt x="32" y="15"/>
                  </a:cubicBezTo>
                  <a:cubicBezTo>
                    <a:pt x="27" y="34"/>
                    <a:pt x="19" y="50"/>
                    <a:pt x="8" y="65"/>
                  </a:cubicBezTo>
                  <a:cubicBezTo>
                    <a:pt x="0" y="78"/>
                    <a:pt x="20" y="90"/>
                    <a:pt x="29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58">
              <a:extLst>
                <a:ext uri="{FF2B5EF4-FFF2-40B4-BE49-F238E27FC236}">
                  <a16:creationId xmlns:a16="http://schemas.microsoft.com/office/drawing/2014/main" xmlns="" id="{FA256E45-CE7B-4D14-A421-38EF4233A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670050"/>
              <a:ext cx="123825" cy="106363"/>
            </a:xfrm>
            <a:custGeom>
              <a:avLst/>
              <a:gdLst>
                <a:gd name="T0" fmla="*/ 24 w 100"/>
                <a:gd name="T1" fmla="*/ 77 h 86"/>
                <a:gd name="T2" fmla="*/ 88 w 100"/>
                <a:gd name="T3" fmla="*/ 30 h 86"/>
                <a:gd name="T4" fmla="*/ 75 w 100"/>
                <a:gd name="T5" fmla="*/ 9 h 86"/>
                <a:gd name="T6" fmla="*/ 12 w 100"/>
                <a:gd name="T7" fmla="*/ 56 h 86"/>
                <a:gd name="T8" fmla="*/ 24 w 100"/>
                <a:gd name="T9" fmla="*/ 7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86">
                  <a:moveTo>
                    <a:pt x="24" y="77"/>
                  </a:moveTo>
                  <a:cubicBezTo>
                    <a:pt x="45" y="61"/>
                    <a:pt x="66" y="45"/>
                    <a:pt x="88" y="30"/>
                  </a:cubicBezTo>
                  <a:cubicBezTo>
                    <a:pt x="100" y="21"/>
                    <a:pt x="88" y="0"/>
                    <a:pt x="75" y="9"/>
                  </a:cubicBezTo>
                  <a:cubicBezTo>
                    <a:pt x="54" y="25"/>
                    <a:pt x="33" y="40"/>
                    <a:pt x="12" y="56"/>
                  </a:cubicBezTo>
                  <a:cubicBezTo>
                    <a:pt x="0" y="65"/>
                    <a:pt x="12" y="86"/>
                    <a:pt x="24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59">
              <a:extLst>
                <a:ext uri="{FF2B5EF4-FFF2-40B4-BE49-F238E27FC236}">
                  <a16:creationId xmlns:a16="http://schemas.microsoft.com/office/drawing/2014/main" xmlns="" id="{98655F4E-63D7-4BB2-B409-AC46CD9B1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26" y="1438275"/>
              <a:ext cx="127000" cy="66675"/>
            </a:xfrm>
            <a:custGeom>
              <a:avLst/>
              <a:gdLst>
                <a:gd name="T0" fmla="*/ 21 w 102"/>
                <a:gd name="T1" fmla="*/ 49 h 54"/>
                <a:gd name="T2" fmla="*/ 87 w 102"/>
                <a:gd name="T3" fmla="*/ 28 h 54"/>
                <a:gd name="T4" fmla="*/ 81 w 102"/>
                <a:gd name="T5" fmla="*/ 5 h 54"/>
                <a:gd name="T6" fmla="*/ 15 w 102"/>
                <a:gd name="T7" fmla="*/ 26 h 54"/>
                <a:gd name="T8" fmla="*/ 21 w 102"/>
                <a:gd name="T9" fmla="*/ 4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4">
                  <a:moveTo>
                    <a:pt x="21" y="49"/>
                  </a:moveTo>
                  <a:cubicBezTo>
                    <a:pt x="43" y="42"/>
                    <a:pt x="65" y="35"/>
                    <a:pt x="87" y="28"/>
                  </a:cubicBezTo>
                  <a:cubicBezTo>
                    <a:pt x="102" y="23"/>
                    <a:pt x="95" y="0"/>
                    <a:pt x="81" y="5"/>
                  </a:cubicBezTo>
                  <a:cubicBezTo>
                    <a:pt x="59" y="12"/>
                    <a:pt x="37" y="19"/>
                    <a:pt x="15" y="26"/>
                  </a:cubicBezTo>
                  <a:cubicBezTo>
                    <a:pt x="0" y="31"/>
                    <a:pt x="6" y="54"/>
                    <a:pt x="21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60">
              <a:extLst>
                <a:ext uri="{FF2B5EF4-FFF2-40B4-BE49-F238E27FC236}">
                  <a16:creationId xmlns:a16="http://schemas.microsoft.com/office/drawing/2014/main" xmlns="" id="{57CDCD00-B442-4C57-8FEF-EEDC4BCE6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851" y="1220788"/>
              <a:ext cx="139700" cy="60325"/>
            </a:xfrm>
            <a:custGeom>
              <a:avLst/>
              <a:gdLst>
                <a:gd name="T0" fmla="*/ 14 w 113"/>
                <a:gd name="T1" fmla="*/ 29 h 49"/>
                <a:gd name="T2" fmla="*/ 98 w 113"/>
                <a:gd name="T3" fmla="*/ 48 h 49"/>
                <a:gd name="T4" fmla="*/ 98 w 113"/>
                <a:gd name="T5" fmla="*/ 24 h 49"/>
                <a:gd name="T6" fmla="*/ 20 w 113"/>
                <a:gd name="T7" fmla="*/ 5 h 49"/>
                <a:gd name="T8" fmla="*/ 14 w 113"/>
                <a:gd name="T9" fmla="*/ 2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49">
                  <a:moveTo>
                    <a:pt x="14" y="29"/>
                  </a:moveTo>
                  <a:cubicBezTo>
                    <a:pt x="41" y="39"/>
                    <a:pt x="69" y="45"/>
                    <a:pt x="98" y="48"/>
                  </a:cubicBezTo>
                  <a:cubicBezTo>
                    <a:pt x="113" y="49"/>
                    <a:pt x="113" y="25"/>
                    <a:pt x="98" y="24"/>
                  </a:cubicBezTo>
                  <a:cubicBezTo>
                    <a:pt x="71" y="21"/>
                    <a:pt x="45" y="15"/>
                    <a:pt x="20" y="5"/>
                  </a:cubicBezTo>
                  <a:cubicBezTo>
                    <a:pt x="6" y="0"/>
                    <a:pt x="0" y="23"/>
                    <a:pt x="14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61">
              <a:extLst>
                <a:ext uri="{FF2B5EF4-FFF2-40B4-BE49-F238E27FC236}">
                  <a16:creationId xmlns:a16="http://schemas.microsoft.com/office/drawing/2014/main" xmlns="" id="{AD8BCE0D-58D5-4301-8533-D337A098E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1" y="460375"/>
              <a:ext cx="290512" cy="223838"/>
            </a:xfrm>
            <a:custGeom>
              <a:avLst/>
              <a:gdLst>
                <a:gd name="T0" fmla="*/ 54 w 234"/>
                <a:gd name="T1" fmla="*/ 151 h 180"/>
                <a:gd name="T2" fmla="*/ 38 w 234"/>
                <a:gd name="T3" fmla="*/ 66 h 180"/>
                <a:gd name="T4" fmla="*/ 65 w 234"/>
                <a:gd name="T5" fmla="*/ 33 h 180"/>
                <a:gd name="T6" fmla="*/ 119 w 234"/>
                <a:gd name="T7" fmla="*/ 26 h 180"/>
                <a:gd name="T8" fmla="*/ 192 w 234"/>
                <a:gd name="T9" fmla="*/ 44 h 180"/>
                <a:gd name="T10" fmla="*/ 161 w 234"/>
                <a:gd name="T11" fmla="*/ 114 h 180"/>
                <a:gd name="T12" fmla="*/ 111 w 234"/>
                <a:gd name="T13" fmla="*/ 135 h 180"/>
                <a:gd name="T14" fmla="*/ 86 w 234"/>
                <a:gd name="T15" fmla="*/ 140 h 180"/>
                <a:gd name="T16" fmla="*/ 61 w 234"/>
                <a:gd name="T17" fmla="*/ 147 h 180"/>
                <a:gd name="T18" fmla="*/ 73 w 234"/>
                <a:gd name="T19" fmla="*/ 168 h 180"/>
                <a:gd name="T20" fmla="*/ 98 w 234"/>
                <a:gd name="T21" fmla="*/ 163 h 180"/>
                <a:gd name="T22" fmla="*/ 130 w 234"/>
                <a:gd name="T23" fmla="*/ 154 h 180"/>
                <a:gd name="T24" fmla="*/ 184 w 234"/>
                <a:gd name="T25" fmla="*/ 128 h 180"/>
                <a:gd name="T26" fmla="*/ 213 w 234"/>
                <a:gd name="T27" fmla="*/ 33 h 180"/>
                <a:gd name="T28" fmla="*/ 119 w 234"/>
                <a:gd name="T29" fmla="*/ 2 h 180"/>
                <a:gd name="T30" fmla="*/ 56 w 234"/>
                <a:gd name="T31" fmla="*/ 11 h 180"/>
                <a:gd name="T32" fmla="*/ 18 w 234"/>
                <a:gd name="T33" fmla="*/ 52 h 180"/>
                <a:gd name="T34" fmla="*/ 41 w 234"/>
                <a:gd name="T35" fmla="*/ 171 h 180"/>
                <a:gd name="T36" fmla="*/ 54 w 234"/>
                <a:gd name="T37" fmla="*/ 15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4" h="180">
                  <a:moveTo>
                    <a:pt x="54" y="151"/>
                  </a:moveTo>
                  <a:cubicBezTo>
                    <a:pt x="25" y="132"/>
                    <a:pt x="26" y="94"/>
                    <a:pt x="38" y="66"/>
                  </a:cubicBezTo>
                  <a:cubicBezTo>
                    <a:pt x="43" y="53"/>
                    <a:pt x="52" y="39"/>
                    <a:pt x="65" y="33"/>
                  </a:cubicBezTo>
                  <a:cubicBezTo>
                    <a:pt x="81" y="25"/>
                    <a:pt x="102" y="26"/>
                    <a:pt x="119" y="26"/>
                  </a:cubicBezTo>
                  <a:cubicBezTo>
                    <a:pt x="142" y="25"/>
                    <a:pt x="177" y="23"/>
                    <a:pt x="192" y="44"/>
                  </a:cubicBezTo>
                  <a:cubicBezTo>
                    <a:pt x="211" y="71"/>
                    <a:pt x="183" y="102"/>
                    <a:pt x="161" y="114"/>
                  </a:cubicBezTo>
                  <a:cubicBezTo>
                    <a:pt x="145" y="123"/>
                    <a:pt x="128" y="129"/>
                    <a:pt x="111" y="135"/>
                  </a:cubicBezTo>
                  <a:cubicBezTo>
                    <a:pt x="103" y="138"/>
                    <a:pt x="95" y="140"/>
                    <a:pt x="86" y="140"/>
                  </a:cubicBezTo>
                  <a:cubicBezTo>
                    <a:pt x="77" y="141"/>
                    <a:pt x="68" y="142"/>
                    <a:pt x="61" y="147"/>
                  </a:cubicBezTo>
                  <a:cubicBezTo>
                    <a:pt x="48" y="155"/>
                    <a:pt x="60" y="176"/>
                    <a:pt x="73" y="168"/>
                  </a:cubicBezTo>
                  <a:cubicBezTo>
                    <a:pt x="80" y="163"/>
                    <a:pt x="90" y="164"/>
                    <a:pt x="98" y="163"/>
                  </a:cubicBezTo>
                  <a:cubicBezTo>
                    <a:pt x="109" y="162"/>
                    <a:pt x="119" y="158"/>
                    <a:pt x="130" y="154"/>
                  </a:cubicBezTo>
                  <a:cubicBezTo>
                    <a:pt x="148" y="147"/>
                    <a:pt x="168" y="140"/>
                    <a:pt x="184" y="128"/>
                  </a:cubicBezTo>
                  <a:cubicBezTo>
                    <a:pt x="213" y="108"/>
                    <a:pt x="234" y="67"/>
                    <a:pt x="213" y="33"/>
                  </a:cubicBezTo>
                  <a:cubicBezTo>
                    <a:pt x="194" y="2"/>
                    <a:pt x="152" y="0"/>
                    <a:pt x="119" y="2"/>
                  </a:cubicBezTo>
                  <a:cubicBezTo>
                    <a:pt x="98" y="2"/>
                    <a:pt x="75" y="2"/>
                    <a:pt x="56" y="11"/>
                  </a:cubicBezTo>
                  <a:cubicBezTo>
                    <a:pt x="38" y="18"/>
                    <a:pt x="26" y="34"/>
                    <a:pt x="18" y="52"/>
                  </a:cubicBezTo>
                  <a:cubicBezTo>
                    <a:pt x="0" y="92"/>
                    <a:pt x="0" y="145"/>
                    <a:pt x="41" y="171"/>
                  </a:cubicBezTo>
                  <a:cubicBezTo>
                    <a:pt x="55" y="180"/>
                    <a:pt x="67" y="159"/>
                    <a:pt x="54" y="15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62">
              <a:extLst>
                <a:ext uri="{FF2B5EF4-FFF2-40B4-BE49-F238E27FC236}">
                  <a16:creationId xmlns:a16="http://schemas.microsoft.com/office/drawing/2014/main" xmlns="" id="{143972F9-8D05-40EA-B4C5-7DBF66DFD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8" y="633413"/>
              <a:ext cx="298450" cy="361950"/>
            </a:xfrm>
            <a:custGeom>
              <a:avLst/>
              <a:gdLst>
                <a:gd name="T0" fmla="*/ 61 w 242"/>
                <a:gd name="T1" fmla="*/ 190 h 293"/>
                <a:gd name="T2" fmla="*/ 32 w 242"/>
                <a:gd name="T3" fmla="*/ 63 h 293"/>
                <a:gd name="T4" fmla="*/ 73 w 242"/>
                <a:gd name="T5" fmla="*/ 26 h 293"/>
                <a:gd name="T6" fmla="*/ 139 w 242"/>
                <a:gd name="T7" fmla="*/ 47 h 293"/>
                <a:gd name="T8" fmla="*/ 191 w 242"/>
                <a:gd name="T9" fmla="*/ 92 h 293"/>
                <a:gd name="T10" fmla="*/ 216 w 242"/>
                <a:gd name="T11" fmla="*/ 150 h 293"/>
                <a:gd name="T12" fmla="*/ 217 w 242"/>
                <a:gd name="T13" fmla="*/ 218 h 293"/>
                <a:gd name="T14" fmla="*/ 191 w 242"/>
                <a:gd name="T15" fmla="*/ 264 h 293"/>
                <a:gd name="T16" fmla="*/ 84 w 242"/>
                <a:gd name="T17" fmla="*/ 218 h 293"/>
                <a:gd name="T18" fmla="*/ 61 w 242"/>
                <a:gd name="T19" fmla="*/ 225 h 293"/>
                <a:gd name="T20" fmla="*/ 178 w 242"/>
                <a:gd name="T21" fmla="*/ 290 h 293"/>
                <a:gd name="T22" fmla="*/ 235 w 242"/>
                <a:gd name="T23" fmla="*/ 255 h 293"/>
                <a:gd name="T24" fmla="*/ 241 w 242"/>
                <a:gd name="T25" fmla="*/ 215 h 293"/>
                <a:gd name="T26" fmla="*/ 242 w 242"/>
                <a:gd name="T27" fmla="*/ 173 h 293"/>
                <a:gd name="T28" fmla="*/ 223 w 242"/>
                <a:gd name="T29" fmla="*/ 96 h 293"/>
                <a:gd name="T30" fmla="*/ 163 w 242"/>
                <a:gd name="T31" fmla="*/ 36 h 293"/>
                <a:gd name="T32" fmla="*/ 87 w 242"/>
                <a:gd name="T33" fmla="*/ 1 h 293"/>
                <a:gd name="T34" fmla="*/ 21 w 242"/>
                <a:gd name="T35" fmla="*/ 35 h 293"/>
                <a:gd name="T36" fmla="*/ 4 w 242"/>
                <a:gd name="T37" fmla="*/ 125 h 293"/>
                <a:gd name="T38" fmla="*/ 44 w 242"/>
                <a:gd name="T39" fmla="*/ 207 h 293"/>
                <a:gd name="T40" fmla="*/ 61 w 242"/>
                <a:gd name="T41" fmla="*/ 19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" h="293">
                  <a:moveTo>
                    <a:pt x="61" y="190"/>
                  </a:moveTo>
                  <a:cubicBezTo>
                    <a:pt x="29" y="161"/>
                    <a:pt x="16" y="103"/>
                    <a:pt x="32" y="63"/>
                  </a:cubicBezTo>
                  <a:cubicBezTo>
                    <a:pt x="40" y="45"/>
                    <a:pt x="54" y="30"/>
                    <a:pt x="73" y="26"/>
                  </a:cubicBezTo>
                  <a:cubicBezTo>
                    <a:pt x="97" y="21"/>
                    <a:pt x="120" y="34"/>
                    <a:pt x="139" y="47"/>
                  </a:cubicBezTo>
                  <a:cubicBezTo>
                    <a:pt x="157" y="60"/>
                    <a:pt x="176" y="75"/>
                    <a:pt x="191" y="92"/>
                  </a:cubicBezTo>
                  <a:cubicBezTo>
                    <a:pt x="205" y="108"/>
                    <a:pt x="212" y="129"/>
                    <a:pt x="216" y="150"/>
                  </a:cubicBezTo>
                  <a:cubicBezTo>
                    <a:pt x="219" y="173"/>
                    <a:pt x="218" y="196"/>
                    <a:pt x="217" y="218"/>
                  </a:cubicBezTo>
                  <a:cubicBezTo>
                    <a:pt x="215" y="239"/>
                    <a:pt x="214" y="258"/>
                    <a:pt x="191" y="264"/>
                  </a:cubicBezTo>
                  <a:cubicBezTo>
                    <a:pt x="154" y="274"/>
                    <a:pt x="99" y="257"/>
                    <a:pt x="84" y="218"/>
                  </a:cubicBezTo>
                  <a:cubicBezTo>
                    <a:pt x="78" y="204"/>
                    <a:pt x="55" y="210"/>
                    <a:pt x="61" y="225"/>
                  </a:cubicBezTo>
                  <a:cubicBezTo>
                    <a:pt x="78" y="270"/>
                    <a:pt x="131" y="293"/>
                    <a:pt x="178" y="290"/>
                  </a:cubicBezTo>
                  <a:cubicBezTo>
                    <a:pt x="202" y="289"/>
                    <a:pt x="226" y="279"/>
                    <a:pt x="235" y="255"/>
                  </a:cubicBezTo>
                  <a:cubicBezTo>
                    <a:pt x="240" y="242"/>
                    <a:pt x="240" y="228"/>
                    <a:pt x="241" y="215"/>
                  </a:cubicBezTo>
                  <a:cubicBezTo>
                    <a:pt x="242" y="201"/>
                    <a:pt x="242" y="187"/>
                    <a:pt x="242" y="173"/>
                  </a:cubicBezTo>
                  <a:cubicBezTo>
                    <a:pt x="241" y="146"/>
                    <a:pt x="236" y="119"/>
                    <a:pt x="223" y="96"/>
                  </a:cubicBezTo>
                  <a:cubicBezTo>
                    <a:pt x="209" y="71"/>
                    <a:pt x="186" y="53"/>
                    <a:pt x="163" y="36"/>
                  </a:cubicBezTo>
                  <a:cubicBezTo>
                    <a:pt x="141" y="18"/>
                    <a:pt x="116" y="2"/>
                    <a:pt x="87" y="1"/>
                  </a:cubicBezTo>
                  <a:cubicBezTo>
                    <a:pt x="60" y="0"/>
                    <a:pt x="36" y="14"/>
                    <a:pt x="21" y="35"/>
                  </a:cubicBezTo>
                  <a:cubicBezTo>
                    <a:pt x="2" y="60"/>
                    <a:pt x="0" y="94"/>
                    <a:pt x="4" y="125"/>
                  </a:cubicBezTo>
                  <a:cubicBezTo>
                    <a:pt x="9" y="155"/>
                    <a:pt x="21" y="186"/>
                    <a:pt x="44" y="207"/>
                  </a:cubicBezTo>
                  <a:cubicBezTo>
                    <a:pt x="55" y="217"/>
                    <a:pt x="72" y="200"/>
                    <a:pt x="61" y="19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63">
              <a:extLst>
                <a:ext uri="{FF2B5EF4-FFF2-40B4-BE49-F238E27FC236}">
                  <a16:creationId xmlns:a16="http://schemas.microsoft.com/office/drawing/2014/main" xmlns="" id="{EFD513A3-AC41-4F26-B769-B91592ED2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1817688"/>
              <a:ext cx="265112" cy="317500"/>
            </a:xfrm>
            <a:custGeom>
              <a:avLst/>
              <a:gdLst>
                <a:gd name="T0" fmla="*/ 167 w 214"/>
                <a:gd name="T1" fmla="*/ 14 h 256"/>
                <a:gd name="T2" fmla="*/ 132 w 214"/>
                <a:gd name="T3" fmla="*/ 64 h 256"/>
                <a:gd name="T4" fmla="*/ 111 w 214"/>
                <a:gd name="T5" fmla="*/ 87 h 256"/>
                <a:gd name="T6" fmla="*/ 102 w 214"/>
                <a:gd name="T7" fmla="*/ 96 h 256"/>
                <a:gd name="T8" fmla="*/ 95 w 214"/>
                <a:gd name="T9" fmla="*/ 102 h 256"/>
                <a:gd name="T10" fmla="*/ 92 w 214"/>
                <a:gd name="T11" fmla="*/ 105 h 256"/>
                <a:gd name="T12" fmla="*/ 92 w 214"/>
                <a:gd name="T13" fmla="*/ 104 h 256"/>
                <a:gd name="T14" fmla="*/ 70 w 214"/>
                <a:gd name="T15" fmla="*/ 92 h 256"/>
                <a:gd name="T16" fmla="*/ 42 w 214"/>
                <a:gd name="T17" fmla="*/ 92 h 256"/>
                <a:gd name="T18" fmla="*/ 7 w 214"/>
                <a:gd name="T19" fmla="*/ 126 h 256"/>
                <a:gd name="T20" fmla="*/ 2 w 214"/>
                <a:gd name="T21" fmla="*/ 177 h 256"/>
                <a:gd name="T22" fmla="*/ 18 w 214"/>
                <a:gd name="T23" fmla="*/ 226 h 256"/>
                <a:gd name="T24" fmla="*/ 113 w 214"/>
                <a:gd name="T25" fmla="*/ 227 h 256"/>
                <a:gd name="T26" fmla="*/ 139 w 214"/>
                <a:gd name="T27" fmla="*/ 179 h 256"/>
                <a:gd name="T28" fmla="*/ 112 w 214"/>
                <a:gd name="T29" fmla="*/ 142 h 256"/>
                <a:gd name="T30" fmla="*/ 115 w 214"/>
                <a:gd name="T31" fmla="*/ 165 h 256"/>
                <a:gd name="T32" fmla="*/ 159 w 214"/>
                <a:gd name="T33" fmla="*/ 127 h 256"/>
                <a:gd name="T34" fmla="*/ 206 w 214"/>
                <a:gd name="T35" fmla="*/ 76 h 256"/>
                <a:gd name="T36" fmla="*/ 194 w 214"/>
                <a:gd name="T37" fmla="*/ 56 h 256"/>
                <a:gd name="T38" fmla="*/ 180 w 214"/>
                <a:gd name="T39" fmla="*/ 68 h 256"/>
                <a:gd name="T40" fmla="*/ 201 w 214"/>
                <a:gd name="T41" fmla="*/ 80 h 256"/>
                <a:gd name="T42" fmla="*/ 200 w 214"/>
                <a:gd name="T43" fmla="*/ 79 h 256"/>
                <a:gd name="T44" fmla="*/ 189 w 214"/>
                <a:gd name="T45" fmla="*/ 59 h 256"/>
                <a:gd name="T46" fmla="*/ 146 w 214"/>
                <a:gd name="T47" fmla="*/ 105 h 256"/>
                <a:gd name="T48" fmla="*/ 109 w 214"/>
                <a:gd name="T49" fmla="*/ 142 h 256"/>
                <a:gd name="T50" fmla="*/ 112 w 214"/>
                <a:gd name="T51" fmla="*/ 166 h 256"/>
                <a:gd name="T52" fmla="*/ 111 w 214"/>
                <a:gd name="T53" fmla="*/ 191 h 256"/>
                <a:gd name="T54" fmla="*/ 83 w 214"/>
                <a:gd name="T55" fmla="*/ 218 h 256"/>
                <a:gd name="T56" fmla="*/ 44 w 214"/>
                <a:gd name="T57" fmla="*/ 218 h 256"/>
                <a:gd name="T58" fmla="*/ 27 w 214"/>
                <a:gd name="T59" fmla="*/ 182 h 256"/>
                <a:gd name="T60" fmla="*/ 47 w 214"/>
                <a:gd name="T61" fmla="*/ 116 h 256"/>
                <a:gd name="T62" fmla="*/ 67 w 214"/>
                <a:gd name="T63" fmla="*/ 116 h 256"/>
                <a:gd name="T64" fmla="*/ 84 w 214"/>
                <a:gd name="T65" fmla="*/ 127 h 256"/>
                <a:gd name="T66" fmla="*/ 120 w 214"/>
                <a:gd name="T67" fmla="*/ 112 h 256"/>
                <a:gd name="T68" fmla="*/ 187 w 214"/>
                <a:gd name="T69" fmla="*/ 26 h 256"/>
                <a:gd name="T70" fmla="*/ 167 w 214"/>
                <a:gd name="T71" fmla="*/ 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56">
                  <a:moveTo>
                    <a:pt x="167" y="14"/>
                  </a:moveTo>
                  <a:cubicBezTo>
                    <a:pt x="156" y="32"/>
                    <a:pt x="145" y="48"/>
                    <a:pt x="132" y="64"/>
                  </a:cubicBezTo>
                  <a:cubicBezTo>
                    <a:pt x="125" y="72"/>
                    <a:pt x="118" y="80"/>
                    <a:pt x="111" y="87"/>
                  </a:cubicBezTo>
                  <a:cubicBezTo>
                    <a:pt x="108" y="90"/>
                    <a:pt x="105" y="93"/>
                    <a:pt x="102" y="96"/>
                  </a:cubicBezTo>
                  <a:cubicBezTo>
                    <a:pt x="100" y="98"/>
                    <a:pt x="98" y="100"/>
                    <a:pt x="95" y="102"/>
                  </a:cubicBezTo>
                  <a:cubicBezTo>
                    <a:pt x="94" y="103"/>
                    <a:pt x="93" y="104"/>
                    <a:pt x="92" y="105"/>
                  </a:cubicBezTo>
                  <a:cubicBezTo>
                    <a:pt x="93" y="105"/>
                    <a:pt x="93" y="105"/>
                    <a:pt x="92" y="104"/>
                  </a:cubicBezTo>
                  <a:cubicBezTo>
                    <a:pt x="85" y="99"/>
                    <a:pt x="79" y="94"/>
                    <a:pt x="70" y="92"/>
                  </a:cubicBezTo>
                  <a:cubicBezTo>
                    <a:pt x="61" y="90"/>
                    <a:pt x="51" y="90"/>
                    <a:pt x="42" y="92"/>
                  </a:cubicBezTo>
                  <a:cubicBezTo>
                    <a:pt x="25" y="97"/>
                    <a:pt x="13" y="110"/>
                    <a:pt x="7" y="126"/>
                  </a:cubicBezTo>
                  <a:cubicBezTo>
                    <a:pt x="1" y="142"/>
                    <a:pt x="0" y="160"/>
                    <a:pt x="2" y="177"/>
                  </a:cubicBezTo>
                  <a:cubicBezTo>
                    <a:pt x="4" y="194"/>
                    <a:pt x="7" y="212"/>
                    <a:pt x="18" y="226"/>
                  </a:cubicBezTo>
                  <a:cubicBezTo>
                    <a:pt x="41" y="256"/>
                    <a:pt x="87" y="249"/>
                    <a:pt x="113" y="227"/>
                  </a:cubicBezTo>
                  <a:cubicBezTo>
                    <a:pt x="127" y="215"/>
                    <a:pt x="138" y="197"/>
                    <a:pt x="139" y="179"/>
                  </a:cubicBezTo>
                  <a:cubicBezTo>
                    <a:pt x="141" y="162"/>
                    <a:pt x="131" y="142"/>
                    <a:pt x="112" y="142"/>
                  </a:cubicBezTo>
                  <a:cubicBezTo>
                    <a:pt x="113" y="150"/>
                    <a:pt x="114" y="158"/>
                    <a:pt x="115" y="165"/>
                  </a:cubicBezTo>
                  <a:cubicBezTo>
                    <a:pt x="134" y="158"/>
                    <a:pt x="147" y="143"/>
                    <a:pt x="159" y="127"/>
                  </a:cubicBezTo>
                  <a:cubicBezTo>
                    <a:pt x="173" y="109"/>
                    <a:pt x="188" y="91"/>
                    <a:pt x="206" y="76"/>
                  </a:cubicBezTo>
                  <a:cubicBezTo>
                    <a:pt x="214" y="68"/>
                    <a:pt x="205" y="51"/>
                    <a:pt x="194" y="56"/>
                  </a:cubicBezTo>
                  <a:cubicBezTo>
                    <a:pt x="188" y="58"/>
                    <a:pt x="183" y="62"/>
                    <a:pt x="180" y="68"/>
                  </a:cubicBezTo>
                  <a:cubicBezTo>
                    <a:pt x="174" y="82"/>
                    <a:pt x="194" y="94"/>
                    <a:pt x="201" y="80"/>
                  </a:cubicBezTo>
                  <a:cubicBezTo>
                    <a:pt x="200" y="80"/>
                    <a:pt x="200" y="79"/>
                    <a:pt x="200" y="79"/>
                  </a:cubicBezTo>
                  <a:cubicBezTo>
                    <a:pt x="197" y="72"/>
                    <a:pt x="193" y="66"/>
                    <a:pt x="189" y="59"/>
                  </a:cubicBezTo>
                  <a:cubicBezTo>
                    <a:pt x="173" y="73"/>
                    <a:pt x="159" y="88"/>
                    <a:pt x="146" y="105"/>
                  </a:cubicBezTo>
                  <a:cubicBezTo>
                    <a:pt x="136" y="119"/>
                    <a:pt x="125" y="136"/>
                    <a:pt x="109" y="142"/>
                  </a:cubicBezTo>
                  <a:cubicBezTo>
                    <a:pt x="97" y="147"/>
                    <a:pt x="98" y="166"/>
                    <a:pt x="112" y="166"/>
                  </a:cubicBezTo>
                  <a:cubicBezTo>
                    <a:pt x="120" y="166"/>
                    <a:pt x="113" y="187"/>
                    <a:pt x="111" y="191"/>
                  </a:cubicBezTo>
                  <a:cubicBezTo>
                    <a:pt x="105" y="203"/>
                    <a:pt x="95" y="212"/>
                    <a:pt x="83" y="218"/>
                  </a:cubicBezTo>
                  <a:cubicBezTo>
                    <a:pt x="71" y="223"/>
                    <a:pt x="56" y="225"/>
                    <a:pt x="44" y="218"/>
                  </a:cubicBezTo>
                  <a:cubicBezTo>
                    <a:pt x="32" y="211"/>
                    <a:pt x="29" y="195"/>
                    <a:pt x="27" y="182"/>
                  </a:cubicBezTo>
                  <a:cubicBezTo>
                    <a:pt x="24" y="161"/>
                    <a:pt x="22" y="125"/>
                    <a:pt x="47" y="116"/>
                  </a:cubicBezTo>
                  <a:cubicBezTo>
                    <a:pt x="53" y="114"/>
                    <a:pt x="60" y="114"/>
                    <a:pt x="67" y="116"/>
                  </a:cubicBezTo>
                  <a:cubicBezTo>
                    <a:pt x="73" y="118"/>
                    <a:pt x="78" y="124"/>
                    <a:pt x="84" y="127"/>
                  </a:cubicBezTo>
                  <a:cubicBezTo>
                    <a:pt x="99" y="134"/>
                    <a:pt x="110" y="121"/>
                    <a:pt x="120" y="112"/>
                  </a:cubicBezTo>
                  <a:cubicBezTo>
                    <a:pt x="146" y="87"/>
                    <a:pt x="169" y="58"/>
                    <a:pt x="187" y="26"/>
                  </a:cubicBezTo>
                  <a:cubicBezTo>
                    <a:pt x="195" y="13"/>
                    <a:pt x="174" y="0"/>
                    <a:pt x="167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64">
              <a:extLst>
                <a:ext uri="{FF2B5EF4-FFF2-40B4-BE49-F238E27FC236}">
                  <a16:creationId xmlns:a16="http://schemas.microsoft.com/office/drawing/2014/main" xmlns="" id="{7230A082-3103-42A9-B8FA-CAA3A4B04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788" y="1997075"/>
              <a:ext cx="236537" cy="287338"/>
            </a:xfrm>
            <a:custGeom>
              <a:avLst/>
              <a:gdLst>
                <a:gd name="T0" fmla="*/ 7 w 191"/>
                <a:gd name="T1" fmla="*/ 40 h 231"/>
                <a:gd name="T2" fmla="*/ 88 w 191"/>
                <a:gd name="T3" fmla="*/ 138 h 231"/>
                <a:gd name="T4" fmla="*/ 100 w 191"/>
                <a:gd name="T5" fmla="*/ 118 h 231"/>
                <a:gd name="T6" fmla="*/ 68 w 191"/>
                <a:gd name="T7" fmla="*/ 129 h 231"/>
                <a:gd name="T8" fmla="*/ 60 w 191"/>
                <a:gd name="T9" fmla="*/ 173 h 231"/>
                <a:gd name="T10" fmla="*/ 107 w 191"/>
                <a:gd name="T11" fmla="*/ 228 h 231"/>
                <a:gd name="T12" fmla="*/ 171 w 191"/>
                <a:gd name="T13" fmla="*/ 177 h 231"/>
                <a:gd name="T14" fmla="*/ 171 w 191"/>
                <a:gd name="T15" fmla="*/ 102 h 231"/>
                <a:gd name="T16" fmla="*/ 104 w 191"/>
                <a:gd name="T17" fmla="*/ 99 h 231"/>
                <a:gd name="T18" fmla="*/ 112 w 191"/>
                <a:gd name="T19" fmla="*/ 120 h 231"/>
                <a:gd name="T20" fmla="*/ 134 w 191"/>
                <a:gd name="T21" fmla="*/ 111 h 231"/>
                <a:gd name="T22" fmla="*/ 134 w 191"/>
                <a:gd name="T23" fmla="*/ 94 h 231"/>
                <a:gd name="T24" fmla="*/ 64 w 191"/>
                <a:gd name="T25" fmla="*/ 12 h 231"/>
                <a:gd name="T26" fmla="*/ 43 w 191"/>
                <a:gd name="T27" fmla="*/ 24 h 231"/>
                <a:gd name="T28" fmla="*/ 117 w 191"/>
                <a:gd name="T29" fmla="*/ 111 h 231"/>
                <a:gd name="T30" fmla="*/ 117 w 191"/>
                <a:gd name="T31" fmla="*/ 94 h 231"/>
                <a:gd name="T32" fmla="*/ 112 w 191"/>
                <a:gd name="T33" fmla="*/ 96 h 231"/>
                <a:gd name="T34" fmla="*/ 121 w 191"/>
                <a:gd name="T35" fmla="*/ 116 h 231"/>
                <a:gd name="T36" fmla="*/ 156 w 191"/>
                <a:gd name="T37" fmla="*/ 122 h 231"/>
                <a:gd name="T38" fmla="*/ 141 w 191"/>
                <a:gd name="T39" fmla="*/ 180 h 231"/>
                <a:gd name="T40" fmla="*/ 90 w 191"/>
                <a:gd name="T41" fmla="*/ 198 h 231"/>
                <a:gd name="T42" fmla="*/ 84 w 191"/>
                <a:gd name="T43" fmla="*/ 166 h 231"/>
                <a:gd name="T44" fmla="*/ 94 w 191"/>
                <a:gd name="T45" fmla="*/ 141 h 231"/>
                <a:gd name="T46" fmla="*/ 105 w 191"/>
                <a:gd name="T47" fmla="*/ 121 h 231"/>
                <a:gd name="T48" fmla="*/ 28 w 191"/>
                <a:gd name="T49" fmla="*/ 28 h 231"/>
                <a:gd name="T50" fmla="*/ 7 w 191"/>
                <a:gd name="T51" fmla="*/ 4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1" h="231">
                  <a:moveTo>
                    <a:pt x="7" y="40"/>
                  </a:moveTo>
                  <a:cubicBezTo>
                    <a:pt x="27" y="78"/>
                    <a:pt x="55" y="112"/>
                    <a:pt x="88" y="138"/>
                  </a:cubicBezTo>
                  <a:cubicBezTo>
                    <a:pt x="92" y="132"/>
                    <a:pt x="96" y="125"/>
                    <a:pt x="100" y="118"/>
                  </a:cubicBezTo>
                  <a:cubicBezTo>
                    <a:pt x="88" y="114"/>
                    <a:pt x="75" y="119"/>
                    <a:pt x="68" y="129"/>
                  </a:cubicBezTo>
                  <a:cubicBezTo>
                    <a:pt x="60" y="142"/>
                    <a:pt x="60" y="159"/>
                    <a:pt x="60" y="173"/>
                  </a:cubicBezTo>
                  <a:cubicBezTo>
                    <a:pt x="60" y="201"/>
                    <a:pt x="75" y="231"/>
                    <a:pt x="107" y="228"/>
                  </a:cubicBezTo>
                  <a:cubicBezTo>
                    <a:pt x="135" y="225"/>
                    <a:pt x="158" y="201"/>
                    <a:pt x="171" y="177"/>
                  </a:cubicBezTo>
                  <a:cubicBezTo>
                    <a:pt x="183" y="155"/>
                    <a:pt x="191" y="123"/>
                    <a:pt x="171" y="102"/>
                  </a:cubicBezTo>
                  <a:cubicBezTo>
                    <a:pt x="153" y="84"/>
                    <a:pt x="123" y="83"/>
                    <a:pt x="104" y="99"/>
                  </a:cubicBezTo>
                  <a:cubicBezTo>
                    <a:pt x="96" y="106"/>
                    <a:pt x="102" y="120"/>
                    <a:pt x="112" y="120"/>
                  </a:cubicBezTo>
                  <a:cubicBezTo>
                    <a:pt x="121" y="119"/>
                    <a:pt x="127" y="116"/>
                    <a:pt x="134" y="111"/>
                  </a:cubicBezTo>
                  <a:cubicBezTo>
                    <a:pt x="139" y="107"/>
                    <a:pt x="138" y="98"/>
                    <a:pt x="134" y="94"/>
                  </a:cubicBezTo>
                  <a:cubicBezTo>
                    <a:pt x="109" y="68"/>
                    <a:pt x="86" y="41"/>
                    <a:pt x="64" y="12"/>
                  </a:cubicBezTo>
                  <a:cubicBezTo>
                    <a:pt x="55" y="0"/>
                    <a:pt x="34" y="12"/>
                    <a:pt x="43" y="24"/>
                  </a:cubicBezTo>
                  <a:cubicBezTo>
                    <a:pt x="66" y="54"/>
                    <a:pt x="91" y="83"/>
                    <a:pt x="117" y="111"/>
                  </a:cubicBezTo>
                  <a:cubicBezTo>
                    <a:pt x="117" y="105"/>
                    <a:pt x="117" y="99"/>
                    <a:pt x="117" y="94"/>
                  </a:cubicBezTo>
                  <a:cubicBezTo>
                    <a:pt x="116" y="95"/>
                    <a:pt x="114" y="96"/>
                    <a:pt x="112" y="96"/>
                  </a:cubicBezTo>
                  <a:cubicBezTo>
                    <a:pt x="115" y="102"/>
                    <a:pt x="118" y="109"/>
                    <a:pt x="121" y="116"/>
                  </a:cubicBezTo>
                  <a:cubicBezTo>
                    <a:pt x="131" y="107"/>
                    <a:pt x="149" y="111"/>
                    <a:pt x="156" y="122"/>
                  </a:cubicBezTo>
                  <a:cubicBezTo>
                    <a:pt x="167" y="140"/>
                    <a:pt x="151" y="166"/>
                    <a:pt x="141" y="180"/>
                  </a:cubicBezTo>
                  <a:cubicBezTo>
                    <a:pt x="131" y="192"/>
                    <a:pt x="105" y="216"/>
                    <a:pt x="90" y="198"/>
                  </a:cubicBezTo>
                  <a:cubicBezTo>
                    <a:pt x="83" y="189"/>
                    <a:pt x="84" y="176"/>
                    <a:pt x="84" y="166"/>
                  </a:cubicBezTo>
                  <a:cubicBezTo>
                    <a:pt x="84" y="160"/>
                    <a:pt x="83" y="138"/>
                    <a:pt x="94" y="141"/>
                  </a:cubicBezTo>
                  <a:cubicBezTo>
                    <a:pt x="105" y="145"/>
                    <a:pt x="115" y="129"/>
                    <a:pt x="105" y="121"/>
                  </a:cubicBezTo>
                  <a:cubicBezTo>
                    <a:pt x="73" y="96"/>
                    <a:pt x="47" y="64"/>
                    <a:pt x="28" y="28"/>
                  </a:cubicBezTo>
                  <a:cubicBezTo>
                    <a:pt x="21" y="14"/>
                    <a:pt x="0" y="26"/>
                    <a:pt x="7" y="4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65">
              <a:extLst>
                <a:ext uri="{FF2B5EF4-FFF2-40B4-BE49-F238E27FC236}">
                  <a16:creationId xmlns:a16="http://schemas.microsoft.com/office/drawing/2014/main" xmlns="" id="{2EC8CFDD-5833-4F22-B2E8-2C42544EF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888" y="1366838"/>
              <a:ext cx="115887" cy="127000"/>
            </a:xfrm>
            <a:custGeom>
              <a:avLst/>
              <a:gdLst>
                <a:gd name="T0" fmla="*/ 28 w 93"/>
                <a:gd name="T1" fmla="*/ 88 h 103"/>
                <a:gd name="T2" fmla="*/ 79 w 93"/>
                <a:gd name="T3" fmla="*/ 28 h 103"/>
                <a:gd name="T4" fmla="*/ 67 w 93"/>
                <a:gd name="T5" fmla="*/ 7 h 103"/>
                <a:gd name="T6" fmla="*/ 5 w 93"/>
                <a:gd name="T7" fmla="*/ 82 h 103"/>
                <a:gd name="T8" fmla="*/ 28 w 93"/>
                <a:gd name="T9" fmla="*/ 8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03">
                  <a:moveTo>
                    <a:pt x="28" y="88"/>
                  </a:moveTo>
                  <a:cubicBezTo>
                    <a:pt x="37" y="62"/>
                    <a:pt x="55" y="41"/>
                    <a:pt x="79" y="28"/>
                  </a:cubicBezTo>
                  <a:cubicBezTo>
                    <a:pt x="93" y="21"/>
                    <a:pt x="81" y="0"/>
                    <a:pt x="67" y="7"/>
                  </a:cubicBezTo>
                  <a:cubicBezTo>
                    <a:pt x="38" y="23"/>
                    <a:pt x="16" y="50"/>
                    <a:pt x="5" y="82"/>
                  </a:cubicBezTo>
                  <a:cubicBezTo>
                    <a:pt x="0" y="96"/>
                    <a:pt x="24" y="103"/>
                    <a:pt x="28" y="8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66">
              <a:extLst>
                <a:ext uri="{FF2B5EF4-FFF2-40B4-BE49-F238E27FC236}">
                  <a16:creationId xmlns:a16="http://schemas.microsoft.com/office/drawing/2014/main" xmlns="" id="{0959D9D3-F4E5-4D81-83E2-F8357D872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751" y="1377950"/>
              <a:ext cx="119062" cy="130175"/>
            </a:xfrm>
            <a:custGeom>
              <a:avLst/>
              <a:gdLst>
                <a:gd name="T0" fmla="*/ 29 w 97"/>
                <a:gd name="T1" fmla="*/ 93 h 106"/>
                <a:gd name="T2" fmla="*/ 86 w 97"/>
                <a:gd name="T3" fmla="*/ 27 h 106"/>
                <a:gd name="T4" fmla="*/ 69 w 97"/>
                <a:gd name="T5" fmla="*/ 10 h 106"/>
                <a:gd name="T6" fmla="*/ 8 w 97"/>
                <a:gd name="T7" fmla="*/ 81 h 106"/>
                <a:gd name="T8" fmla="*/ 29 w 97"/>
                <a:gd name="T9" fmla="*/ 9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06">
                  <a:moveTo>
                    <a:pt x="29" y="93"/>
                  </a:moveTo>
                  <a:cubicBezTo>
                    <a:pt x="45" y="68"/>
                    <a:pt x="64" y="46"/>
                    <a:pt x="86" y="27"/>
                  </a:cubicBezTo>
                  <a:cubicBezTo>
                    <a:pt x="97" y="17"/>
                    <a:pt x="80" y="0"/>
                    <a:pt x="69" y="10"/>
                  </a:cubicBezTo>
                  <a:cubicBezTo>
                    <a:pt x="45" y="31"/>
                    <a:pt x="25" y="54"/>
                    <a:pt x="8" y="81"/>
                  </a:cubicBezTo>
                  <a:cubicBezTo>
                    <a:pt x="0" y="94"/>
                    <a:pt x="20" y="106"/>
                    <a:pt x="29" y="9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67">
              <a:extLst>
                <a:ext uri="{FF2B5EF4-FFF2-40B4-BE49-F238E27FC236}">
                  <a16:creationId xmlns:a16="http://schemas.microsoft.com/office/drawing/2014/main" xmlns="" id="{B793167B-11F5-48FD-A5B1-0A1708C25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1385888"/>
              <a:ext cx="133350" cy="160338"/>
            </a:xfrm>
            <a:custGeom>
              <a:avLst/>
              <a:gdLst>
                <a:gd name="T0" fmla="*/ 28 w 108"/>
                <a:gd name="T1" fmla="*/ 117 h 130"/>
                <a:gd name="T2" fmla="*/ 97 w 108"/>
                <a:gd name="T3" fmla="*/ 27 h 130"/>
                <a:gd name="T4" fmla="*/ 80 w 108"/>
                <a:gd name="T5" fmla="*/ 11 h 130"/>
                <a:gd name="T6" fmla="*/ 7 w 108"/>
                <a:gd name="T7" fmla="*/ 105 h 130"/>
                <a:gd name="T8" fmla="*/ 28 w 108"/>
                <a:gd name="T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30">
                  <a:moveTo>
                    <a:pt x="28" y="117"/>
                  </a:moveTo>
                  <a:cubicBezTo>
                    <a:pt x="47" y="84"/>
                    <a:pt x="69" y="54"/>
                    <a:pt x="97" y="27"/>
                  </a:cubicBezTo>
                  <a:cubicBezTo>
                    <a:pt x="108" y="17"/>
                    <a:pt x="91" y="0"/>
                    <a:pt x="80" y="11"/>
                  </a:cubicBezTo>
                  <a:cubicBezTo>
                    <a:pt x="51" y="38"/>
                    <a:pt x="27" y="70"/>
                    <a:pt x="7" y="105"/>
                  </a:cubicBezTo>
                  <a:cubicBezTo>
                    <a:pt x="0" y="118"/>
                    <a:pt x="21" y="130"/>
                    <a:pt x="28" y="1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68">
              <a:extLst>
                <a:ext uri="{FF2B5EF4-FFF2-40B4-BE49-F238E27FC236}">
                  <a16:creationId xmlns:a16="http://schemas.microsoft.com/office/drawing/2014/main" xmlns="" id="{DBBA4820-22EE-4454-807E-FA5CC3A0E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976313"/>
              <a:ext cx="122237" cy="71438"/>
            </a:xfrm>
            <a:custGeom>
              <a:avLst/>
              <a:gdLst>
                <a:gd name="T0" fmla="*/ 21 w 99"/>
                <a:gd name="T1" fmla="*/ 52 h 58"/>
                <a:gd name="T2" fmla="*/ 84 w 99"/>
                <a:gd name="T3" fmla="*/ 28 h 58"/>
                <a:gd name="T4" fmla="*/ 78 w 99"/>
                <a:gd name="T5" fmla="*/ 5 h 58"/>
                <a:gd name="T6" fmla="*/ 15 w 99"/>
                <a:gd name="T7" fmla="*/ 29 h 58"/>
                <a:gd name="T8" fmla="*/ 21 w 99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8">
                  <a:moveTo>
                    <a:pt x="21" y="52"/>
                  </a:moveTo>
                  <a:cubicBezTo>
                    <a:pt x="42" y="44"/>
                    <a:pt x="63" y="36"/>
                    <a:pt x="84" y="28"/>
                  </a:cubicBezTo>
                  <a:cubicBezTo>
                    <a:pt x="99" y="23"/>
                    <a:pt x="93" y="0"/>
                    <a:pt x="78" y="5"/>
                  </a:cubicBezTo>
                  <a:cubicBezTo>
                    <a:pt x="57" y="13"/>
                    <a:pt x="36" y="21"/>
                    <a:pt x="15" y="29"/>
                  </a:cubicBezTo>
                  <a:cubicBezTo>
                    <a:pt x="0" y="35"/>
                    <a:pt x="6" y="58"/>
                    <a:pt x="21" y="5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69">
              <a:extLst>
                <a:ext uri="{FF2B5EF4-FFF2-40B4-BE49-F238E27FC236}">
                  <a16:creationId xmlns:a16="http://schemas.microsoft.com/office/drawing/2014/main" xmlns="" id="{4573D428-4680-4535-AF4E-50F8B95E3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088" y="1047750"/>
              <a:ext cx="109537" cy="74613"/>
            </a:xfrm>
            <a:custGeom>
              <a:avLst/>
              <a:gdLst>
                <a:gd name="T0" fmla="*/ 26 w 89"/>
                <a:gd name="T1" fmla="*/ 53 h 60"/>
                <a:gd name="T2" fmla="*/ 75 w 89"/>
                <a:gd name="T3" fmla="*/ 28 h 60"/>
                <a:gd name="T4" fmla="*/ 63 w 89"/>
                <a:gd name="T5" fmla="*/ 7 h 60"/>
                <a:gd name="T6" fmla="*/ 14 w 89"/>
                <a:gd name="T7" fmla="*/ 32 h 60"/>
                <a:gd name="T8" fmla="*/ 26 w 89"/>
                <a:gd name="T9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60">
                  <a:moveTo>
                    <a:pt x="26" y="53"/>
                  </a:moveTo>
                  <a:cubicBezTo>
                    <a:pt x="42" y="45"/>
                    <a:pt x="58" y="36"/>
                    <a:pt x="75" y="28"/>
                  </a:cubicBezTo>
                  <a:cubicBezTo>
                    <a:pt x="89" y="21"/>
                    <a:pt x="76" y="0"/>
                    <a:pt x="63" y="7"/>
                  </a:cubicBezTo>
                  <a:cubicBezTo>
                    <a:pt x="46" y="16"/>
                    <a:pt x="30" y="24"/>
                    <a:pt x="14" y="32"/>
                  </a:cubicBezTo>
                  <a:cubicBezTo>
                    <a:pt x="0" y="39"/>
                    <a:pt x="12" y="60"/>
                    <a:pt x="26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70">
              <a:extLst>
                <a:ext uri="{FF2B5EF4-FFF2-40B4-BE49-F238E27FC236}">
                  <a16:creationId xmlns:a16="http://schemas.microsoft.com/office/drawing/2014/main" xmlns="" id="{A0B73503-5FED-43CD-B14A-70BE6C39A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338" y="1149350"/>
              <a:ext cx="93662" cy="71438"/>
            </a:xfrm>
            <a:custGeom>
              <a:avLst/>
              <a:gdLst>
                <a:gd name="T0" fmla="*/ 22 w 76"/>
                <a:gd name="T1" fmla="*/ 53 h 58"/>
                <a:gd name="T2" fmla="*/ 63 w 76"/>
                <a:gd name="T3" fmla="*/ 28 h 58"/>
                <a:gd name="T4" fmla="*/ 51 w 76"/>
                <a:gd name="T5" fmla="*/ 7 h 58"/>
                <a:gd name="T6" fmla="*/ 5 w 76"/>
                <a:gd name="T7" fmla="*/ 36 h 58"/>
                <a:gd name="T8" fmla="*/ 5 w 76"/>
                <a:gd name="T9" fmla="*/ 53 h 58"/>
                <a:gd name="T10" fmla="*/ 22 w 76"/>
                <a:gd name="T11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58">
                  <a:moveTo>
                    <a:pt x="22" y="53"/>
                  </a:moveTo>
                  <a:cubicBezTo>
                    <a:pt x="35" y="44"/>
                    <a:pt x="48" y="35"/>
                    <a:pt x="63" y="28"/>
                  </a:cubicBezTo>
                  <a:cubicBezTo>
                    <a:pt x="76" y="21"/>
                    <a:pt x="64" y="0"/>
                    <a:pt x="51" y="7"/>
                  </a:cubicBezTo>
                  <a:cubicBezTo>
                    <a:pt x="34" y="15"/>
                    <a:pt x="20" y="25"/>
                    <a:pt x="5" y="36"/>
                  </a:cubicBezTo>
                  <a:cubicBezTo>
                    <a:pt x="0" y="40"/>
                    <a:pt x="1" y="49"/>
                    <a:pt x="5" y="53"/>
                  </a:cubicBezTo>
                  <a:cubicBezTo>
                    <a:pt x="10" y="58"/>
                    <a:pt x="17" y="57"/>
                    <a:pt x="22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71">
              <a:extLst>
                <a:ext uri="{FF2B5EF4-FFF2-40B4-BE49-F238E27FC236}">
                  <a16:creationId xmlns:a16="http://schemas.microsoft.com/office/drawing/2014/main" xmlns="" id="{DDEC22CD-269E-4CD0-8144-5C50D5C2D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063" y="1271588"/>
              <a:ext cx="84137" cy="71438"/>
            </a:xfrm>
            <a:custGeom>
              <a:avLst/>
              <a:gdLst>
                <a:gd name="T0" fmla="*/ 27 w 68"/>
                <a:gd name="T1" fmla="*/ 46 h 57"/>
                <a:gd name="T2" fmla="*/ 58 w 68"/>
                <a:gd name="T3" fmla="*/ 25 h 57"/>
                <a:gd name="T4" fmla="*/ 66 w 68"/>
                <a:gd name="T5" fmla="*/ 10 h 57"/>
                <a:gd name="T6" fmla="*/ 51 w 68"/>
                <a:gd name="T7" fmla="*/ 2 h 57"/>
                <a:gd name="T8" fmla="*/ 10 w 68"/>
                <a:gd name="T9" fmla="*/ 29 h 57"/>
                <a:gd name="T10" fmla="*/ 27 w 68"/>
                <a:gd name="T11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57">
                  <a:moveTo>
                    <a:pt x="27" y="46"/>
                  </a:moveTo>
                  <a:cubicBezTo>
                    <a:pt x="36" y="37"/>
                    <a:pt x="46" y="29"/>
                    <a:pt x="58" y="25"/>
                  </a:cubicBezTo>
                  <a:cubicBezTo>
                    <a:pt x="64" y="23"/>
                    <a:pt x="68" y="17"/>
                    <a:pt x="66" y="10"/>
                  </a:cubicBezTo>
                  <a:cubicBezTo>
                    <a:pt x="64" y="5"/>
                    <a:pt x="57" y="0"/>
                    <a:pt x="51" y="2"/>
                  </a:cubicBezTo>
                  <a:cubicBezTo>
                    <a:pt x="35" y="8"/>
                    <a:pt x="21" y="17"/>
                    <a:pt x="10" y="29"/>
                  </a:cubicBezTo>
                  <a:cubicBezTo>
                    <a:pt x="0" y="40"/>
                    <a:pt x="17" y="57"/>
                    <a:pt x="27" y="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72">
              <a:extLst>
                <a:ext uri="{FF2B5EF4-FFF2-40B4-BE49-F238E27FC236}">
                  <a16:creationId xmlns:a16="http://schemas.microsoft.com/office/drawing/2014/main" xmlns="" id="{6C89F067-88B8-4F98-9852-ABC2CD8FF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1346200"/>
              <a:ext cx="87312" cy="65088"/>
            </a:xfrm>
            <a:custGeom>
              <a:avLst/>
              <a:gdLst>
                <a:gd name="T0" fmla="*/ 25 w 70"/>
                <a:gd name="T1" fmla="*/ 45 h 53"/>
                <a:gd name="T2" fmla="*/ 57 w 70"/>
                <a:gd name="T3" fmla="*/ 28 h 53"/>
                <a:gd name="T4" fmla="*/ 45 w 70"/>
                <a:gd name="T5" fmla="*/ 7 h 53"/>
                <a:gd name="T6" fmla="*/ 13 w 70"/>
                <a:gd name="T7" fmla="*/ 25 h 53"/>
                <a:gd name="T8" fmla="*/ 25 w 70"/>
                <a:gd name="T9" fmla="*/ 4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3">
                  <a:moveTo>
                    <a:pt x="25" y="45"/>
                  </a:moveTo>
                  <a:cubicBezTo>
                    <a:pt x="36" y="40"/>
                    <a:pt x="46" y="34"/>
                    <a:pt x="57" y="28"/>
                  </a:cubicBezTo>
                  <a:cubicBezTo>
                    <a:pt x="70" y="20"/>
                    <a:pt x="58" y="0"/>
                    <a:pt x="45" y="7"/>
                  </a:cubicBezTo>
                  <a:cubicBezTo>
                    <a:pt x="34" y="13"/>
                    <a:pt x="24" y="19"/>
                    <a:pt x="13" y="25"/>
                  </a:cubicBezTo>
                  <a:cubicBezTo>
                    <a:pt x="0" y="32"/>
                    <a:pt x="12" y="53"/>
                    <a:pt x="25" y="4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73">
              <a:extLst>
                <a:ext uri="{FF2B5EF4-FFF2-40B4-BE49-F238E27FC236}">
                  <a16:creationId xmlns:a16="http://schemas.microsoft.com/office/drawing/2014/main" xmlns="" id="{B4E5BC57-8CC3-4184-8215-1810DEA27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3801" y="1438275"/>
              <a:ext cx="42862" cy="41275"/>
            </a:xfrm>
            <a:custGeom>
              <a:avLst/>
              <a:gdLst>
                <a:gd name="T0" fmla="*/ 22 w 34"/>
                <a:gd name="T1" fmla="*/ 29 h 33"/>
                <a:gd name="T2" fmla="*/ 29 w 34"/>
                <a:gd name="T3" fmla="*/ 22 h 33"/>
                <a:gd name="T4" fmla="*/ 29 w 34"/>
                <a:gd name="T5" fmla="*/ 5 h 33"/>
                <a:gd name="T6" fmla="*/ 12 w 34"/>
                <a:gd name="T7" fmla="*/ 5 h 33"/>
                <a:gd name="T8" fmla="*/ 5 w 34"/>
                <a:gd name="T9" fmla="*/ 12 h 33"/>
                <a:gd name="T10" fmla="*/ 5 w 34"/>
                <a:gd name="T11" fmla="*/ 29 h 33"/>
                <a:gd name="T12" fmla="*/ 22 w 34"/>
                <a:gd name="T13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3">
                  <a:moveTo>
                    <a:pt x="22" y="29"/>
                  </a:moveTo>
                  <a:cubicBezTo>
                    <a:pt x="25" y="26"/>
                    <a:pt x="27" y="24"/>
                    <a:pt x="29" y="22"/>
                  </a:cubicBezTo>
                  <a:cubicBezTo>
                    <a:pt x="34" y="17"/>
                    <a:pt x="34" y="9"/>
                    <a:pt x="29" y="5"/>
                  </a:cubicBezTo>
                  <a:cubicBezTo>
                    <a:pt x="24" y="0"/>
                    <a:pt x="17" y="0"/>
                    <a:pt x="12" y="5"/>
                  </a:cubicBezTo>
                  <a:cubicBezTo>
                    <a:pt x="10" y="7"/>
                    <a:pt x="8" y="9"/>
                    <a:pt x="5" y="12"/>
                  </a:cubicBezTo>
                  <a:cubicBezTo>
                    <a:pt x="1" y="16"/>
                    <a:pt x="0" y="24"/>
                    <a:pt x="5" y="29"/>
                  </a:cubicBezTo>
                  <a:cubicBezTo>
                    <a:pt x="10" y="33"/>
                    <a:pt x="17" y="33"/>
                    <a:pt x="22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74">
              <a:extLst>
                <a:ext uri="{FF2B5EF4-FFF2-40B4-BE49-F238E27FC236}">
                  <a16:creationId xmlns:a16="http://schemas.microsoft.com/office/drawing/2014/main" xmlns="" id="{4AAEE11A-59CF-41F2-9320-092CB35DD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588" y="857250"/>
              <a:ext cx="144462" cy="71438"/>
            </a:xfrm>
            <a:custGeom>
              <a:avLst/>
              <a:gdLst>
                <a:gd name="T0" fmla="*/ 16 w 117"/>
                <a:gd name="T1" fmla="*/ 57 h 58"/>
                <a:gd name="T2" fmla="*/ 104 w 117"/>
                <a:gd name="T3" fmla="*/ 29 h 58"/>
                <a:gd name="T4" fmla="*/ 92 w 117"/>
                <a:gd name="T5" fmla="*/ 8 h 58"/>
                <a:gd name="T6" fmla="*/ 16 w 117"/>
                <a:gd name="T7" fmla="*/ 33 h 58"/>
                <a:gd name="T8" fmla="*/ 16 w 117"/>
                <a:gd name="T9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58">
                  <a:moveTo>
                    <a:pt x="16" y="57"/>
                  </a:moveTo>
                  <a:cubicBezTo>
                    <a:pt x="47" y="55"/>
                    <a:pt x="77" y="46"/>
                    <a:pt x="104" y="29"/>
                  </a:cubicBezTo>
                  <a:cubicBezTo>
                    <a:pt x="117" y="21"/>
                    <a:pt x="105" y="0"/>
                    <a:pt x="92" y="8"/>
                  </a:cubicBezTo>
                  <a:cubicBezTo>
                    <a:pt x="69" y="23"/>
                    <a:pt x="43" y="31"/>
                    <a:pt x="16" y="33"/>
                  </a:cubicBezTo>
                  <a:cubicBezTo>
                    <a:pt x="0" y="34"/>
                    <a:pt x="0" y="58"/>
                    <a:pt x="16" y="5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75">
              <a:extLst>
                <a:ext uri="{FF2B5EF4-FFF2-40B4-BE49-F238E27FC236}">
                  <a16:creationId xmlns:a16="http://schemas.microsoft.com/office/drawing/2014/main" xmlns="" id="{F7A9C662-1CA7-45E7-BC9F-23A8B5446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538" y="793750"/>
              <a:ext cx="58737" cy="42863"/>
            </a:xfrm>
            <a:custGeom>
              <a:avLst/>
              <a:gdLst>
                <a:gd name="T0" fmla="*/ 16 w 48"/>
                <a:gd name="T1" fmla="*/ 32 h 34"/>
                <a:gd name="T2" fmla="*/ 37 w 48"/>
                <a:gd name="T3" fmla="*/ 25 h 34"/>
                <a:gd name="T4" fmla="*/ 46 w 48"/>
                <a:gd name="T5" fmla="*/ 10 h 34"/>
                <a:gd name="T6" fmla="*/ 31 w 48"/>
                <a:gd name="T7" fmla="*/ 2 h 34"/>
                <a:gd name="T8" fmla="*/ 10 w 48"/>
                <a:gd name="T9" fmla="*/ 9 h 34"/>
                <a:gd name="T10" fmla="*/ 2 w 48"/>
                <a:gd name="T11" fmla="*/ 24 h 34"/>
                <a:gd name="T12" fmla="*/ 16 w 48"/>
                <a:gd name="T13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4">
                  <a:moveTo>
                    <a:pt x="16" y="32"/>
                  </a:moveTo>
                  <a:cubicBezTo>
                    <a:pt x="23" y="30"/>
                    <a:pt x="30" y="27"/>
                    <a:pt x="37" y="25"/>
                  </a:cubicBezTo>
                  <a:cubicBezTo>
                    <a:pt x="43" y="23"/>
                    <a:pt x="48" y="17"/>
                    <a:pt x="46" y="10"/>
                  </a:cubicBezTo>
                  <a:cubicBezTo>
                    <a:pt x="44" y="4"/>
                    <a:pt x="37" y="0"/>
                    <a:pt x="31" y="2"/>
                  </a:cubicBezTo>
                  <a:cubicBezTo>
                    <a:pt x="24" y="4"/>
                    <a:pt x="17" y="6"/>
                    <a:pt x="10" y="9"/>
                  </a:cubicBezTo>
                  <a:cubicBezTo>
                    <a:pt x="4" y="11"/>
                    <a:pt x="0" y="17"/>
                    <a:pt x="2" y="24"/>
                  </a:cubicBezTo>
                  <a:cubicBezTo>
                    <a:pt x="3" y="30"/>
                    <a:pt x="10" y="34"/>
                    <a:pt x="16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76">
              <a:extLst>
                <a:ext uri="{FF2B5EF4-FFF2-40B4-BE49-F238E27FC236}">
                  <a16:creationId xmlns:a16="http://schemas.microsoft.com/office/drawing/2014/main" xmlns="" id="{001CA5B0-4CBA-4F66-ABE2-B16773289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001" y="528638"/>
              <a:ext cx="101600" cy="77788"/>
            </a:xfrm>
            <a:custGeom>
              <a:avLst/>
              <a:gdLst>
                <a:gd name="T0" fmla="*/ 27 w 82"/>
                <a:gd name="T1" fmla="*/ 48 h 62"/>
                <a:gd name="T2" fmla="*/ 66 w 82"/>
                <a:gd name="T3" fmla="*/ 24 h 62"/>
                <a:gd name="T4" fmla="*/ 66 w 82"/>
                <a:gd name="T5" fmla="*/ 0 h 62"/>
                <a:gd name="T6" fmla="*/ 7 w 82"/>
                <a:gd name="T7" fmla="*/ 36 h 62"/>
                <a:gd name="T8" fmla="*/ 27 w 82"/>
                <a:gd name="T9" fmla="*/ 4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62">
                  <a:moveTo>
                    <a:pt x="27" y="48"/>
                  </a:moveTo>
                  <a:cubicBezTo>
                    <a:pt x="35" y="33"/>
                    <a:pt x="49" y="24"/>
                    <a:pt x="66" y="24"/>
                  </a:cubicBezTo>
                  <a:cubicBezTo>
                    <a:pt x="82" y="24"/>
                    <a:pt x="82" y="0"/>
                    <a:pt x="66" y="0"/>
                  </a:cubicBezTo>
                  <a:cubicBezTo>
                    <a:pt x="41" y="0"/>
                    <a:pt x="18" y="14"/>
                    <a:pt x="7" y="36"/>
                  </a:cubicBezTo>
                  <a:cubicBezTo>
                    <a:pt x="0" y="50"/>
                    <a:pt x="20" y="62"/>
                    <a:pt x="27" y="4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77">
              <a:extLst>
                <a:ext uri="{FF2B5EF4-FFF2-40B4-BE49-F238E27FC236}">
                  <a16:creationId xmlns:a16="http://schemas.microsoft.com/office/drawing/2014/main" xmlns="" id="{AFE09C8C-6836-43A1-9D3B-6043B9D38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401" y="566738"/>
              <a:ext cx="112712" cy="68263"/>
            </a:xfrm>
            <a:custGeom>
              <a:avLst/>
              <a:gdLst>
                <a:gd name="T0" fmla="*/ 27 w 92"/>
                <a:gd name="T1" fmla="*/ 49 h 55"/>
                <a:gd name="T2" fmla="*/ 78 w 92"/>
                <a:gd name="T3" fmla="*/ 27 h 55"/>
                <a:gd name="T4" fmla="*/ 66 w 92"/>
                <a:gd name="T5" fmla="*/ 6 h 55"/>
                <a:gd name="T6" fmla="*/ 15 w 92"/>
                <a:gd name="T7" fmla="*/ 28 h 55"/>
                <a:gd name="T8" fmla="*/ 27 w 92"/>
                <a:gd name="T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55">
                  <a:moveTo>
                    <a:pt x="27" y="49"/>
                  </a:moveTo>
                  <a:cubicBezTo>
                    <a:pt x="44" y="41"/>
                    <a:pt x="61" y="34"/>
                    <a:pt x="78" y="27"/>
                  </a:cubicBezTo>
                  <a:cubicBezTo>
                    <a:pt x="92" y="21"/>
                    <a:pt x="80" y="0"/>
                    <a:pt x="66" y="6"/>
                  </a:cubicBezTo>
                  <a:cubicBezTo>
                    <a:pt x="49" y="13"/>
                    <a:pt x="32" y="21"/>
                    <a:pt x="15" y="28"/>
                  </a:cubicBezTo>
                  <a:cubicBezTo>
                    <a:pt x="0" y="34"/>
                    <a:pt x="13" y="55"/>
                    <a:pt x="27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78">
              <a:extLst>
                <a:ext uri="{FF2B5EF4-FFF2-40B4-BE49-F238E27FC236}">
                  <a16:creationId xmlns:a16="http://schemas.microsoft.com/office/drawing/2014/main" xmlns="" id="{132624D1-B7AE-4292-91A9-565E4CCEC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593725"/>
              <a:ext cx="58737" cy="47625"/>
            </a:xfrm>
            <a:custGeom>
              <a:avLst/>
              <a:gdLst>
                <a:gd name="T0" fmla="*/ 20 w 47"/>
                <a:gd name="T1" fmla="*/ 36 h 39"/>
                <a:gd name="T2" fmla="*/ 39 w 47"/>
                <a:gd name="T3" fmla="*/ 24 h 39"/>
                <a:gd name="T4" fmla="*/ 43 w 47"/>
                <a:gd name="T5" fmla="*/ 8 h 39"/>
                <a:gd name="T6" fmla="*/ 27 w 47"/>
                <a:gd name="T7" fmla="*/ 3 h 39"/>
                <a:gd name="T8" fmla="*/ 8 w 47"/>
                <a:gd name="T9" fmla="*/ 15 h 39"/>
                <a:gd name="T10" fmla="*/ 4 w 47"/>
                <a:gd name="T11" fmla="*/ 32 h 39"/>
                <a:gd name="T12" fmla="*/ 20 w 47"/>
                <a:gd name="T13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9">
                  <a:moveTo>
                    <a:pt x="20" y="36"/>
                  </a:moveTo>
                  <a:cubicBezTo>
                    <a:pt x="26" y="32"/>
                    <a:pt x="33" y="28"/>
                    <a:pt x="39" y="24"/>
                  </a:cubicBezTo>
                  <a:cubicBezTo>
                    <a:pt x="44" y="21"/>
                    <a:pt x="47" y="13"/>
                    <a:pt x="43" y="8"/>
                  </a:cubicBezTo>
                  <a:cubicBezTo>
                    <a:pt x="40" y="2"/>
                    <a:pt x="32" y="0"/>
                    <a:pt x="27" y="3"/>
                  </a:cubicBezTo>
                  <a:cubicBezTo>
                    <a:pt x="20" y="7"/>
                    <a:pt x="14" y="11"/>
                    <a:pt x="8" y="15"/>
                  </a:cubicBezTo>
                  <a:cubicBezTo>
                    <a:pt x="3" y="19"/>
                    <a:pt x="0" y="26"/>
                    <a:pt x="4" y="32"/>
                  </a:cubicBezTo>
                  <a:cubicBezTo>
                    <a:pt x="7" y="37"/>
                    <a:pt x="14" y="39"/>
                    <a:pt x="20" y="3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79">
              <a:extLst>
                <a:ext uri="{FF2B5EF4-FFF2-40B4-BE49-F238E27FC236}">
                  <a16:creationId xmlns:a16="http://schemas.microsoft.com/office/drawing/2014/main" xmlns="" id="{147ECBA9-9689-4485-831F-089280B2F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25" y="763588"/>
              <a:ext cx="98425" cy="77788"/>
            </a:xfrm>
            <a:custGeom>
              <a:avLst/>
              <a:gdLst>
                <a:gd name="T0" fmla="*/ 20 w 80"/>
                <a:gd name="T1" fmla="*/ 58 h 63"/>
                <a:gd name="T2" fmla="*/ 69 w 80"/>
                <a:gd name="T3" fmla="*/ 28 h 63"/>
                <a:gd name="T4" fmla="*/ 52 w 80"/>
                <a:gd name="T5" fmla="*/ 11 h 63"/>
                <a:gd name="T6" fmla="*/ 14 w 80"/>
                <a:gd name="T7" fmla="*/ 35 h 63"/>
                <a:gd name="T8" fmla="*/ 20 w 80"/>
                <a:gd name="T9" fmla="*/ 5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63">
                  <a:moveTo>
                    <a:pt x="20" y="58"/>
                  </a:moveTo>
                  <a:cubicBezTo>
                    <a:pt x="39" y="52"/>
                    <a:pt x="55" y="42"/>
                    <a:pt x="69" y="28"/>
                  </a:cubicBezTo>
                  <a:cubicBezTo>
                    <a:pt x="80" y="17"/>
                    <a:pt x="63" y="0"/>
                    <a:pt x="52" y="11"/>
                  </a:cubicBezTo>
                  <a:cubicBezTo>
                    <a:pt x="41" y="22"/>
                    <a:pt x="29" y="30"/>
                    <a:pt x="14" y="35"/>
                  </a:cubicBezTo>
                  <a:cubicBezTo>
                    <a:pt x="0" y="40"/>
                    <a:pt x="6" y="63"/>
                    <a:pt x="20" y="5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80">
              <a:extLst>
                <a:ext uri="{FF2B5EF4-FFF2-40B4-BE49-F238E27FC236}">
                  <a16:creationId xmlns:a16="http://schemas.microsoft.com/office/drawing/2014/main" xmlns="" id="{DEA05963-CB74-487E-9AD6-A47577F09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5713" y="854075"/>
              <a:ext cx="49212" cy="42863"/>
            </a:xfrm>
            <a:custGeom>
              <a:avLst/>
              <a:gdLst>
                <a:gd name="T0" fmla="*/ 20 w 39"/>
                <a:gd name="T1" fmla="*/ 32 h 35"/>
                <a:gd name="T2" fmla="*/ 31 w 39"/>
                <a:gd name="T3" fmla="*/ 25 h 35"/>
                <a:gd name="T4" fmla="*/ 36 w 39"/>
                <a:gd name="T5" fmla="*/ 8 h 35"/>
                <a:gd name="T6" fmla="*/ 19 w 39"/>
                <a:gd name="T7" fmla="*/ 4 h 35"/>
                <a:gd name="T8" fmla="*/ 7 w 39"/>
                <a:gd name="T9" fmla="*/ 11 h 35"/>
                <a:gd name="T10" fmla="*/ 3 w 39"/>
                <a:gd name="T11" fmla="*/ 28 h 35"/>
                <a:gd name="T12" fmla="*/ 20 w 39"/>
                <a:gd name="T13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5">
                  <a:moveTo>
                    <a:pt x="20" y="32"/>
                  </a:moveTo>
                  <a:cubicBezTo>
                    <a:pt x="23" y="30"/>
                    <a:pt x="27" y="27"/>
                    <a:pt x="31" y="25"/>
                  </a:cubicBezTo>
                  <a:cubicBezTo>
                    <a:pt x="37" y="21"/>
                    <a:pt x="39" y="14"/>
                    <a:pt x="36" y="8"/>
                  </a:cubicBezTo>
                  <a:cubicBezTo>
                    <a:pt x="32" y="3"/>
                    <a:pt x="25" y="0"/>
                    <a:pt x="19" y="4"/>
                  </a:cubicBezTo>
                  <a:cubicBezTo>
                    <a:pt x="15" y="6"/>
                    <a:pt x="11" y="9"/>
                    <a:pt x="7" y="11"/>
                  </a:cubicBezTo>
                  <a:cubicBezTo>
                    <a:pt x="2" y="15"/>
                    <a:pt x="0" y="22"/>
                    <a:pt x="3" y="28"/>
                  </a:cubicBezTo>
                  <a:cubicBezTo>
                    <a:pt x="7" y="33"/>
                    <a:pt x="14" y="35"/>
                    <a:pt x="20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81">
              <a:extLst>
                <a:ext uri="{FF2B5EF4-FFF2-40B4-BE49-F238E27FC236}">
                  <a16:creationId xmlns:a16="http://schemas.microsoft.com/office/drawing/2014/main" xmlns="" id="{8F3D70FF-D43B-494D-9BFC-9594F4DB3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875" y="901700"/>
              <a:ext cx="61912" cy="53975"/>
            </a:xfrm>
            <a:custGeom>
              <a:avLst/>
              <a:gdLst>
                <a:gd name="T0" fmla="*/ 22 w 50"/>
                <a:gd name="T1" fmla="*/ 38 h 43"/>
                <a:gd name="T2" fmla="*/ 40 w 50"/>
                <a:gd name="T3" fmla="*/ 25 h 43"/>
                <a:gd name="T4" fmla="*/ 48 w 50"/>
                <a:gd name="T5" fmla="*/ 10 h 43"/>
                <a:gd name="T6" fmla="*/ 33 w 50"/>
                <a:gd name="T7" fmla="*/ 2 h 43"/>
                <a:gd name="T8" fmla="*/ 5 w 50"/>
                <a:gd name="T9" fmla="*/ 21 h 43"/>
                <a:gd name="T10" fmla="*/ 5 w 50"/>
                <a:gd name="T11" fmla="*/ 38 h 43"/>
                <a:gd name="T12" fmla="*/ 22 w 50"/>
                <a:gd name="T13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3">
                  <a:moveTo>
                    <a:pt x="22" y="38"/>
                  </a:moveTo>
                  <a:cubicBezTo>
                    <a:pt x="27" y="32"/>
                    <a:pt x="33" y="27"/>
                    <a:pt x="40" y="25"/>
                  </a:cubicBezTo>
                  <a:cubicBezTo>
                    <a:pt x="46" y="23"/>
                    <a:pt x="50" y="16"/>
                    <a:pt x="48" y="10"/>
                  </a:cubicBezTo>
                  <a:cubicBezTo>
                    <a:pt x="46" y="4"/>
                    <a:pt x="40" y="0"/>
                    <a:pt x="33" y="2"/>
                  </a:cubicBezTo>
                  <a:cubicBezTo>
                    <a:pt x="22" y="5"/>
                    <a:pt x="12" y="12"/>
                    <a:pt x="5" y="21"/>
                  </a:cubicBezTo>
                  <a:cubicBezTo>
                    <a:pt x="1" y="26"/>
                    <a:pt x="0" y="33"/>
                    <a:pt x="5" y="38"/>
                  </a:cubicBezTo>
                  <a:cubicBezTo>
                    <a:pt x="9" y="42"/>
                    <a:pt x="18" y="43"/>
                    <a:pt x="22" y="3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82">
              <a:extLst>
                <a:ext uri="{FF2B5EF4-FFF2-40B4-BE49-F238E27FC236}">
                  <a16:creationId xmlns:a16="http://schemas.microsoft.com/office/drawing/2014/main" xmlns="" id="{686C2958-BA5D-497C-B4BF-B252E4F14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2550" y="944563"/>
              <a:ext cx="36512" cy="36513"/>
            </a:xfrm>
            <a:custGeom>
              <a:avLst/>
              <a:gdLst>
                <a:gd name="T0" fmla="*/ 22 w 29"/>
                <a:gd name="T1" fmla="*/ 24 h 29"/>
                <a:gd name="T2" fmla="*/ 24 w 29"/>
                <a:gd name="T3" fmla="*/ 22 h 29"/>
                <a:gd name="T4" fmla="*/ 24 w 29"/>
                <a:gd name="T5" fmla="*/ 5 h 29"/>
                <a:gd name="T6" fmla="*/ 7 w 29"/>
                <a:gd name="T7" fmla="*/ 5 h 29"/>
                <a:gd name="T8" fmla="*/ 5 w 29"/>
                <a:gd name="T9" fmla="*/ 7 h 29"/>
                <a:gd name="T10" fmla="*/ 5 w 29"/>
                <a:gd name="T11" fmla="*/ 24 h 29"/>
                <a:gd name="T12" fmla="*/ 22 w 29"/>
                <a:gd name="T13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9">
                  <a:moveTo>
                    <a:pt x="22" y="24"/>
                  </a:moveTo>
                  <a:cubicBezTo>
                    <a:pt x="22" y="23"/>
                    <a:pt x="23" y="23"/>
                    <a:pt x="24" y="22"/>
                  </a:cubicBezTo>
                  <a:cubicBezTo>
                    <a:pt x="28" y="17"/>
                    <a:pt x="29" y="9"/>
                    <a:pt x="24" y="5"/>
                  </a:cubicBezTo>
                  <a:cubicBezTo>
                    <a:pt x="19" y="1"/>
                    <a:pt x="12" y="0"/>
                    <a:pt x="7" y="5"/>
                  </a:cubicBezTo>
                  <a:cubicBezTo>
                    <a:pt x="6" y="6"/>
                    <a:pt x="5" y="6"/>
                    <a:pt x="5" y="7"/>
                  </a:cubicBezTo>
                  <a:cubicBezTo>
                    <a:pt x="0" y="12"/>
                    <a:pt x="0" y="20"/>
                    <a:pt x="5" y="24"/>
                  </a:cubicBezTo>
                  <a:cubicBezTo>
                    <a:pt x="9" y="29"/>
                    <a:pt x="17" y="29"/>
                    <a:pt x="22" y="2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5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xmlns="" id="{EBE7B82A-4EEF-4954-9F46-95141B8C5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6272" y="357550"/>
            <a:ext cx="609600" cy="609600"/>
          </a:xfrm>
          <a:prstGeom prst="rect">
            <a:avLst/>
          </a:prstGeom>
        </p:spPr>
      </p:pic>
      <p:sp>
        <p:nvSpPr>
          <p:cNvPr id="342" name="文本框 1">
            <a:extLst>
              <a:ext uri="{FF2B5EF4-FFF2-40B4-BE49-F238E27FC236}">
                <a16:creationId xmlns:a16="http://schemas.microsoft.com/office/drawing/2014/main" xmlns="" id="{233EFF5B-A241-46F5-A03B-9F55D217419C}"/>
              </a:ext>
            </a:extLst>
          </p:cNvPr>
          <p:cNvSpPr txBox="1"/>
          <p:nvPr/>
        </p:nvSpPr>
        <p:spPr>
          <a:xfrm>
            <a:off x="4360100" y="933662"/>
            <a:ext cx="36391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b="1" spc="300">
                <a:solidFill>
                  <a:srgbClr val="FF0000"/>
                </a:solidFill>
                <a:latin typeface="Nunito Black" pitchFamily="2" charset="0"/>
                <a:ea typeface="幼圆" panose="02010509060101010101" pitchFamily="49" charset="-122"/>
                <a:cs typeface="851tegakizatsu" panose="02000600000000000000" pitchFamily="2" charset="-122"/>
              </a:rPr>
              <a:t>Unit 10</a:t>
            </a:r>
            <a:endParaRPr lang="zh-CN" altLang="en-US" sz="5000" b="1" spc="300" dirty="0">
              <a:solidFill>
                <a:srgbClr val="FF0000"/>
              </a:solidFill>
              <a:latin typeface="Nunito Black" pitchFamily="2" charset="0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  <p:sp>
        <p:nvSpPr>
          <p:cNvPr id="343" name="文本框 1">
            <a:extLst>
              <a:ext uri="{FF2B5EF4-FFF2-40B4-BE49-F238E27FC236}">
                <a16:creationId xmlns:a16="http://schemas.microsoft.com/office/drawing/2014/main" xmlns="" id="{9FA3C282-B437-4703-9A8A-2ABE63C04AAE}"/>
              </a:ext>
            </a:extLst>
          </p:cNvPr>
          <p:cNvSpPr txBox="1"/>
          <p:nvPr/>
        </p:nvSpPr>
        <p:spPr>
          <a:xfrm>
            <a:off x="4311558" y="3839615"/>
            <a:ext cx="36391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b="1" spc="300">
                <a:solidFill>
                  <a:srgbClr val="A9F7FF"/>
                </a:solidFill>
                <a:latin typeface="Nunito Black" pitchFamily="2" charset="0"/>
                <a:ea typeface="幼圆" panose="02010509060101010101" pitchFamily="49" charset="-122"/>
                <a:cs typeface="851tegakizatsu" panose="02000600000000000000" pitchFamily="2" charset="-122"/>
              </a:rPr>
              <a:t>Lesson 1</a:t>
            </a:r>
            <a:endParaRPr lang="zh-CN" altLang="en-US" sz="5000" b="1" spc="300" dirty="0">
              <a:solidFill>
                <a:srgbClr val="A9F7FF"/>
              </a:solidFill>
              <a:latin typeface="Nunito Black" pitchFamily="2" charset="0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440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9729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229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729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42" grpId="0"/>
      <p:bldP spid="3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58B1C6FF-7982-4B88-B946-35D4F9794534}"/>
              </a:ext>
            </a:extLst>
          </p:cNvPr>
          <p:cNvGrpSpPr/>
          <p:nvPr/>
        </p:nvGrpSpPr>
        <p:grpSpPr>
          <a:xfrm>
            <a:off x="4287425" y="5008643"/>
            <a:ext cx="761990" cy="740599"/>
            <a:chOff x="7926388" y="2433638"/>
            <a:chExt cx="1639887" cy="1593850"/>
          </a:xfrm>
        </p:grpSpPr>
        <p:sp>
          <p:nvSpPr>
            <p:cNvPr id="17" name="Freeform 83">
              <a:extLst>
                <a:ext uri="{FF2B5EF4-FFF2-40B4-BE49-F238E27FC236}">
                  <a16:creationId xmlns:a16="http://schemas.microsoft.com/office/drawing/2014/main" xmlns="" id="{E02FDDE3-A7D9-4C62-A82C-672D5CB14F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2433638"/>
              <a:ext cx="1639887" cy="1593850"/>
            </a:xfrm>
            <a:custGeom>
              <a:avLst/>
              <a:gdLst>
                <a:gd name="T0" fmla="*/ 1284 w 1326"/>
                <a:gd name="T1" fmla="*/ 466 h 1287"/>
                <a:gd name="T2" fmla="*/ 1168 w 1326"/>
                <a:gd name="T3" fmla="*/ 236 h 1287"/>
                <a:gd name="T4" fmla="*/ 1145 w 1326"/>
                <a:gd name="T5" fmla="*/ 211 h 1287"/>
                <a:gd name="T6" fmla="*/ 1048 w 1326"/>
                <a:gd name="T7" fmla="*/ 92 h 1287"/>
                <a:gd name="T8" fmla="*/ 812 w 1326"/>
                <a:gd name="T9" fmla="*/ 4 h 1287"/>
                <a:gd name="T10" fmla="*/ 554 w 1326"/>
                <a:gd name="T11" fmla="*/ 51 h 1287"/>
                <a:gd name="T12" fmla="*/ 338 w 1326"/>
                <a:gd name="T13" fmla="*/ 162 h 1287"/>
                <a:gd name="T14" fmla="*/ 38 w 1326"/>
                <a:gd name="T15" fmla="*/ 533 h 1287"/>
                <a:gd name="T16" fmla="*/ 150 w 1326"/>
                <a:gd name="T17" fmla="*/ 985 h 1287"/>
                <a:gd name="T18" fmla="*/ 186 w 1326"/>
                <a:gd name="T19" fmla="*/ 1024 h 1287"/>
                <a:gd name="T20" fmla="*/ 259 w 1326"/>
                <a:gd name="T21" fmla="*/ 1113 h 1287"/>
                <a:gd name="T22" fmla="*/ 269 w 1326"/>
                <a:gd name="T23" fmla="*/ 1120 h 1287"/>
                <a:gd name="T24" fmla="*/ 359 w 1326"/>
                <a:gd name="T25" fmla="*/ 1195 h 1287"/>
                <a:gd name="T26" fmla="*/ 856 w 1326"/>
                <a:gd name="T27" fmla="*/ 1223 h 1287"/>
                <a:gd name="T28" fmla="*/ 921 w 1326"/>
                <a:gd name="T29" fmla="*/ 1197 h 1287"/>
                <a:gd name="T30" fmla="*/ 1059 w 1326"/>
                <a:gd name="T31" fmla="*/ 1149 h 1287"/>
                <a:gd name="T32" fmla="*/ 1228 w 1326"/>
                <a:gd name="T33" fmla="*/ 968 h 1287"/>
                <a:gd name="T34" fmla="*/ 1321 w 1326"/>
                <a:gd name="T35" fmla="*/ 723 h 1287"/>
                <a:gd name="T36" fmla="*/ 1284 w 1326"/>
                <a:gd name="T37" fmla="*/ 466 h 1287"/>
                <a:gd name="T38" fmla="*/ 151 w 1326"/>
                <a:gd name="T39" fmla="*/ 696 h 1287"/>
                <a:gd name="T40" fmla="*/ 151 w 1326"/>
                <a:gd name="T41" fmla="*/ 696 h 1287"/>
                <a:gd name="T42" fmla="*/ 162 w 1326"/>
                <a:gd name="T43" fmla="*/ 656 h 1287"/>
                <a:gd name="T44" fmla="*/ 159 w 1326"/>
                <a:gd name="T45" fmla="*/ 679 h 1287"/>
                <a:gd name="T46" fmla="*/ 154 w 1326"/>
                <a:gd name="T47" fmla="*/ 711 h 1287"/>
                <a:gd name="T48" fmla="*/ 154 w 1326"/>
                <a:gd name="T49" fmla="*/ 711 h 1287"/>
                <a:gd name="T50" fmla="*/ 151 w 1326"/>
                <a:gd name="T51" fmla="*/ 698 h 1287"/>
                <a:gd name="T52" fmla="*/ 151 w 1326"/>
                <a:gd name="T53" fmla="*/ 697 h 1287"/>
                <a:gd name="T54" fmla="*/ 149 w 1326"/>
                <a:gd name="T55" fmla="*/ 672 h 1287"/>
                <a:gd name="T56" fmla="*/ 149 w 1326"/>
                <a:gd name="T57" fmla="*/ 627 h 1287"/>
                <a:gd name="T58" fmla="*/ 151 w 1326"/>
                <a:gd name="T59" fmla="*/ 601 h 1287"/>
                <a:gd name="T60" fmla="*/ 151 w 1326"/>
                <a:gd name="T61" fmla="*/ 596 h 1287"/>
                <a:gd name="T62" fmla="*/ 153 w 1326"/>
                <a:gd name="T63" fmla="*/ 585 h 1287"/>
                <a:gd name="T64" fmla="*/ 164 w 1326"/>
                <a:gd name="T65" fmla="*/ 541 h 1287"/>
                <a:gd name="T66" fmla="*/ 171 w 1326"/>
                <a:gd name="T67" fmla="*/ 520 h 1287"/>
                <a:gd name="T68" fmla="*/ 174 w 1326"/>
                <a:gd name="T69" fmla="*/ 513 h 1287"/>
                <a:gd name="T70" fmla="*/ 178 w 1326"/>
                <a:gd name="T71" fmla="*/ 505 h 1287"/>
                <a:gd name="T72" fmla="*/ 201 w 1326"/>
                <a:gd name="T73" fmla="*/ 464 h 1287"/>
                <a:gd name="T74" fmla="*/ 225 w 1326"/>
                <a:gd name="T75" fmla="*/ 430 h 1287"/>
                <a:gd name="T76" fmla="*/ 390 w 1326"/>
                <a:gd name="T77" fmla="*/ 276 h 1287"/>
                <a:gd name="T78" fmla="*/ 162 w 1326"/>
                <a:gd name="T79" fmla="*/ 656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6" h="1287">
                  <a:moveTo>
                    <a:pt x="1284" y="466"/>
                  </a:moveTo>
                  <a:cubicBezTo>
                    <a:pt x="1260" y="382"/>
                    <a:pt x="1224" y="303"/>
                    <a:pt x="1168" y="236"/>
                  </a:cubicBezTo>
                  <a:cubicBezTo>
                    <a:pt x="1160" y="227"/>
                    <a:pt x="1153" y="219"/>
                    <a:pt x="1145" y="211"/>
                  </a:cubicBezTo>
                  <a:cubicBezTo>
                    <a:pt x="1118" y="167"/>
                    <a:pt x="1087" y="125"/>
                    <a:pt x="1048" y="92"/>
                  </a:cubicBezTo>
                  <a:cubicBezTo>
                    <a:pt x="981" y="37"/>
                    <a:pt x="898" y="9"/>
                    <a:pt x="812" y="4"/>
                  </a:cubicBezTo>
                  <a:cubicBezTo>
                    <a:pt x="724" y="0"/>
                    <a:pt x="636" y="21"/>
                    <a:pt x="554" y="51"/>
                  </a:cubicBezTo>
                  <a:cubicBezTo>
                    <a:pt x="478" y="80"/>
                    <a:pt x="405" y="116"/>
                    <a:pt x="338" y="162"/>
                  </a:cubicBezTo>
                  <a:cubicBezTo>
                    <a:pt x="208" y="251"/>
                    <a:pt x="76" y="374"/>
                    <a:pt x="38" y="533"/>
                  </a:cubicBezTo>
                  <a:cubicBezTo>
                    <a:pt x="0" y="693"/>
                    <a:pt x="47" y="860"/>
                    <a:pt x="150" y="985"/>
                  </a:cubicBezTo>
                  <a:cubicBezTo>
                    <a:pt x="162" y="999"/>
                    <a:pt x="173" y="1011"/>
                    <a:pt x="186" y="1024"/>
                  </a:cubicBezTo>
                  <a:cubicBezTo>
                    <a:pt x="203" y="1058"/>
                    <a:pt x="228" y="1088"/>
                    <a:pt x="259" y="1113"/>
                  </a:cubicBezTo>
                  <a:cubicBezTo>
                    <a:pt x="262" y="1115"/>
                    <a:pt x="266" y="1118"/>
                    <a:pt x="269" y="1120"/>
                  </a:cubicBezTo>
                  <a:cubicBezTo>
                    <a:pt x="295" y="1149"/>
                    <a:pt x="325" y="1174"/>
                    <a:pt x="359" y="1195"/>
                  </a:cubicBezTo>
                  <a:cubicBezTo>
                    <a:pt x="508" y="1287"/>
                    <a:pt x="696" y="1280"/>
                    <a:pt x="856" y="1223"/>
                  </a:cubicBezTo>
                  <a:cubicBezTo>
                    <a:pt x="878" y="1216"/>
                    <a:pt x="899" y="1207"/>
                    <a:pt x="921" y="1197"/>
                  </a:cubicBezTo>
                  <a:cubicBezTo>
                    <a:pt x="969" y="1187"/>
                    <a:pt x="1016" y="1173"/>
                    <a:pt x="1059" y="1149"/>
                  </a:cubicBezTo>
                  <a:cubicBezTo>
                    <a:pt x="1134" y="1108"/>
                    <a:pt x="1183" y="1037"/>
                    <a:pt x="1228" y="968"/>
                  </a:cubicBezTo>
                  <a:cubicBezTo>
                    <a:pt x="1278" y="892"/>
                    <a:pt x="1316" y="815"/>
                    <a:pt x="1321" y="723"/>
                  </a:cubicBezTo>
                  <a:cubicBezTo>
                    <a:pt x="1326" y="637"/>
                    <a:pt x="1307" y="548"/>
                    <a:pt x="1284" y="466"/>
                  </a:cubicBezTo>
                  <a:close/>
                  <a:moveTo>
                    <a:pt x="151" y="696"/>
                  </a:moveTo>
                  <a:cubicBezTo>
                    <a:pt x="151" y="693"/>
                    <a:pt x="151" y="694"/>
                    <a:pt x="151" y="696"/>
                  </a:cubicBezTo>
                  <a:close/>
                  <a:moveTo>
                    <a:pt x="162" y="656"/>
                  </a:moveTo>
                  <a:cubicBezTo>
                    <a:pt x="161" y="664"/>
                    <a:pt x="160" y="671"/>
                    <a:pt x="159" y="679"/>
                  </a:cubicBezTo>
                  <a:cubicBezTo>
                    <a:pt x="157" y="689"/>
                    <a:pt x="155" y="700"/>
                    <a:pt x="154" y="711"/>
                  </a:cubicBezTo>
                  <a:cubicBezTo>
                    <a:pt x="154" y="711"/>
                    <a:pt x="154" y="711"/>
                    <a:pt x="154" y="711"/>
                  </a:cubicBezTo>
                  <a:cubicBezTo>
                    <a:pt x="153" y="706"/>
                    <a:pt x="152" y="702"/>
                    <a:pt x="151" y="698"/>
                  </a:cubicBezTo>
                  <a:cubicBezTo>
                    <a:pt x="151" y="698"/>
                    <a:pt x="151" y="698"/>
                    <a:pt x="151" y="697"/>
                  </a:cubicBezTo>
                  <a:cubicBezTo>
                    <a:pt x="150" y="689"/>
                    <a:pt x="150" y="681"/>
                    <a:pt x="149" y="672"/>
                  </a:cubicBezTo>
                  <a:cubicBezTo>
                    <a:pt x="148" y="657"/>
                    <a:pt x="148" y="642"/>
                    <a:pt x="149" y="627"/>
                  </a:cubicBezTo>
                  <a:cubicBezTo>
                    <a:pt x="149" y="618"/>
                    <a:pt x="150" y="609"/>
                    <a:pt x="151" y="601"/>
                  </a:cubicBezTo>
                  <a:cubicBezTo>
                    <a:pt x="151" y="601"/>
                    <a:pt x="151" y="598"/>
                    <a:pt x="151" y="596"/>
                  </a:cubicBezTo>
                  <a:cubicBezTo>
                    <a:pt x="152" y="593"/>
                    <a:pt x="153" y="585"/>
                    <a:pt x="153" y="585"/>
                  </a:cubicBezTo>
                  <a:cubicBezTo>
                    <a:pt x="156" y="571"/>
                    <a:pt x="160" y="556"/>
                    <a:pt x="164" y="541"/>
                  </a:cubicBezTo>
                  <a:cubicBezTo>
                    <a:pt x="166" y="534"/>
                    <a:pt x="169" y="527"/>
                    <a:pt x="171" y="520"/>
                  </a:cubicBezTo>
                  <a:cubicBezTo>
                    <a:pt x="172" y="518"/>
                    <a:pt x="173" y="516"/>
                    <a:pt x="174" y="513"/>
                  </a:cubicBezTo>
                  <a:cubicBezTo>
                    <a:pt x="174" y="512"/>
                    <a:pt x="177" y="507"/>
                    <a:pt x="178" y="505"/>
                  </a:cubicBezTo>
                  <a:cubicBezTo>
                    <a:pt x="185" y="491"/>
                    <a:pt x="192" y="477"/>
                    <a:pt x="201" y="464"/>
                  </a:cubicBezTo>
                  <a:cubicBezTo>
                    <a:pt x="209" y="451"/>
                    <a:pt x="219" y="436"/>
                    <a:pt x="225" y="430"/>
                  </a:cubicBezTo>
                  <a:cubicBezTo>
                    <a:pt x="275" y="369"/>
                    <a:pt x="329" y="319"/>
                    <a:pt x="390" y="276"/>
                  </a:cubicBezTo>
                  <a:cubicBezTo>
                    <a:pt x="274" y="370"/>
                    <a:pt x="187" y="508"/>
                    <a:pt x="162" y="656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84">
              <a:extLst>
                <a:ext uri="{FF2B5EF4-FFF2-40B4-BE49-F238E27FC236}">
                  <a16:creationId xmlns:a16="http://schemas.microsoft.com/office/drawing/2014/main" xmlns="" id="{86A0C524-BA3A-449D-A632-8D058097A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462213"/>
              <a:ext cx="1597025" cy="1538288"/>
            </a:xfrm>
            <a:custGeom>
              <a:avLst/>
              <a:gdLst>
                <a:gd name="T0" fmla="*/ 726 w 1292"/>
                <a:gd name="T1" fmla="*/ 1197 h 1242"/>
                <a:gd name="T2" fmla="*/ 362 w 1292"/>
                <a:gd name="T3" fmla="*/ 1165 h 1242"/>
                <a:gd name="T4" fmla="*/ 103 w 1292"/>
                <a:gd name="T5" fmla="*/ 920 h 1242"/>
                <a:gd name="T6" fmla="*/ 35 w 1292"/>
                <a:gd name="T7" fmla="*/ 517 h 1242"/>
                <a:gd name="T8" fmla="*/ 241 w 1292"/>
                <a:gd name="T9" fmla="*/ 182 h 1242"/>
                <a:gd name="T10" fmla="*/ 417 w 1292"/>
                <a:gd name="T11" fmla="*/ 77 h 1242"/>
                <a:gd name="T12" fmla="*/ 616 w 1292"/>
                <a:gd name="T13" fmla="*/ 29 h 1242"/>
                <a:gd name="T14" fmla="*/ 984 w 1292"/>
                <a:gd name="T15" fmla="*/ 80 h 1242"/>
                <a:gd name="T16" fmla="*/ 1221 w 1292"/>
                <a:gd name="T17" fmla="*/ 326 h 1242"/>
                <a:gd name="T18" fmla="*/ 1264 w 1292"/>
                <a:gd name="T19" fmla="*/ 518 h 1242"/>
                <a:gd name="T20" fmla="*/ 1262 w 1292"/>
                <a:gd name="T21" fmla="*/ 697 h 1242"/>
                <a:gd name="T22" fmla="*/ 1135 w 1292"/>
                <a:gd name="T23" fmla="*/ 986 h 1242"/>
                <a:gd name="T24" fmla="*/ 830 w 1292"/>
                <a:gd name="T25" fmla="*/ 1170 h 1242"/>
                <a:gd name="T26" fmla="*/ 726 w 1292"/>
                <a:gd name="T27" fmla="*/ 1197 h 1242"/>
                <a:gd name="T28" fmla="*/ 732 w 1292"/>
                <a:gd name="T29" fmla="*/ 1220 h 1242"/>
                <a:gd name="T30" fmla="*/ 1096 w 1292"/>
                <a:gd name="T31" fmla="*/ 1057 h 1242"/>
                <a:gd name="T32" fmla="*/ 1270 w 1292"/>
                <a:gd name="T33" fmla="*/ 779 h 1242"/>
                <a:gd name="T34" fmla="*/ 1292 w 1292"/>
                <a:gd name="T35" fmla="*/ 603 h 1242"/>
                <a:gd name="T36" fmla="*/ 1271 w 1292"/>
                <a:gd name="T37" fmla="*/ 406 h 1242"/>
                <a:gd name="T38" fmla="*/ 1067 w 1292"/>
                <a:gd name="T39" fmla="*/ 99 h 1242"/>
                <a:gd name="T40" fmla="*/ 708 w 1292"/>
                <a:gd name="T41" fmla="*/ 0 h 1242"/>
                <a:gd name="T42" fmla="*/ 305 w 1292"/>
                <a:gd name="T43" fmla="*/ 107 h 1242"/>
                <a:gd name="T44" fmla="*/ 38 w 1292"/>
                <a:gd name="T45" fmla="*/ 420 h 1242"/>
                <a:gd name="T46" fmla="*/ 0 w 1292"/>
                <a:gd name="T47" fmla="*/ 624 h 1242"/>
                <a:gd name="T48" fmla="*/ 42 w 1292"/>
                <a:gd name="T49" fmla="*/ 841 h 1242"/>
                <a:gd name="T50" fmla="*/ 276 w 1292"/>
                <a:gd name="T51" fmla="*/ 1146 h 1242"/>
                <a:gd name="T52" fmla="*/ 635 w 1292"/>
                <a:gd name="T53" fmla="*/ 1233 h 1242"/>
                <a:gd name="T54" fmla="*/ 732 w 1292"/>
                <a:gd name="T55" fmla="*/ 1220 h 1242"/>
                <a:gd name="T56" fmla="*/ 726 w 1292"/>
                <a:gd name="T57" fmla="*/ 119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2" h="1242">
                  <a:moveTo>
                    <a:pt x="726" y="1197"/>
                  </a:moveTo>
                  <a:cubicBezTo>
                    <a:pt x="605" y="1221"/>
                    <a:pt x="476" y="1215"/>
                    <a:pt x="362" y="1165"/>
                  </a:cubicBezTo>
                  <a:cubicBezTo>
                    <a:pt x="250" y="1116"/>
                    <a:pt x="160" y="1028"/>
                    <a:pt x="103" y="920"/>
                  </a:cubicBezTo>
                  <a:cubicBezTo>
                    <a:pt x="38" y="798"/>
                    <a:pt x="7" y="653"/>
                    <a:pt x="35" y="517"/>
                  </a:cubicBezTo>
                  <a:cubicBezTo>
                    <a:pt x="62" y="385"/>
                    <a:pt x="138" y="268"/>
                    <a:pt x="241" y="182"/>
                  </a:cubicBezTo>
                  <a:cubicBezTo>
                    <a:pt x="294" y="138"/>
                    <a:pt x="353" y="103"/>
                    <a:pt x="417" y="77"/>
                  </a:cubicBezTo>
                  <a:cubicBezTo>
                    <a:pt x="480" y="51"/>
                    <a:pt x="548" y="36"/>
                    <a:pt x="616" y="29"/>
                  </a:cubicBezTo>
                  <a:cubicBezTo>
                    <a:pt x="740" y="16"/>
                    <a:pt x="870" y="27"/>
                    <a:pt x="984" y="80"/>
                  </a:cubicBezTo>
                  <a:cubicBezTo>
                    <a:pt x="1091" y="130"/>
                    <a:pt x="1176" y="216"/>
                    <a:pt x="1221" y="326"/>
                  </a:cubicBezTo>
                  <a:cubicBezTo>
                    <a:pt x="1246" y="387"/>
                    <a:pt x="1258" y="453"/>
                    <a:pt x="1264" y="518"/>
                  </a:cubicBezTo>
                  <a:cubicBezTo>
                    <a:pt x="1269" y="578"/>
                    <a:pt x="1269" y="638"/>
                    <a:pt x="1262" y="697"/>
                  </a:cubicBezTo>
                  <a:cubicBezTo>
                    <a:pt x="1248" y="804"/>
                    <a:pt x="1206" y="906"/>
                    <a:pt x="1135" y="986"/>
                  </a:cubicBezTo>
                  <a:cubicBezTo>
                    <a:pt x="1054" y="1077"/>
                    <a:pt x="944" y="1135"/>
                    <a:pt x="830" y="1170"/>
                  </a:cubicBezTo>
                  <a:cubicBezTo>
                    <a:pt x="796" y="1181"/>
                    <a:pt x="761" y="1189"/>
                    <a:pt x="726" y="1197"/>
                  </a:cubicBezTo>
                  <a:cubicBezTo>
                    <a:pt x="711" y="1200"/>
                    <a:pt x="717" y="1223"/>
                    <a:pt x="732" y="1220"/>
                  </a:cubicBezTo>
                  <a:cubicBezTo>
                    <a:pt x="863" y="1192"/>
                    <a:pt x="993" y="1144"/>
                    <a:pt x="1096" y="1057"/>
                  </a:cubicBezTo>
                  <a:cubicBezTo>
                    <a:pt x="1182" y="985"/>
                    <a:pt x="1242" y="887"/>
                    <a:pt x="1270" y="779"/>
                  </a:cubicBezTo>
                  <a:cubicBezTo>
                    <a:pt x="1285" y="721"/>
                    <a:pt x="1292" y="662"/>
                    <a:pt x="1292" y="603"/>
                  </a:cubicBezTo>
                  <a:cubicBezTo>
                    <a:pt x="1292" y="537"/>
                    <a:pt x="1286" y="470"/>
                    <a:pt x="1271" y="406"/>
                  </a:cubicBezTo>
                  <a:cubicBezTo>
                    <a:pt x="1243" y="282"/>
                    <a:pt x="1173" y="171"/>
                    <a:pt x="1067" y="99"/>
                  </a:cubicBezTo>
                  <a:cubicBezTo>
                    <a:pt x="962" y="28"/>
                    <a:pt x="834" y="0"/>
                    <a:pt x="708" y="0"/>
                  </a:cubicBezTo>
                  <a:cubicBezTo>
                    <a:pt x="567" y="0"/>
                    <a:pt x="426" y="32"/>
                    <a:pt x="305" y="107"/>
                  </a:cubicBezTo>
                  <a:cubicBezTo>
                    <a:pt x="186" y="180"/>
                    <a:pt x="90" y="289"/>
                    <a:pt x="38" y="420"/>
                  </a:cubicBezTo>
                  <a:cubicBezTo>
                    <a:pt x="13" y="485"/>
                    <a:pt x="0" y="555"/>
                    <a:pt x="0" y="624"/>
                  </a:cubicBezTo>
                  <a:cubicBezTo>
                    <a:pt x="1" y="698"/>
                    <a:pt x="17" y="772"/>
                    <a:pt x="42" y="841"/>
                  </a:cubicBezTo>
                  <a:cubicBezTo>
                    <a:pt x="87" y="964"/>
                    <a:pt x="165" y="1075"/>
                    <a:pt x="276" y="1146"/>
                  </a:cubicBezTo>
                  <a:cubicBezTo>
                    <a:pt x="382" y="1215"/>
                    <a:pt x="509" y="1242"/>
                    <a:pt x="635" y="1233"/>
                  </a:cubicBezTo>
                  <a:cubicBezTo>
                    <a:pt x="667" y="1231"/>
                    <a:pt x="700" y="1226"/>
                    <a:pt x="732" y="1220"/>
                  </a:cubicBezTo>
                  <a:cubicBezTo>
                    <a:pt x="747" y="1217"/>
                    <a:pt x="741" y="1193"/>
                    <a:pt x="726" y="119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85">
              <a:extLst>
                <a:ext uri="{FF2B5EF4-FFF2-40B4-BE49-F238E27FC236}">
                  <a16:creationId xmlns:a16="http://schemas.microsoft.com/office/drawing/2014/main" xmlns="" id="{61887F19-3276-419C-A12D-09E2CA2A8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2881313"/>
              <a:ext cx="550862" cy="896938"/>
            </a:xfrm>
            <a:custGeom>
              <a:avLst/>
              <a:gdLst>
                <a:gd name="T0" fmla="*/ 15 w 446"/>
                <a:gd name="T1" fmla="*/ 25 h 724"/>
                <a:gd name="T2" fmla="*/ 199 w 446"/>
                <a:gd name="T3" fmla="*/ 74 h 724"/>
                <a:gd name="T4" fmla="*/ 341 w 446"/>
                <a:gd name="T5" fmla="*/ 201 h 724"/>
                <a:gd name="T6" fmla="*/ 415 w 446"/>
                <a:gd name="T7" fmla="*/ 389 h 724"/>
                <a:gd name="T8" fmla="*/ 393 w 446"/>
                <a:gd name="T9" fmla="*/ 490 h 724"/>
                <a:gd name="T10" fmla="*/ 349 w 446"/>
                <a:gd name="T11" fmla="*/ 569 h 724"/>
                <a:gd name="T12" fmla="*/ 169 w 446"/>
                <a:gd name="T13" fmla="*/ 701 h 724"/>
                <a:gd name="T14" fmla="*/ 165 w 446"/>
                <a:gd name="T15" fmla="*/ 717 h 724"/>
                <a:gd name="T16" fmla="*/ 181 w 446"/>
                <a:gd name="T17" fmla="*/ 721 h 724"/>
                <a:gd name="T18" fmla="*/ 354 w 446"/>
                <a:gd name="T19" fmla="*/ 601 h 724"/>
                <a:gd name="T20" fmla="*/ 407 w 446"/>
                <a:gd name="T21" fmla="*/ 520 h 724"/>
                <a:gd name="T22" fmla="*/ 437 w 446"/>
                <a:gd name="T23" fmla="*/ 420 h 724"/>
                <a:gd name="T24" fmla="*/ 379 w 446"/>
                <a:gd name="T25" fmla="*/ 215 h 724"/>
                <a:gd name="T26" fmla="*/ 236 w 446"/>
                <a:gd name="T27" fmla="*/ 67 h 724"/>
                <a:gd name="T28" fmla="*/ 22 w 446"/>
                <a:gd name="T29" fmla="*/ 2 h 724"/>
                <a:gd name="T30" fmla="*/ 15 w 446"/>
                <a:gd name="T31" fmla="*/ 2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724">
                  <a:moveTo>
                    <a:pt x="15" y="25"/>
                  </a:moveTo>
                  <a:cubicBezTo>
                    <a:pt x="78" y="36"/>
                    <a:pt x="142" y="47"/>
                    <a:pt x="199" y="74"/>
                  </a:cubicBezTo>
                  <a:cubicBezTo>
                    <a:pt x="259" y="102"/>
                    <a:pt x="304" y="147"/>
                    <a:pt x="341" y="201"/>
                  </a:cubicBezTo>
                  <a:cubicBezTo>
                    <a:pt x="379" y="256"/>
                    <a:pt x="413" y="321"/>
                    <a:pt x="415" y="389"/>
                  </a:cubicBezTo>
                  <a:cubicBezTo>
                    <a:pt x="416" y="424"/>
                    <a:pt x="406" y="458"/>
                    <a:pt x="393" y="490"/>
                  </a:cubicBezTo>
                  <a:cubicBezTo>
                    <a:pt x="382" y="518"/>
                    <a:pt x="368" y="545"/>
                    <a:pt x="349" y="569"/>
                  </a:cubicBezTo>
                  <a:cubicBezTo>
                    <a:pt x="303" y="630"/>
                    <a:pt x="239" y="671"/>
                    <a:pt x="169" y="701"/>
                  </a:cubicBezTo>
                  <a:cubicBezTo>
                    <a:pt x="163" y="703"/>
                    <a:pt x="162" y="712"/>
                    <a:pt x="165" y="717"/>
                  </a:cubicBezTo>
                  <a:cubicBezTo>
                    <a:pt x="168" y="723"/>
                    <a:pt x="175" y="724"/>
                    <a:pt x="181" y="721"/>
                  </a:cubicBezTo>
                  <a:cubicBezTo>
                    <a:pt x="246" y="694"/>
                    <a:pt x="308" y="655"/>
                    <a:pt x="354" y="601"/>
                  </a:cubicBezTo>
                  <a:cubicBezTo>
                    <a:pt x="375" y="576"/>
                    <a:pt x="393" y="550"/>
                    <a:pt x="407" y="520"/>
                  </a:cubicBezTo>
                  <a:cubicBezTo>
                    <a:pt x="421" y="489"/>
                    <a:pt x="433" y="455"/>
                    <a:pt x="437" y="420"/>
                  </a:cubicBezTo>
                  <a:cubicBezTo>
                    <a:pt x="446" y="348"/>
                    <a:pt x="416" y="276"/>
                    <a:pt x="379" y="215"/>
                  </a:cubicBezTo>
                  <a:cubicBezTo>
                    <a:pt x="343" y="156"/>
                    <a:pt x="297" y="102"/>
                    <a:pt x="236" y="67"/>
                  </a:cubicBezTo>
                  <a:cubicBezTo>
                    <a:pt x="171" y="29"/>
                    <a:pt x="95" y="14"/>
                    <a:pt x="22" y="2"/>
                  </a:cubicBezTo>
                  <a:cubicBezTo>
                    <a:pt x="7" y="0"/>
                    <a:pt x="0" y="23"/>
                    <a:pt x="15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86">
              <a:extLst>
                <a:ext uri="{FF2B5EF4-FFF2-40B4-BE49-F238E27FC236}">
                  <a16:creationId xmlns:a16="http://schemas.microsoft.com/office/drawing/2014/main" xmlns="" id="{77AFABF9-AEB0-43A8-AA49-3274C62D7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2586038"/>
              <a:ext cx="601662" cy="1306513"/>
            </a:xfrm>
            <a:custGeom>
              <a:avLst/>
              <a:gdLst>
                <a:gd name="T0" fmla="*/ 14 w 486"/>
                <a:gd name="T1" fmla="*/ 27 h 1055"/>
                <a:gd name="T2" fmla="*/ 218 w 486"/>
                <a:gd name="T3" fmla="*/ 187 h 1055"/>
                <a:gd name="T4" fmla="*/ 293 w 486"/>
                <a:gd name="T5" fmla="*/ 293 h 1055"/>
                <a:gd name="T6" fmla="*/ 356 w 486"/>
                <a:gd name="T7" fmla="*/ 409 h 1055"/>
                <a:gd name="T8" fmla="*/ 404 w 486"/>
                <a:gd name="T9" fmla="*/ 508 h 1055"/>
                <a:gd name="T10" fmla="*/ 436 w 486"/>
                <a:gd name="T11" fmla="*/ 619 h 1055"/>
                <a:gd name="T12" fmla="*/ 448 w 486"/>
                <a:gd name="T13" fmla="*/ 805 h 1055"/>
                <a:gd name="T14" fmla="*/ 355 w 486"/>
                <a:gd name="T15" fmla="*/ 1027 h 1055"/>
                <a:gd name="T16" fmla="*/ 372 w 486"/>
                <a:gd name="T17" fmla="*/ 1044 h 1055"/>
                <a:gd name="T18" fmla="*/ 466 w 486"/>
                <a:gd name="T19" fmla="*/ 653 h 1055"/>
                <a:gd name="T20" fmla="*/ 438 w 486"/>
                <a:gd name="T21" fmla="*/ 530 h 1055"/>
                <a:gd name="T22" fmla="*/ 393 w 486"/>
                <a:gd name="T23" fmla="*/ 427 h 1055"/>
                <a:gd name="T24" fmla="*/ 257 w 486"/>
                <a:gd name="T25" fmla="*/ 197 h 1055"/>
                <a:gd name="T26" fmla="*/ 26 w 486"/>
                <a:gd name="T27" fmla="*/ 7 h 1055"/>
                <a:gd name="T28" fmla="*/ 14 w 486"/>
                <a:gd name="T29" fmla="*/ 2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1055">
                  <a:moveTo>
                    <a:pt x="14" y="27"/>
                  </a:moveTo>
                  <a:cubicBezTo>
                    <a:pt x="92" y="65"/>
                    <a:pt x="161" y="121"/>
                    <a:pt x="218" y="187"/>
                  </a:cubicBezTo>
                  <a:cubicBezTo>
                    <a:pt x="246" y="220"/>
                    <a:pt x="271" y="256"/>
                    <a:pt x="293" y="293"/>
                  </a:cubicBezTo>
                  <a:cubicBezTo>
                    <a:pt x="316" y="331"/>
                    <a:pt x="336" y="370"/>
                    <a:pt x="356" y="409"/>
                  </a:cubicBezTo>
                  <a:cubicBezTo>
                    <a:pt x="373" y="442"/>
                    <a:pt x="390" y="474"/>
                    <a:pt x="404" y="508"/>
                  </a:cubicBezTo>
                  <a:cubicBezTo>
                    <a:pt x="418" y="544"/>
                    <a:pt x="429" y="581"/>
                    <a:pt x="436" y="619"/>
                  </a:cubicBezTo>
                  <a:cubicBezTo>
                    <a:pt x="448" y="680"/>
                    <a:pt x="453" y="743"/>
                    <a:pt x="448" y="805"/>
                  </a:cubicBezTo>
                  <a:cubicBezTo>
                    <a:pt x="441" y="886"/>
                    <a:pt x="415" y="970"/>
                    <a:pt x="355" y="1027"/>
                  </a:cubicBezTo>
                  <a:cubicBezTo>
                    <a:pt x="344" y="1038"/>
                    <a:pt x="361" y="1055"/>
                    <a:pt x="372" y="1044"/>
                  </a:cubicBezTo>
                  <a:cubicBezTo>
                    <a:pt x="474" y="946"/>
                    <a:pt x="486" y="785"/>
                    <a:pt x="466" y="653"/>
                  </a:cubicBezTo>
                  <a:cubicBezTo>
                    <a:pt x="460" y="611"/>
                    <a:pt x="451" y="570"/>
                    <a:pt x="438" y="530"/>
                  </a:cubicBezTo>
                  <a:cubicBezTo>
                    <a:pt x="426" y="494"/>
                    <a:pt x="410" y="460"/>
                    <a:pt x="393" y="427"/>
                  </a:cubicBezTo>
                  <a:cubicBezTo>
                    <a:pt x="352" y="348"/>
                    <a:pt x="312" y="268"/>
                    <a:pt x="257" y="197"/>
                  </a:cubicBezTo>
                  <a:cubicBezTo>
                    <a:pt x="195" y="118"/>
                    <a:pt x="117" y="51"/>
                    <a:pt x="26" y="7"/>
                  </a:cubicBezTo>
                  <a:cubicBezTo>
                    <a:pt x="12" y="0"/>
                    <a:pt x="0" y="21"/>
                    <a:pt x="14" y="2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87">
              <a:extLst>
                <a:ext uri="{FF2B5EF4-FFF2-40B4-BE49-F238E27FC236}">
                  <a16:creationId xmlns:a16="http://schemas.microsoft.com/office/drawing/2014/main" xmlns="" id="{3F4AE2B2-EFB1-4390-AECE-42E644CD4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2681288"/>
              <a:ext cx="260350" cy="684213"/>
            </a:xfrm>
            <a:custGeom>
              <a:avLst/>
              <a:gdLst>
                <a:gd name="T0" fmla="*/ 52 w 211"/>
                <a:gd name="T1" fmla="*/ 13 h 553"/>
                <a:gd name="T2" fmla="*/ 10 w 211"/>
                <a:gd name="T3" fmla="*/ 250 h 553"/>
                <a:gd name="T4" fmla="*/ 102 w 211"/>
                <a:gd name="T5" fmla="*/ 481 h 553"/>
                <a:gd name="T6" fmla="*/ 190 w 211"/>
                <a:gd name="T7" fmla="*/ 548 h 553"/>
                <a:gd name="T8" fmla="*/ 197 w 211"/>
                <a:gd name="T9" fmla="*/ 525 h 553"/>
                <a:gd name="T10" fmla="*/ 69 w 211"/>
                <a:gd name="T11" fmla="*/ 377 h 553"/>
                <a:gd name="T12" fmla="*/ 33 w 211"/>
                <a:gd name="T13" fmla="*/ 140 h 553"/>
                <a:gd name="T14" fmla="*/ 73 w 211"/>
                <a:gd name="T15" fmla="*/ 25 h 553"/>
                <a:gd name="T16" fmla="*/ 52 w 211"/>
                <a:gd name="T17" fmla="*/ 1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53">
                  <a:moveTo>
                    <a:pt x="52" y="13"/>
                  </a:moveTo>
                  <a:cubicBezTo>
                    <a:pt x="6" y="81"/>
                    <a:pt x="0" y="170"/>
                    <a:pt x="10" y="250"/>
                  </a:cubicBezTo>
                  <a:cubicBezTo>
                    <a:pt x="21" y="332"/>
                    <a:pt x="50" y="415"/>
                    <a:pt x="102" y="481"/>
                  </a:cubicBezTo>
                  <a:cubicBezTo>
                    <a:pt x="125" y="510"/>
                    <a:pt x="155" y="536"/>
                    <a:pt x="190" y="548"/>
                  </a:cubicBezTo>
                  <a:cubicBezTo>
                    <a:pt x="205" y="553"/>
                    <a:pt x="211" y="530"/>
                    <a:pt x="197" y="525"/>
                  </a:cubicBezTo>
                  <a:cubicBezTo>
                    <a:pt x="134" y="503"/>
                    <a:pt x="94" y="434"/>
                    <a:pt x="69" y="377"/>
                  </a:cubicBezTo>
                  <a:cubicBezTo>
                    <a:pt x="38" y="303"/>
                    <a:pt x="23" y="220"/>
                    <a:pt x="33" y="140"/>
                  </a:cubicBezTo>
                  <a:cubicBezTo>
                    <a:pt x="37" y="100"/>
                    <a:pt x="50" y="59"/>
                    <a:pt x="73" y="25"/>
                  </a:cubicBezTo>
                  <a:cubicBezTo>
                    <a:pt x="81" y="12"/>
                    <a:pt x="61" y="0"/>
                    <a:pt x="52" y="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88">
              <a:extLst>
                <a:ext uri="{FF2B5EF4-FFF2-40B4-BE49-F238E27FC236}">
                  <a16:creationId xmlns:a16="http://schemas.microsoft.com/office/drawing/2014/main" xmlns="" id="{716ADB1A-6467-4D21-84BC-ACEA68B93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73363"/>
              <a:ext cx="1189037" cy="601663"/>
            </a:xfrm>
            <a:custGeom>
              <a:avLst/>
              <a:gdLst>
                <a:gd name="T0" fmla="*/ 16 w 961"/>
                <a:gd name="T1" fmla="*/ 484 h 485"/>
                <a:gd name="T2" fmla="*/ 464 w 961"/>
                <a:gd name="T3" fmla="*/ 390 h 485"/>
                <a:gd name="T4" fmla="*/ 848 w 961"/>
                <a:gd name="T5" fmla="*/ 201 h 485"/>
                <a:gd name="T6" fmla="*/ 957 w 961"/>
                <a:gd name="T7" fmla="*/ 22 h 485"/>
                <a:gd name="T8" fmla="*/ 934 w 961"/>
                <a:gd name="T9" fmla="*/ 16 h 485"/>
                <a:gd name="T10" fmla="*/ 680 w 961"/>
                <a:gd name="T11" fmla="*/ 282 h 485"/>
                <a:gd name="T12" fmla="*/ 477 w 961"/>
                <a:gd name="T13" fmla="*/ 360 h 485"/>
                <a:gd name="T14" fmla="*/ 264 w 961"/>
                <a:gd name="T15" fmla="*/ 427 h 485"/>
                <a:gd name="T16" fmla="*/ 16 w 961"/>
                <a:gd name="T17" fmla="*/ 460 h 485"/>
                <a:gd name="T18" fmla="*/ 16 w 961"/>
                <a:gd name="T19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485">
                  <a:moveTo>
                    <a:pt x="16" y="484"/>
                  </a:moveTo>
                  <a:cubicBezTo>
                    <a:pt x="170" y="485"/>
                    <a:pt x="319" y="440"/>
                    <a:pt x="464" y="390"/>
                  </a:cubicBezTo>
                  <a:cubicBezTo>
                    <a:pt x="597" y="343"/>
                    <a:pt x="743" y="300"/>
                    <a:pt x="848" y="201"/>
                  </a:cubicBezTo>
                  <a:cubicBezTo>
                    <a:pt x="900" y="153"/>
                    <a:pt x="941" y="92"/>
                    <a:pt x="957" y="22"/>
                  </a:cubicBezTo>
                  <a:cubicBezTo>
                    <a:pt x="961" y="7"/>
                    <a:pt x="938" y="0"/>
                    <a:pt x="934" y="16"/>
                  </a:cubicBezTo>
                  <a:cubicBezTo>
                    <a:pt x="905" y="144"/>
                    <a:pt x="793" y="229"/>
                    <a:pt x="680" y="282"/>
                  </a:cubicBezTo>
                  <a:cubicBezTo>
                    <a:pt x="614" y="313"/>
                    <a:pt x="545" y="336"/>
                    <a:pt x="477" y="360"/>
                  </a:cubicBezTo>
                  <a:cubicBezTo>
                    <a:pt x="407" y="385"/>
                    <a:pt x="336" y="408"/>
                    <a:pt x="264" y="427"/>
                  </a:cubicBezTo>
                  <a:cubicBezTo>
                    <a:pt x="183" y="447"/>
                    <a:pt x="100" y="461"/>
                    <a:pt x="16" y="460"/>
                  </a:cubicBezTo>
                  <a:cubicBezTo>
                    <a:pt x="0" y="460"/>
                    <a:pt x="0" y="484"/>
                    <a:pt x="16" y="48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89">
              <a:extLst>
                <a:ext uri="{FF2B5EF4-FFF2-40B4-BE49-F238E27FC236}">
                  <a16:creationId xmlns:a16="http://schemas.microsoft.com/office/drawing/2014/main" xmlns="" id="{4E6C682A-2D9A-44F4-A294-77427D9EB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3221038"/>
              <a:ext cx="87312" cy="215900"/>
            </a:xfrm>
            <a:custGeom>
              <a:avLst/>
              <a:gdLst>
                <a:gd name="T0" fmla="*/ 25 w 70"/>
                <a:gd name="T1" fmla="*/ 160 h 175"/>
                <a:gd name="T2" fmla="*/ 64 w 70"/>
                <a:gd name="T3" fmla="*/ 27 h 175"/>
                <a:gd name="T4" fmla="*/ 43 w 70"/>
                <a:gd name="T5" fmla="*/ 14 h 175"/>
                <a:gd name="T6" fmla="*/ 2 w 70"/>
                <a:gd name="T7" fmla="*/ 154 h 175"/>
                <a:gd name="T8" fmla="*/ 25 w 70"/>
                <a:gd name="T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5">
                  <a:moveTo>
                    <a:pt x="25" y="160"/>
                  </a:moveTo>
                  <a:cubicBezTo>
                    <a:pt x="33" y="114"/>
                    <a:pt x="46" y="69"/>
                    <a:pt x="64" y="27"/>
                  </a:cubicBezTo>
                  <a:cubicBezTo>
                    <a:pt x="70" y="13"/>
                    <a:pt x="50" y="0"/>
                    <a:pt x="43" y="14"/>
                  </a:cubicBezTo>
                  <a:cubicBezTo>
                    <a:pt x="24" y="59"/>
                    <a:pt x="10" y="106"/>
                    <a:pt x="2" y="154"/>
                  </a:cubicBezTo>
                  <a:cubicBezTo>
                    <a:pt x="0" y="169"/>
                    <a:pt x="23" y="175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90">
              <a:extLst>
                <a:ext uri="{FF2B5EF4-FFF2-40B4-BE49-F238E27FC236}">
                  <a16:creationId xmlns:a16="http://schemas.microsoft.com/office/drawing/2014/main" xmlns="" id="{12690C67-4976-4A24-8AE2-0B9D399DE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3313113"/>
              <a:ext cx="103187" cy="196850"/>
            </a:xfrm>
            <a:custGeom>
              <a:avLst/>
              <a:gdLst>
                <a:gd name="T0" fmla="*/ 29 w 84"/>
                <a:gd name="T1" fmla="*/ 144 h 159"/>
                <a:gd name="T2" fmla="*/ 78 w 84"/>
                <a:gd name="T3" fmla="*/ 20 h 159"/>
                <a:gd name="T4" fmla="*/ 55 w 84"/>
                <a:gd name="T5" fmla="*/ 14 h 159"/>
                <a:gd name="T6" fmla="*/ 5 w 84"/>
                <a:gd name="T7" fmla="*/ 138 h 159"/>
                <a:gd name="T8" fmla="*/ 29 w 84"/>
                <a:gd name="T9" fmla="*/ 1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9">
                  <a:moveTo>
                    <a:pt x="29" y="144"/>
                  </a:moveTo>
                  <a:cubicBezTo>
                    <a:pt x="45" y="103"/>
                    <a:pt x="61" y="62"/>
                    <a:pt x="78" y="20"/>
                  </a:cubicBezTo>
                  <a:cubicBezTo>
                    <a:pt x="84" y="6"/>
                    <a:pt x="60" y="0"/>
                    <a:pt x="55" y="14"/>
                  </a:cubicBezTo>
                  <a:cubicBezTo>
                    <a:pt x="38" y="55"/>
                    <a:pt x="22" y="97"/>
                    <a:pt x="5" y="138"/>
                  </a:cubicBezTo>
                  <a:cubicBezTo>
                    <a:pt x="0" y="152"/>
                    <a:pt x="23" y="159"/>
                    <a:pt x="29" y="14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91">
              <a:extLst>
                <a:ext uri="{FF2B5EF4-FFF2-40B4-BE49-F238E27FC236}">
                  <a16:creationId xmlns:a16="http://schemas.microsoft.com/office/drawing/2014/main" xmlns="" id="{4E734220-F18F-490C-A193-977B835C2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3359150"/>
              <a:ext cx="115887" cy="288925"/>
            </a:xfrm>
            <a:custGeom>
              <a:avLst/>
              <a:gdLst>
                <a:gd name="T0" fmla="*/ 25 w 93"/>
                <a:gd name="T1" fmla="*/ 217 h 233"/>
                <a:gd name="T2" fmla="*/ 85 w 93"/>
                <a:gd name="T3" fmla="*/ 25 h 233"/>
                <a:gd name="T4" fmla="*/ 64 w 93"/>
                <a:gd name="T5" fmla="*/ 13 h 233"/>
                <a:gd name="T6" fmla="*/ 1 w 93"/>
                <a:gd name="T7" fmla="*/ 217 h 233"/>
                <a:gd name="T8" fmla="*/ 25 w 93"/>
                <a:gd name="T9" fmla="*/ 2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3">
                  <a:moveTo>
                    <a:pt x="25" y="217"/>
                  </a:moveTo>
                  <a:cubicBezTo>
                    <a:pt x="31" y="150"/>
                    <a:pt x="52" y="84"/>
                    <a:pt x="85" y="25"/>
                  </a:cubicBezTo>
                  <a:cubicBezTo>
                    <a:pt x="93" y="12"/>
                    <a:pt x="72" y="0"/>
                    <a:pt x="64" y="13"/>
                  </a:cubicBezTo>
                  <a:cubicBezTo>
                    <a:pt x="29" y="76"/>
                    <a:pt x="8" y="145"/>
                    <a:pt x="1" y="217"/>
                  </a:cubicBezTo>
                  <a:cubicBezTo>
                    <a:pt x="0" y="233"/>
                    <a:pt x="24" y="232"/>
                    <a:pt x="25" y="2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92">
              <a:extLst>
                <a:ext uri="{FF2B5EF4-FFF2-40B4-BE49-F238E27FC236}">
                  <a16:creationId xmlns:a16="http://schemas.microsoft.com/office/drawing/2014/main" xmlns="" id="{29295375-130F-47D5-8A4D-163BA91EA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5" y="3509963"/>
              <a:ext cx="90487" cy="192088"/>
            </a:xfrm>
            <a:custGeom>
              <a:avLst/>
              <a:gdLst>
                <a:gd name="T0" fmla="*/ 28 w 73"/>
                <a:gd name="T1" fmla="*/ 141 h 155"/>
                <a:gd name="T2" fmla="*/ 68 w 73"/>
                <a:gd name="T3" fmla="*/ 21 h 155"/>
                <a:gd name="T4" fmla="*/ 45 w 73"/>
                <a:gd name="T5" fmla="*/ 14 h 155"/>
                <a:gd name="T6" fmla="*/ 5 w 73"/>
                <a:gd name="T7" fmla="*/ 134 h 155"/>
                <a:gd name="T8" fmla="*/ 28 w 73"/>
                <a:gd name="T9" fmla="*/ 1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5">
                  <a:moveTo>
                    <a:pt x="28" y="141"/>
                  </a:moveTo>
                  <a:cubicBezTo>
                    <a:pt x="41" y="101"/>
                    <a:pt x="54" y="61"/>
                    <a:pt x="68" y="21"/>
                  </a:cubicBezTo>
                  <a:cubicBezTo>
                    <a:pt x="73" y="6"/>
                    <a:pt x="49" y="0"/>
                    <a:pt x="45" y="14"/>
                  </a:cubicBezTo>
                  <a:cubicBezTo>
                    <a:pt x="31" y="54"/>
                    <a:pt x="18" y="94"/>
                    <a:pt x="5" y="134"/>
                  </a:cubicBezTo>
                  <a:cubicBezTo>
                    <a:pt x="0" y="149"/>
                    <a:pt x="23" y="155"/>
                    <a:pt x="28" y="14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93">
              <a:extLst>
                <a:ext uri="{FF2B5EF4-FFF2-40B4-BE49-F238E27FC236}">
                  <a16:creationId xmlns:a16="http://schemas.microsoft.com/office/drawing/2014/main" xmlns="" id="{066B46A1-9066-4BE7-8A3C-AE2D94AB5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5" y="3606800"/>
              <a:ext cx="85725" cy="155575"/>
            </a:xfrm>
            <a:custGeom>
              <a:avLst/>
              <a:gdLst>
                <a:gd name="T0" fmla="*/ 26 w 69"/>
                <a:gd name="T1" fmla="*/ 112 h 126"/>
                <a:gd name="T2" fmla="*/ 63 w 69"/>
                <a:gd name="T3" fmla="*/ 26 h 126"/>
                <a:gd name="T4" fmla="*/ 42 w 69"/>
                <a:gd name="T5" fmla="*/ 14 h 126"/>
                <a:gd name="T6" fmla="*/ 6 w 69"/>
                <a:gd name="T7" fmla="*/ 100 h 126"/>
                <a:gd name="T8" fmla="*/ 26 w 69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26" y="112"/>
                  </a:moveTo>
                  <a:cubicBezTo>
                    <a:pt x="38" y="83"/>
                    <a:pt x="51" y="55"/>
                    <a:pt x="63" y="26"/>
                  </a:cubicBezTo>
                  <a:cubicBezTo>
                    <a:pt x="69" y="12"/>
                    <a:pt x="48" y="0"/>
                    <a:pt x="42" y="14"/>
                  </a:cubicBezTo>
                  <a:cubicBezTo>
                    <a:pt x="30" y="43"/>
                    <a:pt x="18" y="71"/>
                    <a:pt x="6" y="100"/>
                  </a:cubicBezTo>
                  <a:cubicBezTo>
                    <a:pt x="0" y="114"/>
                    <a:pt x="20" y="126"/>
                    <a:pt x="26" y="1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94">
              <a:extLst>
                <a:ext uri="{FF2B5EF4-FFF2-40B4-BE49-F238E27FC236}">
                  <a16:creationId xmlns:a16="http://schemas.microsoft.com/office/drawing/2014/main" xmlns="" id="{997A3087-CD51-4C73-9F77-47C8CAB71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602038"/>
              <a:ext cx="74612" cy="165100"/>
            </a:xfrm>
            <a:custGeom>
              <a:avLst/>
              <a:gdLst>
                <a:gd name="T0" fmla="*/ 26 w 61"/>
                <a:gd name="T1" fmla="*/ 118 h 133"/>
                <a:gd name="T2" fmla="*/ 55 w 61"/>
                <a:gd name="T3" fmla="*/ 26 h 133"/>
                <a:gd name="T4" fmla="*/ 34 w 61"/>
                <a:gd name="T5" fmla="*/ 14 h 133"/>
                <a:gd name="T6" fmla="*/ 3 w 61"/>
                <a:gd name="T7" fmla="*/ 111 h 133"/>
                <a:gd name="T8" fmla="*/ 26 w 61"/>
                <a:gd name="T9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33">
                  <a:moveTo>
                    <a:pt x="26" y="118"/>
                  </a:moveTo>
                  <a:cubicBezTo>
                    <a:pt x="32" y="86"/>
                    <a:pt x="41" y="55"/>
                    <a:pt x="55" y="26"/>
                  </a:cubicBezTo>
                  <a:cubicBezTo>
                    <a:pt x="61" y="12"/>
                    <a:pt x="40" y="0"/>
                    <a:pt x="34" y="14"/>
                  </a:cubicBezTo>
                  <a:cubicBezTo>
                    <a:pt x="20" y="45"/>
                    <a:pt x="9" y="78"/>
                    <a:pt x="3" y="111"/>
                  </a:cubicBezTo>
                  <a:cubicBezTo>
                    <a:pt x="0" y="126"/>
                    <a:pt x="23" y="133"/>
                    <a:pt x="26" y="11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95">
              <a:extLst>
                <a:ext uri="{FF2B5EF4-FFF2-40B4-BE49-F238E27FC236}">
                  <a16:creationId xmlns:a16="http://schemas.microsoft.com/office/drawing/2014/main" xmlns="" id="{2549EC6A-86D4-4BB5-AAD0-CEF6E955C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3762375"/>
              <a:ext cx="69850" cy="119063"/>
            </a:xfrm>
            <a:custGeom>
              <a:avLst/>
              <a:gdLst>
                <a:gd name="T0" fmla="*/ 27 w 57"/>
                <a:gd name="T1" fmla="*/ 81 h 96"/>
                <a:gd name="T2" fmla="*/ 49 w 57"/>
                <a:gd name="T3" fmla="*/ 26 h 96"/>
                <a:gd name="T4" fmla="*/ 29 w 57"/>
                <a:gd name="T5" fmla="*/ 13 h 96"/>
                <a:gd name="T6" fmla="*/ 4 w 57"/>
                <a:gd name="T7" fmla="*/ 74 h 96"/>
                <a:gd name="T8" fmla="*/ 27 w 57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6">
                  <a:moveTo>
                    <a:pt x="27" y="81"/>
                  </a:moveTo>
                  <a:cubicBezTo>
                    <a:pt x="32" y="61"/>
                    <a:pt x="40" y="43"/>
                    <a:pt x="49" y="26"/>
                  </a:cubicBezTo>
                  <a:cubicBezTo>
                    <a:pt x="57" y="12"/>
                    <a:pt x="36" y="0"/>
                    <a:pt x="29" y="13"/>
                  </a:cubicBezTo>
                  <a:cubicBezTo>
                    <a:pt x="18" y="33"/>
                    <a:pt x="10" y="53"/>
                    <a:pt x="4" y="74"/>
                  </a:cubicBezTo>
                  <a:cubicBezTo>
                    <a:pt x="0" y="89"/>
                    <a:pt x="23" y="96"/>
                    <a:pt x="27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96">
              <a:extLst>
                <a:ext uri="{FF2B5EF4-FFF2-40B4-BE49-F238E27FC236}">
                  <a16:creationId xmlns:a16="http://schemas.microsoft.com/office/drawing/2014/main" xmlns="" id="{9F3C6153-BFF4-4B0C-A7C9-9EF24AC92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0" y="3687763"/>
              <a:ext cx="106362" cy="242888"/>
            </a:xfrm>
            <a:custGeom>
              <a:avLst/>
              <a:gdLst>
                <a:gd name="T0" fmla="*/ 28 w 87"/>
                <a:gd name="T1" fmla="*/ 182 h 196"/>
                <a:gd name="T2" fmla="*/ 82 w 87"/>
                <a:gd name="T3" fmla="*/ 21 h 196"/>
                <a:gd name="T4" fmla="*/ 59 w 87"/>
                <a:gd name="T5" fmla="*/ 15 h 196"/>
                <a:gd name="T6" fmla="*/ 5 w 87"/>
                <a:gd name="T7" fmla="*/ 175 h 196"/>
                <a:gd name="T8" fmla="*/ 28 w 87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96">
                  <a:moveTo>
                    <a:pt x="28" y="182"/>
                  </a:moveTo>
                  <a:cubicBezTo>
                    <a:pt x="46" y="128"/>
                    <a:pt x="64" y="75"/>
                    <a:pt x="82" y="21"/>
                  </a:cubicBezTo>
                  <a:cubicBezTo>
                    <a:pt x="87" y="6"/>
                    <a:pt x="64" y="0"/>
                    <a:pt x="59" y="15"/>
                  </a:cubicBezTo>
                  <a:cubicBezTo>
                    <a:pt x="41" y="68"/>
                    <a:pt x="23" y="122"/>
                    <a:pt x="5" y="175"/>
                  </a:cubicBezTo>
                  <a:cubicBezTo>
                    <a:pt x="0" y="190"/>
                    <a:pt x="23" y="196"/>
                    <a:pt x="28" y="18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97">
              <a:extLst>
                <a:ext uri="{FF2B5EF4-FFF2-40B4-BE49-F238E27FC236}">
                  <a16:creationId xmlns:a16="http://schemas.microsoft.com/office/drawing/2014/main" xmlns="" id="{DAD8E12D-25A5-4EFF-8F8F-B776B3F01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38" y="3727450"/>
              <a:ext cx="60325" cy="222250"/>
            </a:xfrm>
            <a:custGeom>
              <a:avLst/>
              <a:gdLst>
                <a:gd name="T0" fmla="*/ 25 w 48"/>
                <a:gd name="T1" fmla="*/ 164 h 179"/>
                <a:gd name="T2" fmla="*/ 46 w 48"/>
                <a:gd name="T3" fmla="*/ 22 h 179"/>
                <a:gd name="T4" fmla="*/ 23 w 48"/>
                <a:gd name="T5" fmla="*/ 16 h 179"/>
                <a:gd name="T6" fmla="*/ 2 w 48"/>
                <a:gd name="T7" fmla="*/ 158 h 179"/>
                <a:gd name="T8" fmla="*/ 25 w 48"/>
                <a:gd name="T9" fmla="*/ 16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9">
                  <a:moveTo>
                    <a:pt x="25" y="164"/>
                  </a:moveTo>
                  <a:cubicBezTo>
                    <a:pt x="32" y="117"/>
                    <a:pt x="39" y="69"/>
                    <a:pt x="46" y="22"/>
                  </a:cubicBezTo>
                  <a:cubicBezTo>
                    <a:pt x="48" y="7"/>
                    <a:pt x="25" y="0"/>
                    <a:pt x="23" y="16"/>
                  </a:cubicBezTo>
                  <a:cubicBezTo>
                    <a:pt x="16" y="63"/>
                    <a:pt x="9" y="110"/>
                    <a:pt x="2" y="158"/>
                  </a:cubicBezTo>
                  <a:cubicBezTo>
                    <a:pt x="0" y="173"/>
                    <a:pt x="23" y="179"/>
                    <a:pt x="25" y="16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98">
              <a:extLst>
                <a:ext uri="{FF2B5EF4-FFF2-40B4-BE49-F238E27FC236}">
                  <a16:creationId xmlns:a16="http://schemas.microsoft.com/office/drawing/2014/main" xmlns="" id="{E8088F8D-8BE1-4350-A89B-4D088390B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375" y="3749675"/>
              <a:ext cx="71437" cy="160338"/>
            </a:xfrm>
            <a:custGeom>
              <a:avLst/>
              <a:gdLst>
                <a:gd name="T0" fmla="*/ 28 w 58"/>
                <a:gd name="T1" fmla="*/ 115 h 130"/>
                <a:gd name="T2" fmla="*/ 53 w 58"/>
                <a:gd name="T3" fmla="*/ 22 h 130"/>
                <a:gd name="T4" fmla="*/ 30 w 58"/>
                <a:gd name="T5" fmla="*/ 15 h 130"/>
                <a:gd name="T6" fmla="*/ 4 w 58"/>
                <a:gd name="T7" fmla="*/ 108 h 130"/>
                <a:gd name="T8" fmla="*/ 28 w 58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0">
                  <a:moveTo>
                    <a:pt x="28" y="115"/>
                  </a:moveTo>
                  <a:cubicBezTo>
                    <a:pt x="36" y="84"/>
                    <a:pt x="45" y="53"/>
                    <a:pt x="53" y="22"/>
                  </a:cubicBezTo>
                  <a:cubicBezTo>
                    <a:pt x="58" y="7"/>
                    <a:pt x="34" y="0"/>
                    <a:pt x="30" y="15"/>
                  </a:cubicBezTo>
                  <a:cubicBezTo>
                    <a:pt x="22" y="46"/>
                    <a:pt x="13" y="77"/>
                    <a:pt x="4" y="108"/>
                  </a:cubicBezTo>
                  <a:cubicBezTo>
                    <a:pt x="0" y="123"/>
                    <a:pt x="23" y="130"/>
                    <a:pt x="28" y="1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99">
              <a:extLst>
                <a:ext uri="{FF2B5EF4-FFF2-40B4-BE49-F238E27FC236}">
                  <a16:creationId xmlns:a16="http://schemas.microsoft.com/office/drawing/2014/main" xmlns="" id="{B4E40A6E-DB84-4E00-8263-ED47F76BA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3735388"/>
              <a:ext cx="66675" cy="131763"/>
            </a:xfrm>
            <a:custGeom>
              <a:avLst/>
              <a:gdLst>
                <a:gd name="T0" fmla="*/ 27 w 54"/>
                <a:gd name="T1" fmla="*/ 92 h 107"/>
                <a:gd name="T2" fmla="*/ 48 w 54"/>
                <a:gd name="T3" fmla="*/ 20 h 107"/>
                <a:gd name="T4" fmla="*/ 25 w 54"/>
                <a:gd name="T5" fmla="*/ 14 h 107"/>
                <a:gd name="T6" fmla="*/ 4 w 54"/>
                <a:gd name="T7" fmla="*/ 85 h 107"/>
                <a:gd name="T8" fmla="*/ 27 w 54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7">
                  <a:moveTo>
                    <a:pt x="27" y="92"/>
                  </a:moveTo>
                  <a:cubicBezTo>
                    <a:pt x="32" y="68"/>
                    <a:pt x="40" y="44"/>
                    <a:pt x="48" y="20"/>
                  </a:cubicBezTo>
                  <a:cubicBezTo>
                    <a:pt x="54" y="6"/>
                    <a:pt x="31" y="0"/>
                    <a:pt x="25" y="14"/>
                  </a:cubicBezTo>
                  <a:cubicBezTo>
                    <a:pt x="17" y="37"/>
                    <a:pt x="9" y="61"/>
                    <a:pt x="4" y="85"/>
                  </a:cubicBezTo>
                  <a:cubicBezTo>
                    <a:pt x="0" y="100"/>
                    <a:pt x="23" y="107"/>
                    <a:pt x="27" y="9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256CBDFF-79F1-47B9-BFCB-4D5EF66E58BC}"/>
              </a:ext>
            </a:extLst>
          </p:cNvPr>
          <p:cNvSpPr/>
          <p:nvPr/>
        </p:nvSpPr>
        <p:spPr>
          <a:xfrm>
            <a:off x="1643439" y="1612626"/>
            <a:ext cx="4390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kern="100" spc="100">
                <a:solidFill>
                  <a:schemeClr val="bg1"/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rPr>
              <a:t>。</a:t>
            </a:r>
            <a:endParaRPr lang="zh-CN" altLang="en-US" sz="2400" b="1" kern="100" spc="100" dirty="0">
              <a:solidFill>
                <a:schemeClr val="bg1"/>
              </a:solidFill>
              <a:latin typeface="站酷小薇LOGO体" panose="02010600010101010101" pitchFamily="2" charset="-122"/>
              <a:ea typeface="站酷小薇LOGO体" panose="02010600010101010101" pitchFamily="2" charset="-122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8B1031B2-F43A-4D67-8518-5D651A1A3484}"/>
              </a:ext>
            </a:extLst>
          </p:cNvPr>
          <p:cNvGrpSpPr/>
          <p:nvPr/>
        </p:nvGrpSpPr>
        <p:grpSpPr>
          <a:xfrm>
            <a:off x="569960" y="5528230"/>
            <a:ext cx="1024994" cy="743859"/>
            <a:chOff x="1023938" y="938213"/>
            <a:chExt cx="1487488" cy="1079500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xmlns="" id="{1A9BFABF-7BA9-41EA-97CD-27B9509E7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xmlns="" id="{2692A55E-3DF2-474C-879F-3C9AE998D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xmlns="" id="{238C9EB7-C375-4665-AECA-600B408D8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xmlns="" id="{E5B799AE-EE3A-4127-BC96-6DBD0F705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xmlns="" id="{523BFC46-8215-4C7B-94B1-C5227CCA9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xmlns="" id="{376291B1-5B3C-4C6A-9D64-9EA2E12A4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xmlns="" id="{11CF9004-53BF-40DE-9933-AE9646AA0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xmlns="" id="{07B54430-B0FA-4C6E-A1A8-61B7F20A9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xmlns="" id="{5CEAEB8C-CCED-4B66-BE50-C6688850D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xmlns="" id="{1F419F34-43E3-4952-9848-3680F00A5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xmlns="" id="{C0C15A5C-53AA-4CAA-9FAA-6B529B413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xmlns="" id="{3B953A3C-A34F-43DB-B7F5-D3FAFD66B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xmlns="" id="{3C61ABFB-54C7-4B8A-8CEC-FB4ACDACBFA6}"/>
              </a:ext>
            </a:extLst>
          </p:cNvPr>
          <p:cNvGrpSpPr/>
          <p:nvPr/>
        </p:nvGrpSpPr>
        <p:grpSpPr>
          <a:xfrm>
            <a:off x="8359405" y="5582598"/>
            <a:ext cx="785625" cy="579978"/>
            <a:chOff x="8934450" y="3117850"/>
            <a:chExt cx="1855788" cy="1370013"/>
          </a:xfrm>
        </p:grpSpPr>
        <p:sp>
          <p:nvSpPr>
            <p:cNvPr id="49" name="Freeform 79">
              <a:extLst>
                <a:ext uri="{FF2B5EF4-FFF2-40B4-BE49-F238E27FC236}">
                  <a16:creationId xmlns:a16="http://schemas.microsoft.com/office/drawing/2014/main" xmlns="" id="{755F1F7A-1151-462C-B947-B4251183A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xmlns="" id="{7A0EF923-42E7-469D-9F03-68B68FF9B938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51" name="Freeform 80">
                <a:extLst>
                  <a:ext uri="{FF2B5EF4-FFF2-40B4-BE49-F238E27FC236}">
                    <a16:creationId xmlns:a16="http://schemas.microsoft.com/office/drawing/2014/main" xmlns="" id="{4DBF6D7B-6B89-4E56-B6A6-8074B1A5C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81">
                <a:extLst>
                  <a:ext uri="{FF2B5EF4-FFF2-40B4-BE49-F238E27FC236}">
                    <a16:creationId xmlns:a16="http://schemas.microsoft.com/office/drawing/2014/main" xmlns="" id="{22C6F47C-A0A6-410C-942E-D76AF890E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82">
                <a:extLst>
                  <a:ext uri="{FF2B5EF4-FFF2-40B4-BE49-F238E27FC236}">
                    <a16:creationId xmlns:a16="http://schemas.microsoft.com/office/drawing/2014/main" xmlns="" id="{ADC5C0D2-8530-4A6E-A9FA-6AFA35DB8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83">
                <a:extLst>
                  <a:ext uri="{FF2B5EF4-FFF2-40B4-BE49-F238E27FC236}">
                    <a16:creationId xmlns:a16="http://schemas.microsoft.com/office/drawing/2014/main" xmlns="" id="{50A2FD13-2FCB-45BD-B092-D529A0B68A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84">
                <a:extLst>
                  <a:ext uri="{FF2B5EF4-FFF2-40B4-BE49-F238E27FC236}">
                    <a16:creationId xmlns:a16="http://schemas.microsoft.com/office/drawing/2014/main" xmlns="" id="{2321C55A-CF5E-4F78-8183-AC6ADD17D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85">
                <a:extLst>
                  <a:ext uri="{FF2B5EF4-FFF2-40B4-BE49-F238E27FC236}">
                    <a16:creationId xmlns:a16="http://schemas.microsoft.com/office/drawing/2014/main" xmlns="" id="{FEAC2856-8A64-4602-A03F-23AC25F99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86">
                <a:extLst>
                  <a:ext uri="{FF2B5EF4-FFF2-40B4-BE49-F238E27FC236}">
                    <a16:creationId xmlns:a16="http://schemas.microsoft.com/office/drawing/2014/main" xmlns="" id="{83609CDF-DF16-4966-91EC-31F154420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87">
                <a:extLst>
                  <a:ext uri="{FF2B5EF4-FFF2-40B4-BE49-F238E27FC236}">
                    <a16:creationId xmlns:a16="http://schemas.microsoft.com/office/drawing/2014/main" xmlns="" id="{39D2DCC6-5F9F-4292-B596-CCC942B1B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88">
                <a:extLst>
                  <a:ext uri="{FF2B5EF4-FFF2-40B4-BE49-F238E27FC236}">
                    <a16:creationId xmlns:a16="http://schemas.microsoft.com/office/drawing/2014/main" xmlns="" id="{5263BAF6-BD3B-482E-BA5C-D7E37CE19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89">
                <a:extLst>
                  <a:ext uri="{FF2B5EF4-FFF2-40B4-BE49-F238E27FC236}">
                    <a16:creationId xmlns:a16="http://schemas.microsoft.com/office/drawing/2014/main" xmlns="" id="{D4160B1C-8438-40FE-8566-07AF8E737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90">
                <a:extLst>
                  <a:ext uri="{FF2B5EF4-FFF2-40B4-BE49-F238E27FC236}">
                    <a16:creationId xmlns:a16="http://schemas.microsoft.com/office/drawing/2014/main" xmlns="" id="{F0512E33-023C-4086-82C1-347D225A2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91">
                <a:extLst>
                  <a:ext uri="{FF2B5EF4-FFF2-40B4-BE49-F238E27FC236}">
                    <a16:creationId xmlns:a16="http://schemas.microsoft.com/office/drawing/2014/main" xmlns="" id="{6F08F225-5FF7-470F-976C-253654A1E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92">
                <a:extLst>
                  <a:ext uri="{FF2B5EF4-FFF2-40B4-BE49-F238E27FC236}">
                    <a16:creationId xmlns:a16="http://schemas.microsoft.com/office/drawing/2014/main" xmlns="" id="{50A2479E-18B6-4AB2-9B5A-FAC7D6F62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93">
                <a:extLst>
                  <a:ext uri="{FF2B5EF4-FFF2-40B4-BE49-F238E27FC236}">
                    <a16:creationId xmlns:a16="http://schemas.microsoft.com/office/drawing/2014/main" xmlns="" id="{56D13196-DF2B-4EB8-897C-0C45C6C6F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xmlns="" id="{791D005F-C9E9-452B-992F-AF7797D6FA04}"/>
              </a:ext>
            </a:extLst>
          </p:cNvPr>
          <p:cNvGrpSpPr/>
          <p:nvPr/>
        </p:nvGrpSpPr>
        <p:grpSpPr>
          <a:xfrm>
            <a:off x="3068442" y="5245374"/>
            <a:ext cx="608849" cy="898141"/>
            <a:chOff x="2616200" y="3409950"/>
            <a:chExt cx="1373188" cy="2025651"/>
          </a:xfrm>
        </p:grpSpPr>
        <p:sp>
          <p:nvSpPr>
            <p:cNvPr id="66" name="Freeform 94">
              <a:extLst>
                <a:ext uri="{FF2B5EF4-FFF2-40B4-BE49-F238E27FC236}">
                  <a16:creationId xmlns:a16="http://schemas.microsoft.com/office/drawing/2014/main" xmlns="" id="{3BA54B2A-AE15-4E9D-B1B7-0CD5CE542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95">
              <a:extLst>
                <a:ext uri="{FF2B5EF4-FFF2-40B4-BE49-F238E27FC236}">
                  <a16:creationId xmlns:a16="http://schemas.microsoft.com/office/drawing/2014/main" xmlns="" id="{7337E16B-9E84-46F4-83F0-43DF396F6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96">
              <a:extLst>
                <a:ext uri="{FF2B5EF4-FFF2-40B4-BE49-F238E27FC236}">
                  <a16:creationId xmlns:a16="http://schemas.microsoft.com/office/drawing/2014/main" xmlns="" id="{BCC83B50-5D60-4D3D-9AB8-6C187A87C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97">
              <a:extLst>
                <a:ext uri="{FF2B5EF4-FFF2-40B4-BE49-F238E27FC236}">
                  <a16:creationId xmlns:a16="http://schemas.microsoft.com/office/drawing/2014/main" xmlns="" id="{8F76E5DB-7E35-499E-8E9B-1164F0255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98">
              <a:extLst>
                <a:ext uri="{FF2B5EF4-FFF2-40B4-BE49-F238E27FC236}">
                  <a16:creationId xmlns:a16="http://schemas.microsoft.com/office/drawing/2014/main" xmlns="" id="{4194BBCD-2508-40D7-BF40-9A19B081F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99">
              <a:extLst>
                <a:ext uri="{FF2B5EF4-FFF2-40B4-BE49-F238E27FC236}">
                  <a16:creationId xmlns:a16="http://schemas.microsoft.com/office/drawing/2014/main" xmlns="" id="{DF6BECD0-0F57-47E6-87A1-D0653105A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100">
              <a:extLst>
                <a:ext uri="{FF2B5EF4-FFF2-40B4-BE49-F238E27FC236}">
                  <a16:creationId xmlns:a16="http://schemas.microsoft.com/office/drawing/2014/main" xmlns="" id="{4A66A242-3F85-416A-9D49-EF754A81C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101">
              <a:extLst>
                <a:ext uri="{FF2B5EF4-FFF2-40B4-BE49-F238E27FC236}">
                  <a16:creationId xmlns:a16="http://schemas.microsoft.com/office/drawing/2014/main" xmlns="" id="{9577D729-E462-4F33-AD4F-9F4BBF2C0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102">
              <a:extLst>
                <a:ext uri="{FF2B5EF4-FFF2-40B4-BE49-F238E27FC236}">
                  <a16:creationId xmlns:a16="http://schemas.microsoft.com/office/drawing/2014/main" xmlns="" id="{04DC2E7C-94DB-4C94-A254-2950A81EF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103">
              <a:extLst>
                <a:ext uri="{FF2B5EF4-FFF2-40B4-BE49-F238E27FC236}">
                  <a16:creationId xmlns:a16="http://schemas.microsoft.com/office/drawing/2014/main" xmlns="" id="{3121539B-81A3-4036-A7B9-5744B4417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104">
              <a:extLst>
                <a:ext uri="{FF2B5EF4-FFF2-40B4-BE49-F238E27FC236}">
                  <a16:creationId xmlns:a16="http://schemas.microsoft.com/office/drawing/2014/main" xmlns="" id="{9442E33A-CF76-46DA-849D-C8E0C36CC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105">
              <a:extLst>
                <a:ext uri="{FF2B5EF4-FFF2-40B4-BE49-F238E27FC236}">
                  <a16:creationId xmlns:a16="http://schemas.microsoft.com/office/drawing/2014/main" xmlns="" id="{11DA377D-EB82-4AD0-8F3C-9DA67C87F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106">
              <a:extLst>
                <a:ext uri="{FF2B5EF4-FFF2-40B4-BE49-F238E27FC236}">
                  <a16:creationId xmlns:a16="http://schemas.microsoft.com/office/drawing/2014/main" xmlns="" id="{CD8CE951-4226-4A11-8E17-29497AA5B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107">
              <a:extLst>
                <a:ext uri="{FF2B5EF4-FFF2-40B4-BE49-F238E27FC236}">
                  <a16:creationId xmlns:a16="http://schemas.microsoft.com/office/drawing/2014/main" xmlns="" id="{BD33293F-0A6E-4778-8DDD-5ACE60814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108">
              <a:extLst>
                <a:ext uri="{FF2B5EF4-FFF2-40B4-BE49-F238E27FC236}">
                  <a16:creationId xmlns:a16="http://schemas.microsoft.com/office/drawing/2014/main" xmlns="" id="{085DB3D7-F69D-497B-9919-C4D170EA5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109">
              <a:extLst>
                <a:ext uri="{FF2B5EF4-FFF2-40B4-BE49-F238E27FC236}">
                  <a16:creationId xmlns:a16="http://schemas.microsoft.com/office/drawing/2014/main" xmlns="" id="{C7FF83CC-C842-49D3-87AA-47EA75BC8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110">
              <a:extLst>
                <a:ext uri="{FF2B5EF4-FFF2-40B4-BE49-F238E27FC236}">
                  <a16:creationId xmlns:a16="http://schemas.microsoft.com/office/drawing/2014/main" xmlns="" id="{CF4F318C-F416-4F06-A2FC-F821D59E9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111">
              <a:extLst>
                <a:ext uri="{FF2B5EF4-FFF2-40B4-BE49-F238E27FC236}">
                  <a16:creationId xmlns:a16="http://schemas.microsoft.com/office/drawing/2014/main" xmlns="" id="{76E818C1-A333-4805-9551-F46AE293F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84" name="Freeform 112">
              <a:extLst>
                <a:ext uri="{FF2B5EF4-FFF2-40B4-BE49-F238E27FC236}">
                  <a16:creationId xmlns:a16="http://schemas.microsoft.com/office/drawing/2014/main" xmlns="" id="{60F74758-6A74-435F-A893-F37DC930A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113">
              <a:extLst>
                <a:ext uri="{FF2B5EF4-FFF2-40B4-BE49-F238E27FC236}">
                  <a16:creationId xmlns:a16="http://schemas.microsoft.com/office/drawing/2014/main" xmlns="" id="{CDFF3E28-0D65-482F-930F-311B5881C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114">
              <a:extLst>
                <a:ext uri="{FF2B5EF4-FFF2-40B4-BE49-F238E27FC236}">
                  <a16:creationId xmlns:a16="http://schemas.microsoft.com/office/drawing/2014/main" xmlns="" id="{E1D98340-DCE1-46E8-89D5-CC6E172EB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115">
              <a:extLst>
                <a:ext uri="{FF2B5EF4-FFF2-40B4-BE49-F238E27FC236}">
                  <a16:creationId xmlns:a16="http://schemas.microsoft.com/office/drawing/2014/main" xmlns="" id="{C1A3B1F7-4D35-40A8-A68D-711A4D6B5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116">
              <a:extLst>
                <a:ext uri="{FF2B5EF4-FFF2-40B4-BE49-F238E27FC236}">
                  <a16:creationId xmlns:a16="http://schemas.microsoft.com/office/drawing/2014/main" xmlns="" id="{A0FC1D35-AC83-4E7F-B58A-35AD93EAD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117">
              <a:extLst>
                <a:ext uri="{FF2B5EF4-FFF2-40B4-BE49-F238E27FC236}">
                  <a16:creationId xmlns:a16="http://schemas.microsoft.com/office/drawing/2014/main" xmlns="" id="{D1534F01-31C6-49A2-9801-28ACB05ED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118">
              <a:extLst>
                <a:ext uri="{FF2B5EF4-FFF2-40B4-BE49-F238E27FC236}">
                  <a16:creationId xmlns:a16="http://schemas.microsoft.com/office/drawing/2014/main" xmlns="" id="{9EB3922D-845A-4A7B-89B7-5F0B7CC18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119">
              <a:extLst>
                <a:ext uri="{FF2B5EF4-FFF2-40B4-BE49-F238E27FC236}">
                  <a16:creationId xmlns:a16="http://schemas.microsoft.com/office/drawing/2014/main" xmlns="" id="{15D91217-5567-4661-9C5F-63B57B7FF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120">
              <a:extLst>
                <a:ext uri="{FF2B5EF4-FFF2-40B4-BE49-F238E27FC236}">
                  <a16:creationId xmlns:a16="http://schemas.microsoft.com/office/drawing/2014/main" xmlns="" id="{F5070716-F592-4DBE-9698-1CE56DCA8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121">
              <a:extLst>
                <a:ext uri="{FF2B5EF4-FFF2-40B4-BE49-F238E27FC236}">
                  <a16:creationId xmlns:a16="http://schemas.microsoft.com/office/drawing/2014/main" xmlns="" id="{4D3B8913-E462-4B08-BE45-F023F12BB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122">
              <a:extLst>
                <a:ext uri="{FF2B5EF4-FFF2-40B4-BE49-F238E27FC236}">
                  <a16:creationId xmlns:a16="http://schemas.microsoft.com/office/drawing/2014/main" xmlns="" id="{09EFC299-0A60-4817-8F6F-B2EAA51D5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123">
              <a:extLst>
                <a:ext uri="{FF2B5EF4-FFF2-40B4-BE49-F238E27FC236}">
                  <a16:creationId xmlns:a16="http://schemas.microsoft.com/office/drawing/2014/main" xmlns="" id="{E7AB75F2-CBF9-4A65-9A91-0C6AB3783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124">
              <a:extLst>
                <a:ext uri="{FF2B5EF4-FFF2-40B4-BE49-F238E27FC236}">
                  <a16:creationId xmlns:a16="http://schemas.microsoft.com/office/drawing/2014/main" xmlns="" id="{B8D886BF-284D-4183-98B6-16FBB837A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xmlns="" id="{E8B0D7B1-35F1-4D32-9F6B-AB7F7C9024ED}"/>
              </a:ext>
            </a:extLst>
          </p:cNvPr>
          <p:cNvGrpSpPr/>
          <p:nvPr/>
        </p:nvGrpSpPr>
        <p:grpSpPr>
          <a:xfrm>
            <a:off x="4939576" y="5782773"/>
            <a:ext cx="665097" cy="691351"/>
            <a:chOff x="2481263" y="1452563"/>
            <a:chExt cx="965200" cy="1003300"/>
          </a:xfrm>
        </p:grpSpPr>
        <p:sp>
          <p:nvSpPr>
            <p:cNvPr id="98" name="Freeform 137">
              <a:extLst>
                <a:ext uri="{FF2B5EF4-FFF2-40B4-BE49-F238E27FC236}">
                  <a16:creationId xmlns:a16="http://schemas.microsoft.com/office/drawing/2014/main" xmlns="" id="{04BEC217-5C96-4704-A027-B011FA5CE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38">
              <a:extLst>
                <a:ext uri="{FF2B5EF4-FFF2-40B4-BE49-F238E27FC236}">
                  <a16:creationId xmlns:a16="http://schemas.microsoft.com/office/drawing/2014/main" xmlns="" id="{2F1F1490-0C30-44AA-953D-8FC254F6C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39">
              <a:extLst>
                <a:ext uri="{FF2B5EF4-FFF2-40B4-BE49-F238E27FC236}">
                  <a16:creationId xmlns:a16="http://schemas.microsoft.com/office/drawing/2014/main" xmlns="" id="{D4E48B44-9242-4C95-9E09-969346FF6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40">
              <a:extLst>
                <a:ext uri="{FF2B5EF4-FFF2-40B4-BE49-F238E27FC236}">
                  <a16:creationId xmlns:a16="http://schemas.microsoft.com/office/drawing/2014/main" xmlns="" id="{59BAEF85-B70C-4A2C-B38C-4CF29BC8B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41">
              <a:extLst>
                <a:ext uri="{FF2B5EF4-FFF2-40B4-BE49-F238E27FC236}">
                  <a16:creationId xmlns:a16="http://schemas.microsoft.com/office/drawing/2014/main" xmlns="" id="{53AC5103-81FD-4E84-B7B4-365542BE4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42">
              <a:extLst>
                <a:ext uri="{FF2B5EF4-FFF2-40B4-BE49-F238E27FC236}">
                  <a16:creationId xmlns:a16="http://schemas.microsoft.com/office/drawing/2014/main" xmlns="" id="{D57880B7-2396-4182-9A90-77D590E21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43">
              <a:extLst>
                <a:ext uri="{FF2B5EF4-FFF2-40B4-BE49-F238E27FC236}">
                  <a16:creationId xmlns:a16="http://schemas.microsoft.com/office/drawing/2014/main" xmlns="" id="{9C4A293D-1B26-4A1C-A9E9-EDD440BC9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44">
              <a:extLst>
                <a:ext uri="{FF2B5EF4-FFF2-40B4-BE49-F238E27FC236}">
                  <a16:creationId xmlns:a16="http://schemas.microsoft.com/office/drawing/2014/main" xmlns="" id="{989AD30A-4B1F-4221-BEF6-B792BBAB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45">
              <a:extLst>
                <a:ext uri="{FF2B5EF4-FFF2-40B4-BE49-F238E27FC236}">
                  <a16:creationId xmlns:a16="http://schemas.microsoft.com/office/drawing/2014/main" xmlns="" id="{AB29BC0B-6182-408F-A6E0-FC7E21E19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46">
              <a:extLst>
                <a:ext uri="{FF2B5EF4-FFF2-40B4-BE49-F238E27FC236}">
                  <a16:creationId xmlns:a16="http://schemas.microsoft.com/office/drawing/2014/main" xmlns="" id="{E4C201BC-A6F6-4260-966B-A905D9C1B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47">
              <a:extLst>
                <a:ext uri="{FF2B5EF4-FFF2-40B4-BE49-F238E27FC236}">
                  <a16:creationId xmlns:a16="http://schemas.microsoft.com/office/drawing/2014/main" xmlns="" id="{E7F9F9FB-742F-4B93-A73F-295F9896A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48">
              <a:extLst>
                <a:ext uri="{FF2B5EF4-FFF2-40B4-BE49-F238E27FC236}">
                  <a16:creationId xmlns:a16="http://schemas.microsoft.com/office/drawing/2014/main" xmlns="" id="{8F571520-8927-4FD9-86F3-493F83EE6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49">
              <a:extLst>
                <a:ext uri="{FF2B5EF4-FFF2-40B4-BE49-F238E27FC236}">
                  <a16:creationId xmlns:a16="http://schemas.microsoft.com/office/drawing/2014/main" xmlns="" id="{8A6649A1-5852-4BBB-8339-061F11F4A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50">
              <a:extLst>
                <a:ext uri="{FF2B5EF4-FFF2-40B4-BE49-F238E27FC236}">
                  <a16:creationId xmlns:a16="http://schemas.microsoft.com/office/drawing/2014/main" xmlns="" id="{6B2EEC81-4359-44B4-8BA3-CF4487194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xmlns="" id="{2EAE997D-B80C-4B1C-82A2-294142B38241}"/>
              </a:ext>
            </a:extLst>
          </p:cNvPr>
          <p:cNvGrpSpPr/>
          <p:nvPr/>
        </p:nvGrpSpPr>
        <p:grpSpPr>
          <a:xfrm>
            <a:off x="11134339" y="5255727"/>
            <a:ext cx="455066" cy="833559"/>
            <a:chOff x="6889750" y="1900238"/>
            <a:chExt cx="660400" cy="1209675"/>
          </a:xfrm>
        </p:grpSpPr>
        <p:sp>
          <p:nvSpPr>
            <p:cNvPr id="113" name="Freeform 116">
              <a:extLst>
                <a:ext uri="{FF2B5EF4-FFF2-40B4-BE49-F238E27FC236}">
                  <a16:creationId xmlns:a16="http://schemas.microsoft.com/office/drawing/2014/main" xmlns="" id="{A2308AF4-5476-4888-81BC-56884E69E9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7">
              <a:extLst>
                <a:ext uri="{FF2B5EF4-FFF2-40B4-BE49-F238E27FC236}">
                  <a16:creationId xmlns:a16="http://schemas.microsoft.com/office/drawing/2014/main" xmlns="" id="{3E54B45A-F5C5-46C5-B472-67F11B895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8">
              <a:extLst>
                <a:ext uri="{FF2B5EF4-FFF2-40B4-BE49-F238E27FC236}">
                  <a16:creationId xmlns:a16="http://schemas.microsoft.com/office/drawing/2014/main" xmlns="" id="{AE701031-A895-4484-A4F0-BB18664CA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9">
              <a:extLst>
                <a:ext uri="{FF2B5EF4-FFF2-40B4-BE49-F238E27FC236}">
                  <a16:creationId xmlns:a16="http://schemas.microsoft.com/office/drawing/2014/main" xmlns="" id="{886050C2-144B-4346-AA67-0D46E7FCC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20">
              <a:extLst>
                <a:ext uri="{FF2B5EF4-FFF2-40B4-BE49-F238E27FC236}">
                  <a16:creationId xmlns:a16="http://schemas.microsoft.com/office/drawing/2014/main" xmlns="" id="{18EC6989-2D9A-4D0F-BEB9-657DA52D3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21">
              <a:extLst>
                <a:ext uri="{FF2B5EF4-FFF2-40B4-BE49-F238E27FC236}">
                  <a16:creationId xmlns:a16="http://schemas.microsoft.com/office/drawing/2014/main" xmlns="" id="{A1CDC9E8-9308-4F28-BEED-C389F8166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22">
              <a:extLst>
                <a:ext uri="{FF2B5EF4-FFF2-40B4-BE49-F238E27FC236}">
                  <a16:creationId xmlns:a16="http://schemas.microsoft.com/office/drawing/2014/main" xmlns="" id="{D4EF1060-EF20-405B-92EA-5C843EE5A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23">
              <a:extLst>
                <a:ext uri="{FF2B5EF4-FFF2-40B4-BE49-F238E27FC236}">
                  <a16:creationId xmlns:a16="http://schemas.microsoft.com/office/drawing/2014/main" xmlns="" id="{B37B03DD-A298-4CE7-90E9-72C5D6D13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4">
              <a:extLst>
                <a:ext uri="{FF2B5EF4-FFF2-40B4-BE49-F238E27FC236}">
                  <a16:creationId xmlns:a16="http://schemas.microsoft.com/office/drawing/2014/main" xmlns="" id="{47CD5A1B-2C47-4D6E-A9FC-B07C76561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5">
              <a:extLst>
                <a:ext uri="{FF2B5EF4-FFF2-40B4-BE49-F238E27FC236}">
                  <a16:creationId xmlns:a16="http://schemas.microsoft.com/office/drawing/2014/main" xmlns="" id="{7579D401-AEEA-412C-AEB9-EAD23355E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6">
              <a:extLst>
                <a:ext uri="{FF2B5EF4-FFF2-40B4-BE49-F238E27FC236}">
                  <a16:creationId xmlns:a16="http://schemas.microsoft.com/office/drawing/2014/main" xmlns="" id="{0BC8E2E6-C172-49DF-AFC6-09EB356A6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7">
              <a:extLst>
                <a:ext uri="{FF2B5EF4-FFF2-40B4-BE49-F238E27FC236}">
                  <a16:creationId xmlns:a16="http://schemas.microsoft.com/office/drawing/2014/main" xmlns="" id="{B1244DFE-F3A8-4F9D-8079-3668522C4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8">
              <a:extLst>
                <a:ext uri="{FF2B5EF4-FFF2-40B4-BE49-F238E27FC236}">
                  <a16:creationId xmlns:a16="http://schemas.microsoft.com/office/drawing/2014/main" xmlns="" id="{9F07E89A-BE19-406C-8E59-EE72EB56F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7238F2FE-32A2-4781-9C14-3FCBA8E3B0DB}"/>
              </a:ext>
            </a:extLst>
          </p:cNvPr>
          <p:cNvSpPr/>
          <p:nvPr/>
        </p:nvSpPr>
        <p:spPr>
          <a:xfrm>
            <a:off x="5424991" y="869229"/>
            <a:ext cx="5973794" cy="3800716"/>
          </a:xfrm>
          <a:prstGeom prst="round2Diag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7" name="文本框 1">
            <a:extLst>
              <a:ext uri="{FF2B5EF4-FFF2-40B4-BE49-F238E27FC236}">
                <a16:creationId xmlns:a16="http://schemas.microsoft.com/office/drawing/2014/main" xmlns="" id="{709A9387-E349-4936-A1BD-DFB877AF3BEE}"/>
              </a:ext>
            </a:extLst>
          </p:cNvPr>
          <p:cNvSpPr txBox="1"/>
          <p:nvPr/>
        </p:nvSpPr>
        <p:spPr>
          <a:xfrm>
            <a:off x="1286757" y="2647622"/>
            <a:ext cx="39372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b="1" spc="3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851tegakizatsu" panose="02000600000000000000" pitchFamily="2" charset="-122"/>
              </a:rPr>
              <a:t>Friday</a:t>
            </a:r>
            <a:endParaRPr lang="zh-CN" altLang="en-US" sz="5000" b="1" spc="3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  <p:grpSp>
        <p:nvGrpSpPr>
          <p:cNvPr id="358" name="组合 22">
            <a:extLst>
              <a:ext uri="{FF2B5EF4-FFF2-40B4-BE49-F238E27FC236}">
                <a16:creationId xmlns:a16="http://schemas.microsoft.com/office/drawing/2014/main" xmlns="" id="{BE759F97-20D7-43DD-BB4D-DBECB0B8FBD9}"/>
              </a:ext>
            </a:extLst>
          </p:cNvPr>
          <p:cNvGrpSpPr/>
          <p:nvPr/>
        </p:nvGrpSpPr>
        <p:grpSpPr>
          <a:xfrm flipH="1">
            <a:off x="781876" y="2266062"/>
            <a:ext cx="4192589" cy="1678250"/>
            <a:chOff x="4148138" y="2754313"/>
            <a:chExt cx="1354138" cy="717550"/>
          </a:xfrm>
        </p:grpSpPr>
        <p:sp>
          <p:nvSpPr>
            <p:cNvPr id="359" name="Freeform 401">
              <a:extLst>
                <a:ext uri="{FF2B5EF4-FFF2-40B4-BE49-F238E27FC236}">
                  <a16:creationId xmlns:a16="http://schemas.microsoft.com/office/drawing/2014/main" xmlns="" id="{AFC9A544-37B7-4448-9B2D-52D8A114B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9413" y="3336926"/>
              <a:ext cx="0" cy="9525"/>
            </a:xfrm>
            <a:custGeom>
              <a:avLst/>
              <a:gdLst>
                <a:gd name="T0" fmla="*/ 7 h 7"/>
                <a:gd name="T1" fmla="*/ 0 h 7"/>
                <a:gd name="T2" fmla="*/ 7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402">
              <a:extLst>
                <a:ext uri="{FF2B5EF4-FFF2-40B4-BE49-F238E27FC236}">
                  <a16:creationId xmlns:a16="http://schemas.microsoft.com/office/drawing/2014/main" xmlns="" id="{79AF25FF-C79F-4704-B292-DFF6309EF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6238" y="3354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403">
              <a:extLst>
                <a:ext uri="{FF2B5EF4-FFF2-40B4-BE49-F238E27FC236}">
                  <a16:creationId xmlns:a16="http://schemas.microsoft.com/office/drawing/2014/main" xmlns="" id="{89C96AF0-06EC-4570-A49C-0BB1B6129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688" y="3381376"/>
              <a:ext cx="7938" cy="1588"/>
            </a:xfrm>
            <a:custGeom>
              <a:avLst/>
              <a:gdLst>
                <a:gd name="T0" fmla="*/ 0 w 6"/>
                <a:gd name="T1" fmla="*/ 1 h 1"/>
                <a:gd name="T2" fmla="*/ 6 w 6"/>
                <a:gd name="T3" fmla="*/ 0 h 1"/>
                <a:gd name="T4" fmla="*/ 0 w 6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">
                  <a:moveTo>
                    <a:pt x="0" y="1"/>
                  </a:moveTo>
                  <a:cubicBezTo>
                    <a:pt x="3" y="1"/>
                    <a:pt x="5" y="1"/>
                    <a:pt x="6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404">
              <a:extLst>
                <a:ext uri="{FF2B5EF4-FFF2-40B4-BE49-F238E27FC236}">
                  <a16:creationId xmlns:a16="http://schemas.microsoft.com/office/drawing/2014/main" xmlns="" id="{1AA8E13F-5169-4F2E-8B15-530CC8EBE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113" y="3429001"/>
              <a:ext cx="0" cy="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405">
              <a:extLst>
                <a:ext uri="{FF2B5EF4-FFF2-40B4-BE49-F238E27FC236}">
                  <a16:creationId xmlns:a16="http://schemas.microsoft.com/office/drawing/2014/main" xmlns="" id="{AF779326-CA4A-4292-B19D-09E9DC72C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826" y="3238501"/>
              <a:ext cx="0" cy="4763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407">
              <a:extLst>
                <a:ext uri="{FF2B5EF4-FFF2-40B4-BE49-F238E27FC236}">
                  <a16:creationId xmlns:a16="http://schemas.microsoft.com/office/drawing/2014/main" xmlns="" id="{795F69A9-1424-456F-87A2-14B6460E1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8388" y="3384551"/>
              <a:ext cx="0" cy="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408">
              <a:extLst>
                <a:ext uri="{FF2B5EF4-FFF2-40B4-BE49-F238E27FC236}">
                  <a16:creationId xmlns:a16="http://schemas.microsoft.com/office/drawing/2014/main" xmlns="" id="{6150B614-9118-4DC7-AD8B-9779E49B1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8938" y="2906713"/>
              <a:ext cx="0" cy="317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409">
              <a:extLst>
                <a:ext uri="{FF2B5EF4-FFF2-40B4-BE49-F238E27FC236}">
                  <a16:creationId xmlns:a16="http://schemas.microsoft.com/office/drawing/2014/main" xmlns="" id="{66E671D1-201F-4347-B077-A12EEBF26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4976" y="3395663"/>
              <a:ext cx="1588" cy="3175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2" y="1"/>
                    <a:pt x="2" y="1"/>
                    <a:pt x="2" y="0"/>
                  </a:cubicBezTo>
                  <a:cubicBezTo>
                    <a:pt x="1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410">
              <a:extLst>
                <a:ext uri="{FF2B5EF4-FFF2-40B4-BE49-F238E27FC236}">
                  <a16:creationId xmlns:a16="http://schemas.microsoft.com/office/drawing/2014/main" xmlns="" id="{C67EB283-6EF0-4703-9A18-D4D5DA9FD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138" y="2754313"/>
              <a:ext cx="1354138" cy="717550"/>
            </a:xfrm>
            <a:custGeom>
              <a:avLst/>
              <a:gdLst>
                <a:gd name="T0" fmla="*/ 191 w 1007"/>
                <a:gd name="T1" fmla="*/ 407 h 533"/>
                <a:gd name="T2" fmla="*/ 215 w 1007"/>
                <a:gd name="T3" fmla="*/ 385 h 533"/>
                <a:gd name="T4" fmla="*/ 210 w 1007"/>
                <a:gd name="T5" fmla="*/ 403 h 533"/>
                <a:gd name="T6" fmla="*/ 159 w 1007"/>
                <a:gd name="T7" fmla="*/ 430 h 533"/>
                <a:gd name="T8" fmla="*/ 221 w 1007"/>
                <a:gd name="T9" fmla="*/ 385 h 533"/>
                <a:gd name="T10" fmla="*/ 220 w 1007"/>
                <a:gd name="T11" fmla="*/ 309 h 533"/>
                <a:gd name="T12" fmla="*/ 216 w 1007"/>
                <a:gd name="T13" fmla="*/ 155 h 533"/>
                <a:gd name="T14" fmla="*/ 217 w 1007"/>
                <a:gd name="T15" fmla="*/ 100 h 533"/>
                <a:gd name="T16" fmla="*/ 213 w 1007"/>
                <a:gd name="T17" fmla="*/ 38 h 533"/>
                <a:gd name="T18" fmla="*/ 202 w 1007"/>
                <a:gd name="T19" fmla="*/ 42 h 533"/>
                <a:gd name="T20" fmla="*/ 278 w 1007"/>
                <a:gd name="T21" fmla="*/ 48 h 533"/>
                <a:gd name="T22" fmla="*/ 425 w 1007"/>
                <a:gd name="T23" fmla="*/ 46 h 533"/>
                <a:gd name="T24" fmla="*/ 492 w 1007"/>
                <a:gd name="T25" fmla="*/ 46 h 533"/>
                <a:gd name="T26" fmla="*/ 602 w 1007"/>
                <a:gd name="T27" fmla="*/ 46 h 533"/>
                <a:gd name="T28" fmla="*/ 710 w 1007"/>
                <a:gd name="T29" fmla="*/ 42 h 533"/>
                <a:gd name="T30" fmla="*/ 805 w 1007"/>
                <a:gd name="T31" fmla="*/ 39 h 533"/>
                <a:gd name="T32" fmla="*/ 868 w 1007"/>
                <a:gd name="T33" fmla="*/ 36 h 533"/>
                <a:gd name="T34" fmla="*/ 960 w 1007"/>
                <a:gd name="T35" fmla="*/ 28 h 533"/>
                <a:gd name="T36" fmla="*/ 969 w 1007"/>
                <a:gd name="T37" fmla="*/ 38 h 533"/>
                <a:gd name="T38" fmla="*/ 961 w 1007"/>
                <a:gd name="T39" fmla="*/ 33 h 533"/>
                <a:gd name="T40" fmla="*/ 961 w 1007"/>
                <a:gd name="T41" fmla="*/ 33 h 533"/>
                <a:gd name="T42" fmla="*/ 959 w 1007"/>
                <a:gd name="T43" fmla="*/ 133 h 533"/>
                <a:gd name="T44" fmla="*/ 956 w 1007"/>
                <a:gd name="T45" fmla="*/ 168 h 533"/>
                <a:gd name="T46" fmla="*/ 964 w 1007"/>
                <a:gd name="T47" fmla="*/ 313 h 533"/>
                <a:gd name="T48" fmla="*/ 967 w 1007"/>
                <a:gd name="T49" fmla="*/ 379 h 533"/>
                <a:gd name="T50" fmla="*/ 974 w 1007"/>
                <a:gd name="T51" fmla="*/ 359 h 533"/>
                <a:gd name="T52" fmla="*/ 968 w 1007"/>
                <a:gd name="T53" fmla="*/ 466 h 533"/>
                <a:gd name="T54" fmla="*/ 976 w 1007"/>
                <a:gd name="T55" fmla="*/ 428 h 533"/>
                <a:gd name="T56" fmla="*/ 980 w 1007"/>
                <a:gd name="T57" fmla="*/ 378 h 533"/>
                <a:gd name="T58" fmla="*/ 978 w 1007"/>
                <a:gd name="T59" fmla="*/ 303 h 533"/>
                <a:gd name="T60" fmla="*/ 971 w 1007"/>
                <a:gd name="T61" fmla="*/ 138 h 533"/>
                <a:gd name="T62" fmla="*/ 982 w 1007"/>
                <a:gd name="T63" fmla="*/ 174 h 533"/>
                <a:gd name="T64" fmla="*/ 985 w 1007"/>
                <a:gd name="T65" fmla="*/ 100 h 533"/>
                <a:gd name="T66" fmla="*/ 986 w 1007"/>
                <a:gd name="T67" fmla="*/ 33 h 533"/>
                <a:gd name="T68" fmla="*/ 895 w 1007"/>
                <a:gd name="T69" fmla="*/ 17 h 533"/>
                <a:gd name="T70" fmla="*/ 813 w 1007"/>
                <a:gd name="T71" fmla="*/ 14 h 533"/>
                <a:gd name="T72" fmla="*/ 630 w 1007"/>
                <a:gd name="T73" fmla="*/ 16 h 533"/>
                <a:gd name="T74" fmla="*/ 592 w 1007"/>
                <a:gd name="T75" fmla="*/ 21 h 533"/>
                <a:gd name="T76" fmla="*/ 497 w 1007"/>
                <a:gd name="T77" fmla="*/ 23 h 533"/>
                <a:gd name="T78" fmla="*/ 252 w 1007"/>
                <a:gd name="T79" fmla="*/ 15 h 533"/>
                <a:gd name="T80" fmla="*/ 183 w 1007"/>
                <a:gd name="T81" fmla="*/ 35 h 533"/>
                <a:gd name="T82" fmla="*/ 188 w 1007"/>
                <a:gd name="T83" fmla="*/ 307 h 533"/>
                <a:gd name="T84" fmla="*/ 188 w 1007"/>
                <a:gd name="T85" fmla="*/ 385 h 533"/>
                <a:gd name="T86" fmla="*/ 185 w 1007"/>
                <a:gd name="T87" fmla="*/ 379 h 533"/>
                <a:gd name="T88" fmla="*/ 7 w 1007"/>
                <a:gd name="T89" fmla="*/ 475 h 533"/>
                <a:gd name="T90" fmla="*/ 73 w 1007"/>
                <a:gd name="T91" fmla="*/ 500 h 533"/>
                <a:gd name="T92" fmla="*/ 142 w 1007"/>
                <a:gd name="T93" fmla="*/ 498 h 533"/>
                <a:gd name="T94" fmla="*/ 523 w 1007"/>
                <a:gd name="T95" fmla="*/ 494 h 533"/>
                <a:gd name="T96" fmla="*/ 811 w 1007"/>
                <a:gd name="T97" fmla="*/ 493 h 533"/>
                <a:gd name="T98" fmla="*/ 859 w 1007"/>
                <a:gd name="T99" fmla="*/ 483 h 533"/>
                <a:gd name="T100" fmla="*/ 784 w 1007"/>
                <a:gd name="T101" fmla="*/ 478 h 533"/>
                <a:gd name="T102" fmla="*/ 621 w 1007"/>
                <a:gd name="T103" fmla="*/ 472 h 533"/>
                <a:gd name="T104" fmla="*/ 472 w 1007"/>
                <a:gd name="T105" fmla="*/ 468 h 533"/>
                <a:gd name="T106" fmla="*/ 385 w 1007"/>
                <a:gd name="T107" fmla="*/ 473 h 533"/>
                <a:gd name="T108" fmla="*/ 252 w 1007"/>
                <a:gd name="T109" fmla="*/ 474 h 533"/>
                <a:gd name="T110" fmla="*/ 110 w 1007"/>
                <a:gd name="T111" fmla="*/ 466 h 533"/>
                <a:gd name="T112" fmla="*/ 21 w 1007"/>
                <a:gd name="T113" fmla="*/ 501 h 533"/>
                <a:gd name="T114" fmla="*/ 56 w 1007"/>
                <a:gd name="T115" fmla="*/ 478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07" h="533">
                  <a:moveTo>
                    <a:pt x="70" y="474"/>
                  </a:moveTo>
                  <a:cubicBezTo>
                    <a:pt x="53" y="485"/>
                    <a:pt x="75" y="475"/>
                    <a:pt x="73" y="477"/>
                  </a:cubicBezTo>
                  <a:cubicBezTo>
                    <a:pt x="78" y="475"/>
                    <a:pt x="88" y="469"/>
                    <a:pt x="83" y="471"/>
                  </a:cubicBezTo>
                  <a:cubicBezTo>
                    <a:pt x="94" y="468"/>
                    <a:pt x="111" y="454"/>
                    <a:pt x="122" y="451"/>
                  </a:cubicBezTo>
                  <a:cubicBezTo>
                    <a:pt x="122" y="450"/>
                    <a:pt x="116" y="453"/>
                    <a:pt x="122" y="448"/>
                  </a:cubicBezTo>
                  <a:cubicBezTo>
                    <a:pt x="133" y="442"/>
                    <a:pt x="133" y="444"/>
                    <a:pt x="137" y="442"/>
                  </a:cubicBezTo>
                  <a:cubicBezTo>
                    <a:pt x="140" y="440"/>
                    <a:pt x="156" y="430"/>
                    <a:pt x="154" y="432"/>
                  </a:cubicBezTo>
                  <a:cubicBezTo>
                    <a:pt x="161" y="427"/>
                    <a:pt x="146" y="433"/>
                    <a:pt x="155" y="427"/>
                  </a:cubicBezTo>
                  <a:cubicBezTo>
                    <a:pt x="160" y="421"/>
                    <a:pt x="170" y="418"/>
                    <a:pt x="178" y="413"/>
                  </a:cubicBezTo>
                  <a:cubicBezTo>
                    <a:pt x="188" y="410"/>
                    <a:pt x="169" y="419"/>
                    <a:pt x="165" y="422"/>
                  </a:cubicBezTo>
                  <a:cubicBezTo>
                    <a:pt x="191" y="407"/>
                    <a:pt x="191" y="407"/>
                    <a:pt x="191" y="407"/>
                  </a:cubicBezTo>
                  <a:cubicBezTo>
                    <a:pt x="199" y="404"/>
                    <a:pt x="189" y="410"/>
                    <a:pt x="181" y="414"/>
                  </a:cubicBezTo>
                  <a:cubicBezTo>
                    <a:pt x="192" y="410"/>
                    <a:pt x="205" y="401"/>
                    <a:pt x="207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6" y="401"/>
                    <a:pt x="222" y="374"/>
                    <a:pt x="215" y="386"/>
                  </a:cubicBezTo>
                  <a:cubicBezTo>
                    <a:pt x="215" y="386"/>
                    <a:pt x="215" y="386"/>
                    <a:pt x="215" y="386"/>
                  </a:cubicBezTo>
                  <a:cubicBezTo>
                    <a:pt x="215" y="385"/>
                    <a:pt x="215" y="385"/>
                    <a:pt x="215" y="385"/>
                  </a:cubicBezTo>
                  <a:cubicBezTo>
                    <a:pt x="215" y="385"/>
                    <a:pt x="215" y="385"/>
                    <a:pt x="215" y="385"/>
                  </a:cubicBezTo>
                  <a:cubicBezTo>
                    <a:pt x="215" y="385"/>
                    <a:pt x="215" y="385"/>
                    <a:pt x="215" y="385"/>
                  </a:cubicBezTo>
                  <a:cubicBezTo>
                    <a:pt x="215" y="383"/>
                    <a:pt x="215" y="383"/>
                    <a:pt x="215" y="383"/>
                  </a:cubicBezTo>
                  <a:cubicBezTo>
                    <a:pt x="215" y="381"/>
                    <a:pt x="215" y="381"/>
                    <a:pt x="215" y="381"/>
                  </a:cubicBezTo>
                  <a:cubicBezTo>
                    <a:pt x="215" y="377"/>
                    <a:pt x="215" y="377"/>
                    <a:pt x="215" y="377"/>
                  </a:cubicBezTo>
                  <a:cubicBezTo>
                    <a:pt x="215" y="374"/>
                    <a:pt x="216" y="371"/>
                    <a:pt x="216" y="367"/>
                  </a:cubicBezTo>
                  <a:cubicBezTo>
                    <a:pt x="217" y="374"/>
                    <a:pt x="220" y="374"/>
                    <a:pt x="220" y="385"/>
                  </a:cubicBezTo>
                  <a:cubicBezTo>
                    <a:pt x="220" y="386"/>
                    <a:pt x="220" y="386"/>
                    <a:pt x="220" y="386"/>
                  </a:cubicBezTo>
                  <a:cubicBezTo>
                    <a:pt x="220" y="386"/>
                    <a:pt x="220" y="386"/>
                    <a:pt x="220" y="386"/>
                  </a:cubicBezTo>
                  <a:cubicBezTo>
                    <a:pt x="216" y="393"/>
                    <a:pt x="230" y="369"/>
                    <a:pt x="210" y="402"/>
                  </a:cubicBezTo>
                  <a:cubicBezTo>
                    <a:pt x="210" y="402"/>
                    <a:pt x="210" y="402"/>
                    <a:pt x="210" y="402"/>
                  </a:cubicBezTo>
                  <a:cubicBezTo>
                    <a:pt x="210" y="402"/>
                    <a:pt x="210" y="402"/>
                    <a:pt x="210" y="402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09" y="403"/>
                    <a:pt x="209" y="403"/>
                    <a:pt x="209" y="403"/>
                  </a:cubicBezTo>
                  <a:cubicBezTo>
                    <a:pt x="208" y="404"/>
                    <a:pt x="208" y="404"/>
                    <a:pt x="208" y="404"/>
                  </a:cubicBezTo>
                  <a:cubicBezTo>
                    <a:pt x="206" y="404"/>
                    <a:pt x="206" y="404"/>
                    <a:pt x="206" y="404"/>
                  </a:cubicBezTo>
                  <a:cubicBezTo>
                    <a:pt x="205" y="405"/>
                    <a:pt x="204" y="405"/>
                    <a:pt x="204" y="405"/>
                  </a:cubicBezTo>
                  <a:cubicBezTo>
                    <a:pt x="204" y="405"/>
                    <a:pt x="204" y="404"/>
                    <a:pt x="205" y="404"/>
                  </a:cubicBezTo>
                  <a:cubicBezTo>
                    <a:pt x="207" y="402"/>
                    <a:pt x="208" y="401"/>
                    <a:pt x="201" y="404"/>
                  </a:cubicBezTo>
                  <a:cubicBezTo>
                    <a:pt x="201" y="406"/>
                    <a:pt x="201" y="406"/>
                    <a:pt x="201" y="406"/>
                  </a:cubicBezTo>
                  <a:cubicBezTo>
                    <a:pt x="195" y="409"/>
                    <a:pt x="191" y="412"/>
                    <a:pt x="185" y="416"/>
                  </a:cubicBezTo>
                  <a:cubicBezTo>
                    <a:pt x="181" y="417"/>
                    <a:pt x="185" y="415"/>
                    <a:pt x="187" y="413"/>
                  </a:cubicBezTo>
                  <a:cubicBezTo>
                    <a:pt x="176" y="419"/>
                    <a:pt x="167" y="424"/>
                    <a:pt x="159" y="430"/>
                  </a:cubicBezTo>
                  <a:cubicBezTo>
                    <a:pt x="175" y="423"/>
                    <a:pt x="197" y="409"/>
                    <a:pt x="204" y="407"/>
                  </a:cubicBezTo>
                  <a:cubicBezTo>
                    <a:pt x="208" y="405"/>
                    <a:pt x="208" y="405"/>
                    <a:pt x="208" y="405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31" y="368"/>
                    <a:pt x="216" y="393"/>
                    <a:pt x="221" y="386"/>
                  </a:cubicBezTo>
                  <a:cubicBezTo>
                    <a:pt x="221" y="386"/>
                    <a:pt x="221" y="386"/>
                    <a:pt x="221" y="386"/>
                  </a:cubicBezTo>
                  <a:cubicBezTo>
                    <a:pt x="221" y="385"/>
                    <a:pt x="221" y="385"/>
                    <a:pt x="221" y="385"/>
                  </a:cubicBezTo>
                  <a:cubicBezTo>
                    <a:pt x="221" y="385"/>
                    <a:pt x="221" y="385"/>
                    <a:pt x="221" y="385"/>
                  </a:cubicBezTo>
                  <a:cubicBezTo>
                    <a:pt x="221" y="385"/>
                    <a:pt x="221" y="385"/>
                    <a:pt x="221" y="385"/>
                  </a:cubicBezTo>
                  <a:cubicBezTo>
                    <a:pt x="221" y="384"/>
                    <a:pt x="221" y="384"/>
                    <a:pt x="221" y="384"/>
                  </a:cubicBezTo>
                  <a:cubicBezTo>
                    <a:pt x="220" y="375"/>
                    <a:pt x="220" y="375"/>
                    <a:pt x="220" y="375"/>
                  </a:cubicBezTo>
                  <a:cubicBezTo>
                    <a:pt x="219" y="358"/>
                    <a:pt x="219" y="358"/>
                    <a:pt x="219" y="358"/>
                  </a:cubicBezTo>
                  <a:cubicBezTo>
                    <a:pt x="218" y="358"/>
                    <a:pt x="217" y="370"/>
                    <a:pt x="216" y="360"/>
                  </a:cubicBezTo>
                  <a:cubicBezTo>
                    <a:pt x="218" y="356"/>
                    <a:pt x="219" y="346"/>
                    <a:pt x="219" y="333"/>
                  </a:cubicBezTo>
                  <a:cubicBezTo>
                    <a:pt x="217" y="338"/>
                    <a:pt x="217" y="312"/>
                    <a:pt x="215" y="318"/>
                  </a:cubicBezTo>
                  <a:cubicBezTo>
                    <a:pt x="216" y="324"/>
                    <a:pt x="215" y="328"/>
                    <a:pt x="214" y="328"/>
                  </a:cubicBezTo>
                  <a:cubicBezTo>
                    <a:pt x="214" y="316"/>
                    <a:pt x="212" y="327"/>
                    <a:pt x="212" y="320"/>
                  </a:cubicBezTo>
                  <a:cubicBezTo>
                    <a:pt x="213" y="296"/>
                    <a:pt x="214" y="321"/>
                    <a:pt x="214" y="297"/>
                  </a:cubicBezTo>
                  <a:cubicBezTo>
                    <a:pt x="215" y="302"/>
                    <a:pt x="218" y="315"/>
                    <a:pt x="219" y="328"/>
                  </a:cubicBezTo>
                  <a:cubicBezTo>
                    <a:pt x="220" y="327"/>
                    <a:pt x="218" y="315"/>
                    <a:pt x="220" y="309"/>
                  </a:cubicBezTo>
                  <a:cubicBezTo>
                    <a:pt x="218" y="317"/>
                    <a:pt x="217" y="304"/>
                    <a:pt x="217" y="310"/>
                  </a:cubicBezTo>
                  <a:cubicBezTo>
                    <a:pt x="216" y="292"/>
                    <a:pt x="214" y="270"/>
                    <a:pt x="213" y="247"/>
                  </a:cubicBezTo>
                  <a:cubicBezTo>
                    <a:pt x="217" y="251"/>
                    <a:pt x="216" y="286"/>
                    <a:pt x="220" y="278"/>
                  </a:cubicBezTo>
                  <a:cubicBezTo>
                    <a:pt x="219" y="267"/>
                    <a:pt x="217" y="267"/>
                    <a:pt x="218" y="259"/>
                  </a:cubicBezTo>
                  <a:cubicBezTo>
                    <a:pt x="220" y="251"/>
                    <a:pt x="218" y="232"/>
                    <a:pt x="218" y="217"/>
                  </a:cubicBezTo>
                  <a:cubicBezTo>
                    <a:pt x="217" y="224"/>
                    <a:pt x="217" y="224"/>
                    <a:pt x="217" y="224"/>
                  </a:cubicBezTo>
                  <a:cubicBezTo>
                    <a:pt x="216" y="218"/>
                    <a:pt x="217" y="208"/>
                    <a:pt x="217" y="201"/>
                  </a:cubicBezTo>
                  <a:cubicBezTo>
                    <a:pt x="217" y="203"/>
                    <a:pt x="217" y="203"/>
                    <a:pt x="217" y="203"/>
                  </a:cubicBezTo>
                  <a:cubicBezTo>
                    <a:pt x="217" y="196"/>
                    <a:pt x="217" y="196"/>
                    <a:pt x="217" y="196"/>
                  </a:cubicBezTo>
                  <a:cubicBezTo>
                    <a:pt x="217" y="195"/>
                    <a:pt x="217" y="195"/>
                    <a:pt x="217" y="195"/>
                  </a:cubicBezTo>
                  <a:cubicBezTo>
                    <a:pt x="216" y="188"/>
                    <a:pt x="217" y="169"/>
                    <a:pt x="216" y="155"/>
                  </a:cubicBezTo>
                  <a:cubicBezTo>
                    <a:pt x="215" y="155"/>
                    <a:pt x="216" y="169"/>
                    <a:pt x="216" y="176"/>
                  </a:cubicBezTo>
                  <a:cubicBezTo>
                    <a:pt x="216" y="178"/>
                    <a:pt x="215" y="190"/>
                    <a:pt x="214" y="184"/>
                  </a:cubicBezTo>
                  <a:cubicBezTo>
                    <a:pt x="214" y="167"/>
                    <a:pt x="212" y="155"/>
                    <a:pt x="212" y="135"/>
                  </a:cubicBezTo>
                  <a:cubicBezTo>
                    <a:pt x="212" y="142"/>
                    <a:pt x="212" y="142"/>
                    <a:pt x="212" y="142"/>
                  </a:cubicBezTo>
                  <a:cubicBezTo>
                    <a:pt x="211" y="135"/>
                    <a:pt x="211" y="127"/>
                    <a:pt x="211" y="118"/>
                  </a:cubicBezTo>
                  <a:cubicBezTo>
                    <a:pt x="212" y="101"/>
                    <a:pt x="213" y="130"/>
                    <a:pt x="214" y="120"/>
                  </a:cubicBezTo>
                  <a:cubicBezTo>
                    <a:pt x="216" y="127"/>
                    <a:pt x="214" y="138"/>
                    <a:pt x="216" y="140"/>
                  </a:cubicBezTo>
                  <a:cubicBezTo>
                    <a:pt x="218" y="129"/>
                    <a:pt x="218" y="129"/>
                    <a:pt x="218" y="129"/>
                  </a:cubicBezTo>
                  <a:cubicBezTo>
                    <a:pt x="217" y="120"/>
                    <a:pt x="219" y="111"/>
                    <a:pt x="219" y="104"/>
                  </a:cubicBezTo>
                  <a:cubicBezTo>
                    <a:pt x="218" y="111"/>
                    <a:pt x="218" y="111"/>
                    <a:pt x="218" y="111"/>
                  </a:cubicBezTo>
                  <a:cubicBezTo>
                    <a:pt x="216" y="110"/>
                    <a:pt x="217" y="104"/>
                    <a:pt x="217" y="100"/>
                  </a:cubicBezTo>
                  <a:cubicBezTo>
                    <a:pt x="215" y="105"/>
                    <a:pt x="215" y="105"/>
                    <a:pt x="215" y="105"/>
                  </a:cubicBezTo>
                  <a:cubicBezTo>
                    <a:pt x="215" y="115"/>
                    <a:pt x="217" y="121"/>
                    <a:pt x="215" y="128"/>
                  </a:cubicBezTo>
                  <a:cubicBezTo>
                    <a:pt x="214" y="111"/>
                    <a:pt x="212" y="115"/>
                    <a:pt x="212" y="94"/>
                  </a:cubicBezTo>
                  <a:cubicBezTo>
                    <a:pt x="213" y="93"/>
                    <a:pt x="213" y="98"/>
                    <a:pt x="213" y="100"/>
                  </a:cubicBezTo>
                  <a:cubicBezTo>
                    <a:pt x="214" y="93"/>
                    <a:pt x="212" y="86"/>
                    <a:pt x="213" y="74"/>
                  </a:cubicBezTo>
                  <a:cubicBezTo>
                    <a:pt x="214" y="81"/>
                    <a:pt x="215" y="92"/>
                    <a:pt x="216" y="83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4" y="72"/>
                    <a:pt x="215" y="74"/>
                    <a:pt x="215" y="72"/>
                  </a:cubicBezTo>
                  <a:cubicBezTo>
                    <a:pt x="215" y="64"/>
                    <a:pt x="213" y="73"/>
                    <a:pt x="214" y="62"/>
                  </a:cubicBezTo>
                  <a:cubicBezTo>
                    <a:pt x="214" y="60"/>
                    <a:pt x="214" y="56"/>
                    <a:pt x="215" y="58"/>
                  </a:cubicBezTo>
                  <a:cubicBezTo>
                    <a:pt x="215" y="44"/>
                    <a:pt x="214" y="51"/>
                    <a:pt x="213" y="38"/>
                  </a:cubicBezTo>
                  <a:cubicBezTo>
                    <a:pt x="213" y="50"/>
                    <a:pt x="210" y="50"/>
                    <a:pt x="210" y="38"/>
                  </a:cubicBezTo>
                  <a:cubicBezTo>
                    <a:pt x="210" y="35"/>
                    <a:pt x="210" y="35"/>
                    <a:pt x="210" y="35"/>
                  </a:cubicBezTo>
                  <a:cubicBezTo>
                    <a:pt x="210" y="34"/>
                    <a:pt x="210" y="34"/>
                    <a:pt x="210" y="34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06" y="37"/>
                    <a:pt x="219" y="24"/>
                    <a:pt x="201" y="42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202" y="42"/>
                    <a:pt x="202" y="42"/>
                    <a:pt x="202" y="42"/>
                  </a:cubicBezTo>
                  <a:cubicBezTo>
                    <a:pt x="208" y="42"/>
                    <a:pt x="208" y="42"/>
                    <a:pt x="208" y="42"/>
                  </a:cubicBezTo>
                  <a:cubicBezTo>
                    <a:pt x="211" y="42"/>
                    <a:pt x="215" y="42"/>
                    <a:pt x="218" y="42"/>
                  </a:cubicBezTo>
                  <a:cubicBezTo>
                    <a:pt x="224" y="42"/>
                    <a:pt x="230" y="42"/>
                    <a:pt x="236" y="44"/>
                  </a:cubicBezTo>
                  <a:cubicBezTo>
                    <a:pt x="243" y="42"/>
                    <a:pt x="243" y="42"/>
                    <a:pt x="243" y="42"/>
                  </a:cubicBezTo>
                  <a:cubicBezTo>
                    <a:pt x="239" y="44"/>
                    <a:pt x="254" y="43"/>
                    <a:pt x="259" y="43"/>
                  </a:cubicBezTo>
                  <a:cubicBezTo>
                    <a:pt x="261" y="45"/>
                    <a:pt x="234" y="43"/>
                    <a:pt x="234" y="46"/>
                  </a:cubicBezTo>
                  <a:cubicBezTo>
                    <a:pt x="245" y="47"/>
                    <a:pt x="240" y="48"/>
                    <a:pt x="237" y="48"/>
                  </a:cubicBezTo>
                  <a:cubicBezTo>
                    <a:pt x="249" y="48"/>
                    <a:pt x="241" y="46"/>
                    <a:pt x="246" y="45"/>
                  </a:cubicBezTo>
                  <a:cubicBezTo>
                    <a:pt x="246" y="46"/>
                    <a:pt x="267" y="45"/>
                    <a:pt x="260" y="47"/>
                  </a:cubicBezTo>
                  <a:cubicBezTo>
                    <a:pt x="270" y="47"/>
                    <a:pt x="272" y="45"/>
                    <a:pt x="279" y="45"/>
                  </a:cubicBezTo>
                  <a:cubicBezTo>
                    <a:pt x="278" y="46"/>
                    <a:pt x="277" y="47"/>
                    <a:pt x="278" y="48"/>
                  </a:cubicBezTo>
                  <a:cubicBezTo>
                    <a:pt x="278" y="47"/>
                    <a:pt x="288" y="48"/>
                    <a:pt x="290" y="48"/>
                  </a:cubicBezTo>
                  <a:cubicBezTo>
                    <a:pt x="288" y="48"/>
                    <a:pt x="293" y="47"/>
                    <a:pt x="285" y="47"/>
                  </a:cubicBezTo>
                  <a:cubicBezTo>
                    <a:pt x="287" y="46"/>
                    <a:pt x="305" y="47"/>
                    <a:pt x="305" y="46"/>
                  </a:cubicBezTo>
                  <a:cubicBezTo>
                    <a:pt x="306" y="48"/>
                    <a:pt x="324" y="46"/>
                    <a:pt x="333" y="47"/>
                  </a:cubicBezTo>
                  <a:cubicBezTo>
                    <a:pt x="332" y="43"/>
                    <a:pt x="316" y="49"/>
                    <a:pt x="313" y="45"/>
                  </a:cubicBezTo>
                  <a:cubicBezTo>
                    <a:pt x="325" y="44"/>
                    <a:pt x="354" y="45"/>
                    <a:pt x="374" y="43"/>
                  </a:cubicBezTo>
                  <a:cubicBezTo>
                    <a:pt x="392" y="44"/>
                    <a:pt x="374" y="45"/>
                    <a:pt x="378" y="46"/>
                  </a:cubicBezTo>
                  <a:cubicBezTo>
                    <a:pt x="362" y="47"/>
                    <a:pt x="358" y="46"/>
                    <a:pt x="344" y="46"/>
                  </a:cubicBezTo>
                  <a:cubicBezTo>
                    <a:pt x="359" y="47"/>
                    <a:pt x="384" y="47"/>
                    <a:pt x="395" y="45"/>
                  </a:cubicBezTo>
                  <a:cubicBezTo>
                    <a:pt x="412" y="45"/>
                    <a:pt x="413" y="50"/>
                    <a:pt x="433" y="49"/>
                  </a:cubicBezTo>
                  <a:cubicBezTo>
                    <a:pt x="431" y="47"/>
                    <a:pt x="431" y="47"/>
                    <a:pt x="425" y="46"/>
                  </a:cubicBezTo>
                  <a:cubicBezTo>
                    <a:pt x="430" y="46"/>
                    <a:pt x="436" y="46"/>
                    <a:pt x="442" y="46"/>
                  </a:cubicBezTo>
                  <a:cubicBezTo>
                    <a:pt x="446" y="46"/>
                    <a:pt x="433" y="45"/>
                    <a:pt x="441" y="45"/>
                  </a:cubicBezTo>
                  <a:cubicBezTo>
                    <a:pt x="444" y="45"/>
                    <a:pt x="451" y="45"/>
                    <a:pt x="450" y="46"/>
                  </a:cubicBezTo>
                  <a:cubicBezTo>
                    <a:pt x="448" y="46"/>
                    <a:pt x="448" y="46"/>
                    <a:pt x="448" y="46"/>
                  </a:cubicBezTo>
                  <a:cubicBezTo>
                    <a:pt x="467" y="45"/>
                    <a:pt x="462" y="49"/>
                    <a:pt x="478" y="47"/>
                  </a:cubicBezTo>
                  <a:cubicBezTo>
                    <a:pt x="477" y="46"/>
                    <a:pt x="474" y="47"/>
                    <a:pt x="470" y="47"/>
                  </a:cubicBezTo>
                  <a:cubicBezTo>
                    <a:pt x="466" y="46"/>
                    <a:pt x="477" y="44"/>
                    <a:pt x="484" y="44"/>
                  </a:cubicBezTo>
                  <a:cubicBezTo>
                    <a:pt x="483" y="45"/>
                    <a:pt x="491" y="44"/>
                    <a:pt x="496" y="44"/>
                  </a:cubicBezTo>
                  <a:cubicBezTo>
                    <a:pt x="500" y="46"/>
                    <a:pt x="483" y="45"/>
                    <a:pt x="480" y="46"/>
                  </a:cubicBezTo>
                  <a:cubicBezTo>
                    <a:pt x="495" y="46"/>
                    <a:pt x="495" y="46"/>
                    <a:pt x="495" y="46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508" y="44"/>
                    <a:pt x="508" y="44"/>
                    <a:pt x="508" y="44"/>
                  </a:cubicBezTo>
                  <a:cubicBezTo>
                    <a:pt x="497" y="45"/>
                    <a:pt x="502" y="42"/>
                    <a:pt x="507" y="42"/>
                  </a:cubicBezTo>
                  <a:cubicBezTo>
                    <a:pt x="518" y="42"/>
                    <a:pt x="529" y="43"/>
                    <a:pt x="528" y="44"/>
                  </a:cubicBezTo>
                  <a:cubicBezTo>
                    <a:pt x="529" y="43"/>
                    <a:pt x="543" y="43"/>
                    <a:pt x="553" y="42"/>
                  </a:cubicBezTo>
                  <a:cubicBezTo>
                    <a:pt x="542" y="42"/>
                    <a:pt x="551" y="41"/>
                    <a:pt x="555" y="40"/>
                  </a:cubicBezTo>
                  <a:cubicBezTo>
                    <a:pt x="570" y="42"/>
                    <a:pt x="570" y="42"/>
                    <a:pt x="570" y="42"/>
                  </a:cubicBezTo>
                  <a:cubicBezTo>
                    <a:pt x="554" y="43"/>
                    <a:pt x="574" y="44"/>
                    <a:pt x="570" y="45"/>
                  </a:cubicBezTo>
                  <a:cubicBezTo>
                    <a:pt x="565" y="47"/>
                    <a:pt x="555" y="46"/>
                    <a:pt x="546" y="45"/>
                  </a:cubicBezTo>
                  <a:cubicBezTo>
                    <a:pt x="563" y="49"/>
                    <a:pt x="570" y="44"/>
                    <a:pt x="586" y="45"/>
                  </a:cubicBezTo>
                  <a:cubicBezTo>
                    <a:pt x="586" y="46"/>
                    <a:pt x="584" y="47"/>
                    <a:pt x="578" y="47"/>
                  </a:cubicBezTo>
                  <a:cubicBezTo>
                    <a:pt x="580" y="47"/>
                    <a:pt x="591" y="45"/>
                    <a:pt x="602" y="46"/>
                  </a:cubicBezTo>
                  <a:cubicBezTo>
                    <a:pt x="599" y="46"/>
                    <a:pt x="593" y="44"/>
                    <a:pt x="603" y="43"/>
                  </a:cubicBezTo>
                  <a:cubicBezTo>
                    <a:pt x="617" y="45"/>
                    <a:pt x="617" y="45"/>
                    <a:pt x="617" y="45"/>
                  </a:cubicBezTo>
                  <a:cubicBezTo>
                    <a:pt x="632" y="46"/>
                    <a:pt x="622" y="43"/>
                    <a:pt x="635" y="42"/>
                  </a:cubicBezTo>
                  <a:cubicBezTo>
                    <a:pt x="626" y="41"/>
                    <a:pt x="626" y="41"/>
                    <a:pt x="626" y="41"/>
                  </a:cubicBezTo>
                  <a:cubicBezTo>
                    <a:pt x="628" y="39"/>
                    <a:pt x="644" y="41"/>
                    <a:pt x="644" y="39"/>
                  </a:cubicBezTo>
                  <a:cubicBezTo>
                    <a:pt x="636" y="39"/>
                    <a:pt x="632" y="40"/>
                    <a:pt x="623" y="40"/>
                  </a:cubicBezTo>
                  <a:cubicBezTo>
                    <a:pt x="620" y="38"/>
                    <a:pt x="634" y="39"/>
                    <a:pt x="639" y="38"/>
                  </a:cubicBezTo>
                  <a:cubicBezTo>
                    <a:pt x="656" y="39"/>
                    <a:pt x="652" y="39"/>
                    <a:pt x="665" y="40"/>
                  </a:cubicBezTo>
                  <a:cubicBezTo>
                    <a:pt x="666" y="43"/>
                    <a:pt x="644" y="44"/>
                    <a:pt x="647" y="47"/>
                  </a:cubicBezTo>
                  <a:cubicBezTo>
                    <a:pt x="664" y="47"/>
                    <a:pt x="688" y="46"/>
                    <a:pt x="699" y="47"/>
                  </a:cubicBezTo>
                  <a:cubicBezTo>
                    <a:pt x="714" y="46"/>
                    <a:pt x="713" y="44"/>
                    <a:pt x="710" y="42"/>
                  </a:cubicBezTo>
                  <a:cubicBezTo>
                    <a:pt x="717" y="42"/>
                    <a:pt x="720" y="42"/>
                    <a:pt x="724" y="43"/>
                  </a:cubicBezTo>
                  <a:cubicBezTo>
                    <a:pt x="717" y="44"/>
                    <a:pt x="717" y="44"/>
                    <a:pt x="717" y="44"/>
                  </a:cubicBezTo>
                  <a:cubicBezTo>
                    <a:pt x="735" y="43"/>
                    <a:pt x="746" y="42"/>
                    <a:pt x="765" y="42"/>
                  </a:cubicBezTo>
                  <a:cubicBezTo>
                    <a:pt x="776" y="41"/>
                    <a:pt x="772" y="40"/>
                    <a:pt x="769" y="38"/>
                  </a:cubicBezTo>
                  <a:cubicBezTo>
                    <a:pt x="781" y="38"/>
                    <a:pt x="781" y="38"/>
                    <a:pt x="781" y="38"/>
                  </a:cubicBezTo>
                  <a:cubicBezTo>
                    <a:pt x="779" y="38"/>
                    <a:pt x="779" y="38"/>
                    <a:pt x="779" y="38"/>
                  </a:cubicBezTo>
                  <a:cubicBezTo>
                    <a:pt x="782" y="36"/>
                    <a:pt x="793" y="36"/>
                    <a:pt x="801" y="36"/>
                  </a:cubicBezTo>
                  <a:cubicBezTo>
                    <a:pt x="801" y="37"/>
                    <a:pt x="796" y="37"/>
                    <a:pt x="796" y="38"/>
                  </a:cubicBezTo>
                  <a:cubicBezTo>
                    <a:pt x="803" y="39"/>
                    <a:pt x="814" y="38"/>
                    <a:pt x="820" y="38"/>
                  </a:cubicBezTo>
                  <a:cubicBezTo>
                    <a:pt x="820" y="38"/>
                    <a:pt x="815" y="40"/>
                    <a:pt x="806" y="40"/>
                  </a:cubicBezTo>
                  <a:cubicBezTo>
                    <a:pt x="806" y="39"/>
                    <a:pt x="806" y="39"/>
                    <a:pt x="805" y="39"/>
                  </a:cubicBezTo>
                  <a:cubicBezTo>
                    <a:pt x="791" y="40"/>
                    <a:pt x="791" y="40"/>
                    <a:pt x="791" y="40"/>
                  </a:cubicBezTo>
                  <a:cubicBezTo>
                    <a:pt x="807" y="39"/>
                    <a:pt x="817" y="41"/>
                    <a:pt x="817" y="43"/>
                  </a:cubicBezTo>
                  <a:cubicBezTo>
                    <a:pt x="833" y="42"/>
                    <a:pt x="803" y="41"/>
                    <a:pt x="823" y="40"/>
                  </a:cubicBezTo>
                  <a:cubicBezTo>
                    <a:pt x="848" y="44"/>
                    <a:pt x="871" y="39"/>
                    <a:pt x="886" y="44"/>
                  </a:cubicBezTo>
                  <a:cubicBezTo>
                    <a:pt x="898" y="43"/>
                    <a:pt x="912" y="42"/>
                    <a:pt x="930" y="41"/>
                  </a:cubicBezTo>
                  <a:cubicBezTo>
                    <a:pt x="930" y="40"/>
                    <a:pt x="943" y="41"/>
                    <a:pt x="941" y="39"/>
                  </a:cubicBezTo>
                  <a:cubicBezTo>
                    <a:pt x="923" y="37"/>
                    <a:pt x="908" y="42"/>
                    <a:pt x="894" y="39"/>
                  </a:cubicBezTo>
                  <a:cubicBezTo>
                    <a:pt x="886" y="40"/>
                    <a:pt x="888" y="41"/>
                    <a:pt x="885" y="42"/>
                  </a:cubicBezTo>
                  <a:cubicBezTo>
                    <a:pt x="878" y="42"/>
                    <a:pt x="871" y="42"/>
                    <a:pt x="870" y="41"/>
                  </a:cubicBezTo>
                  <a:cubicBezTo>
                    <a:pt x="887" y="40"/>
                    <a:pt x="875" y="37"/>
                    <a:pt x="895" y="37"/>
                  </a:cubicBezTo>
                  <a:cubicBezTo>
                    <a:pt x="893" y="36"/>
                    <a:pt x="876" y="36"/>
                    <a:pt x="868" y="36"/>
                  </a:cubicBezTo>
                  <a:cubicBezTo>
                    <a:pt x="871" y="35"/>
                    <a:pt x="868" y="34"/>
                    <a:pt x="863" y="34"/>
                  </a:cubicBezTo>
                  <a:cubicBezTo>
                    <a:pt x="869" y="32"/>
                    <a:pt x="881" y="31"/>
                    <a:pt x="887" y="30"/>
                  </a:cubicBezTo>
                  <a:cubicBezTo>
                    <a:pt x="885" y="31"/>
                    <a:pt x="889" y="31"/>
                    <a:pt x="887" y="32"/>
                  </a:cubicBezTo>
                  <a:cubicBezTo>
                    <a:pt x="909" y="29"/>
                    <a:pt x="909" y="29"/>
                    <a:pt x="909" y="29"/>
                  </a:cubicBezTo>
                  <a:cubicBezTo>
                    <a:pt x="915" y="30"/>
                    <a:pt x="917" y="32"/>
                    <a:pt x="913" y="32"/>
                  </a:cubicBezTo>
                  <a:cubicBezTo>
                    <a:pt x="925" y="33"/>
                    <a:pt x="946" y="31"/>
                    <a:pt x="946" y="33"/>
                  </a:cubicBezTo>
                  <a:cubicBezTo>
                    <a:pt x="961" y="33"/>
                    <a:pt x="941" y="32"/>
                    <a:pt x="940" y="31"/>
                  </a:cubicBezTo>
                  <a:cubicBezTo>
                    <a:pt x="941" y="31"/>
                    <a:pt x="941" y="31"/>
                    <a:pt x="941" y="31"/>
                  </a:cubicBezTo>
                  <a:cubicBezTo>
                    <a:pt x="925" y="31"/>
                    <a:pt x="925" y="31"/>
                    <a:pt x="925" y="31"/>
                  </a:cubicBezTo>
                  <a:cubicBezTo>
                    <a:pt x="923" y="28"/>
                    <a:pt x="943" y="32"/>
                    <a:pt x="946" y="29"/>
                  </a:cubicBezTo>
                  <a:cubicBezTo>
                    <a:pt x="947" y="27"/>
                    <a:pt x="953" y="27"/>
                    <a:pt x="960" y="28"/>
                  </a:cubicBezTo>
                  <a:cubicBezTo>
                    <a:pt x="965" y="29"/>
                    <a:pt x="965" y="29"/>
                    <a:pt x="965" y="29"/>
                  </a:cubicBezTo>
                  <a:cubicBezTo>
                    <a:pt x="965" y="29"/>
                    <a:pt x="965" y="29"/>
                    <a:pt x="965" y="29"/>
                  </a:cubicBezTo>
                  <a:cubicBezTo>
                    <a:pt x="966" y="29"/>
                    <a:pt x="966" y="29"/>
                    <a:pt x="966" y="29"/>
                  </a:cubicBezTo>
                  <a:cubicBezTo>
                    <a:pt x="966" y="29"/>
                    <a:pt x="966" y="29"/>
                    <a:pt x="966" y="29"/>
                  </a:cubicBezTo>
                  <a:cubicBezTo>
                    <a:pt x="966" y="29"/>
                    <a:pt x="966" y="29"/>
                    <a:pt x="966" y="29"/>
                  </a:cubicBezTo>
                  <a:cubicBezTo>
                    <a:pt x="968" y="31"/>
                    <a:pt x="961" y="24"/>
                    <a:pt x="970" y="33"/>
                  </a:cubicBezTo>
                  <a:cubicBezTo>
                    <a:pt x="970" y="33"/>
                    <a:pt x="970" y="33"/>
                    <a:pt x="970" y="33"/>
                  </a:cubicBezTo>
                  <a:cubicBezTo>
                    <a:pt x="970" y="33"/>
                    <a:pt x="970" y="33"/>
                    <a:pt x="970" y="33"/>
                  </a:cubicBezTo>
                  <a:cubicBezTo>
                    <a:pt x="970" y="34"/>
                    <a:pt x="970" y="34"/>
                    <a:pt x="970" y="34"/>
                  </a:cubicBezTo>
                  <a:cubicBezTo>
                    <a:pt x="970" y="35"/>
                    <a:pt x="970" y="35"/>
                    <a:pt x="970" y="35"/>
                  </a:cubicBezTo>
                  <a:cubicBezTo>
                    <a:pt x="969" y="38"/>
                    <a:pt x="969" y="38"/>
                    <a:pt x="969" y="38"/>
                  </a:cubicBezTo>
                  <a:cubicBezTo>
                    <a:pt x="969" y="42"/>
                    <a:pt x="969" y="45"/>
                    <a:pt x="969" y="48"/>
                  </a:cubicBezTo>
                  <a:cubicBezTo>
                    <a:pt x="965" y="35"/>
                    <a:pt x="965" y="35"/>
                    <a:pt x="965" y="35"/>
                  </a:cubicBezTo>
                  <a:cubicBezTo>
                    <a:pt x="966" y="46"/>
                    <a:pt x="966" y="46"/>
                    <a:pt x="966" y="46"/>
                  </a:cubicBezTo>
                  <a:cubicBezTo>
                    <a:pt x="965" y="43"/>
                    <a:pt x="964" y="41"/>
                    <a:pt x="963" y="39"/>
                  </a:cubicBezTo>
                  <a:cubicBezTo>
                    <a:pt x="963" y="38"/>
                    <a:pt x="962" y="37"/>
                    <a:pt x="962" y="35"/>
                  </a:cubicBezTo>
                  <a:cubicBezTo>
                    <a:pt x="962" y="34"/>
                    <a:pt x="962" y="34"/>
                    <a:pt x="962" y="34"/>
                  </a:cubicBezTo>
                  <a:cubicBezTo>
                    <a:pt x="961" y="34"/>
                    <a:pt x="961" y="34"/>
                    <a:pt x="961" y="34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70" y="41"/>
                    <a:pt x="964" y="35"/>
                    <a:pt x="966" y="37"/>
                  </a:cubicBezTo>
                  <a:cubicBezTo>
                    <a:pt x="966" y="37"/>
                    <a:pt x="966" y="37"/>
                    <a:pt x="966" y="37"/>
                  </a:cubicBezTo>
                  <a:cubicBezTo>
                    <a:pt x="965" y="37"/>
                    <a:pt x="965" y="37"/>
                    <a:pt x="965" y="37"/>
                  </a:cubicBezTo>
                  <a:cubicBezTo>
                    <a:pt x="964" y="38"/>
                    <a:pt x="963" y="38"/>
                    <a:pt x="962" y="38"/>
                  </a:cubicBezTo>
                  <a:cubicBezTo>
                    <a:pt x="965" y="38"/>
                    <a:pt x="965" y="38"/>
                    <a:pt x="965" y="38"/>
                  </a:cubicBezTo>
                  <a:cubicBezTo>
                    <a:pt x="965" y="38"/>
                    <a:pt x="965" y="38"/>
                    <a:pt x="965" y="38"/>
                  </a:cubicBezTo>
                  <a:cubicBezTo>
                    <a:pt x="965" y="38"/>
                    <a:pt x="965" y="38"/>
                    <a:pt x="965" y="38"/>
                  </a:cubicBezTo>
                  <a:cubicBezTo>
                    <a:pt x="966" y="38"/>
                    <a:pt x="966" y="38"/>
                    <a:pt x="966" y="38"/>
                  </a:cubicBezTo>
                  <a:cubicBezTo>
                    <a:pt x="963" y="36"/>
                    <a:pt x="970" y="4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4"/>
                    <a:pt x="961" y="34"/>
                    <a:pt x="961" y="34"/>
                  </a:cubicBezTo>
                  <a:cubicBezTo>
                    <a:pt x="961" y="36"/>
                    <a:pt x="961" y="36"/>
                    <a:pt x="961" y="36"/>
                  </a:cubicBezTo>
                  <a:cubicBezTo>
                    <a:pt x="961" y="42"/>
                    <a:pt x="961" y="42"/>
                    <a:pt x="961" y="42"/>
                  </a:cubicBezTo>
                  <a:cubicBezTo>
                    <a:pt x="960" y="56"/>
                    <a:pt x="960" y="56"/>
                    <a:pt x="960" y="56"/>
                  </a:cubicBezTo>
                  <a:cubicBezTo>
                    <a:pt x="960" y="65"/>
                    <a:pt x="960" y="73"/>
                    <a:pt x="960" y="78"/>
                  </a:cubicBezTo>
                  <a:cubicBezTo>
                    <a:pt x="959" y="82"/>
                    <a:pt x="958" y="84"/>
                    <a:pt x="957" y="82"/>
                  </a:cubicBezTo>
                  <a:cubicBezTo>
                    <a:pt x="959" y="98"/>
                    <a:pt x="955" y="107"/>
                    <a:pt x="955" y="121"/>
                  </a:cubicBezTo>
                  <a:cubicBezTo>
                    <a:pt x="957" y="135"/>
                    <a:pt x="957" y="106"/>
                    <a:pt x="959" y="117"/>
                  </a:cubicBezTo>
                  <a:cubicBezTo>
                    <a:pt x="958" y="121"/>
                    <a:pt x="959" y="129"/>
                    <a:pt x="959" y="133"/>
                  </a:cubicBezTo>
                  <a:cubicBezTo>
                    <a:pt x="959" y="129"/>
                    <a:pt x="960" y="113"/>
                    <a:pt x="960" y="102"/>
                  </a:cubicBezTo>
                  <a:cubicBezTo>
                    <a:pt x="960" y="110"/>
                    <a:pt x="962" y="110"/>
                    <a:pt x="963" y="112"/>
                  </a:cubicBezTo>
                  <a:cubicBezTo>
                    <a:pt x="963" y="98"/>
                    <a:pt x="963" y="98"/>
                    <a:pt x="963" y="98"/>
                  </a:cubicBezTo>
                  <a:cubicBezTo>
                    <a:pt x="965" y="99"/>
                    <a:pt x="963" y="115"/>
                    <a:pt x="964" y="121"/>
                  </a:cubicBezTo>
                  <a:cubicBezTo>
                    <a:pt x="962" y="117"/>
                    <a:pt x="962" y="119"/>
                    <a:pt x="960" y="115"/>
                  </a:cubicBezTo>
                  <a:cubicBezTo>
                    <a:pt x="961" y="127"/>
                    <a:pt x="961" y="144"/>
                    <a:pt x="960" y="154"/>
                  </a:cubicBezTo>
                  <a:cubicBezTo>
                    <a:pt x="959" y="160"/>
                    <a:pt x="959" y="149"/>
                    <a:pt x="959" y="146"/>
                  </a:cubicBezTo>
                  <a:cubicBezTo>
                    <a:pt x="957" y="149"/>
                    <a:pt x="959" y="157"/>
                    <a:pt x="958" y="160"/>
                  </a:cubicBezTo>
                  <a:cubicBezTo>
                    <a:pt x="956" y="158"/>
                    <a:pt x="958" y="153"/>
                    <a:pt x="957" y="149"/>
                  </a:cubicBezTo>
                  <a:cubicBezTo>
                    <a:pt x="957" y="182"/>
                    <a:pt x="957" y="182"/>
                    <a:pt x="957" y="182"/>
                  </a:cubicBezTo>
                  <a:cubicBezTo>
                    <a:pt x="956" y="182"/>
                    <a:pt x="956" y="174"/>
                    <a:pt x="956" y="168"/>
                  </a:cubicBezTo>
                  <a:cubicBezTo>
                    <a:pt x="955" y="179"/>
                    <a:pt x="955" y="186"/>
                    <a:pt x="958" y="198"/>
                  </a:cubicBezTo>
                  <a:cubicBezTo>
                    <a:pt x="957" y="210"/>
                    <a:pt x="956" y="223"/>
                    <a:pt x="955" y="219"/>
                  </a:cubicBezTo>
                  <a:cubicBezTo>
                    <a:pt x="955" y="224"/>
                    <a:pt x="956" y="221"/>
                    <a:pt x="957" y="221"/>
                  </a:cubicBezTo>
                  <a:cubicBezTo>
                    <a:pt x="957" y="236"/>
                    <a:pt x="959" y="238"/>
                    <a:pt x="959" y="247"/>
                  </a:cubicBezTo>
                  <a:cubicBezTo>
                    <a:pt x="961" y="240"/>
                    <a:pt x="961" y="240"/>
                    <a:pt x="961" y="240"/>
                  </a:cubicBezTo>
                  <a:cubicBezTo>
                    <a:pt x="959" y="255"/>
                    <a:pt x="963" y="244"/>
                    <a:pt x="962" y="257"/>
                  </a:cubicBezTo>
                  <a:cubicBezTo>
                    <a:pt x="961" y="255"/>
                    <a:pt x="959" y="256"/>
                    <a:pt x="957" y="258"/>
                  </a:cubicBezTo>
                  <a:cubicBezTo>
                    <a:pt x="959" y="260"/>
                    <a:pt x="957" y="269"/>
                    <a:pt x="957" y="274"/>
                  </a:cubicBezTo>
                  <a:cubicBezTo>
                    <a:pt x="959" y="271"/>
                    <a:pt x="959" y="287"/>
                    <a:pt x="960" y="277"/>
                  </a:cubicBezTo>
                  <a:cubicBezTo>
                    <a:pt x="962" y="291"/>
                    <a:pt x="959" y="297"/>
                    <a:pt x="961" y="307"/>
                  </a:cubicBezTo>
                  <a:cubicBezTo>
                    <a:pt x="962" y="300"/>
                    <a:pt x="963" y="318"/>
                    <a:pt x="964" y="313"/>
                  </a:cubicBezTo>
                  <a:cubicBezTo>
                    <a:pt x="964" y="326"/>
                    <a:pt x="962" y="334"/>
                    <a:pt x="961" y="331"/>
                  </a:cubicBezTo>
                  <a:cubicBezTo>
                    <a:pt x="961" y="326"/>
                    <a:pt x="962" y="319"/>
                    <a:pt x="960" y="320"/>
                  </a:cubicBezTo>
                  <a:cubicBezTo>
                    <a:pt x="961" y="343"/>
                    <a:pt x="961" y="343"/>
                    <a:pt x="961" y="343"/>
                  </a:cubicBezTo>
                  <a:cubicBezTo>
                    <a:pt x="960" y="349"/>
                    <a:pt x="959" y="357"/>
                    <a:pt x="958" y="357"/>
                  </a:cubicBezTo>
                  <a:cubicBezTo>
                    <a:pt x="960" y="365"/>
                    <a:pt x="956" y="380"/>
                    <a:pt x="959" y="385"/>
                  </a:cubicBezTo>
                  <a:cubicBezTo>
                    <a:pt x="957" y="377"/>
                    <a:pt x="959" y="371"/>
                    <a:pt x="959" y="368"/>
                  </a:cubicBezTo>
                  <a:cubicBezTo>
                    <a:pt x="960" y="372"/>
                    <a:pt x="960" y="372"/>
                    <a:pt x="960" y="372"/>
                  </a:cubicBezTo>
                  <a:cubicBezTo>
                    <a:pt x="960" y="371"/>
                    <a:pt x="960" y="371"/>
                    <a:pt x="960" y="370"/>
                  </a:cubicBezTo>
                  <a:cubicBezTo>
                    <a:pt x="963" y="380"/>
                    <a:pt x="963" y="380"/>
                    <a:pt x="963" y="380"/>
                  </a:cubicBezTo>
                  <a:cubicBezTo>
                    <a:pt x="964" y="370"/>
                    <a:pt x="961" y="378"/>
                    <a:pt x="961" y="364"/>
                  </a:cubicBezTo>
                  <a:cubicBezTo>
                    <a:pt x="964" y="353"/>
                    <a:pt x="965" y="391"/>
                    <a:pt x="967" y="379"/>
                  </a:cubicBezTo>
                  <a:cubicBezTo>
                    <a:pt x="968" y="369"/>
                    <a:pt x="965" y="371"/>
                    <a:pt x="964" y="362"/>
                  </a:cubicBezTo>
                  <a:cubicBezTo>
                    <a:pt x="964" y="364"/>
                    <a:pt x="964" y="364"/>
                    <a:pt x="964" y="364"/>
                  </a:cubicBezTo>
                  <a:cubicBezTo>
                    <a:pt x="963" y="345"/>
                    <a:pt x="963" y="345"/>
                    <a:pt x="963" y="345"/>
                  </a:cubicBezTo>
                  <a:cubicBezTo>
                    <a:pt x="964" y="345"/>
                    <a:pt x="965" y="350"/>
                    <a:pt x="965" y="350"/>
                  </a:cubicBezTo>
                  <a:cubicBezTo>
                    <a:pt x="965" y="327"/>
                    <a:pt x="966" y="324"/>
                    <a:pt x="967" y="299"/>
                  </a:cubicBezTo>
                  <a:cubicBezTo>
                    <a:pt x="966" y="301"/>
                    <a:pt x="963" y="306"/>
                    <a:pt x="963" y="295"/>
                  </a:cubicBezTo>
                  <a:cubicBezTo>
                    <a:pt x="962" y="287"/>
                    <a:pt x="964" y="286"/>
                    <a:pt x="964" y="279"/>
                  </a:cubicBezTo>
                  <a:cubicBezTo>
                    <a:pt x="964" y="283"/>
                    <a:pt x="966" y="287"/>
                    <a:pt x="965" y="292"/>
                  </a:cubicBezTo>
                  <a:cubicBezTo>
                    <a:pt x="967" y="291"/>
                    <a:pt x="967" y="291"/>
                    <a:pt x="967" y="291"/>
                  </a:cubicBezTo>
                  <a:cubicBezTo>
                    <a:pt x="969" y="310"/>
                    <a:pt x="971" y="300"/>
                    <a:pt x="972" y="325"/>
                  </a:cubicBezTo>
                  <a:cubicBezTo>
                    <a:pt x="974" y="327"/>
                    <a:pt x="974" y="345"/>
                    <a:pt x="974" y="359"/>
                  </a:cubicBezTo>
                  <a:cubicBezTo>
                    <a:pt x="975" y="352"/>
                    <a:pt x="975" y="352"/>
                    <a:pt x="975" y="352"/>
                  </a:cubicBezTo>
                  <a:cubicBezTo>
                    <a:pt x="978" y="366"/>
                    <a:pt x="973" y="355"/>
                    <a:pt x="975" y="373"/>
                  </a:cubicBezTo>
                  <a:cubicBezTo>
                    <a:pt x="973" y="380"/>
                    <a:pt x="969" y="394"/>
                    <a:pt x="967" y="384"/>
                  </a:cubicBezTo>
                  <a:cubicBezTo>
                    <a:pt x="967" y="397"/>
                    <a:pt x="968" y="401"/>
                    <a:pt x="968" y="413"/>
                  </a:cubicBezTo>
                  <a:cubicBezTo>
                    <a:pt x="966" y="420"/>
                    <a:pt x="966" y="409"/>
                    <a:pt x="963" y="411"/>
                  </a:cubicBezTo>
                  <a:cubicBezTo>
                    <a:pt x="964" y="419"/>
                    <a:pt x="965" y="430"/>
                    <a:pt x="966" y="423"/>
                  </a:cubicBezTo>
                  <a:cubicBezTo>
                    <a:pt x="965" y="439"/>
                    <a:pt x="965" y="439"/>
                    <a:pt x="965" y="439"/>
                  </a:cubicBezTo>
                  <a:cubicBezTo>
                    <a:pt x="964" y="440"/>
                    <a:pt x="964" y="434"/>
                    <a:pt x="964" y="432"/>
                  </a:cubicBezTo>
                  <a:cubicBezTo>
                    <a:pt x="964" y="438"/>
                    <a:pt x="965" y="450"/>
                    <a:pt x="966" y="453"/>
                  </a:cubicBezTo>
                  <a:cubicBezTo>
                    <a:pt x="966" y="452"/>
                    <a:pt x="965" y="448"/>
                    <a:pt x="966" y="446"/>
                  </a:cubicBezTo>
                  <a:cubicBezTo>
                    <a:pt x="966" y="453"/>
                    <a:pt x="968" y="465"/>
                    <a:pt x="968" y="466"/>
                  </a:cubicBezTo>
                  <a:cubicBezTo>
                    <a:pt x="967" y="456"/>
                    <a:pt x="970" y="455"/>
                    <a:pt x="968" y="445"/>
                  </a:cubicBezTo>
                  <a:cubicBezTo>
                    <a:pt x="969" y="446"/>
                    <a:pt x="970" y="448"/>
                    <a:pt x="970" y="453"/>
                  </a:cubicBezTo>
                  <a:cubicBezTo>
                    <a:pt x="971" y="445"/>
                    <a:pt x="971" y="436"/>
                    <a:pt x="972" y="433"/>
                  </a:cubicBezTo>
                  <a:cubicBezTo>
                    <a:pt x="971" y="440"/>
                    <a:pt x="973" y="444"/>
                    <a:pt x="973" y="446"/>
                  </a:cubicBezTo>
                  <a:cubicBezTo>
                    <a:pt x="973" y="439"/>
                    <a:pt x="973" y="427"/>
                    <a:pt x="972" y="422"/>
                  </a:cubicBezTo>
                  <a:cubicBezTo>
                    <a:pt x="975" y="421"/>
                    <a:pt x="972" y="398"/>
                    <a:pt x="975" y="406"/>
                  </a:cubicBezTo>
                  <a:cubicBezTo>
                    <a:pt x="974" y="405"/>
                    <a:pt x="974" y="395"/>
                    <a:pt x="974" y="391"/>
                  </a:cubicBezTo>
                  <a:cubicBezTo>
                    <a:pt x="975" y="391"/>
                    <a:pt x="976" y="403"/>
                    <a:pt x="977" y="409"/>
                  </a:cubicBezTo>
                  <a:cubicBezTo>
                    <a:pt x="978" y="433"/>
                    <a:pt x="975" y="408"/>
                    <a:pt x="974" y="414"/>
                  </a:cubicBezTo>
                  <a:cubicBezTo>
                    <a:pt x="975" y="433"/>
                    <a:pt x="975" y="433"/>
                    <a:pt x="975" y="433"/>
                  </a:cubicBezTo>
                  <a:cubicBezTo>
                    <a:pt x="975" y="431"/>
                    <a:pt x="976" y="440"/>
                    <a:pt x="976" y="428"/>
                  </a:cubicBezTo>
                  <a:cubicBezTo>
                    <a:pt x="978" y="434"/>
                    <a:pt x="979" y="446"/>
                    <a:pt x="978" y="456"/>
                  </a:cubicBezTo>
                  <a:cubicBezTo>
                    <a:pt x="979" y="458"/>
                    <a:pt x="978" y="451"/>
                    <a:pt x="978" y="448"/>
                  </a:cubicBezTo>
                  <a:cubicBezTo>
                    <a:pt x="979" y="451"/>
                    <a:pt x="982" y="463"/>
                    <a:pt x="982" y="447"/>
                  </a:cubicBezTo>
                  <a:cubicBezTo>
                    <a:pt x="982" y="452"/>
                    <a:pt x="981" y="440"/>
                    <a:pt x="980" y="448"/>
                  </a:cubicBezTo>
                  <a:cubicBezTo>
                    <a:pt x="980" y="441"/>
                    <a:pt x="981" y="425"/>
                    <a:pt x="982" y="431"/>
                  </a:cubicBezTo>
                  <a:cubicBezTo>
                    <a:pt x="982" y="424"/>
                    <a:pt x="981" y="409"/>
                    <a:pt x="981" y="403"/>
                  </a:cubicBezTo>
                  <a:cubicBezTo>
                    <a:pt x="982" y="402"/>
                    <a:pt x="981" y="409"/>
                    <a:pt x="982" y="412"/>
                  </a:cubicBezTo>
                  <a:cubicBezTo>
                    <a:pt x="981" y="390"/>
                    <a:pt x="981" y="390"/>
                    <a:pt x="981" y="390"/>
                  </a:cubicBezTo>
                  <a:cubicBezTo>
                    <a:pt x="980" y="396"/>
                    <a:pt x="980" y="396"/>
                    <a:pt x="980" y="396"/>
                  </a:cubicBezTo>
                  <a:cubicBezTo>
                    <a:pt x="981" y="380"/>
                    <a:pt x="978" y="370"/>
                    <a:pt x="977" y="357"/>
                  </a:cubicBezTo>
                  <a:cubicBezTo>
                    <a:pt x="979" y="359"/>
                    <a:pt x="979" y="370"/>
                    <a:pt x="980" y="378"/>
                  </a:cubicBezTo>
                  <a:cubicBezTo>
                    <a:pt x="982" y="370"/>
                    <a:pt x="979" y="373"/>
                    <a:pt x="979" y="359"/>
                  </a:cubicBezTo>
                  <a:cubicBezTo>
                    <a:pt x="979" y="358"/>
                    <a:pt x="980" y="357"/>
                    <a:pt x="980" y="358"/>
                  </a:cubicBezTo>
                  <a:cubicBezTo>
                    <a:pt x="979" y="348"/>
                    <a:pt x="979" y="348"/>
                    <a:pt x="979" y="348"/>
                  </a:cubicBezTo>
                  <a:cubicBezTo>
                    <a:pt x="979" y="344"/>
                    <a:pt x="979" y="346"/>
                    <a:pt x="979" y="348"/>
                  </a:cubicBezTo>
                  <a:cubicBezTo>
                    <a:pt x="977" y="329"/>
                    <a:pt x="977" y="348"/>
                    <a:pt x="976" y="324"/>
                  </a:cubicBezTo>
                  <a:cubicBezTo>
                    <a:pt x="975" y="338"/>
                    <a:pt x="977" y="336"/>
                    <a:pt x="977" y="348"/>
                  </a:cubicBezTo>
                  <a:cubicBezTo>
                    <a:pt x="975" y="356"/>
                    <a:pt x="974" y="334"/>
                    <a:pt x="973" y="331"/>
                  </a:cubicBezTo>
                  <a:cubicBezTo>
                    <a:pt x="974" y="319"/>
                    <a:pt x="977" y="317"/>
                    <a:pt x="975" y="302"/>
                  </a:cubicBezTo>
                  <a:cubicBezTo>
                    <a:pt x="976" y="313"/>
                    <a:pt x="977" y="303"/>
                    <a:pt x="977" y="318"/>
                  </a:cubicBezTo>
                  <a:cubicBezTo>
                    <a:pt x="978" y="326"/>
                    <a:pt x="978" y="313"/>
                    <a:pt x="979" y="312"/>
                  </a:cubicBezTo>
                  <a:cubicBezTo>
                    <a:pt x="979" y="308"/>
                    <a:pt x="977" y="314"/>
                    <a:pt x="978" y="303"/>
                  </a:cubicBezTo>
                  <a:cubicBezTo>
                    <a:pt x="978" y="304"/>
                    <a:pt x="978" y="304"/>
                    <a:pt x="978" y="304"/>
                  </a:cubicBezTo>
                  <a:cubicBezTo>
                    <a:pt x="976" y="286"/>
                    <a:pt x="976" y="286"/>
                    <a:pt x="976" y="286"/>
                  </a:cubicBezTo>
                  <a:cubicBezTo>
                    <a:pt x="977" y="269"/>
                    <a:pt x="973" y="248"/>
                    <a:pt x="976" y="236"/>
                  </a:cubicBezTo>
                  <a:cubicBezTo>
                    <a:pt x="973" y="239"/>
                    <a:pt x="973" y="239"/>
                    <a:pt x="973" y="239"/>
                  </a:cubicBezTo>
                  <a:cubicBezTo>
                    <a:pt x="973" y="228"/>
                    <a:pt x="973" y="213"/>
                    <a:pt x="973" y="206"/>
                  </a:cubicBezTo>
                  <a:cubicBezTo>
                    <a:pt x="974" y="207"/>
                    <a:pt x="974" y="214"/>
                    <a:pt x="975" y="222"/>
                  </a:cubicBezTo>
                  <a:cubicBezTo>
                    <a:pt x="975" y="203"/>
                    <a:pt x="974" y="186"/>
                    <a:pt x="972" y="173"/>
                  </a:cubicBezTo>
                  <a:cubicBezTo>
                    <a:pt x="970" y="183"/>
                    <a:pt x="970" y="184"/>
                    <a:pt x="969" y="193"/>
                  </a:cubicBezTo>
                  <a:cubicBezTo>
                    <a:pt x="966" y="180"/>
                    <a:pt x="971" y="178"/>
                    <a:pt x="970" y="162"/>
                  </a:cubicBezTo>
                  <a:cubicBezTo>
                    <a:pt x="972" y="162"/>
                    <a:pt x="972" y="167"/>
                    <a:pt x="974" y="163"/>
                  </a:cubicBezTo>
                  <a:cubicBezTo>
                    <a:pt x="972" y="156"/>
                    <a:pt x="972" y="145"/>
                    <a:pt x="971" y="138"/>
                  </a:cubicBezTo>
                  <a:cubicBezTo>
                    <a:pt x="973" y="134"/>
                    <a:pt x="975" y="141"/>
                    <a:pt x="975" y="157"/>
                  </a:cubicBezTo>
                  <a:cubicBezTo>
                    <a:pt x="973" y="170"/>
                    <a:pt x="977" y="183"/>
                    <a:pt x="975" y="194"/>
                  </a:cubicBezTo>
                  <a:cubicBezTo>
                    <a:pt x="976" y="187"/>
                    <a:pt x="976" y="187"/>
                    <a:pt x="976" y="187"/>
                  </a:cubicBezTo>
                  <a:cubicBezTo>
                    <a:pt x="977" y="200"/>
                    <a:pt x="976" y="207"/>
                    <a:pt x="977" y="218"/>
                  </a:cubicBezTo>
                  <a:cubicBezTo>
                    <a:pt x="977" y="217"/>
                    <a:pt x="977" y="217"/>
                    <a:pt x="977" y="217"/>
                  </a:cubicBezTo>
                  <a:cubicBezTo>
                    <a:pt x="979" y="223"/>
                    <a:pt x="979" y="223"/>
                    <a:pt x="979" y="223"/>
                  </a:cubicBezTo>
                  <a:cubicBezTo>
                    <a:pt x="979" y="217"/>
                    <a:pt x="979" y="217"/>
                    <a:pt x="979" y="217"/>
                  </a:cubicBezTo>
                  <a:cubicBezTo>
                    <a:pt x="980" y="221"/>
                    <a:pt x="982" y="233"/>
                    <a:pt x="982" y="236"/>
                  </a:cubicBezTo>
                  <a:cubicBezTo>
                    <a:pt x="982" y="219"/>
                    <a:pt x="979" y="217"/>
                    <a:pt x="977" y="209"/>
                  </a:cubicBezTo>
                  <a:cubicBezTo>
                    <a:pt x="977" y="193"/>
                    <a:pt x="981" y="187"/>
                    <a:pt x="979" y="176"/>
                  </a:cubicBezTo>
                  <a:cubicBezTo>
                    <a:pt x="980" y="175"/>
                    <a:pt x="981" y="166"/>
                    <a:pt x="982" y="174"/>
                  </a:cubicBezTo>
                  <a:cubicBezTo>
                    <a:pt x="982" y="182"/>
                    <a:pt x="981" y="189"/>
                    <a:pt x="982" y="189"/>
                  </a:cubicBezTo>
                  <a:cubicBezTo>
                    <a:pt x="982" y="180"/>
                    <a:pt x="983" y="184"/>
                    <a:pt x="983" y="170"/>
                  </a:cubicBezTo>
                  <a:cubicBezTo>
                    <a:pt x="981" y="167"/>
                    <a:pt x="979" y="156"/>
                    <a:pt x="978" y="146"/>
                  </a:cubicBezTo>
                  <a:cubicBezTo>
                    <a:pt x="977" y="136"/>
                    <a:pt x="977" y="122"/>
                    <a:pt x="977" y="113"/>
                  </a:cubicBezTo>
                  <a:cubicBezTo>
                    <a:pt x="978" y="124"/>
                    <a:pt x="979" y="135"/>
                    <a:pt x="981" y="132"/>
                  </a:cubicBezTo>
                  <a:cubicBezTo>
                    <a:pt x="979" y="126"/>
                    <a:pt x="982" y="111"/>
                    <a:pt x="980" y="114"/>
                  </a:cubicBezTo>
                  <a:cubicBezTo>
                    <a:pt x="980" y="102"/>
                    <a:pt x="980" y="81"/>
                    <a:pt x="982" y="80"/>
                  </a:cubicBezTo>
                  <a:cubicBezTo>
                    <a:pt x="983" y="91"/>
                    <a:pt x="982" y="103"/>
                    <a:pt x="982" y="113"/>
                  </a:cubicBezTo>
                  <a:cubicBezTo>
                    <a:pt x="982" y="110"/>
                    <a:pt x="983" y="107"/>
                    <a:pt x="983" y="109"/>
                  </a:cubicBezTo>
                  <a:cubicBezTo>
                    <a:pt x="983" y="124"/>
                    <a:pt x="983" y="124"/>
                    <a:pt x="983" y="124"/>
                  </a:cubicBezTo>
                  <a:cubicBezTo>
                    <a:pt x="984" y="112"/>
                    <a:pt x="985" y="115"/>
                    <a:pt x="985" y="100"/>
                  </a:cubicBezTo>
                  <a:cubicBezTo>
                    <a:pt x="984" y="101"/>
                    <a:pt x="984" y="103"/>
                    <a:pt x="984" y="102"/>
                  </a:cubicBezTo>
                  <a:cubicBezTo>
                    <a:pt x="984" y="98"/>
                    <a:pt x="984" y="94"/>
                    <a:pt x="984" y="90"/>
                  </a:cubicBezTo>
                  <a:cubicBezTo>
                    <a:pt x="986" y="90"/>
                    <a:pt x="986" y="90"/>
                    <a:pt x="986" y="90"/>
                  </a:cubicBezTo>
                  <a:cubicBezTo>
                    <a:pt x="985" y="79"/>
                    <a:pt x="988" y="59"/>
                    <a:pt x="986" y="39"/>
                  </a:cubicBezTo>
                  <a:cubicBezTo>
                    <a:pt x="986" y="41"/>
                    <a:pt x="986" y="41"/>
                    <a:pt x="986" y="41"/>
                  </a:cubicBezTo>
                  <a:cubicBezTo>
                    <a:pt x="987" y="39"/>
                    <a:pt x="986" y="37"/>
                    <a:pt x="986" y="36"/>
                  </a:cubicBezTo>
                  <a:cubicBezTo>
                    <a:pt x="986" y="34"/>
                    <a:pt x="986" y="34"/>
                    <a:pt x="986" y="34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77" y="24"/>
                    <a:pt x="1007" y="54"/>
                    <a:pt x="966" y="13"/>
                  </a:cubicBezTo>
                  <a:cubicBezTo>
                    <a:pt x="966" y="13"/>
                    <a:pt x="966" y="13"/>
                    <a:pt x="966" y="13"/>
                  </a:cubicBezTo>
                  <a:cubicBezTo>
                    <a:pt x="965" y="13"/>
                    <a:pt x="965" y="13"/>
                    <a:pt x="965" y="13"/>
                  </a:cubicBezTo>
                  <a:cubicBezTo>
                    <a:pt x="964" y="13"/>
                    <a:pt x="964" y="13"/>
                    <a:pt x="964" y="13"/>
                  </a:cubicBezTo>
                  <a:cubicBezTo>
                    <a:pt x="961" y="13"/>
                    <a:pt x="959" y="14"/>
                    <a:pt x="957" y="14"/>
                  </a:cubicBezTo>
                  <a:cubicBezTo>
                    <a:pt x="953" y="15"/>
                    <a:pt x="948" y="16"/>
                    <a:pt x="940" y="16"/>
                  </a:cubicBezTo>
                  <a:cubicBezTo>
                    <a:pt x="945" y="15"/>
                    <a:pt x="942" y="15"/>
                    <a:pt x="942" y="14"/>
                  </a:cubicBezTo>
                  <a:cubicBezTo>
                    <a:pt x="933" y="15"/>
                    <a:pt x="929" y="13"/>
                    <a:pt x="920" y="12"/>
                  </a:cubicBezTo>
                  <a:cubicBezTo>
                    <a:pt x="930" y="14"/>
                    <a:pt x="914" y="15"/>
                    <a:pt x="921" y="15"/>
                  </a:cubicBezTo>
                  <a:cubicBezTo>
                    <a:pt x="921" y="17"/>
                    <a:pt x="904" y="17"/>
                    <a:pt x="895" y="17"/>
                  </a:cubicBezTo>
                  <a:cubicBezTo>
                    <a:pt x="890" y="14"/>
                    <a:pt x="923" y="16"/>
                    <a:pt x="909" y="13"/>
                  </a:cubicBezTo>
                  <a:cubicBezTo>
                    <a:pt x="900" y="13"/>
                    <a:pt x="898" y="14"/>
                    <a:pt x="904" y="15"/>
                  </a:cubicBezTo>
                  <a:cubicBezTo>
                    <a:pt x="893" y="14"/>
                    <a:pt x="877" y="14"/>
                    <a:pt x="869" y="12"/>
                  </a:cubicBezTo>
                  <a:cubicBezTo>
                    <a:pt x="855" y="14"/>
                    <a:pt x="850" y="13"/>
                    <a:pt x="842" y="16"/>
                  </a:cubicBezTo>
                  <a:cubicBezTo>
                    <a:pt x="849" y="16"/>
                    <a:pt x="849" y="14"/>
                    <a:pt x="858" y="15"/>
                  </a:cubicBezTo>
                  <a:cubicBezTo>
                    <a:pt x="848" y="17"/>
                    <a:pt x="848" y="17"/>
                    <a:pt x="848" y="17"/>
                  </a:cubicBezTo>
                  <a:cubicBezTo>
                    <a:pt x="835" y="17"/>
                    <a:pt x="825" y="15"/>
                    <a:pt x="816" y="15"/>
                  </a:cubicBezTo>
                  <a:cubicBezTo>
                    <a:pt x="826" y="14"/>
                    <a:pt x="826" y="14"/>
                    <a:pt x="826" y="14"/>
                  </a:cubicBezTo>
                  <a:cubicBezTo>
                    <a:pt x="825" y="15"/>
                    <a:pt x="825" y="15"/>
                    <a:pt x="825" y="15"/>
                  </a:cubicBezTo>
                  <a:cubicBezTo>
                    <a:pt x="829" y="14"/>
                    <a:pt x="841" y="14"/>
                    <a:pt x="839" y="13"/>
                  </a:cubicBezTo>
                  <a:cubicBezTo>
                    <a:pt x="831" y="15"/>
                    <a:pt x="824" y="13"/>
                    <a:pt x="813" y="14"/>
                  </a:cubicBezTo>
                  <a:cubicBezTo>
                    <a:pt x="814" y="14"/>
                    <a:pt x="814" y="14"/>
                    <a:pt x="814" y="14"/>
                  </a:cubicBezTo>
                  <a:cubicBezTo>
                    <a:pt x="794" y="15"/>
                    <a:pt x="780" y="11"/>
                    <a:pt x="768" y="15"/>
                  </a:cubicBezTo>
                  <a:cubicBezTo>
                    <a:pt x="771" y="15"/>
                    <a:pt x="778" y="16"/>
                    <a:pt x="776" y="17"/>
                  </a:cubicBezTo>
                  <a:cubicBezTo>
                    <a:pt x="772" y="16"/>
                    <a:pt x="760" y="16"/>
                    <a:pt x="760" y="15"/>
                  </a:cubicBezTo>
                  <a:cubicBezTo>
                    <a:pt x="764" y="15"/>
                    <a:pt x="764" y="15"/>
                    <a:pt x="764" y="15"/>
                  </a:cubicBezTo>
                  <a:cubicBezTo>
                    <a:pt x="753" y="14"/>
                    <a:pt x="746" y="14"/>
                    <a:pt x="742" y="15"/>
                  </a:cubicBezTo>
                  <a:cubicBezTo>
                    <a:pt x="739" y="16"/>
                    <a:pt x="742" y="17"/>
                    <a:pt x="734" y="18"/>
                  </a:cubicBezTo>
                  <a:cubicBezTo>
                    <a:pt x="715" y="17"/>
                    <a:pt x="742" y="15"/>
                    <a:pt x="729" y="13"/>
                  </a:cubicBezTo>
                  <a:cubicBezTo>
                    <a:pt x="711" y="15"/>
                    <a:pt x="711" y="15"/>
                    <a:pt x="711" y="15"/>
                  </a:cubicBezTo>
                  <a:cubicBezTo>
                    <a:pt x="707" y="14"/>
                    <a:pt x="707" y="14"/>
                    <a:pt x="707" y="14"/>
                  </a:cubicBezTo>
                  <a:cubicBezTo>
                    <a:pt x="680" y="12"/>
                    <a:pt x="659" y="16"/>
                    <a:pt x="630" y="16"/>
                  </a:cubicBezTo>
                  <a:cubicBezTo>
                    <a:pt x="630" y="14"/>
                    <a:pt x="651" y="13"/>
                    <a:pt x="658" y="13"/>
                  </a:cubicBezTo>
                  <a:cubicBezTo>
                    <a:pt x="649" y="11"/>
                    <a:pt x="636" y="14"/>
                    <a:pt x="624" y="13"/>
                  </a:cubicBezTo>
                  <a:cubicBezTo>
                    <a:pt x="613" y="12"/>
                    <a:pt x="605" y="14"/>
                    <a:pt x="607" y="15"/>
                  </a:cubicBezTo>
                  <a:cubicBezTo>
                    <a:pt x="593" y="16"/>
                    <a:pt x="597" y="14"/>
                    <a:pt x="595" y="14"/>
                  </a:cubicBezTo>
                  <a:cubicBezTo>
                    <a:pt x="591" y="16"/>
                    <a:pt x="573" y="15"/>
                    <a:pt x="562" y="16"/>
                  </a:cubicBezTo>
                  <a:cubicBezTo>
                    <a:pt x="562" y="15"/>
                    <a:pt x="562" y="15"/>
                    <a:pt x="562" y="15"/>
                  </a:cubicBezTo>
                  <a:cubicBezTo>
                    <a:pt x="545" y="16"/>
                    <a:pt x="545" y="16"/>
                    <a:pt x="545" y="16"/>
                  </a:cubicBezTo>
                  <a:cubicBezTo>
                    <a:pt x="549" y="16"/>
                    <a:pt x="545" y="17"/>
                    <a:pt x="545" y="18"/>
                  </a:cubicBezTo>
                  <a:cubicBezTo>
                    <a:pt x="541" y="18"/>
                    <a:pt x="541" y="18"/>
                    <a:pt x="541" y="18"/>
                  </a:cubicBezTo>
                  <a:cubicBezTo>
                    <a:pt x="557" y="22"/>
                    <a:pt x="579" y="16"/>
                    <a:pt x="596" y="20"/>
                  </a:cubicBezTo>
                  <a:cubicBezTo>
                    <a:pt x="591" y="20"/>
                    <a:pt x="598" y="21"/>
                    <a:pt x="592" y="21"/>
                  </a:cubicBezTo>
                  <a:cubicBezTo>
                    <a:pt x="588" y="21"/>
                    <a:pt x="587" y="21"/>
                    <a:pt x="587" y="20"/>
                  </a:cubicBezTo>
                  <a:cubicBezTo>
                    <a:pt x="584" y="21"/>
                    <a:pt x="577" y="22"/>
                    <a:pt x="586" y="22"/>
                  </a:cubicBezTo>
                  <a:cubicBezTo>
                    <a:pt x="586" y="25"/>
                    <a:pt x="567" y="24"/>
                    <a:pt x="554" y="25"/>
                  </a:cubicBezTo>
                  <a:cubicBezTo>
                    <a:pt x="544" y="24"/>
                    <a:pt x="565" y="23"/>
                    <a:pt x="570" y="21"/>
                  </a:cubicBezTo>
                  <a:cubicBezTo>
                    <a:pt x="565" y="22"/>
                    <a:pt x="561" y="23"/>
                    <a:pt x="554" y="22"/>
                  </a:cubicBezTo>
                  <a:cubicBezTo>
                    <a:pt x="556" y="20"/>
                    <a:pt x="556" y="20"/>
                    <a:pt x="556" y="20"/>
                  </a:cubicBezTo>
                  <a:cubicBezTo>
                    <a:pt x="538" y="21"/>
                    <a:pt x="551" y="22"/>
                    <a:pt x="547" y="24"/>
                  </a:cubicBezTo>
                  <a:cubicBezTo>
                    <a:pt x="542" y="26"/>
                    <a:pt x="531" y="24"/>
                    <a:pt x="526" y="24"/>
                  </a:cubicBezTo>
                  <a:cubicBezTo>
                    <a:pt x="532" y="23"/>
                    <a:pt x="532" y="23"/>
                    <a:pt x="532" y="23"/>
                  </a:cubicBezTo>
                  <a:cubicBezTo>
                    <a:pt x="518" y="23"/>
                    <a:pt x="515" y="25"/>
                    <a:pt x="503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512" y="25"/>
                    <a:pt x="516" y="20"/>
                    <a:pt x="525" y="21"/>
                  </a:cubicBezTo>
                  <a:cubicBezTo>
                    <a:pt x="502" y="19"/>
                    <a:pt x="530" y="17"/>
                    <a:pt x="537" y="15"/>
                  </a:cubicBezTo>
                  <a:cubicBezTo>
                    <a:pt x="527" y="16"/>
                    <a:pt x="518" y="15"/>
                    <a:pt x="513" y="14"/>
                  </a:cubicBezTo>
                  <a:cubicBezTo>
                    <a:pt x="499" y="17"/>
                    <a:pt x="483" y="13"/>
                    <a:pt x="469" y="16"/>
                  </a:cubicBezTo>
                  <a:cubicBezTo>
                    <a:pt x="462" y="16"/>
                    <a:pt x="476" y="15"/>
                    <a:pt x="468" y="15"/>
                  </a:cubicBezTo>
                  <a:cubicBezTo>
                    <a:pt x="453" y="15"/>
                    <a:pt x="438" y="15"/>
                    <a:pt x="422" y="16"/>
                  </a:cubicBezTo>
                  <a:cubicBezTo>
                    <a:pt x="414" y="16"/>
                    <a:pt x="416" y="15"/>
                    <a:pt x="414" y="14"/>
                  </a:cubicBezTo>
                  <a:cubicBezTo>
                    <a:pt x="375" y="13"/>
                    <a:pt x="360" y="18"/>
                    <a:pt x="318" y="17"/>
                  </a:cubicBezTo>
                  <a:cubicBezTo>
                    <a:pt x="324" y="16"/>
                    <a:pt x="324" y="16"/>
                    <a:pt x="324" y="16"/>
                  </a:cubicBezTo>
                  <a:cubicBezTo>
                    <a:pt x="315" y="16"/>
                    <a:pt x="308" y="15"/>
                    <a:pt x="303" y="17"/>
                  </a:cubicBezTo>
                  <a:cubicBezTo>
                    <a:pt x="292" y="13"/>
                    <a:pt x="266" y="19"/>
                    <a:pt x="252" y="15"/>
                  </a:cubicBezTo>
                  <a:cubicBezTo>
                    <a:pt x="233" y="14"/>
                    <a:pt x="232" y="17"/>
                    <a:pt x="217" y="18"/>
                  </a:cubicBezTo>
                  <a:cubicBezTo>
                    <a:pt x="217" y="17"/>
                    <a:pt x="222" y="16"/>
                    <a:pt x="214" y="15"/>
                  </a:cubicBezTo>
                  <a:cubicBezTo>
                    <a:pt x="205" y="16"/>
                    <a:pt x="205" y="16"/>
                    <a:pt x="205" y="16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17" y="0"/>
                    <a:pt x="180" y="37"/>
                    <a:pt x="183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3" y="35"/>
                    <a:pt x="183" y="35"/>
                    <a:pt x="183" y="35"/>
                  </a:cubicBezTo>
                  <a:cubicBezTo>
                    <a:pt x="183" y="38"/>
                    <a:pt x="183" y="38"/>
                    <a:pt x="183" y="38"/>
                  </a:cubicBezTo>
                  <a:cubicBezTo>
                    <a:pt x="184" y="55"/>
                    <a:pt x="184" y="55"/>
                    <a:pt x="184" y="55"/>
                  </a:cubicBezTo>
                  <a:cubicBezTo>
                    <a:pt x="184" y="90"/>
                    <a:pt x="184" y="90"/>
                    <a:pt x="184" y="90"/>
                  </a:cubicBezTo>
                  <a:cubicBezTo>
                    <a:pt x="185" y="113"/>
                    <a:pt x="185" y="137"/>
                    <a:pt x="185" y="163"/>
                  </a:cubicBezTo>
                  <a:cubicBezTo>
                    <a:pt x="185" y="163"/>
                    <a:pt x="185" y="160"/>
                    <a:pt x="184" y="159"/>
                  </a:cubicBezTo>
                  <a:cubicBezTo>
                    <a:pt x="184" y="193"/>
                    <a:pt x="188" y="226"/>
                    <a:pt x="186" y="255"/>
                  </a:cubicBezTo>
                  <a:cubicBezTo>
                    <a:pt x="187" y="260"/>
                    <a:pt x="188" y="276"/>
                    <a:pt x="189" y="271"/>
                  </a:cubicBezTo>
                  <a:cubicBezTo>
                    <a:pt x="189" y="265"/>
                    <a:pt x="191" y="264"/>
                    <a:pt x="192" y="264"/>
                  </a:cubicBezTo>
                  <a:cubicBezTo>
                    <a:pt x="194" y="289"/>
                    <a:pt x="189" y="276"/>
                    <a:pt x="190" y="293"/>
                  </a:cubicBezTo>
                  <a:cubicBezTo>
                    <a:pt x="187" y="299"/>
                    <a:pt x="188" y="283"/>
                    <a:pt x="186" y="283"/>
                  </a:cubicBezTo>
                  <a:cubicBezTo>
                    <a:pt x="188" y="307"/>
                    <a:pt x="188" y="307"/>
                    <a:pt x="188" y="307"/>
                  </a:cubicBezTo>
                  <a:cubicBezTo>
                    <a:pt x="187" y="321"/>
                    <a:pt x="188" y="334"/>
                    <a:pt x="187" y="346"/>
                  </a:cubicBezTo>
                  <a:cubicBezTo>
                    <a:pt x="187" y="341"/>
                    <a:pt x="185" y="345"/>
                    <a:pt x="186" y="336"/>
                  </a:cubicBezTo>
                  <a:cubicBezTo>
                    <a:pt x="186" y="337"/>
                    <a:pt x="186" y="336"/>
                    <a:pt x="186" y="338"/>
                  </a:cubicBezTo>
                  <a:cubicBezTo>
                    <a:pt x="187" y="317"/>
                    <a:pt x="185" y="327"/>
                    <a:pt x="184" y="308"/>
                  </a:cubicBezTo>
                  <a:cubicBezTo>
                    <a:pt x="185" y="324"/>
                    <a:pt x="186" y="346"/>
                    <a:pt x="185" y="360"/>
                  </a:cubicBezTo>
                  <a:cubicBezTo>
                    <a:pt x="187" y="357"/>
                    <a:pt x="186" y="372"/>
                    <a:pt x="187" y="376"/>
                  </a:cubicBezTo>
                  <a:cubicBezTo>
                    <a:pt x="187" y="377"/>
                    <a:pt x="187" y="377"/>
                    <a:pt x="187" y="377"/>
                  </a:cubicBezTo>
                  <a:cubicBezTo>
                    <a:pt x="187" y="377"/>
                    <a:pt x="188" y="379"/>
                    <a:pt x="188" y="381"/>
                  </a:cubicBezTo>
                  <a:cubicBezTo>
                    <a:pt x="188" y="385"/>
                    <a:pt x="188" y="385"/>
                    <a:pt x="188" y="385"/>
                  </a:cubicBezTo>
                  <a:cubicBezTo>
                    <a:pt x="188" y="385"/>
                    <a:pt x="188" y="385"/>
                    <a:pt x="188" y="385"/>
                  </a:cubicBezTo>
                  <a:cubicBezTo>
                    <a:pt x="188" y="385"/>
                    <a:pt x="188" y="385"/>
                    <a:pt x="188" y="385"/>
                  </a:cubicBezTo>
                  <a:cubicBezTo>
                    <a:pt x="188" y="386"/>
                    <a:pt x="188" y="386"/>
                    <a:pt x="188" y="386"/>
                  </a:cubicBezTo>
                  <a:cubicBezTo>
                    <a:pt x="188" y="386"/>
                    <a:pt x="188" y="386"/>
                    <a:pt x="188" y="386"/>
                  </a:cubicBezTo>
                  <a:cubicBezTo>
                    <a:pt x="188" y="386"/>
                    <a:pt x="188" y="386"/>
                    <a:pt x="188" y="386"/>
                  </a:cubicBezTo>
                  <a:cubicBezTo>
                    <a:pt x="202" y="364"/>
                    <a:pt x="192" y="379"/>
                    <a:pt x="195" y="375"/>
                  </a:cubicBezTo>
                  <a:cubicBezTo>
                    <a:pt x="195" y="375"/>
                    <a:pt x="195" y="375"/>
                    <a:pt x="195" y="375"/>
                  </a:cubicBezTo>
                  <a:cubicBezTo>
                    <a:pt x="195" y="375"/>
                    <a:pt x="195" y="375"/>
                    <a:pt x="195" y="375"/>
                  </a:cubicBezTo>
                  <a:cubicBezTo>
                    <a:pt x="195" y="375"/>
                    <a:pt x="195" y="375"/>
                    <a:pt x="195" y="375"/>
                  </a:cubicBezTo>
                  <a:cubicBezTo>
                    <a:pt x="194" y="375"/>
                    <a:pt x="194" y="375"/>
                    <a:pt x="194" y="375"/>
                  </a:cubicBezTo>
                  <a:cubicBezTo>
                    <a:pt x="193" y="376"/>
                    <a:pt x="193" y="376"/>
                    <a:pt x="193" y="376"/>
                  </a:cubicBezTo>
                  <a:cubicBezTo>
                    <a:pt x="189" y="376"/>
                    <a:pt x="189" y="376"/>
                    <a:pt x="189" y="376"/>
                  </a:cubicBezTo>
                  <a:cubicBezTo>
                    <a:pt x="183" y="379"/>
                    <a:pt x="191" y="376"/>
                    <a:pt x="185" y="379"/>
                  </a:cubicBezTo>
                  <a:cubicBezTo>
                    <a:pt x="178" y="384"/>
                    <a:pt x="150" y="399"/>
                    <a:pt x="147" y="398"/>
                  </a:cubicBezTo>
                  <a:cubicBezTo>
                    <a:pt x="138" y="403"/>
                    <a:pt x="136" y="406"/>
                    <a:pt x="126" y="411"/>
                  </a:cubicBezTo>
                  <a:cubicBezTo>
                    <a:pt x="127" y="410"/>
                    <a:pt x="129" y="408"/>
                    <a:pt x="129" y="408"/>
                  </a:cubicBezTo>
                  <a:cubicBezTo>
                    <a:pt x="108" y="418"/>
                    <a:pt x="83" y="433"/>
                    <a:pt x="63" y="442"/>
                  </a:cubicBezTo>
                  <a:cubicBezTo>
                    <a:pt x="47" y="451"/>
                    <a:pt x="34" y="459"/>
                    <a:pt x="25" y="466"/>
                  </a:cubicBezTo>
                  <a:cubicBezTo>
                    <a:pt x="29" y="463"/>
                    <a:pt x="41" y="457"/>
                    <a:pt x="34" y="462"/>
                  </a:cubicBezTo>
                  <a:cubicBezTo>
                    <a:pt x="30" y="466"/>
                    <a:pt x="24" y="469"/>
                    <a:pt x="17" y="473"/>
                  </a:cubicBezTo>
                  <a:cubicBezTo>
                    <a:pt x="18" y="471"/>
                    <a:pt x="0" y="481"/>
                    <a:pt x="13" y="473"/>
                  </a:cubicBezTo>
                  <a:cubicBezTo>
                    <a:pt x="12" y="473"/>
                    <a:pt x="11" y="473"/>
                    <a:pt x="10" y="473"/>
                  </a:cubicBezTo>
                  <a:cubicBezTo>
                    <a:pt x="8" y="474"/>
                    <a:pt x="8" y="474"/>
                    <a:pt x="8" y="474"/>
                  </a:cubicBezTo>
                  <a:cubicBezTo>
                    <a:pt x="7" y="475"/>
                    <a:pt x="7" y="475"/>
                    <a:pt x="7" y="475"/>
                  </a:cubicBezTo>
                  <a:cubicBezTo>
                    <a:pt x="7" y="475"/>
                    <a:pt x="7" y="475"/>
                    <a:pt x="7" y="475"/>
                  </a:cubicBezTo>
                  <a:cubicBezTo>
                    <a:pt x="7" y="475"/>
                    <a:pt x="7" y="475"/>
                    <a:pt x="7" y="475"/>
                  </a:cubicBezTo>
                  <a:cubicBezTo>
                    <a:pt x="1" y="452"/>
                    <a:pt x="15" y="506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7" y="500"/>
                    <a:pt x="21" y="500"/>
                    <a:pt x="25" y="500"/>
                  </a:cubicBezTo>
                  <a:cubicBezTo>
                    <a:pt x="33" y="500"/>
                    <a:pt x="40" y="500"/>
                    <a:pt x="40" y="501"/>
                  </a:cubicBezTo>
                  <a:cubicBezTo>
                    <a:pt x="43" y="501"/>
                    <a:pt x="65" y="501"/>
                    <a:pt x="73" y="500"/>
                  </a:cubicBezTo>
                  <a:cubicBezTo>
                    <a:pt x="74" y="501"/>
                    <a:pt x="61" y="500"/>
                    <a:pt x="61" y="501"/>
                  </a:cubicBezTo>
                  <a:cubicBezTo>
                    <a:pt x="71" y="501"/>
                    <a:pt x="71" y="501"/>
                    <a:pt x="71" y="501"/>
                  </a:cubicBezTo>
                  <a:cubicBezTo>
                    <a:pt x="71" y="502"/>
                    <a:pt x="71" y="502"/>
                    <a:pt x="71" y="502"/>
                  </a:cubicBezTo>
                  <a:cubicBezTo>
                    <a:pt x="90" y="502"/>
                    <a:pt x="93" y="499"/>
                    <a:pt x="104" y="499"/>
                  </a:cubicBezTo>
                  <a:cubicBezTo>
                    <a:pt x="104" y="499"/>
                    <a:pt x="104" y="499"/>
                    <a:pt x="104" y="499"/>
                  </a:cubicBezTo>
                  <a:cubicBezTo>
                    <a:pt x="111" y="498"/>
                    <a:pt x="111" y="498"/>
                    <a:pt x="111" y="498"/>
                  </a:cubicBezTo>
                  <a:cubicBezTo>
                    <a:pt x="102" y="501"/>
                    <a:pt x="102" y="501"/>
                    <a:pt x="102" y="501"/>
                  </a:cubicBezTo>
                  <a:cubicBezTo>
                    <a:pt x="114" y="500"/>
                    <a:pt x="120" y="498"/>
                    <a:pt x="134" y="498"/>
                  </a:cubicBezTo>
                  <a:cubicBezTo>
                    <a:pt x="135" y="499"/>
                    <a:pt x="135" y="499"/>
                    <a:pt x="135" y="499"/>
                  </a:cubicBezTo>
                  <a:cubicBezTo>
                    <a:pt x="143" y="498"/>
                    <a:pt x="143" y="498"/>
                    <a:pt x="143" y="498"/>
                  </a:cubicBezTo>
                  <a:cubicBezTo>
                    <a:pt x="142" y="498"/>
                    <a:pt x="141" y="498"/>
                    <a:pt x="142" y="498"/>
                  </a:cubicBezTo>
                  <a:cubicBezTo>
                    <a:pt x="150" y="496"/>
                    <a:pt x="167" y="497"/>
                    <a:pt x="174" y="496"/>
                  </a:cubicBezTo>
                  <a:cubicBezTo>
                    <a:pt x="179" y="496"/>
                    <a:pt x="184" y="498"/>
                    <a:pt x="191" y="497"/>
                  </a:cubicBezTo>
                  <a:cubicBezTo>
                    <a:pt x="189" y="499"/>
                    <a:pt x="189" y="499"/>
                    <a:pt x="189" y="499"/>
                  </a:cubicBezTo>
                  <a:cubicBezTo>
                    <a:pt x="172" y="499"/>
                    <a:pt x="183" y="497"/>
                    <a:pt x="164" y="498"/>
                  </a:cubicBezTo>
                  <a:cubicBezTo>
                    <a:pt x="178" y="501"/>
                    <a:pt x="217" y="501"/>
                    <a:pt x="242" y="501"/>
                  </a:cubicBezTo>
                  <a:cubicBezTo>
                    <a:pt x="263" y="499"/>
                    <a:pt x="297" y="502"/>
                    <a:pt x="306" y="498"/>
                  </a:cubicBezTo>
                  <a:cubicBezTo>
                    <a:pt x="304" y="500"/>
                    <a:pt x="304" y="500"/>
                    <a:pt x="304" y="500"/>
                  </a:cubicBezTo>
                  <a:cubicBezTo>
                    <a:pt x="339" y="501"/>
                    <a:pt x="339" y="501"/>
                    <a:pt x="339" y="501"/>
                  </a:cubicBezTo>
                  <a:cubicBezTo>
                    <a:pt x="368" y="500"/>
                    <a:pt x="399" y="502"/>
                    <a:pt x="421" y="499"/>
                  </a:cubicBezTo>
                  <a:cubicBezTo>
                    <a:pt x="428" y="501"/>
                    <a:pt x="428" y="501"/>
                    <a:pt x="428" y="501"/>
                  </a:cubicBezTo>
                  <a:cubicBezTo>
                    <a:pt x="451" y="496"/>
                    <a:pt x="507" y="499"/>
                    <a:pt x="523" y="494"/>
                  </a:cubicBezTo>
                  <a:cubicBezTo>
                    <a:pt x="536" y="495"/>
                    <a:pt x="519" y="496"/>
                    <a:pt x="517" y="497"/>
                  </a:cubicBezTo>
                  <a:cubicBezTo>
                    <a:pt x="527" y="497"/>
                    <a:pt x="544" y="494"/>
                    <a:pt x="553" y="496"/>
                  </a:cubicBezTo>
                  <a:cubicBezTo>
                    <a:pt x="553" y="497"/>
                    <a:pt x="539" y="497"/>
                    <a:pt x="545" y="497"/>
                  </a:cubicBezTo>
                  <a:cubicBezTo>
                    <a:pt x="552" y="499"/>
                    <a:pt x="556" y="496"/>
                    <a:pt x="564" y="497"/>
                  </a:cubicBezTo>
                  <a:cubicBezTo>
                    <a:pt x="560" y="496"/>
                    <a:pt x="576" y="494"/>
                    <a:pt x="588" y="494"/>
                  </a:cubicBezTo>
                  <a:cubicBezTo>
                    <a:pt x="586" y="494"/>
                    <a:pt x="586" y="494"/>
                    <a:pt x="585" y="494"/>
                  </a:cubicBezTo>
                  <a:cubicBezTo>
                    <a:pt x="583" y="492"/>
                    <a:pt x="592" y="493"/>
                    <a:pt x="597" y="493"/>
                  </a:cubicBezTo>
                  <a:cubicBezTo>
                    <a:pt x="597" y="493"/>
                    <a:pt x="597" y="493"/>
                    <a:pt x="595" y="493"/>
                  </a:cubicBezTo>
                  <a:cubicBezTo>
                    <a:pt x="657" y="491"/>
                    <a:pt x="727" y="490"/>
                    <a:pt x="792" y="491"/>
                  </a:cubicBezTo>
                  <a:cubicBezTo>
                    <a:pt x="780" y="493"/>
                    <a:pt x="780" y="493"/>
                    <a:pt x="780" y="493"/>
                  </a:cubicBezTo>
                  <a:cubicBezTo>
                    <a:pt x="789" y="492"/>
                    <a:pt x="806" y="492"/>
                    <a:pt x="811" y="493"/>
                  </a:cubicBezTo>
                  <a:cubicBezTo>
                    <a:pt x="810" y="493"/>
                    <a:pt x="810" y="493"/>
                    <a:pt x="810" y="493"/>
                  </a:cubicBezTo>
                  <a:cubicBezTo>
                    <a:pt x="827" y="495"/>
                    <a:pt x="829" y="490"/>
                    <a:pt x="842" y="493"/>
                  </a:cubicBezTo>
                  <a:cubicBezTo>
                    <a:pt x="840" y="493"/>
                    <a:pt x="840" y="493"/>
                    <a:pt x="840" y="493"/>
                  </a:cubicBezTo>
                  <a:cubicBezTo>
                    <a:pt x="861" y="493"/>
                    <a:pt x="873" y="496"/>
                    <a:pt x="893" y="495"/>
                  </a:cubicBezTo>
                  <a:cubicBezTo>
                    <a:pt x="909" y="496"/>
                    <a:pt x="908" y="497"/>
                    <a:pt x="919" y="498"/>
                  </a:cubicBezTo>
                  <a:cubicBezTo>
                    <a:pt x="928" y="498"/>
                    <a:pt x="932" y="496"/>
                    <a:pt x="933" y="496"/>
                  </a:cubicBezTo>
                  <a:cubicBezTo>
                    <a:pt x="928" y="496"/>
                    <a:pt x="928" y="496"/>
                    <a:pt x="928" y="496"/>
                  </a:cubicBezTo>
                  <a:cubicBezTo>
                    <a:pt x="923" y="494"/>
                    <a:pt x="938" y="495"/>
                    <a:pt x="945" y="494"/>
                  </a:cubicBezTo>
                  <a:cubicBezTo>
                    <a:pt x="940" y="492"/>
                    <a:pt x="942" y="488"/>
                    <a:pt x="924" y="486"/>
                  </a:cubicBezTo>
                  <a:cubicBezTo>
                    <a:pt x="910" y="487"/>
                    <a:pt x="910" y="483"/>
                    <a:pt x="895" y="483"/>
                  </a:cubicBezTo>
                  <a:cubicBezTo>
                    <a:pt x="886" y="486"/>
                    <a:pt x="873" y="481"/>
                    <a:pt x="859" y="483"/>
                  </a:cubicBezTo>
                  <a:cubicBezTo>
                    <a:pt x="866" y="481"/>
                    <a:pt x="842" y="482"/>
                    <a:pt x="854" y="480"/>
                  </a:cubicBezTo>
                  <a:cubicBezTo>
                    <a:pt x="848" y="479"/>
                    <a:pt x="824" y="482"/>
                    <a:pt x="813" y="480"/>
                  </a:cubicBezTo>
                  <a:cubicBezTo>
                    <a:pt x="815" y="480"/>
                    <a:pt x="814" y="479"/>
                    <a:pt x="817" y="479"/>
                  </a:cubicBezTo>
                  <a:cubicBezTo>
                    <a:pt x="802" y="480"/>
                    <a:pt x="806" y="477"/>
                    <a:pt x="795" y="477"/>
                  </a:cubicBezTo>
                  <a:cubicBezTo>
                    <a:pt x="795" y="480"/>
                    <a:pt x="795" y="480"/>
                    <a:pt x="795" y="480"/>
                  </a:cubicBezTo>
                  <a:cubicBezTo>
                    <a:pt x="791" y="480"/>
                    <a:pt x="790" y="479"/>
                    <a:pt x="786" y="479"/>
                  </a:cubicBezTo>
                  <a:cubicBezTo>
                    <a:pt x="789" y="479"/>
                    <a:pt x="795" y="480"/>
                    <a:pt x="792" y="481"/>
                  </a:cubicBezTo>
                  <a:cubicBezTo>
                    <a:pt x="787" y="482"/>
                    <a:pt x="782" y="482"/>
                    <a:pt x="776" y="482"/>
                  </a:cubicBezTo>
                  <a:cubicBezTo>
                    <a:pt x="776" y="482"/>
                    <a:pt x="780" y="481"/>
                    <a:pt x="783" y="481"/>
                  </a:cubicBezTo>
                  <a:cubicBezTo>
                    <a:pt x="783" y="481"/>
                    <a:pt x="771" y="481"/>
                    <a:pt x="770" y="480"/>
                  </a:cubicBezTo>
                  <a:cubicBezTo>
                    <a:pt x="774" y="479"/>
                    <a:pt x="780" y="479"/>
                    <a:pt x="784" y="478"/>
                  </a:cubicBezTo>
                  <a:cubicBezTo>
                    <a:pt x="767" y="477"/>
                    <a:pt x="782" y="477"/>
                    <a:pt x="775" y="476"/>
                  </a:cubicBezTo>
                  <a:cubicBezTo>
                    <a:pt x="777" y="478"/>
                    <a:pt x="760" y="477"/>
                    <a:pt x="752" y="477"/>
                  </a:cubicBezTo>
                  <a:cubicBezTo>
                    <a:pt x="751" y="476"/>
                    <a:pt x="758" y="477"/>
                    <a:pt x="760" y="476"/>
                  </a:cubicBezTo>
                  <a:cubicBezTo>
                    <a:pt x="743" y="472"/>
                    <a:pt x="735" y="477"/>
                    <a:pt x="713" y="476"/>
                  </a:cubicBezTo>
                  <a:cubicBezTo>
                    <a:pt x="713" y="476"/>
                    <a:pt x="716" y="475"/>
                    <a:pt x="717" y="475"/>
                  </a:cubicBezTo>
                  <a:cubicBezTo>
                    <a:pt x="707" y="476"/>
                    <a:pt x="700" y="474"/>
                    <a:pt x="693" y="475"/>
                  </a:cubicBezTo>
                  <a:cubicBezTo>
                    <a:pt x="684" y="475"/>
                    <a:pt x="692" y="472"/>
                    <a:pt x="677" y="472"/>
                  </a:cubicBezTo>
                  <a:cubicBezTo>
                    <a:pt x="681" y="475"/>
                    <a:pt x="659" y="472"/>
                    <a:pt x="659" y="475"/>
                  </a:cubicBezTo>
                  <a:cubicBezTo>
                    <a:pt x="647" y="473"/>
                    <a:pt x="647" y="473"/>
                    <a:pt x="647" y="473"/>
                  </a:cubicBezTo>
                  <a:cubicBezTo>
                    <a:pt x="637" y="475"/>
                    <a:pt x="650" y="478"/>
                    <a:pt x="630" y="478"/>
                  </a:cubicBezTo>
                  <a:cubicBezTo>
                    <a:pt x="612" y="477"/>
                    <a:pt x="631" y="473"/>
                    <a:pt x="621" y="472"/>
                  </a:cubicBezTo>
                  <a:cubicBezTo>
                    <a:pt x="616" y="474"/>
                    <a:pt x="616" y="474"/>
                    <a:pt x="616" y="474"/>
                  </a:cubicBezTo>
                  <a:cubicBezTo>
                    <a:pt x="608" y="472"/>
                    <a:pt x="608" y="472"/>
                    <a:pt x="608" y="472"/>
                  </a:cubicBezTo>
                  <a:cubicBezTo>
                    <a:pt x="609" y="472"/>
                    <a:pt x="609" y="472"/>
                    <a:pt x="609" y="472"/>
                  </a:cubicBezTo>
                  <a:cubicBezTo>
                    <a:pt x="604" y="473"/>
                    <a:pt x="594" y="472"/>
                    <a:pt x="594" y="472"/>
                  </a:cubicBezTo>
                  <a:cubicBezTo>
                    <a:pt x="595" y="471"/>
                    <a:pt x="600" y="471"/>
                    <a:pt x="601" y="470"/>
                  </a:cubicBezTo>
                  <a:cubicBezTo>
                    <a:pt x="593" y="472"/>
                    <a:pt x="566" y="467"/>
                    <a:pt x="557" y="471"/>
                  </a:cubicBezTo>
                  <a:cubicBezTo>
                    <a:pt x="552" y="470"/>
                    <a:pt x="541" y="470"/>
                    <a:pt x="543" y="469"/>
                  </a:cubicBezTo>
                  <a:cubicBezTo>
                    <a:pt x="538" y="471"/>
                    <a:pt x="519" y="468"/>
                    <a:pt x="512" y="469"/>
                  </a:cubicBezTo>
                  <a:cubicBezTo>
                    <a:pt x="513" y="469"/>
                    <a:pt x="506" y="468"/>
                    <a:pt x="501" y="468"/>
                  </a:cubicBezTo>
                  <a:cubicBezTo>
                    <a:pt x="508" y="469"/>
                    <a:pt x="503" y="470"/>
                    <a:pt x="499" y="471"/>
                  </a:cubicBezTo>
                  <a:cubicBezTo>
                    <a:pt x="492" y="469"/>
                    <a:pt x="475" y="470"/>
                    <a:pt x="472" y="468"/>
                  </a:cubicBezTo>
                  <a:cubicBezTo>
                    <a:pt x="462" y="469"/>
                    <a:pt x="466" y="471"/>
                    <a:pt x="464" y="473"/>
                  </a:cubicBezTo>
                  <a:cubicBezTo>
                    <a:pt x="457" y="471"/>
                    <a:pt x="438" y="471"/>
                    <a:pt x="441" y="469"/>
                  </a:cubicBezTo>
                  <a:cubicBezTo>
                    <a:pt x="446" y="469"/>
                    <a:pt x="458" y="470"/>
                    <a:pt x="456" y="468"/>
                  </a:cubicBezTo>
                  <a:cubicBezTo>
                    <a:pt x="446" y="467"/>
                    <a:pt x="452" y="469"/>
                    <a:pt x="443" y="469"/>
                  </a:cubicBezTo>
                  <a:cubicBezTo>
                    <a:pt x="444" y="469"/>
                    <a:pt x="438" y="468"/>
                    <a:pt x="439" y="467"/>
                  </a:cubicBezTo>
                  <a:cubicBezTo>
                    <a:pt x="434" y="467"/>
                    <a:pt x="427" y="467"/>
                    <a:pt x="420" y="467"/>
                  </a:cubicBezTo>
                  <a:cubicBezTo>
                    <a:pt x="431" y="468"/>
                    <a:pt x="413" y="468"/>
                    <a:pt x="420" y="469"/>
                  </a:cubicBezTo>
                  <a:cubicBezTo>
                    <a:pt x="430" y="468"/>
                    <a:pt x="430" y="468"/>
                    <a:pt x="430" y="468"/>
                  </a:cubicBezTo>
                  <a:cubicBezTo>
                    <a:pt x="443" y="468"/>
                    <a:pt x="433" y="469"/>
                    <a:pt x="438" y="470"/>
                  </a:cubicBezTo>
                  <a:cubicBezTo>
                    <a:pt x="415" y="470"/>
                    <a:pt x="420" y="473"/>
                    <a:pt x="399" y="474"/>
                  </a:cubicBezTo>
                  <a:cubicBezTo>
                    <a:pt x="395" y="473"/>
                    <a:pt x="388" y="473"/>
                    <a:pt x="385" y="473"/>
                  </a:cubicBezTo>
                  <a:cubicBezTo>
                    <a:pt x="392" y="472"/>
                    <a:pt x="391" y="470"/>
                    <a:pt x="387" y="470"/>
                  </a:cubicBezTo>
                  <a:cubicBezTo>
                    <a:pt x="375" y="472"/>
                    <a:pt x="366" y="469"/>
                    <a:pt x="356" y="468"/>
                  </a:cubicBezTo>
                  <a:cubicBezTo>
                    <a:pt x="365" y="469"/>
                    <a:pt x="360" y="470"/>
                    <a:pt x="357" y="471"/>
                  </a:cubicBezTo>
                  <a:cubicBezTo>
                    <a:pt x="337" y="472"/>
                    <a:pt x="349" y="470"/>
                    <a:pt x="340" y="469"/>
                  </a:cubicBezTo>
                  <a:cubicBezTo>
                    <a:pt x="309" y="469"/>
                    <a:pt x="289" y="466"/>
                    <a:pt x="264" y="468"/>
                  </a:cubicBezTo>
                  <a:cubicBezTo>
                    <a:pt x="276" y="470"/>
                    <a:pt x="276" y="470"/>
                    <a:pt x="276" y="470"/>
                  </a:cubicBezTo>
                  <a:cubicBezTo>
                    <a:pt x="280" y="468"/>
                    <a:pt x="280" y="468"/>
                    <a:pt x="280" y="468"/>
                  </a:cubicBezTo>
                  <a:cubicBezTo>
                    <a:pt x="289" y="469"/>
                    <a:pt x="278" y="472"/>
                    <a:pt x="272" y="473"/>
                  </a:cubicBezTo>
                  <a:cubicBezTo>
                    <a:pt x="271" y="473"/>
                    <a:pt x="256" y="473"/>
                    <a:pt x="262" y="472"/>
                  </a:cubicBezTo>
                  <a:cubicBezTo>
                    <a:pt x="247" y="473"/>
                    <a:pt x="247" y="473"/>
                    <a:pt x="247" y="473"/>
                  </a:cubicBezTo>
                  <a:cubicBezTo>
                    <a:pt x="249" y="474"/>
                    <a:pt x="259" y="473"/>
                    <a:pt x="252" y="474"/>
                  </a:cubicBezTo>
                  <a:cubicBezTo>
                    <a:pt x="247" y="474"/>
                    <a:pt x="231" y="473"/>
                    <a:pt x="241" y="472"/>
                  </a:cubicBezTo>
                  <a:cubicBezTo>
                    <a:pt x="233" y="472"/>
                    <a:pt x="223" y="473"/>
                    <a:pt x="225" y="474"/>
                  </a:cubicBezTo>
                  <a:cubicBezTo>
                    <a:pt x="212" y="474"/>
                    <a:pt x="226" y="471"/>
                    <a:pt x="232" y="471"/>
                  </a:cubicBezTo>
                  <a:cubicBezTo>
                    <a:pt x="222" y="470"/>
                    <a:pt x="223" y="469"/>
                    <a:pt x="226" y="468"/>
                  </a:cubicBezTo>
                  <a:cubicBezTo>
                    <a:pt x="212" y="468"/>
                    <a:pt x="212" y="468"/>
                    <a:pt x="212" y="468"/>
                  </a:cubicBezTo>
                  <a:cubicBezTo>
                    <a:pt x="215" y="468"/>
                    <a:pt x="215" y="467"/>
                    <a:pt x="218" y="467"/>
                  </a:cubicBezTo>
                  <a:cubicBezTo>
                    <a:pt x="209" y="466"/>
                    <a:pt x="202" y="468"/>
                    <a:pt x="194" y="466"/>
                  </a:cubicBezTo>
                  <a:cubicBezTo>
                    <a:pt x="191" y="468"/>
                    <a:pt x="191" y="468"/>
                    <a:pt x="191" y="468"/>
                  </a:cubicBezTo>
                  <a:cubicBezTo>
                    <a:pt x="165" y="467"/>
                    <a:pt x="167" y="466"/>
                    <a:pt x="144" y="466"/>
                  </a:cubicBezTo>
                  <a:cubicBezTo>
                    <a:pt x="148" y="468"/>
                    <a:pt x="148" y="468"/>
                    <a:pt x="148" y="468"/>
                  </a:cubicBezTo>
                  <a:cubicBezTo>
                    <a:pt x="129" y="470"/>
                    <a:pt x="134" y="466"/>
                    <a:pt x="110" y="466"/>
                  </a:cubicBezTo>
                  <a:cubicBezTo>
                    <a:pt x="96" y="467"/>
                    <a:pt x="87" y="468"/>
                    <a:pt x="89" y="470"/>
                  </a:cubicBezTo>
                  <a:cubicBezTo>
                    <a:pt x="81" y="470"/>
                    <a:pt x="79" y="469"/>
                    <a:pt x="76" y="469"/>
                  </a:cubicBezTo>
                  <a:cubicBezTo>
                    <a:pt x="70" y="470"/>
                    <a:pt x="56" y="472"/>
                    <a:pt x="47" y="470"/>
                  </a:cubicBezTo>
                  <a:cubicBezTo>
                    <a:pt x="53" y="470"/>
                    <a:pt x="59" y="469"/>
                    <a:pt x="65" y="469"/>
                  </a:cubicBezTo>
                  <a:cubicBezTo>
                    <a:pt x="63" y="467"/>
                    <a:pt x="44" y="469"/>
                    <a:pt x="33" y="468"/>
                  </a:cubicBezTo>
                  <a:cubicBezTo>
                    <a:pt x="30" y="468"/>
                    <a:pt x="22" y="469"/>
                    <a:pt x="14" y="470"/>
                  </a:cubicBezTo>
                  <a:cubicBezTo>
                    <a:pt x="14" y="470"/>
                    <a:pt x="14" y="470"/>
                    <a:pt x="14" y="470"/>
                  </a:cubicBezTo>
                  <a:cubicBezTo>
                    <a:pt x="14" y="470"/>
                    <a:pt x="14" y="470"/>
                    <a:pt x="14" y="470"/>
                  </a:cubicBezTo>
                  <a:cubicBezTo>
                    <a:pt x="29" y="533"/>
                    <a:pt x="18" y="487"/>
                    <a:pt x="21" y="501"/>
                  </a:cubicBezTo>
                  <a:cubicBezTo>
                    <a:pt x="21" y="501"/>
                    <a:pt x="21" y="501"/>
                    <a:pt x="21" y="501"/>
                  </a:cubicBezTo>
                  <a:cubicBezTo>
                    <a:pt x="21" y="501"/>
                    <a:pt x="21" y="501"/>
                    <a:pt x="21" y="501"/>
                  </a:cubicBezTo>
                  <a:cubicBezTo>
                    <a:pt x="22" y="501"/>
                    <a:pt x="22" y="501"/>
                    <a:pt x="22" y="501"/>
                  </a:cubicBezTo>
                  <a:cubicBezTo>
                    <a:pt x="22" y="501"/>
                    <a:pt x="22" y="501"/>
                    <a:pt x="22" y="501"/>
                  </a:cubicBezTo>
                  <a:cubicBezTo>
                    <a:pt x="22" y="501"/>
                    <a:pt x="22" y="501"/>
                    <a:pt x="22" y="501"/>
                  </a:cubicBezTo>
                  <a:cubicBezTo>
                    <a:pt x="24" y="500"/>
                    <a:pt x="24" y="500"/>
                    <a:pt x="24" y="500"/>
                  </a:cubicBezTo>
                  <a:cubicBezTo>
                    <a:pt x="26" y="498"/>
                    <a:pt x="26" y="498"/>
                    <a:pt x="26" y="498"/>
                  </a:cubicBezTo>
                  <a:cubicBezTo>
                    <a:pt x="31" y="495"/>
                    <a:pt x="31" y="495"/>
                    <a:pt x="31" y="495"/>
                  </a:cubicBezTo>
                  <a:cubicBezTo>
                    <a:pt x="35" y="492"/>
                    <a:pt x="38" y="490"/>
                    <a:pt x="40" y="488"/>
                  </a:cubicBezTo>
                  <a:cubicBezTo>
                    <a:pt x="35" y="489"/>
                    <a:pt x="35" y="486"/>
                    <a:pt x="45" y="480"/>
                  </a:cubicBezTo>
                  <a:cubicBezTo>
                    <a:pt x="44" y="481"/>
                    <a:pt x="59" y="473"/>
                    <a:pt x="66" y="470"/>
                  </a:cubicBezTo>
                  <a:cubicBezTo>
                    <a:pt x="63" y="473"/>
                    <a:pt x="83" y="464"/>
                    <a:pt x="69" y="473"/>
                  </a:cubicBezTo>
                  <a:cubicBezTo>
                    <a:pt x="64" y="474"/>
                    <a:pt x="61" y="474"/>
                    <a:pt x="56" y="478"/>
                  </a:cubicBezTo>
                  <a:cubicBezTo>
                    <a:pt x="60" y="477"/>
                    <a:pt x="70" y="473"/>
                    <a:pt x="80" y="469"/>
                  </a:cubicBezTo>
                  <a:cubicBezTo>
                    <a:pt x="80" y="470"/>
                    <a:pt x="75" y="473"/>
                    <a:pt x="70" y="476"/>
                  </a:cubicBezTo>
                  <a:cubicBezTo>
                    <a:pt x="73" y="474"/>
                    <a:pt x="71" y="475"/>
                    <a:pt x="70" y="474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411">
              <a:extLst>
                <a:ext uri="{FF2B5EF4-FFF2-40B4-BE49-F238E27FC236}">
                  <a16:creationId xmlns:a16="http://schemas.microsoft.com/office/drawing/2014/main" xmlns="" id="{4E94ACED-0577-41CA-8DEE-E7CB9AA8D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826" y="3236913"/>
              <a:ext cx="0" cy="3175"/>
            </a:xfrm>
            <a:custGeom>
              <a:avLst/>
              <a:gdLst>
                <a:gd name="T0" fmla="*/ 1 h 2"/>
                <a:gd name="T1" fmla="*/ 0 h 2"/>
                <a:gd name="T2" fmla="*/ 2 h 2"/>
                <a:gd name="T3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412">
              <a:extLst>
                <a:ext uri="{FF2B5EF4-FFF2-40B4-BE49-F238E27FC236}">
                  <a16:creationId xmlns:a16="http://schemas.microsoft.com/office/drawing/2014/main" xmlns="" id="{A90773E2-4847-4A63-A963-CFCDBA9BD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238" y="3016251"/>
              <a:ext cx="1588" cy="317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413">
              <a:extLst>
                <a:ext uri="{FF2B5EF4-FFF2-40B4-BE49-F238E27FC236}">
                  <a16:creationId xmlns:a16="http://schemas.microsoft.com/office/drawing/2014/main" xmlns="" id="{F9B67DC8-C75E-4510-94BB-D6615CB70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1201" y="2819401"/>
              <a:ext cx="1588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414">
              <a:extLst>
                <a:ext uri="{FF2B5EF4-FFF2-40B4-BE49-F238E27FC236}">
                  <a16:creationId xmlns:a16="http://schemas.microsoft.com/office/drawing/2014/main" xmlns="" id="{D805BF74-8D2E-409D-A431-0687349F0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776" y="3254376"/>
              <a:ext cx="0" cy="6350"/>
            </a:xfrm>
            <a:custGeom>
              <a:avLst/>
              <a:gdLst>
                <a:gd name="T0" fmla="*/ 4 h 4"/>
                <a:gd name="T1" fmla="*/ 0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" name="AI Voice Generator - Realistic Text to Speech (TTS) with AI Voices (5)">
            <a:hlinkClick r:id="" action="ppaction://media"/>
            <a:extLst>
              <a:ext uri="{FF2B5EF4-FFF2-40B4-BE49-F238E27FC236}">
                <a16:creationId xmlns:a16="http://schemas.microsoft.com/office/drawing/2014/main" xmlns="" id="{B26711C7-CE6C-4E49-9743-35A53BD0D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8570" y="1369797"/>
            <a:ext cx="609600" cy="609600"/>
          </a:xfrm>
          <a:prstGeom prst="rect">
            <a:avLst/>
          </a:prstGeom>
        </p:spPr>
      </p:pic>
      <p:sp>
        <p:nvSpPr>
          <p:cNvPr id="129" name="文本框 1">
            <a:extLst>
              <a:ext uri="{FF2B5EF4-FFF2-40B4-BE49-F238E27FC236}">
                <a16:creationId xmlns:a16="http://schemas.microsoft.com/office/drawing/2014/main" xmlns="" id="{73D81E5D-5928-4886-BC84-176626C2219A}"/>
              </a:ext>
            </a:extLst>
          </p:cNvPr>
          <p:cNvSpPr txBox="1"/>
          <p:nvPr/>
        </p:nvSpPr>
        <p:spPr>
          <a:xfrm>
            <a:off x="1047497" y="7047339"/>
            <a:ext cx="1830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spc="300">
                <a:latin typeface="幼圆" panose="02010509060101010101" pitchFamily="49" charset="-122"/>
                <a:ea typeface="幼圆" panose="02010509060101010101" pitchFamily="49" charset="-122"/>
                <a:cs typeface="851tegakizatsu" panose="02000600000000000000" pitchFamily="2" charset="-122"/>
              </a:rPr>
              <a:t>Friday</a:t>
            </a:r>
            <a:endParaRPr lang="zh-CN" altLang="en-US" sz="3000" b="1" spc="300" dirty="0">
              <a:latin typeface="幼圆" panose="02010509060101010101" pitchFamily="49" charset="-122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261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/>
      <p:bldP spid="357" grpId="0"/>
      <p:bldP spid="1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58B1C6FF-7982-4B88-B946-35D4F9794534}"/>
              </a:ext>
            </a:extLst>
          </p:cNvPr>
          <p:cNvGrpSpPr/>
          <p:nvPr/>
        </p:nvGrpSpPr>
        <p:grpSpPr>
          <a:xfrm>
            <a:off x="4287425" y="5008643"/>
            <a:ext cx="761990" cy="740599"/>
            <a:chOff x="7926388" y="2433638"/>
            <a:chExt cx="1639887" cy="1593850"/>
          </a:xfrm>
        </p:grpSpPr>
        <p:sp>
          <p:nvSpPr>
            <p:cNvPr id="17" name="Freeform 83">
              <a:extLst>
                <a:ext uri="{FF2B5EF4-FFF2-40B4-BE49-F238E27FC236}">
                  <a16:creationId xmlns:a16="http://schemas.microsoft.com/office/drawing/2014/main" xmlns="" id="{E02FDDE3-A7D9-4C62-A82C-672D5CB14F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2433638"/>
              <a:ext cx="1639887" cy="1593850"/>
            </a:xfrm>
            <a:custGeom>
              <a:avLst/>
              <a:gdLst>
                <a:gd name="T0" fmla="*/ 1284 w 1326"/>
                <a:gd name="T1" fmla="*/ 466 h 1287"/>
                <a:gd name="T2" fmla="*/ 1168 w 1326"/>
                <a:gd name="T3" fmla="*/ 236 h 1287"/>
                <a:gd name="T4" fmla="*/ 1145 w 1326"/>
                <a:gd name="T5" fmla="*/ 211 h 1287"/>
                <a:gd name="T6" fmla="*/ 1048 w 1326"/>
                <a:gd name="T7" fmla="*/ 92 h 1287"/>
                <a:gd name="T8" fmla="*/ 812 w 1326"/>
                <a:gd name="T9" fmla="*/ 4 h 1287"/>
                <a:gd name="T10" fmla="*/ 554 w 1326"/>
                <a:gd name="T11" fmla="*/ 51 h 1287"/>
                <a:gd name="T12" fmla="*/ 338 w 1326"/>
                <a:gd name="T13" fmla="*/ 162 h 1287"/>
                <a:gd name="T14" fmla="*/ 38 w 1326"/>
                <a:gd name="T15" fmla="*/ 533 h 1287"/>
                <a:gd name="T16" fmla="*/ 150 w 1326"/>
                <a:gd name="T17" fmla="*/ 985 h 1287"/>
                <a:gd name="T18" fmla="*/ 186 w 1326"/>
                <a:gd name="T19" fmla="*/ 1024 h 1287"/>
                <a:gd name="T20" fmla="*/ 259 w 1326"/>
                <a:gd name="T21" fmla="*/ 1113 h 1287"/>
                <a:gd name="T22" fmla="*/ 269 w 1326"/>
                <a:gd name="T23" fmla="*/ 1120 h 1287"/>
                <a:gd name="T24" fmla="*/ 359 w 1326"/>
                <a:gd name="T25" fmla="*/ 1195 h 1287"/>
                <a:gd name="T26" fmla="*/ 856 w 1326"/>
                <a:gd name="T27" fmla="*/ 1223 h 1287"/>
                <a:gd name="T28" fmla="*/ 921 w 1326"/>
                <a:gd name="T29" fmla="*/ 1197 h 1287"/>
                <a:gd name="T30" fmla="*/ 1059 w 1326"/>
                <a:gd name="T31" fmla="*/ 1149 h 1287"/>
                <a:gd name="T32" fmla="*/ 1228 w 1326"/>
                <a:gd name="T33" fmla="*/ 968 h 1287"/>
                <a:gd name="T34" fmla="*/ 1321 w 1326"/>
                <a:gd name="T35" fmla="*/ 723 h 1287"/>
                <a:gd name="T36" fmla="*/ 1284 w 1326"/>
                <a:gd name="T37" fmla="*/ 466 h 1287"/>
                <a:gd name="T38" fmla="*/ 151 w 1326"/>
                <a:gd name="T39" fmla="*/ 696 h 1287"/>
                <a:gd name="T40" fmla="*/ 151 w 1326"/>
                <a:gd name="T41" fmla="*/ 696 h 1287"/>
                <a:gd name="T42" fmla="*/ 162 w 1326"/>
                <a:gd name="T43" fmla="*/ 656 h 1287"/>
                <a:gd name="T44" fmla="*/ 159 w 1326"/>
                <a:gd name="T45" fmla="*/ 679 h 1287"/>
                <a:gd name="T46" fmla="*/ 154 w 1326"/>
                <a:gd name="T47" fmla="*/ 711 h 1287"/>
                <a:gd name="T48" fmla="*/ 154 w 1326"/>
                <a:gd name="T49" fmla="*/ 711 h 1287"/>
                <a:gd name="T50" fmla="*/ 151 w 1326"/>
                <a:gd name="T51" fmla="*/ 698 h 1287"/>
                <a:gd name="T52" fmla="*/ 151 w 1326"/>
                <a:gd name="T53" fmla="*/ 697 h 1287"/>
                <a:gd name="T54" fmla="*/ 149 w 1326"/>
                <a:gd name="T55" fmla="*/ 672 h 1287"/>
                <a:gd name="T56" fmla="*/ 149 w 1326"/>
                <a:gd name="T57" fmla="*/ 627 h 1287"/>
                <a:gd name="T58" fmla="*/ 151 w 1326"/>
                <a:gd name="T59" fmla="*/ 601 h 1287"/>
                <a:gd name="T60" fmla="*/ 151 w 1326"/>
                <a:gd name="T61" fmla="*/ 596 h 1287"/>
                <a:gd name="T62" fmla="*/ 153 w 1326"/>
                <a:gd name="T63" fmla="*/ 585 h 1287"/>
                <a:gd name="T64" fmla="*/ 164 w 1326"/>
                <a:gd name="T65" fmla="*/ 541 h 1287"/>
                <a:gd name="T66" fmla="*/ 171 w 1326"/>
                <a:gd name="T67" fmla="*/ 520 h 1287"/>
                <a:gd name="T68" fmla="*/ 174 w 1326"/>
                <a:gd name="T69" fmla="*/ 513 h 1287"/>
                <a:gd name="T70" fmla="*/ 178 w 1326"/>
                <a:gd name="T71" fmla="*/ 505 h 1287"/>
                <a:gd name="T72" fmla="*/ 201 w 1326"/>
                <a:gd name="T73" fmla="*/ 464 h 1287"/>
                <a:gd name="T74" fmla="*/ 225 w 1326"/>
                <a:gd name="T75" fmla="*/ 430 h 1287"/>
                <a:gd name="T76" fmla="*/ 390 w 1326"/>
                <a:gd name="T77" fmla="*/ 276 h 1287"/>
                <a:gd name="T78" fmla="*/ 162 w 1326"/>
                <a:gd name="T79" fmla="*/ 656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6" h="1287">
                  <a:moveTo>
                    <a:pt x="1284" y="466"/>
                  </a:moveTo>
                  <a:cubicBezTo>
                    <a:pt x="1260" y="382"/>
                    <a:pt x="1224" y="303"/>
                    <a:pt x="1168" y="236"/>
                  </a:cubicBezTo>
                  <a:cubicBezTo>
                    <a:pt x="1160" y="227"/>
                    <a:pt x="1153" y="219"/>
                    <a:pt x="1145" y="211"/>
                  </a:cubicBezTo>
                  <a:cubicBezTo>
                    <a:pt x="1118" y="167"/>
                    <a:pt x="1087" y="125"/>
                    <a:pt x="1048" y="92"/>
                  </a:cubicBezTo>
                  <a:cubicBezTo>
                    <a:pt x="981" y="37"/>
                    <a:pt x="898" y="9"/>
                    <a:pt x="812" y="4"/>
                  </a:cubicBezTo>
                  <a:cubicBezTo>
                    <a:pt x="724" y="0"/>
                    <a:pt x="636" y="21"/>
                    <a:pt x="554" y="51"/>
                  </a:cubicBezTo>
                  <a:cubicBezTo>
                    <a:pt x="478" y="80"/>
                    <a:pt x="405" y="116"/>
                    <a:pt x="338" y="162"/>
                  </a:cubicBezTo>
                  <a:cubicBezTo>
                    <a:pt x="208" y="251"/>
                    <a:pt x="76" y="374"/>
                    <a:pt x="38" y="533"/>
                  </a:cubicBezTo>
                  <a:cubicBezTo>
                    <a:pt x="0" y="693"/>
                    <a:pt x="47" y="860"/>
                    <a:pt x="150" y="985"/>
                  </a:cubicBezTo>
                  <a:cubicBezTo>
                    <a:pt x="162" y="999"/>
                    <a:pt x="173" y="1011"/>
                    <a:pt x="186" y="1024"/>
                  </a:cubicBezTo>
                  <a:cubicBezTo>
                    <a:pt x="203" y="1058"/>
                    <a:pt x="228" y="1088"/>
                    <a:pt x="259" y="1113"/>
                  </a:cubicBezTo>
                  <a:cubicBezTo>
                    <a:pt x="262" y="1115"/>
                    <a:pt x="266" y="1118"/>
                    <a:pt x="269" y="1120"/>
                  </a:cubicBezTo>
                  <a:cubicBezTo>
                    <a:pt x="295" y="1149"/>
                    <a:pt x="325" y="1174"/>
                    <a:pt x="359" y="1195"/>
                  </a:cubicBezTo>
                  <a:cubicBezTo>
                    <a:pt x="508" y="1287"/>
                    <a:pt x="696" y="1280"/>
                    <a:pt x="856" y="1223"/>
                  </a:cubicBezTo>
                  <a:cubicBezTo>
                    <a:pt x="878" y="1216"/>
                    <a:pt x="899" y="1207"/>
                    <a:pt x="921" y="1197"/>
                  </a:cubicBezTo>
                  <a:cubicBezTo>
                    <a:pt x="969" y="1187"/>
                    <a:pt x="1016" y="1173"/>
                    <a:pt x="1059" y="1149"/>
                  </a:cubicBezTo>
                  <a:cubicBezTo>
                    <a:pt x="1134" y="1108"/>
                    <a:pt x="1183" y="1037"/>
                    <a:pt x="1228" y="968"/>
                  </a:cubicBezTo>
                  <a:cubicBezTo>
                    <a:pt x="1278" y="892"/>
                    <a:pt x="1316" y="815"/>
                    <a:pt x="1321" y="723"/>
                  </a:cubicBezTo>
                  <a:cubicBezTo>
                    <a:pt x="1326" y="637"/>
                    <a:pt x="1307" y="548"/>
                    <a:pt x="1284" y="466"/>
                  </a:cubicBezTo>
                  <a:close/>
                  <a:moveTo>
                    <a:pt x="151" y="696"/>
                  </a:moveTo>
                  <a:cubicBezTo>
                    <a:pt x="151" y="693"/>
                    <a:pt x="151" y="694"/>
                    <a:pt x="151" y="696"/>
                  </a:cubicBezTo>
                  <a:close/>
                  <a:moveTo>
                    <a:pt x="162" y="656"/>
                  </a:moveTo>
                  <a:cubicBezTo>
                    <a:pt x="161" y="664"/>
                    <a:pt x="160" y="671"/>
                    <a:pt x="159" y="679"/>
                  </a:cubicBezTo>
                  <a:cubicBezTo>
                    <a:pt x="157" y="689"/>
                    <a:pt x="155" y="700"/>
                    <a:pt x="154" y="711"/>
                  </a:cubicBezTo>
                  <a:cubicBezTo>
                    <a:pt x="154" y="711"/>
                    <a:pt x="154" y="711"/>
                    <a:pt x="154" y="711"/>
                  </a:cubicBezTo>
                  <a:cubicBezTo>
                    <a:pt x="153" y="706"/>
                    <a:pt x="152" y="702"/>
                    <a:pt x="151" y="698"/>
                  </a:cubicBezTo>
                  <a:cubicBezTo>
                    <a:pt x="151" y="698"/>
                    <a:pt x="151" y="698"/>
                    <a:pt x="151" y="697"/>
                  </a:cubicBezTo>
                  <a:cubicBezTo>
                    <a:pt x="150" y="689"/>
                    <a:pt x="150" y="681"/>
                    <a:pt x="149" y="672"/>
                  </a:cubicBezTo>
                  <a:cubicBezTo>
                    <a:pt x="148" y="657"/>
                    <a:pt x="148" y="642"/>
                    <a:pt x="149" y="627"/>
                  </a:cubicBezTo>
                  <a:cubicBezTo>
                    <a:pt x="149" y="618"/>
                    <a:pt x="150" y="609"/>
                    <a:pt x="151" y="601"/>
                  </a:cubicBezTo>
                  <a:cubicBezTo>
                    <a:pt x="151" y="601"/>
                    <a:pt x="151" y="598"/>
                    <a:pt x="151" y="596"/>
                  </a:cubicBezTo>
                  <a:cubicBezTo>
                    <a:pt x="152" y="593"/>
                    <a:pt x="153" y="585"/>
                    <a:pt x="153" y="585"/>
                  </a:cubicBezTo>
                  <a:cubicBezTo>
                    <a:pt x="156" y="571"/>
                    <a:pt x="160" y="556"/>
                    <a:pt x="164" y="541"/>
                  </a:cubicBezTo>
                  <a:cubicBezTo>
                    <a:pt x="166" y="534"/>
                    <a:pt x="169" y="527"/>
                    <a:pt x="171" y="520"/>
                  </a:cubicBezTo>
                  <a:cubicBezTo>
                    <a:pt x="172" y="518"/>
                    <a:pt x="173" y="516"/>
                    <a:pt x="174" y="513"/>
                  </a:cubicBezTo>
                  <a:cubicBezTo>
                    <a:pt x="174" y="512"/>
                    <a:pt x="177" y="507"/>
                    <a:pt x="178" y="505"/>
                  </a:cubicBezTo>
                  <a:cubicBezTo>
                    <a:pt x="185" y="491"/>
                    <a:pt x="192" y="477"/>
                    <a:pt x="201" y="464"/>
                  </a:cubicBezTo>
                  <a:cubicBezTo>
                    <a:pt x="209" y="451"/>
                    <a:pt x="219" y="436"/>
                    <a:pt x="225" y="430"/>
                  </a:cubicBezTo>
                  <a:cubicBezTo>
                    <a:pt x="275" y="369"/>
                    <a:pt x="329" y="319"/>
                    <a:pt x="390" y="276"/>
                  </a:cubicBezTo>
                  <a:cubicBezTo>
                    <a:pt x="274" y="370"/>
                    <a:pt x="187" y="508"/>
                    <a:pt x="162" y="656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84">
              <a:extLst>
                <a:ext uri="{FF2B5EF4-FFF2-40B4-BE49-F238E27FC236}">
                  <a16:creationId xmlns:a16="http://schemas.microsoft.com/office/drawing/2014/main" xmlns="" id="{86A0C524-BA3A-449D-A632-8D058097A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462213"/>
              <a:ext cx="1597025" cy="1538288"/>
            </a:xfrm>
            <a:custGeom>
              <a:avLst/>
              <a:gdLst>
                <a:gd name="T0" fmla="*/ 726 w 1292"/>
                <a:gd name="T1" fmla="*/ 1197 h 1242"/>
                <a:gd name="T2" fmla="*/ 362 w 1292"/>
                <a:gd name="T3" fmla="*/ 1165 h 1242"/>
                <a:gd name="T4" fmla="*/ 103 w 1292"/>
                <a:gd name="T5" fmla="*/ 920 h 1242"/>
                <a:gd name="T6" fmla="*/ 35 w 1292"/>
                <a:gd name="T7" fmla="*/ 517 h 1242"/>
                <a:gd name="T8" fmla="*/ 241 w 1292"/>
                <a:gd name="T9" fmla="*/ 182 h 1242"/>
                <a:gd name="T10" fmla="*/ 417 w 1292"/>
                <a:gd name="T11" fmla="*/ 77 h 1242"/>
                <a:gd name="T12" fmla="*/ 616 w 1292"/>
                <a:gd name="T13" fmla="*/ 29 h 1242"/>
                <a:gd name="T14" fmla="*/ 984 w 1292"/>
                <a:gd name="T15" fmla="*/ 80 h 1242"/>
                <a:gd name="T16" fmla="*/ 1221 w 1292"/>
                <a:gd name="T17" fmla="*/ 326 h 1242"/>
                <a:gd name="T18" fmla="*/ 1264 w 1292"/>
                <a:gd name="T19" fmla="*/ 518 h 1242"/>
                <a:gd name="T20" fmla="*/ 1262 w 1292"/>
                <a:gd name="T21" fmla="*/ 697 h 1242"/>
                <a:gd name="T22" fmla="*/ 1135 w 1292"/>
                <a:gd name="T23" fmla="*/ 986 h 1242"/>
                <a:gd name="T24" fmla="*/ 830 w 1292"/>
                <a:gd name="T25" fmla="*/ 1170 h 1242"/>
                <a:gd name="T26" fmla="*/ 726 w 1292"/>
                <a:gd name="T27" fmla="*/ 1197 h 1242"/>
                <a:gd name="T28" fmla="*/ 732 w 1292"/>
                <a:gd name="T29" fmla="*/ 1220 h 1242"/>
                <a:gd name="T30" fmla="*/ 1096 w 1292"/>
                <a:gd name="T31" fmla="*/ 1057 h 1242"/>
                <a:gd name="T32" fmla="*/ 1270 w 1292"/>
                <a:gd name="T33" fmla="*/ 779 h 1242"/>
                <a:gd name="T34" fmla="*/ 1292 w 1292"/>
                <a:gd name="T35" fmla="*/ 603 h 1242"/>
                <a:gd name="T36" fmla="*/ 1271 w 1292"/>
                <a:gd name="T37" fmla="*/ 406 h 1242"/>
                <a:gd name="T38" fmla="*/ 1067 w 1292"/>
                <a:gd name="T39" fmla="*/ 99 h 1242"/>
                <a:gd name="T40" fmla="*/ 708 w 1292"/>
                <a:gd name="T41" fmla="*/ 0 h 1242"/>
                <a:gd name="T42" fmla="*/ 305 w 1292"/>
                <a:gd name="T43" fmla="*/ 107 h 1242"/>
                <a:gd name="T44" fmla="*/ 38 w 1292"/>
                <a:gd name="T45" fmla="*/ 420 h 1242"/>
                <a:gd name="T46" fmla="*/ 0 w 1292"/>
                <a:gd name="T47" fmla="*/ 624 h 1242"/>
                <a:gd name="T48" fmla="*/ 42 w 1292"/>
                <a:gd name="T49" fmla="*/ 841 h 1242"/>
                <a:gd name="T50" fmla="*/ 276 w 1292"/>
                <a:gd name="T51" fmla="*/ 1146 h 1242"/>
                <a:gd name="T52" fmla="*/ 635 w 1292"/>
                <a:gd name="T53" fmla="*/ 1233 h 1242"/>
                <a:gd name="T54" fmla="*/ 732 w 1292"/>
                <a:gd name="T55" fmla="*/ 1220 h 1242"/>
                <a:gd name="T56" fmla="*/ 726 w 1292"/>
                <a:gd name="T57" fmla="*/ 119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2" h="1242">
                  <a:moveTo>
                    <a:pt x="726" y="1197"/>
                  </a:moveTo>
                  <a:cubicBezTo>
                    <a:pt x="605" y="1221"/>
                    <a:pt x="476" y="1215"/>
                    <a:pt x="362" y="1165"/>
                  </a:cubicBezTo>
                  <a:cubicBezTo>
                    <a:pt x="250" y="1116"/>
                    <a:pt x="160" y="1028"/>
                    <a:pt x="103" y="920"/>
                  </a:cubicBezTo>
                  <a:cubicBezTo>
                    <a:pt x="38" y="798"/>
                    <a:pt x="7" y="653"/>
                    <a:pt x="35" y="517"/>
                  </a:cubicBezTo>
                  <a:cubicBezTo>
                    <a:pt x="62" y="385"/>
                    <a:pt x="138" y="268"/>
                    <a:pt x="241" y="182"/>
                  </a:cubicBezTo>
                  <a:cubicBezTo>
                    <a:pt x="294" y="138"/>
                    <a:pt x="353" y="103"/>
                    <a:pt x="417" y="77"/>
                  </a:cubicBezTo>
                  <a:cubicBezTo>
                    <a:pt x="480" y="51"/>
                    <a:pt x="548" y="36"/>
                    <a:pt x="616" y="29"/>
                  </a:cubicBezTo>
                  <a:cubicBezTo>
                    <a:pt x="740" y="16"/>
                    <a:pt x="870" y="27"/>
                    <a:pt x="984" y="80"/>
                  </a:cubicBezTo>
                  <a:cubicBezTo>
                    <a:pt x="1091" y="130"/>
                    <a:pt x="1176" y="216"/>
                    <a:pt x="1221" y="326"/>
                  </a:cubicBezTo>
                  <a:cubicBezTo>
                    <a:pt x="1246" y="387"/>
                    <a:pt x="1258" y="453"/>
                    <a:pt x="1264" y="518"/>
                  </a:cubicBezTo>
                  <a:cubicBezTo>
                    <a:pt x="1269" y="578"/>
                    <a:pt x="1269" y="638"/>
                    <a:pt x="1262" y="697"/>
                  </a:cubicBezTo>
                  <a:cubicBezTo>
                    <a:pt x="1248" y="804"/>
                    <a:pt x="1206" y="906"/>
                    <a:pt x="1135" y="986"/>
                  </a:cubicBezTo>
                  <a:cubicBezTo>
                    <a:pt x="1054" y="1077"/>
                    <a:pt x="944" y="1135"/>
                    <a:pt x="830" y="1170"/>
                  </a:cubicBezTo>
                  <a:cubicBezTo>
                    <a:pt x="796" y="1181"/>
                    <a:pt x="761" y="1189"/>
                    <a:pt x="726" y="1197"/>
                  </a:cubicBezTo>
                  <a:cubicBezTo>
                    <a:pt x="711" y="1200"/>
                    <a:pt x="717" y="1223"/>
                    <a:pt x="732" y="1220"/>
                  </a:cubicBezTo>
                  <a:cubicBezTo>
                    <a:pt x="863" y="1192"/>
                    <a:pt x="993" y="1144"/>
                    <a:pt x="1096" y="1057"/>
                  </a:cubicBezTo>
                  <a:cubicBezTo>
                    <a:pt x="1182" y="985"/>
                    <a:pt x="1242" y="887"/>
                    <a:pt x="1270" y="779"/>
                  </a:cubicBezTo>
                  <a:cubicBezTo>
                    <a:pt x="1285" y="721"/>
                    <a:pt x="1292" y="662"/>
                    <a:pt x="1292" y="603"/>
                  </a:cubicBezTo>
                  <a:cubicBezTo>
                    <a:pt x="1292" y="537"/>
                    <a:pt x="1286" y="470"/>
                    <a:pt x="1271" y="406"/>
                  </a:cubicBezTo>
                  <a:cubicBezTo>
                    <a:pt x="1243" y="282"/>
                    <a:pt x="1173" y="171"/>
                    <a:pt x="1067" y="99"/>
                  </a:cubicBezTo>
                  <a:cubicBezTo>
                    <a:pt x="962" y="28"/>
                    <a:pt x="834" y="0"/>
                    <a:pt x="708" y="0"/>
                  </a:cubicBezTo>
                  <a:cubicBezTo>
                    <a:pt x="567" y="0"/>
                    <a:pt x="426" y="32"/>
                    <a:pt x="305" y="107"/>
                  </a:cubicBezTo>
                  <a:cubicBezTo>
                    <a:pt x="186" y="180"/>
                    <a:pt x="90" y="289"/>
                    <a:pt x="38" y="420"/>
                  </a:cubicBezTo>
                  <a:cubicBezTo>
                    <a:pt x="13" y="485"/>
                    <a:pt x="0" y="555"/>
                    <a:pt x="0" y="624"/>
                  </a:cubicBezTo>
                  <a:cubicBezTo>
                    <a:pt x="1" y="698"/>
                    <a:pt x="17" y="772"/>
                    <a:pt x="42" y="841"/>
                  </a:cubicBezTo>
                  <a:cubicBezTo>
                    <a:pt x="87" y="964"/>
                    <a:pt x="165" y="1075"/>
                    <a:pt x="276" y="1146"/>
                  </a:cubicBezTo>
                  <a:cubicBezTo>
                    <a:pt x="382" y="1215"/>
                    <a:pt x="509" y="1242"/>
                    <a:pt x="635" y="1233"/>
                  </a:cubicBezTo>
                  <a:cubicBezTo>
                    <a:pt x="667" y="1231"/>
                    <a:pt x="700" y="1226"/>
                    <a:pt x="732" y="1220"/>
                  </a:cubicBezTo>
                  <a:cubicBezTo>
                    <a:pt x="747" y="1217"/>
                    <a:pt x="741" y="1193"/>
                    <a:pt x="726" y="119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85">
              <a:extLst>
                <a:ext uri="{FF2B5EF4-FFF2-40B4-BE49-F238E27FC236}">
                  <a16:creationId xmlns:a16="http://schemas.microsoft.com/office/drawing/2014/main" xmlns="" id="{61887F19-3276-419C-A12D-09E2CA2A8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2881313"/>
              <a:ext cx="550862" cy="896938"/>
            </a:xfrm>
            <a:custGeom>
              <a:avLst/>
              <a:gdLst>
                <a:gd name="T0" fmla="*/ 15 w 446"/>
                <a:gd name="T1" fmla="*/ 25 h 724"/>
                <a:gd name="T2" fmla="*/ 199 w 446"/>
                <a:gd name="T3" fmla="*/ 74 h 724"/>
                <a:gd name="T4" fmla="*/ 341 w 446"/>
                <a:gd name="T5" fmla="*/ 201 h 724"/>
                <a:gd name="T6" fmla="*/ 415 w 446"/>
                <a:gd name="T7" fmla="*/ 389 h 724"/>
                <a:gd name="T8" fmla="*/ 393 w 446"/>
                <a:gd name="T9" fmla="*/ 490 h 724"/>
                <a:gd name="T10" fmla="*/ 349 w 446"/>
                <a:gd name="T11" fmla="*/ 569 h 724"/>
                <a:gd name="T12" fmla="*/ 169 w 446"/>
                <a:gd name="T13" fmla="*/ 701 h 724"/>
                <a:gd name="T14" fmla="*/ 165 w 446"/>
                <a:gd name="T15" fmla="*/ 717 h 724"/>
                <a:gd name="T16" fmla="*/ 181 w 446"/>
                <a:gd name="T17" fmla="*/ 721 h 724"/>
                <a:gd name="T18" fmla="*/ 354 w 446"/>
                <a:gd name="T19" fmla="*/ 601 h 724"/>
                <a:gd name="T20" fmla="*/ 407 w 446"/>
                <a:gd name="T21" fmla="*/ 520 h 724"/>
                <a:gd name="T22" fmla="*/ 437 w 446"/>
                <a:gd name="T23" fmla="*/ 420 h 724"/>
                <a:gd name="T24" fmla="*/ 379 w 446"/>
                <a:gd name="T25" fmla="*/ 215 h 724"/>
                <a:gd name="T26" fmla="*/ 236 w 446"/>
                <a:gd name="T27" fmla="*/ 67 h 724"/>
                <a:gd name="T28" fmla="*/ 22 w 446"/>
                <a:gd name="T29" fmla="*/ 2 h 724"/>
                <a:gd name="T30" fmla="*/ 15 w 446"/>
                <a:gd name="T31" fmla="*/ 2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724">
                  <a:moveTo>
                    <a:pt x="15" y="25"/>
                  </a:moveTo>
                  <a:cubicBezTo>
                    <a:pt x="78" y="36"/>
                    <a:pt x="142" y="47"/>
                    <a:pt x="199" y="74"/>
                  </a:cubicBezTo>
                  <a:cubicBezTo>
                    <a:pt x="259" y="102"/>
                    <a:pt x="304" y="147"/>
                    <a:pt x="341" y="201"/>
                  </a:cubicBezTo>
                  <a:cubicBezTo>
                    <a:pt x="379" y="256"/>
                    <a:pt x="413" y="321"/>
                    <a:pt x="415" y="389"/>
                  </a:cubicBezTo>
                  <a:cubicBezTo>
                    <a:pt x="416" y="424"/>
                    <a:pt x="406" y="458"/>
                    <a:pt x="393" y="490"/>
                  </a:cubicBezTo>
                  <a:cubicBezTo>
                    <a:pt x="382" y="518"/>
                    <a:pt x="368" y="545"/>
                    <a:pt x="349" y="569"/>
                  </a:cubicBezTo>
                  <a:cubicBezTo>
                    <a:pt x="303" y="630"/>
                    <a:pt x="239" y="671"/>
                    <a:pt x="169" y="701"/>
                  </a:cubicBezTo>
                  <a:cubicBezTo>
                    <a:pt x="163" y="703"/>
                    <a:pt x="162" y="712"/>
                    <a:pt x="165" y="717"/>
                  </a:cubicBezTo>
                  <a:cubicBezTo>
                    <a:pt x="168" y="723"/>
                    <a:pt x="175" y="724"/>
                    <a:pt x="181" y="721"/>
                  </a:cubicBezTo>
                  <a:cubicBezTo>
                    <a:pt x="246" y="694"/>
                    <a:pt x="308" y="655"/>
                    <a:pt x="354" y="601"/>
                  </a:cubicBezTo>
                  <a:cubicBezTo>
                    <a:pt x="375" y="576"/>
                    <a:pt x="393" y="550"/>
                    <a:pt x="407" y="520"/>
                  </a:cubicBezTo>
                  <a:cubicBezTo>
                    <a:pt x="421" y="489"/>
                    <a:pt x="433" y="455"/>
                    <a:pt x="437" y="420"/>
                  </a:cubicBezTo>
                  <a:cubicBezTo>
                    <a:pt x="446" y="348"/>
                    <a:pt x="416" y="276"/>
                    <a:pt x="379" y="215"/>
                  </a:cubicBezTo>
                  <a:cubicBezTo>
                    <a:pt x="343" y="156"/>
                    <a:pt x="297" y="102"/>
                    <a:pt x="236" y="67"/>
                  </a:cubicBezTo>
                  <a:cubicBezTo>
                    <a:pt x="171" y="29"/>
                    <a:pt x="95" y="14"/>
                    <a:pt x="22" y="2"/>
                  </a:cubicBezTo>
                  <a:cubicBezTo>
                    <a:pt x="7" y="0"/>
                    <a:pt x="0" y="23"/>
                    <a:pt x="15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86">
              <a:extLst>
                <a:ext uri="{FF2B5EF4-FFF2-40B4-BE49-F238E27FC236}">
                  <a16:creationId xmlns:a16="http://schemas.microsoft.com/office/drawing/2014/main" xmlns="" id="{77AFABF9-AEB0-43A8-AA49-3274C62D7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2586038"/>
              <a:ext cx="601662" cy="1306513"/>
            </a:xfrm>
            <a:custGeom>
              <a:avLst/>
              <a:gdLst>
                <a:gd name="T0" fmla="*/ 14 w 486"/>
                <a:gd name="T1" fmla="*/ 27 h 1055"/>
                <a:gd name="T2" fmla="*/ 218 w 486"/>
                <a:gd name="T3" fmla="*/ 187 h 1055"/>
                <a:gd name="T4" fmla="*/ 293 w 486"/>
                <a:gd name="T5" fmla="*/ 293 h 1055"/>
                <a:gd name="T6" fmla="*/ 356 w 486"/>
                <a:gd name="T7" fmla="*/ 409 h 1055"/>
                <a:gd name="T8" fmla="*/ 404 w 486"/>
                <a:gd name="T9" fmla="*/ 508 h 1055"/>
                <a:gd name="T10" fmla="*/ 436 w 486"/>
                <a:gd name="T11" fmla="*/ 619 h 1055"/>
                <a:gd name="T12" fmla="*/ 448 w 486"/>
                <a:gd name="T13" fmla="*/ 805 h 1055"/>
                <a:gd name="T14" fmla="*/ 355 w 486"/>
                <a:gd name="T15" fmla="*/ 1027 h 1055"/>
                <a:gd name="T16" fmla="*/ 372 w 486"/>
                <a:gd name="T17" fmla="*/ 1044 h 1055"/>
                <a:gd name="T18" fmla="*/ 466 w 486"/>
                <a:gd name="T19" fmla="*/ 653 h 1055"/>
                <a:gd name="T20" fmla="*/ 438 w 486"/>
                <a:gd name="T21" fmla="*/ 530 h 1055"/>
                <a:gd name="T22" fmla="*/ 393 w 486"/>
                <a:gd name="T23" fmla="*/ 427 h 1055"/>
                <a:gd name="T24" fmla="*/ 257 w 486"/>
                <a:gd name="T25" fmla="*/ 197 h 1055"/>
                <a:gd name="T26" fmla="*/ 26 w 486"/>
                <a:gd name="T27" fmla="*/ 7 h 1055"/>
                <a:gd name="T28" fmla="*/ 14 w 486"/>
                <a:gd name="T29" fmla="*/ 2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1055">
                  <a:moveTo>
                    <a:pt x="14" y="27"/>
                  </a:moveTo>
                  <a:cubicBezTo>
                    <a:pt x="92" y="65"/>
                    <a:pt x="161" y="121"/>
                    <a:pt x="218" y="187"/>
                  </a:cubicBezTo>
                  <a:cubicBezTo>
                    <a:pt x="246" y="220"/>
                    <a:pt x="271" y="256"/>
                    <a:pt x="293" y="293"/>
                  </a:cubicBezTo>
                  <a:cubicBezTo>
                    <a:pt x="316" y="331"/>
                    <a:pt x="336" y="370"/>
                    <a:pt x="356" y="409"/>
                  </a:cubicBezTo>
                  <a:cubicBezTo>
                    <a:pt x="373" y="442"/>
                    <a:pt x="390" y="474"/>
                    <a:pt x="404" y="508"/>
                  </a:cubicBezTo>
                  <a:cubicBezTo>
                    <a:pt x="418" y="544"/>
                    <a:pt x="429" y="581"/>
                    <a:pt x="436" y="619"/>
                  </a:cubicBezTo>
                  <a:cubicBezTo>
                    <a:pt x="448" y="680"/>
                    <a:pt x="453" y="743"/>
                    <a:pt x="448" y="805"/>
                  </a:cubicBezTo>
                  <a:cubicBezTo>
                    <a:pt x="441" y="886"/>
                    <a:pt x="415" y="970"/>
                    <a:pt x="355" y="1027"/>
                  </a:cubicBezTo>
                  <a:cubicBezTo>
                    <a:pt x="344" y="1038"/>
                    <a:pt x="361" y="1055"/>
                    <a:pt x="372" y="1044"/>
                  </a:cubicBezTo>
                  <a:cubicBezTo>
                    <a:pt x="474" y="946"/>
                    <a:pt x="486" y="785"/>
                    <a:pt x="466" y="653"/>
                  </a:cubicBezTo>
                  <a:cubicBezTo>
                    <a:pt x="460" y="611"/>
                    <a:pt x="451" y="570"/>
                    <a:pt x="438" y="530"/>
                  </a:cubicBezTo>
                  <a:cubicBezTo>
                    <a:pt x="426" y="494"/>
                    <a:pt x="410" y="460"/>
                    <a:pt x="393" y="427"/>
                  </a:cubicBezTo>
                  <a:cubicBezTo>
                    <a:pt x="352" y="348"/>
                    <a:pt x="312" y="268"/>
                    <a:pt x="257" y="197"/>
                  </a:cubicBezTo>
                  <a:cubicBezTo>
                    <a:pt x="195" y="118"/>
                    <a:pt x="117" y="51"/>
                    <a:pt x="26" y="7"/>
                  </a:cubicBezTo>
                  <a:cubicBezTo>
                    <a:pt x="12" y="0"/>
                    <a:pt x="0" y="21"/>
                    <a:pt x="14" y="2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87">
              <a:extLst>
                <a:ext uri="{FF2B5EF4-FFF2-40B4-BE49-F238E27FC236}">
                  <a16:creationId xmlns:a16="http://schemas.microsoft.com/office/drawing/2014/main" xmlns="" id="{3F4AE2B2-EFB1-4390-AECE-42E644CD4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2681288"/>
              <a:ext cx="260350" cy="684213"/>
            </a:xfrm>
            <a:custGeom>
              <a:avLst/>
              <a:gdLst>
                <a:gd name="T0" fmla="*/ 52 w 211"/>
                <a:gd name="T1" fmla="*/ 13 h 553"/>
                <a:gd name="T2" fmla="*/ 10 w 211"/>
                <a:gd name="T3" fmla="*/ 250 h 553"/>
                <a:gd name="T4" fmla="*/ 102 w 211"/>
                <a:gd name="T5" fmla="*/ 481 h 553"/>
                <a:gd name="T6" fmla="*/ 190 w 211"/>
                <a:gd name="T7" fmla="*/ 548 h 553"/>
                <a:gd name="T8" fmla="*/ 197 w 211"/>
                <a:gd name="T9" fmla="*/ 525 h 553"/>
                <a:gd name="T10" fmla="*/ 69 w 211"/>
                <a:gd name="T11" fmla="*/ 377 h 553"/>
                <a:gd name="T12" fmla="*/ 33 w 211"/>
                <a:gd name="T13" fmla="*/ 140 h 553"/>
                <a:gd name="T14" fmla="*/ 73 w 211"/>
                <a:gd name="T15" fmla="*/ 25 h 553"/>
                <a:gd name="T16" fmla="*/ 52 w 211"/>
                <a:gd name="T17" fmla="*/ 1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53">
                  <a:moveTo>
                    <a:pt x="52" y="13"/>
                  </a:moveTo>
                  <a:cubicBezTo>
                    <a:pt x="6" y="81"/>
                    <a:pt x="0" y="170"/>
                    <a:pt x="10" y="250"/>
                  </a:cubicBezTo>
                  <a:cubicBezTo>
                    <a:pt x="21" y="332"/>
                    <a:pt x="50" y="415"/>
                    <a:pt x="102" y="481"/>
                  </a:cubicBezTo>
                  <a:cubicBezTo>
                    <a:pt x="125" y="510"/>
                    <a:pt x="155" y="536"/>
                    <a:pt x="190" y="548"/>
                  </a:cubicBezTo>
                  <a:cubicBezTo>
                    <a:pt x="205" y="553"/>
                    <a:pt x="211" y="530"/>
                    <a:pt x="197" y="525"/>
                  </a:cubicBezTo>
                  <a:cubicBezTo>
                    <a:pt x="134" y="503"/>
                    <a:pt x="94" y="434"/>
                    <a:pt x="69" y="377"/>
                  </a:cubicBezTo>
                  <a:cubicBezTo>
                    <a:pt x="38" y="303"/>
                    <a:pt x="23" y="220"/>
                    <a:pt x="33" y="140"/>
                  </a:cubicBezTo>
                  <a:cubicBezTo>
                    <a:pt x="37" y="100"/>
                    <a:pt x="50" y="59"/>
                    <a:pt x="73" y="25"/>
                  </a:cubicBezTo>
                  <a:cubicBezTo>
                    <a:pt x="81" y="12"/>
                    <a:pt x="61" y="0"/>
                    <a:pt x="52" y="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88">
              <a:extLst>
                <a:ext uri="{FF2B5EF4-FFF2-40B4-BE49-F238E27FC236}">
                  <a16:creationId xmlns:a16="http://schemas.microsoft.com/office/drawing/2014/main" xmlns="" id="{716ADB1A-6467-4D21-84BC-ACEA68B93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73363"/>
              <a:ext cx="1189037" cy="601663"/>
            </a:xfrm>
            <a:custGeom>
              <a:avLst/>
              <a:gdLst>
                <a:gd name="T0" fmla="*/ 16 w 961"/>
                <a:gd name="T1" fmla="*/ 484 h 485"/>
                <a:gd name="T2" fmla="*/ 464 w 961"/>
                <a:gd name="T3" fmla="*/ 390 h 485"/>
                <a:gd name="T4" fmla="*/ 848 w 961"/>
                <a:gd name="T5" fmla="*/ 201 h 485"/>
                <a:gd name="T6" fmla="*/ 957 w 961"/>
                <a:gd name="T7" fmla="*/ 22 h 485"/>
                <a:gd name="T8" fmla="*/ 934 w 961"/>
                <a:gd name="T9" fmla="*/ 16 h 485"/>
                <a:gd name="T10" fmla="*/ 680 w 961"/>
                <a:gd name="T11" fmla="*/ 282 h 485"/>
                <a:gd name="T12" fmla="*/ 477 w 961"/>
                <a:gd name="T13" fmla="*/ 360 h 485"/>
                <a:gd name="T14" fmla="*/ 264 w 961"/>
                <a:gd name="T15" fmla="*/ 427 h 485"/>
                <a:gd name="T16" fmla="*/ 16 w 961"/>
                <a:gd name="T17" fmla="*/ 460 h 485"/>
                <a:gd name="T18" fmla="*/ 16 w 961"/>
                <a:gd name="T19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485">
                  <a:moveTo>
                    <a:pt x="16" y="484"/>
                  </a:moveTo>
                  <a:cubicBezTo>
                    <a:pt x="170" y="485"/>
                    <a:pt x="319" y="440"/>
                    <a:pt x="464" y="390"/>
                  </a:cubicBezTo>
                  <a:cubicBezTo>
                    <a:pt x="597" y="343"/>
                    <a:pt x="743" y="300"/>
                    <a:pt x="848" y="201"/>
                  </a:cubicBezTo>
                  <a:cubicBezTo>
                    <a:pt x="900" y="153"/>
                    <a:pt x="941" y="92"/>
                    <a:pt x="957" y="22"/>
                  </a:cubicBezTo>
                  <a:cubicBezTo>
                    <a:pt x="961" y="7"/>
                    <a:pt x="938" y="0"/>
                    <a:pt x="934" y="16"/>
                  </a:cubicBezTo>
                  <a:cubicBezTo>
                    <a:pt x="905" y="144"/>
                    <a:pt x="793" y="229"/>
                    <a:pt x="680" y="282"/>
                  </a:cubicBezTo>
                  <a:cubicBezTo>
                    <a:pt x="614" y="313"/>
                    <a:pt x="545" y="336"/>
                    <a:pt x="477" y="360"/>
                  </a:cubicBezTo>
                  <a:cubicBezTo>
                    <a:pt x="407" y="385"/>
                    <a:pt x="336" y="408"/>
                    <a:pt x="264" y="427"/>
                  </a:cubicBezTo>
                  <a:cubicBezTo>
                    <a:pt x="183" y="447"/>
                    <a:pt x="100" y="461"/>
                    <a:pt x="16" y="460"/>
                  </a:cubicBezTo>
                  <a:cubicBezTo>
                    <a:pt x="0" y="460"/>
                    <a:pt x="0" y="484"/>
                    <a:pt x="16" y="48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89">
              <a:extLst>
                <a:ext uri="{FF2B5EF4-FFF2-40B4-BE49-F238E27FC236}">
                  <a16:creationId xmlns:a16="http://schemas.microsoft.com/office/drawing/2014/main" xmlns="" id="{4E6C682A-2D9A-44F4-A294-77427D9EB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3221038"/>
              <a:ext cx="87312" cy="215900"/>
            </a:xfrm>
            <a:custGeom>
              <a:avLst/>
              <a:gdLst>
                <a:gd name="T0" fmla="*/ 25 w 70"/>
                <a:gd name="T1" fmla="*/ 160 h 175"/>
                <a:gd name="T2" fmla="*/ 64 w 70"/>
                <a:gd name="T3" fmla="*/ 27 h 175"/>
                <a:gd name="T4" fmla="*/ 43 w 70"/>
                <a:gd name="T5" fmla="*/ 14 h 175"/>
                <a:gd name="T6" fmla="*/ 2 w 70"/>
                <a:gd name="T7" fmla="*/ 154 h 175"/>
                <a:gd name="T8" fmla="*/ 25 w 70"/>
                <a:gd name="T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5">
                  <a:moveTo>
                    <a:pt x="25" y="160"/>
                  </a:moveTo>
                  <a:cubicBezTo>
                    <a:pt x="33" y="114"/>
                    <a:pt x="46" y="69"/>
                    <a:pt x="64" y="27"/>
                  </a:cubicBezTo>
                  <a:cubicBezTo>
                    <a:pt x="70" y="13"/>
                    <a:pt x="50" y="0"/>
                    <a:pt x="43" y="14"/>
                  </a:cubicBezTo>
                  <a:cubicBezTo>
                    <a:pt x="24" y="59"/>
                    <a:pt x="10" y="106"/>
                    <a:pt x="2" y="154"/>
                  </a:cubicBezTo>
                  <a:cubicBezTo>
                    <a:pt x="0" y="169"/>
                    <a:pt x="23" y="175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90">
              <a:extLst>
                <a:ext uri="{FF2B5EF4-FFF2-40B4-BE49-F238E27FC236}">
                  <a16:creationId xmlns:a16="http://schemas.microsoft.com/office/drawing/2014/main" xmlns="" id="{12690C67-4976-4A24-8AE2-0B9D399DE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3313113"/>
              <a:ext cx="103187" cy="196850"/>
            </a:xfrm>
            <a:custGeom>
              <a:avLst/>
              <a:gdLst>
                <a:gd name="T0" fmla="*/ 29 w 84"/>
                <a:gd name="T1" fmla="*/ 144 h 159"/>
                <a:gd name="T2" fmla="*/ 78 w 84"/>
                <a:gd name="T3" fmla="*/ 20 h 159"/>
                <a:gd name="T4" fmla="*/ 55 w 84"/>
                <a:gd name="T5" fmla="*/ 14 h 159"/>
                <a:gd name="T6" fmla="*/ 5 w 84"/>
                <a:gd name="T7" fmla="*/ 138 h 159"/>
                <a:gd name="T8" fmla="*/ 29 w 84"/>
                <a:gd name="T9" fmla="*/ 1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9">
                  <a:moveTo>
                    <a:pt x="29" y="144"/>
                  </a:moveTo>
                  <a:cubicBezTo>
                    <a:pt x="45" y="103"/>
                    <a:pt x="61" y="62"/>
                    <a:pt x="78" y="20"/>
                  </a:cubicBezTo>
                  <a:cubicBezTo>
                    <a:pt x="84" y="6"/>
                    <a:pt x="60" y="0"/>
                    <a:pt x="55" y="14"/>
                  </a:cubicBezTo>
                  <a:cubicBezTo>
                    <a:pt x="38" y="55"/>
                    <a:pt x="22" y="97"/>
                    <a:pt x="5" y="138"/>
                  </a:cubicBezTo>
                  <a:cubicBezTo>
                    <a:pt x="0" y="152"/>
                    <a:pt x="23" y="159"/>
                    <a:pt x="29" y="14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91">
              <a:extLst>
                <a:ext uri="{FF2B5EF4-FFF2-40B4-BE49-F238E27FC236}">
                  <a16:creationId xmlns:a16="http://schemas.microsoft.com/office/drawing/2014/main" xmlns="" id="{4E734220-F18F-490C-A193-977B835C2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3359150"/>
              <a:ext cx="115887" cy="288925"/>
            </a:xfrm>
            <a:custGeom>
              <a:avLst/>
              <a:gdLst>
                <a:gd name="T0" fmla="*/ 25 w 93"/>
                <a:gd name="T1" fmla="*/ 217 h 233"/>
                <a:gd name="T2" fmla="*/ 85 w 93"/>
                <a:gd name="T3" fmla="*/ 25 h 233"/>
                <a:gd name="T4" fmla="*/ 64 w 93"/>
                <a:gd name="T5" fmla="*/ 13 h 233"/>
                <a:gd name="T6" fmla="*/ 1 w 93"/>
                <a:gd name="T7" fmla="*/ 217 h 233"/>
                <a:gd name="T8" fmla="*/ 25 w 93"/>
                <a:gd name="T9" fmla="*/ 2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3">
                  <a:moveTo>
                    <a:pt x="25" y="217"/>
                  </a:moveTo>
                  <a:cubicBezTo>
                    <a:pt x="31" y="150"/>
                    <a:pt x="52" y="84"/>
                    <a:pt x="85" y="25"/>
                  </a:cubicBezTo>
                  <a:cubicBezTo>
                    <a:pt x="93" y="12"/>
                    <a:pt x="72" y="0"/>
                    <a:pt x="64" y="13"/>
                  </a:cubicBezTo>
                  <a:cubicBezTo>
                    <a:pt x="29" y="76"/>
                    <a:pt x="8" y="145"/>
                    <a:pt x="1" y="217"/>
                  </a:cubicBezTo>
                  <a:cubicBezTo>
                    <a:pt x="0" y="233"/>
                    <a:pt x="24" y="232"/>
                    <a:pt x="25" y="2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92">
              <a:extLst>
                <a:ext uri="{FF2B5EF4-FFF2-40B4-BE49-F238E27FC236}">
                  <a16:creationId xmlns:a16="http://schemas.microsoft.com/office/drawing/2014/main" xmlns="" id="{29295375-130F-47D5-8A4D-163BA91EA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5" y="3509963"/>
              <a:ext cx="90487" cy="192088"/>
            </a:xfrm>
            <a:custGeom>
              <a:avLst/>
              <a:gdLst>
                <a:gd name="T0" fmla="*/ 28 w 73"/>
                <a:gd name="T1" fmla="*/ 141 h 155"/>
                <a:gd name="T2" fmla="*/ 68 w 73"/>
                <a:gd name="T3" fmla="*/ 21 h 155"/>
                <a:gd name="T4" fmla="*/ 45 w 73"/>
                <a:gd name="T5" fmla="*/ 14 h 155"/>
                <a:gd name="T6" fmla="*/ 5 w 73"/>
                <a:gd name="T7" fmla="*/ 134 h 155"/>
                <a:gd name="T8" fmla="*/ 28 w 73"/>
                <a:gd name="T9" fmla="*/ 1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5">
                  <a:moveTo>
                    <a:pt x="28" y="141"/>
                  </a:moveTo>
                  <a:cubicBezTo>
                    <a:pt x="41" y="101"/>
                    <a:pt x="54" y="61"/>
                    <a:pt x="68" y="21"/>
                  </a:cubicBezTo>
                  <a:cubicBezTo>
                    <a:pt x="73" y="6"/>
                    <a:pt x="49" y="0"/>
                    <a:pt x="45" y="14"/>
                  </a:cubicBezTo>
                  <a:cubicBezTo>
                    <a:pt x="31" y="54"/>
                    <a:pt x="18" y="94"/>
                    <a:pt x="5" y="134"/>
                  </a:cubicBezTo>
                  <a:cubicBezTo>
                    <a:pt x="0" y="149"/>
                    <a:pt x="23" y="155"/>
                    <a:pt x="28" y="14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93">
              <a:extLst>
                <a:ext uri="{FF2B5EF4-FFF2-40B4-BE49-F238E27FC236}">
                  <a16:creationId xmlns:a16="http://schemas.microsoft.com/office/drawing/2014/main" xmlns="" id="{066B46A1-9066-4BE7-8A3C-AE2D94AB5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5" y="3606800"/>
              <a:ext cx="85725" cy="155575"/>
            </a:xfrm>
            <a:custGeom>
              <a:avLst/>
              <a:gdLst>
                <a:gd name="T0" fmla="*/ 26 w 69"/>
                <a:gd name="T1" fmla="*/ 112 h 126"/>
                <a:gd name="T2" fmla="*/ 63 w 69"/>
                <a:gd name="T3" fmla="*/ 26 h 126"/>
                <a:gd name="T4" fmla="*/ 42 w 69"/>
                <a:gd name="T5" fmla="*/ 14 h 126"/>
                <a:gd name="T6" fmla="*/ 6 w 69"/>
                <a:gd name="T7" fmla="*/ 100 h 126"/>
                <a:gd name="T8" fmla="*/ 26 w 69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26" y="112"/>
                  </a:moveTo>
                  <a:cubicBezTo>
                    <a:pt x="38" y="83"/>
                    <a:pt x="51" y="55"/>
                    <a:pt x="63" y="26"/>
                  </a:cubicBezTo>
                  <a:cubicBezTo>
                    <a:pt x="69" y="12"/>
                    <a:pt x="48" y="0"/>
                    <a:pt x="42" y="14"/>
                  </a:cubicBezTo>
                  <a:cubicBezTo>
                    <a:pt x="30" y="43"/>
                    <a:pt x="18" y="71"/>
                    <a:pt x="6" y="100"/>
                  </a:cubicBezTo>
                  <a:cubicBezTo>
                    <a:pt x="0" y="114"/>
                    <a:pt x="20" y="126"/>
                    <a:pt x="26" y="1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94">
              <a:extLst>
                <a:ext uri="{FF2B5EF4-FFF2-40B4-BE49-F238E27FC236}">
                  <a16:creationId xmlns:a16="http://schemas.microsoft.com/office/drawing/2014/main" xmlns="" id="{997A3087-CD51-4C73-9F77-47C8CAB71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602038"/>
              <a:ext cx="74612" cy="165100"/>
            </a:xfrm>
            <a:custGeom>
              <a:avLst/>
              <a:gdLst>
                <a:gd name="T0" fmla="*/ 26 w 61"/>
                <a:gd name="T1" fmla="*/ 118 h 133"/>
                <a:gd name="T2" fmla="*/ 55 w 61"/>
                <a:gd name="T3" fmla="*/ 26 h 133"/>
                <a:gd name="T4" fmla="*/ 34 w 61"/>
                <a:gd name="T5" fmla="*/ 14 h 133"/>
                <a:gd name="T6" fmla="*/ 3 w 61"/>
                <a:gd name="T7" fmla="*/ 111 h 133"/>
                <a:gd name="T8" fmla="*/ 26 w 61"/>
                <a:gd name="T9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33">
                  <a:moveTo>
                    <a:pt x="26" y="118"/>
                  </a:moveTo>
                  <a:cubicBezTo>
                    <a:pt x="32" y="86"/>
                    <a:pt x="41" y="55"/>
                    <a:pt x="55" y="26"/>
                  </a:cubicBezTo>
                  <a:cubicBezTo>
                    <a:pt x="61" y="12"/>
                    <a:pt x="40" y="0"/>
                    <a:pt x="34" y="14"/>
                  </a:cubicBezTo>
                  <a:cubicBezTo>
                    <a:pt x="20" y="45"/>
                    <a:pt x="9" y="78"/>
                    <a:pt x="3" y="111"/>
                  </a:cubicBezTo>
                  <a:cubicBezTo>
                    <a:pt x="0" y="126"/>
                    <a:pt x="23" y="133"/>
                    <a:pt x="26" y="11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95">
              <a:extLst>
                <a:ext uri="{FF2B5EF4-FFF2-40B4-BE49-F238E27FC236}">
                  <a16:creationId xmlns:a16="http://schemas.microsoft.com/office/drawing/2014/main" xmlns="" id="{2549EC6A-86D4-4BB5-AAD0-CEF6E955C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3762375"/>
              <a:ext cx="69850" cy="119063"/>
            </a:xfrm>
            <a:custGeom>
              <a:avLst/>
              <a:gdLst>
                <a:gd name="T0" fmla="*/ 27 w 57"/>
                <a:gd name="T1" fmla="*/ 81 h 96"/>
                <a:gd name="T2" fmla="*/ 49 w 57"/>
                <a:gd name="T3" fmla="*/ 26 h 96"/>
                <a:gd name="T4" fmla="*/ 29 w 57"/>
                <a:gd name="T5" fmla="*/ 13 h 96"/>
                <a:gd name="T6" fmla="*/ 4 w 57"/>
                <a:gd name="T7" fmla="*/ 74 h 96"/>
                <a:gd name="T8" fmla="*/ 27 w 57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6">
                  <a:moveTo>
                    <a:pt x="27" y="81"/>
                  </a:moveTo>
                  <a:cubicBezTo>
                    <a:pt x="32" y="61"/>
                    <a:pt x="40" y="43"/>
                    <a:pt x="49" y="26"/>
                  </a:cubicBezTo>
                  <a:cubicBezTo>
                    <a:pt x="57" y="12"/>
                    <a:pt x="36" y="0"/>
                    <a:pt x="29" y="13"/>
                  </a:cubicBezTo>
                  <a:cubicBezTo>
                    <a:pt x="18" y="33"/>
                    <a:pt x="10" y="53"/>
                    <a:pt x="4" y="74"/>
                  </a:cubicBezTo>
                  <a:cubicBezTo>
                    <a:pt x="0" y="89"/>
                    <a:pt x="23" y="96"/>
                    <a:pt x="27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96">
              <a:extLst>
                <a:ext uri="{FF2B5EF4-FFF2-40B4-BE49-F238E27FC236}">
                  <a16:creationId xmlns:a16="http://schemas.microsoft.com/office/drawing/2014/main" xmlns="" id="{9F3C6153-BFF4-4B0C-A7C9-9EF24AC92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0" y="3687763"/>
              <a:ext cx="106362" cy="242888"/>
            </a:xfrm>
            <a:custGeom>
              <a:avLst/>
              <a:gdLst>
                <a:gd name="T0" fmla="*/ 28 w 87"/>
                <a:gd name="T1" fmla="*/ 182 h 196"/>
                <a:gd name="T2" fmla="*/ 82 w 87"/>
                <a:gd name="T3" fmla="*/ 21 h 196"/>
                <a:gd name="T4" fmla="*/ 59 w 87"/>
                <a:gd name="T5" fmla="*/ 15 h 196"/>
                <a:gd name="T6" fmla="*/ 5 w 87"/>
                <a:gd name="T7" fmla="*/ 175 h 196"/>
                <a:gd name="T8" fmla="*/ 28 w 87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96">
                  <a:moveTo>
                    <a:pt x="28" y="182"/>
                  </a:moveTo>
                  <a:cubicBezTo>
                    <a:pt x="46" y="128"/>
                    <a:pt x="64" y="75"/>
                    <a:pt x="82" y="21"/>
                  </a:cubicBezTo>
                  <a:cubicBezTo>
                    <a:pt x="87" y="6"/>
                    <a:pt x="64" y="0"/>
                    <a:pt x="59" y="15"/>
                  </a:cubicBezTo>
                  <a:cubicBezTo>
                    <a:pt x="41" y="68"/>
                    <a:pt x="23" y="122"/>
                    <a:pt x="5" y="175"/>
                  </a:cubicBezTo>
                  <a:cubicBezTo>
                    <a:pt x="0" y="190"/>
                    <a:pt x="23" y="196"/>
                    <a:pt x="28" y="18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97">
              <a:extLst>
                <a:ext uri="{FF2B5EF4-FFF2-40B4-BE49-F238E27FC236}">
                  <a16:creationId xmlns:a16="http://schemas.microsoft.com/office/drawing/2014/main" xmlns="" id="{DAD8E12D-25A5-4EFF-8F8F-B776B3F01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38" y="3727450"/>
              <a:ext cx="60325" cy="222250"/>
            </a:xfrm>
            <a:custGeom>
              <a:avLst/>
              <a:gdLst>
                <a:gd name="T0" fmla="*/ 25 w 48"/>
                <a:gd name="T1" fmla="*/ 164 h 179"/>
                <a:gd name="T2" fmla="*/ 46 w 48"/>
                <a:gd name="T3" fmla="*/ 22 h 179"/>
                <a:gd name="T4" fmla="*/ 23 w 48"/>
                <a:gd name="T5" fmla="*/ 16 h 179"/>
                <a:gd name="T6" fmla="*/ 2 w 48"/>
                <a:gd name="T7" fmla="*/ 158 h 179"/>
                <a:gd name="T8" fmla="*/ 25 w 48"/>
                <a:gd name="T9" fmla="*/ 16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9">
                  <a:moveTo>
                    <a:pt x="25" y="164"/>
                  </a:moveTo>
                  <a:cubicBezTo>
                    <a:pt x="32" y="117"/>
                    <a:pt x="39" y="69"/>
                    <a:pt x="46" y="22"/>
                  </a:cubicBezTo>
                  <a:cubicBezTo>
                    <a:pt x="48" y="7"/>
                    <a:pt x="25" y="0"/>
                    <a:pt x="23" y="16"/>
                  </a:cubicBezTo>
                  <a:cubicBezTo>
                    <a:pt x="16" y="63"/>
                    <a:pt x="9" y="110"/>
                    <a:pt x="2" y="158"/>
                  </a:cubicBezTo>
                  <a:cubicBezTo>
                    <a:pt x="0" y="173"/>
                    <a:pt x="23" y="179"/>
                    <a:pt x="25" y="16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98">
              <a:extLst>
                <a:ext uri="{FF2B5EF4-FFF2-40B4-BE49-F238E27FC236}">
                  <a16:creationId xmlns:a16="http://schemas.microsoft.com/office/drawing/2014/main" xmlns="" id="{E8088F8D-8BE1-4350-A89B-4D088390B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375" y="3749675"/>
              <a:ext cx="71437" cy="160338"/>
            </a:xfrm>
            <a:custGeom>
              <a:avLst/>
              <a:gdLst>
                <a:gd name="T0" fmla="*/ 28 w 58"/>
                <a:gd name="T1" fmla="*/ 115 h 130"/>
                <a:gd name="T2" fmla="*/ 53 w 58"/>
                <a:gd name="T3" fmla="*/ 22 h 130"/>
                <a:gd name="T4" fmla="*/ 30 w 58"/>
                <a:gd name="T5" fmla="*/ 15 h 130"/>
                <a:gd name="T6" fmla="*/ 4 w 58"/>
                <a:gd name="T7" fmla="*/ 108 h 130"/>
                <a:gd name="T8" fmla="*/ 28 w 58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0">
                  <a:moveTo>
                    <a:pt x="28" y="115"/>
                  </a:moveTo>
                  <a:cubicBezTo>
                    <a:pt x="36" y="84"/>
                    <a:pt x="45" y="53"/>
                    <a:pt x="53" y="22"/>
                  </a:cubicBezTo>
                  <a:cubicBezTo>
                    <a:pt x="58" y="7"/>
                    <a:pt x="34" y="0"/>
                    <a:pt x="30" y="15"/>
                  </a:cubicBezTo>
                  <a:cubicBezTo>
                    <a:pt x="22" y="46"/>
                    <a:pt x="13" y="77"/>
                    <a:pt x="4" y="108"/>
                  </a:cubicBezTo>
                  <a:cubicBezTo>
                    <a:pt x="0" y="123"/>
                    <a:pt x="23" y="130"/>
                    <a:pt x="28" y="1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99">
              <a:extLst>
                <a:ext uri="{FF2B5EF4-FFF2-40B4-BE49-F238E27FC236}">
                  <a16:creationId xmlns:a16="http://schemas.microsoft.com/office/drawing/2014/main" xmlns="" id="{B4E40A6E-DB84-4E00-8263-ED47F76BA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3735388"/>
              <a:ext cx="66675" cy="131763"/>
            </a:xfrm>
            <a:custGeom>
              <a:avLst/>
              <a:gdLst>
                <a:gd name="T0" fmla="*/ 27 w 54"/>
                <a:gd name="T1" fmla="*/ 92 h 107"/>
                <a:gd name="T2" fmla="*/ 48 w 54"/>
                <a:gd name="T3" fmla="*/ 20 h 107"/>
                <a:gd name="T4" fmla="*/ 25 w 54"/>
                <a:gd name="T5" fmla="*/ 14 h 107"/>
                <a:gd name="T6" fmla="*/ 4 w 54"/>
                <a:gd name="T7" fmla="*/ 85 h 107"/>
                <a:gd name="T8" fmla="*/ 27 w 54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7">
                  <a:moveTo>
                    <a:pt x="27" y="92"/>
                  </a:moveTo>
                  <a:cubicBezTo>
                    <a:pt x="32" y="68"/>
                    <a:pt x="40" y="44"/>
                    <a:pt x="48" y="20"/>
                  </a:cubicBezTo>
                  <a:cubicBezTo>
                    <a:pt x="54" y="6"/>
                    <a:pt x="31" y="0"/>
                    <a:pt x="25" y="14"/>
                  </a:cubicBezTo>
                  <a:cubicBezTo>
                    <a:pt x="17" y="37"/>
                    <a:pt x="9" y="61"/>
                    <a:pt x="4" y="85"/>
                  </a:cubicBezTo>
                  <a:cubicBezTo>
                    <a:pt x="0" y="100"/>
                    <a:pt x="23" y="107"/>
                    <a:pt x="27" y="9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256CBDFF-79F1-47B9-BFCB-4D5EF66E58BC}"/>
              </a:ext>
            </a:extLst>
          </p:cNvPr>
          <p:cNvSpPr/>
          <p:nvPr/>
        </p:nvSpPr>
        <p:spPr>
          <a:xfrm>
            <a:off x="1643439" y="1612626"/>
            <a:ext cx="4390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kern="100" spc="100">
                <a:solidFill>
                  <a:schemeClr val="bg1"/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rPr>
              <a:t>。</a:t>
            </a:r>
            <a:endParaRPr lang="zh-CN" altLang="en-US" sz="2400" b="1" kern="100" spc="100" dirty="0">
              <a:solidFill>
                <a:schemeClr val="bg1"/>
              </a:solidFill>
              <a:latin typeface="站酷小薇LOGO体" panose="02010600010101010101" pitchFamily="2" charset="-122"/>
              <a:ea typeface="站酷小薇LOGO体" panose="02010600010101010101" pitchFamily="2" charset="-122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8B1031B2-F43A-4D67-8518-5D651A1A3484}"/>
              </a:ext>
            </a:extLst>
          </p:cNvPr>
          <p:cNvGrpSpPr/>
          <p:nvPr/>
        </p:nvGrpSpPr>
        <p:grpSpPr>
          <a:xfrm>
            <a:off x="569960" y="5528230"/>
            <a:ext cx="1024994" cy="743859"/>
            <a:chOff x="1023938" y="938213"/>
            <a:chExt cx="1487488" cy="1079500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xmlns="" id="{1A9BFABF-7BA9-41EA-97CD-27B9509E7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xmlns="" id="{2692A55E-3DF2-474C-879F-3C9AE998D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xmlns="" id="{238C9EB7-C375-4665-AECA-600B408D8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xmlns="" id="{E5B799AE-EE3A-4127-BC96-6DBD0F705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xmlns="" id="{523BFC46-8215-4C7B-94B1-C5227CCA9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xmlns="" id="{376291B1-5B3C-4C6A-9D64-9EA2E12A4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xmlns="" id="{11CF9004-53BF-40DE-9933-AE9646AA0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xmlns="" id="{07B54430-B0FA-4C6E-A1A8-61B7F20A9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xmlns="" id="{5CEAEB8C-CCED-4B66-BE50-C6688850D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xmlns="" id="{1F419F34-43E3-4952-9848-3680F00A5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xmlns="" id="{C0C15A5C-53AA-4CAA-9FAA-6B529B413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xmlns="" id="{3B953A3C-A34F-43DB-B7F5-D3FAFD66B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xmlns="" id="{3C61ABFB-54C7-4B8A-8CEC-FB4ACDACBFA6}"/>
              </a:ext>
            </a:extLst>
          </p:cNvPr>
          <p:cNvGrpSpPr/>
          <p:nvPr/>
        </p:nvGrpSpPr>
        <p:grpSpPr>
          <a:xfrm>
            <a:off x="8359405" y="5582598"/>
            <a:ext cx="785625" cy="579978"/>
            <a:chOff x="8934450" y="3117850"/>
            <a:chExt cx="1855788" cy="1370013"/>
          </a:xfrm>
        </p:grpSpPr>
        <p:sp>
          <p:nvSpPr>
            <p:cNvPr id="49" name="Freeform 79">
              <a:extLst>
                <a:ext uri="{FF2B5EF4-FFF2-40B4-BE49-F238E27FC236}">
                  <a16:creationId xmlns:a16="http://schemas.microsoft.com/office/drawing/2014/main" xmlns="" id="{755F1F7A-1151-462C-B947-B4251183A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xmlns="" id="{7A0EF923-42E7-469D-9F03-68B68FF9B938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51" name="Freeform 80">
                <a:extLst>
                  <a:ext uri="{FF2B5EF4-FFF2-40B4-BE49-F238E27FC236}">
                    <a16:creationId xmlns:a16="http://schemas.microsoft.com/office/drawing/2014/main" xmlns="" id="{4DBF6D7B-6B89-4E56-B6A6-8074B1A5C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81">
                <a:extLst>
                  <a:ext uri="{FF2B5EF4-FFF2-40B4-BE49-F238E27FC236}">
                    <a16:creationId xmlns:a16="http://schemas.microsoft.com/office/drawing/2014/main" xmlns="" id="{22C6F47C-A0A6-410C-942E-D76AF890E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82">
                <a:extLst>
                  <a:ext uri="{FF2B5EF4-FFF2-40B4-BE49-F238E27FC236}">
                    <a16:creationId xmlns:a16="http://schemas.microsoft.com/office/drawing/2014/main" xmlns="" id="{ADC5C0D2-8530-4A6E-A9FA-6AFA35DB8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83">
                <a:extLst>
                  <a:ext uri="{FF2B5EF4-FFF2-40B4-BE49-F238E27FC236}">
                    <a16:creationId xmlns:a16="http://schemas.microsoft.com/office/drawing/2014/main" xmlns="" id="{50A2FD13-2FCB-45BD-B092-D529A0B68A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84">
                <a:extLst>
                  <a:ext uri="{FF2B5EF4-FFF2-40B4-BE49-F238E27FC236}">
                    <a16:creationId xmlns:a16="http://schemas.microsoft.com/office/drawing/2014/main" xmlns="" id="{2321C55A-CF5E-4F78-8183-AC6ADD17D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85">
                <a:extLst>
                  <a:ext uri="{FF2B5EF4-FFF2-40B4-BE49-F238E27FC236}">
                    <a16:creationId xmlns:a16="http://schemas.microsoft.com/office/drawing/2014/main" xmlns="" id="{FEAC2856-8A64-4602-A03F-23AC25F99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86">
                <a:extLst>
                  <a:ext uri="{FF2B5EF4-FFF2-40B4-BE49-F238E27FC236}">
                    <a16:creationId xmlns:a16="http://schemas.microsoft.com/office/drawing/2014/main" xmlns="" id="{83609CDF-DF16-4966-91EC-31F154420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87">
                <a:extLst>
                  <a:ext uri="{FF2B5EF4-FFF2-40B4-BE49-F238E27FC236}">
                    <a16:creationId xmlns:a16="http://schemas.microsoft.com/office/drawing/2014/main" xmlns="" id="{39D2DCC6-5F9F-4292-B596-CCC942B1B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88">
                <a:extLst>
                  <a:ext uri="{FF2B5EF4-FFF2-40B4-BE49-F238E27FC236}">
                    <a16:creationId xmlns:a16="http://schemas.microsoft.com/office/drawing/2014/main" xmlns="" id="{5263BAF6-BD3B-482E-BA5C-D7E37CE19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89">
                <a:extLst>
                  <a:ext uri="{FF2B5EF4-FFF2-40B4-BE49-F238E27FC236}">
                    <a16:creationId xmlns:a16="http://schemas.microsoft.com/office/drawing/2014/main" xmlns="" id="{D4160B1C-8438-40FE-8566-07AF8E737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90">
                <a:extLst>
                  <a:ext uri="{FF2B5EF4-FFF2-40B4-BE49-F238E27FC236}">
                    <a16:creationId xmlns:a16="http://schemas.microsoft.com/office/drawing/2014/main" xmlns="" id="{F0512E33-023C-4086-82C1-347D225A2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91">
                <a:extLst>
                  <a:ext uri="{FF2B5EF4-FFF2-40B4-BE49-F238E27FC236}">
                    <a16:creationId xmlns:a16="http://schemas.microsoft.com/office/drawing/2014/main" xmlns="" id="{6F08F225-5FF7-470F-976C-253654A1E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92">
                <a:extLst>
                  <a:ext uri="{FF2B5EF4-FFF2-40B4-BE49-F238E27FC236}">
                    <a16:creationId xmlns:a16="http://schemas.microsoft.com/office/drawing/2014/main" xmlns="" id="{50A2479E-18B6-4AB2-9B5A-FAC7D6F62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93">
                <a:extLst>
                  <a:ext uri="{FF2B5EF4-FFF2-40B4-BE49-F238E27FC236}">
                    <a16:creationId xmlns:a16="http://schemas.microsoft.com/office/drawing/2014/main" xmlns="" id="{56D13196-DF2B-4EB8-897C-0C45C6C6F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xmlns="" id="{791D005F-C9E9-452B-992F-AF7797D6FA04}"/>
              </a:ext>
            </a:extLst>
          </p:cNvPr>
          <p:cNvGrpSpPr/>
          <p:nvPr/>
        </p:nvGrpSpPr>
        <p:grpSpPr>
          <a:xfrm>
            <a:off x="3068442" y="5245374"/>
            <a:ext cx="608849" cy="898141"/>
            <a:chOff x="2616200" y="3409950"/>
            <a:chExt cx="1373188" cy="2025651"/>
          </a:xfrm>
        </p:grpSpPr>
        <p:sp>
          <p:nvSpPr>
            <p:cNvPr id="66" name="Freeform 94">
              <a:extLst>
                <a:ext uri="{FF2B5EF4-FFF2-40B4-BE49-F238E27FC236}">
                  <a16:creationId xmlns:a16="http://schemas.microsoft.com/office/drawing/2014/main" xmlns="" id="{3BA54B2A-AE15-4E9D-B1B7-0CD5CE542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95">
              <a:extLst>
                <a:ext uri="{FF2B5EF4-FFF2-40B4-BE49-F238E27FC236}">
                  <a16:creationId xmlns:a16="http://schemas.microsoft.com/office/drawing/2014/main" xmlns="" id="{7337E16B-9E84-46F4-83F0-43DF396F6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96">
              <a:extLst>
                <a:ext uri="{FF2B5EF4-FFF2-40B4-BE49-F238E27FC236}">
                  <a16:creationId xmlns:a16="http://schemas.microsoft.com/office/drawing/2014/main" xmlns="" id="{BCC83B50-5D60-4D3D-9AB8-6C187A87C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97">
              <a:extLst>
                <a:ext uri="{FF2B5EF4-FFF2-40B4-BE49-F238E27FC236}">
                  <a16:creationId xmlns:a16="http://schemas.microsoft.com/office/drawing/2014/main" xmlns="" id="{8F76E5DB-7E35-499E-8E9B-1164F0255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98">
              <a:extLst>
                <a:ext uri="{FF2B5EF4-FFF2-40B4-BE49-F238E27FC236}">
                  <a16:creationId xmlns:a16="http://schemas.microsoft.com/office/drawing/2014/main" xmlns="" id="{4194BBCD-2508-40D7-BF40-9A19B081F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99">
              <a:extLst>
                <a:ext uri="{FF2B5EF4-FFF2-40B4-BE49-F238E27FC236}">
                  <a16:creationId xmlns:a16="http://schemas.microsoft.com/office/drawing/2014/main" xmlns="" id="{DF6BECD0-0F57-47E6-87A1-D0653105A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100">
              <a:extLst>
                <a:ext uri="{FF2B5EF4-FFF2-40B4-BE49-F238E27FC236}">
                  <a16:creationId xmlns:a16="http://schemas.microsoft.com/office/drawing/2014/main" xmlns="" id="{4A66A242-3F85-416A-9D49-EF754A81C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101">
              <a:extLst>
                <a:ext uri="{FF2B5EF4-FFF2-40B4-BE49-F238E27FC236}">
                  <a16:creationId xmlns:a16="http://schemas.microsoft.com/office/drawing/2014/main" xmlns="" id="{9577D729-E462-4F33-AD4F-9F4BBF2C0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102">
              <a:extLst>
                <a:ext uri="{FF2B5EF4-FFF2-40B4-BE49-F238E27FC236}">
                  <a16:creationId xmlns:a16="http://schemas.microsoft.com/office/drawing/2014/main" xmlns="" id="{04DC2E7C-94DB-4C94-A254-2950A81EF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103">
              <a:extLst>
                <a:ext uri="{FF2B5EF4-FFF2-40B4-BE49-F238E27FC236}">
                  <a16:creationId xmlns:a16="http://schemas.microsoft.com/office/drawing/2014/main" xmlns="" id="{3121539B-81A3-4036-A7B9-5744B4417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104">
              <a:extLst>
                <a:ext uri="{FF2B5EF4-FFF2-40B4-BE49-F238E27FC236}">
                  <a16:creationId xmlns:a16="http://schemas.microsoft.com/office/drawing/2014/main" xmlns="" id="{9442E33A-CF76-46DA-849D-C8E0C36CC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105">
              <a:extLst>
                <a:ext uri="{FF2B5EF4-FFF2-40B4-BE49-F238E27FC236}">
                  <a16:creationId xmlns:a16="http://schemas.microsoft.com/office/drawing/2014/main" xmlns="" id="{11DA377D-EB82-4AD0-8F3C-9DA67C87F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106">
              <a:extLst>
                <a:ext uri="{FF2B5EF4-FFF2-40B4-BE49-F238E27FC236}">
                  <a16:creationId xmlns:a16="http://schemas.microsoft.com/office/drawing/2014/main" xmlns="" id="{CD8CE951-4226-4A11-8E17-29497AA5B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107">
              <a:extLst>
                <a:ext uri="{FF2B5EF4-FFF2-40B4-BE49-F238E27FC236}">
                  <a16:creationId xmlns:a16="http://schemas.microsoft.com/office/drawing/2014/main" xmlns="" id="{BD33293F-0A6E-4778-8DDD-5ACE60814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108">
              <a:extLst>
                <a:ext uri="{FF2B5EF4-FFF2-40B4-BE49-F238E27FC236}">
                  <a16:creationId xmlns:a16="http://schemas.microsoft.com/office/drawing/2014/main" xmlns="" id="{085DB3D7-F69D-497B-9919-C4D170EA5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109">
              <a:extLst>
                <a:ext uri="{FF2B5EF4-FFF2-40B4-BE49-F238E27FC236}">
                  <a16:creationId xmlns:a16="http://schemas.microsoft.com/office/drawing/2014/main" xmlns="" id="{C7FF83CC-C842-49D3-87AA-47EA75BC8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110">
              <a:extLst>
                <a:ext uri="{FF2B5EF4-FFF2-40B4-BE49-F238E27FC236}">
                  <a16:creationId xmlns:a16="http://schemas.microsoft.com/office/drawing/2014/main" xmlns="" id="{CF4F318C-F416-4F06-A2FC-F821D59E9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111">
              <a:extLst>
                <a:ext uri="{FF2B5EF4-FFF2-40B4-BE49-F238E27FC236}">
                  <a16:creationId xmlns:a16="http://schemas.microsoft.com/office/drawing/2014/main" xmlns="" id="{76E818C1-A333-4805-9551-F46AE293F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84" name="Freeform 112">
              <a:extLst>
                <a:ext uri="{FF2B5EF4-FFF2-40B4-BE49-F238E27FC236}">
                  <a16:creationId xmlns:a16="http://schemas.microsoft.com/office/drawing/2014/main" xmlns="" id="{60F74758-6A74-435F-A893-F37DC930A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113">
              <a:extLst>
                <a:ext uri="{FF2B5EF4-FFF2-40B4-BE49-F238E27FC236}">
                  <a16:creationId xmlns:a16="http://schemas.microsoft.com/office/drawing/2014/main" xmlns="" id="{CDFF3E28-0D65-482F-930F-311B5881C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114">
              <a:extLst>
                <a:ext uri="{FF2B5EF4-FFF2-40B4-BE49-F238E27FC236}">
                  <a16:creationId xmlns:a16="http://schemas.microsoft.com/office/drawing/2014/main" xmlns="" id="{E1D98340-DCE1-46E8-89D5-CC6E172EB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115">
              <a:extLst>
                <a:ext uri="{FF2B5EF4-FFF2-40B4-BE49-F238E27FC236}">
                  <a16:creationId xmlns:a16="http://schemas.microsoft.com/office/drawing/2014/main" xmlns="" id="{C1A3B1F7-4D35-40A8-A68D-711A4D6B5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116">
              <a:extLst>
                <a:ext uri="{FF2B5EF4-FFF2-40B4-BE49-F238E27FC236}">
                  <a16:creationId xmlns:a16="http://schemas.microsoft.com/office/drawing/2014/main" xmlns="" id="{A0FC1D35-AC83-4E7F-B58A-35AD93EAD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117">
              <a:extLst>
                <a:ext uri="{FF2B5EF4-FFF2-40B4-BE49-F238E27FC236}">
                  <a16:creationId xmlns:a16="http://schemas.microsoft.com/office/drawing/2014/main" xmlns="" id="{D1534F01-31C6-49A2-9801-28ACB05ED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118">
              <a:extLst>
                <a:ext uri="{FF2B5EF4-FFF2-40B4-BE49-F238E27FC236}">
                  <a16:creationId xmlns:a16="http://schemas.microsoft.com/office/drawing/2014/main" xmlns="" id="{9EB3922D-845A-4A7B-89B7-5F0B7CC18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119">
              <a:extLst>
                <a:ext uri="{FF2B5EF4-FFF2-40B4-BE49-F238E27FC236}">
                  <a16:creationId xmlns:a16="http://schemas.microsoft.com/office/drawing/2014/main" xmlns="" id="{15D91217-5567-4661-9C5F-63B57B7FF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120">
              <a:extLst>
                <a:ext uri="{FF2B5EF4-FFF2-40B4-BE49-F238E27FC236}">
                  <a16:creationId xmlns:a16="http://schemas.microsoft.com/office/drawing/2014/main" xmlns="" id="{F5070716-F592-4DBE-9698-1CE56DCA8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121">
              <a:extLst>
                <a:ext uri="{FF2B5EF4-FFF2-40B4-BE49-F238E27FC236}">
                  <a16:creationId xmlns:a16="http://schemas.microsoft.com/office/drawing/2014/main" xmlns="" id="{4D3B8913-E462-4B08-BE45-F023F12BB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122">
              <a:extLst>
                <a:ext uri="{FF2B5EF4-FFF2-40B4-BE49-F238E27FC236}">
                  <a16:creationId xmlns:a16="http://schemas.microsoft.com/office/drawing/2014/main" xmlns="" id="{09EFC299-0A60-4817-8F6F-B2EAA51D5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123">
              <a:extLst>
                <a:ext uri="{FF2B5EF4-FFF2-40B4-BE49-F238E27FC236}">
                  <a16:creationId xmlns:a16="http://schemas.microsoft.com/office/drawing/2014/main" xmlns="" id="{E7AB75F2-CBF9-4A65-9A91-0C6AB3783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124">
              <a:extLst>
                <a:ext uri="{FF2B5EF4-FFF2-40B4-BE49-F238E27FC236}">
                  <a16:creationId xmlns:a16="http://schemas.microsoft.com/office/drawing/2014/main" xmlns="" id="{B8D886BF-284D-4183-98B6-16FBB837A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xmlns="" id="{E8B0D7B1-35F1-4D32-9F6B-AB7F7C9024ED}"/>
              </a:ext>
            </a:extLst>
          </p:cNvPr>
          <p:cNvGrpSpPr/>
          <p:nvPr/>
        </p:nvGrpSpPr>
        <p:grpSpPr>
          <a:xfrm>
            <a:off x="4939576" y="5782773"/>
            <a:ext cx="665097" cy="691351"/>
            <a:chOff x="2481263" y="1452563"/>
            <a:chExt cx="965200" cy="1003300"/>
          </a:xfrm>
        </p:grpSpPr>
        <p:sp>
          <p:nvSpPr>
            <p:cNvPr id="98" name="Freeform 137">
              <a:extLst>
                <a:ext uri="{FF2B5EF4-FFF2-40B4-BE49-F238E27FC236}">
                  <a16:creationId xmlns:a16="http://schemas.microsoft.com/office/drawing/2014/main" xmlns="" id="{04BEC217-5C96-4704-A027-B011FA5CE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38">
              <a:extLst>
                <a:ext uri="{FF2B5EF4-FFF2-40B4-BE49-F238E27FC236}">
                  <a16:creationId xmlns:a16="http://schemas.microsoft.com/office/drawing/2014/main" xmlns="" id="{2F1F1490-0C30-44AA-953D-8FC254F6C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39">
              <a:extLst>
                <a:ext uri="{FF2B5EF4-FFF2-40B4-BE49-F238E27FC236}">
                  <a16:creationId xmlns:a16="http://schemas.microsoft.com/office/drawing/2014/main" xmlns="" id="{D4E48B44-9242-4C95-9E09-969346FF6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40">
              <a:extLst>
                <a:ext uri="{FF2B5EF4-FFF2-40B4-BE49-F238E27FC236}">
                  <a16:creationId xmlns:a16="http://schemas.microsoft.com/office/drawing/2014/main" xmlns="" id="{59BAEF85-B70C-4A2C-B38C-4CF29BC8B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41">
              <a:extLst>
                <a:ext uri="{FF2B5EF4-FFF2-40B4-BE49-F238E27FC236}">
                  <a16:creationId xmlns:a16="http://schemas.microsoft.com/office/drawing/2014/main" xmlns="" id="{53AC5103-81FD-4E84-B7B4-365542BE4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42">
              <a:extLst>
                <a:ext uri="{FF2B5EF4-FFF2-40B4-BE49-F238E27FC236}">
                  <a16:creationId xmlns:a16="http://schemas.microsoft.com/office/drawing/2014/main" xmlns="" id="{D57880B7-2396-4182-9A90-77D590E21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43">
              <a:extLst>
                <a:ext uri="{FF2B5EF4-FFF2-40B4-BE49-F238E27FC236}">
                  <a16:creationId xmlns:a16="http://schemas.microsoft.com/office/drawing/2014/main" xmlns="" id="{9C4A293D-1B26-4A1C-A9E9-EDD440BC9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44">
              <a:extLst>
                <a:ext uri="{FF2B5EF4-FFF2-40B4-BE49-F238E27FC236}">
                  <a16:creationId xmlns:a16="http://schemas.microsoft.com/office/drawing/2014/main" xmlns="" id="{989AD30A-4B1F-4221-BEF6-B792BBAB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45">
              <a:extLst>
                <a:ext uri="{FF2B5EF4-FFF2-40B4-BE49-F238E27FC236}">
                  <a16:creationId xmlns:a16="http://schemas.microsoft.com/office/drawing/2014/main" xmlns="" id="{AB29BC0B-6182-408F-A6E0-FC7E21E19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46">
              <a:extLst>
                <a:ext uri="{FF2B5EF4-FFF2-40B4-BE49-F238E27FC236}">
                  <a16:creationId xmlns:a16="http://schemas.microsoft.com/office/drawing/2014/main" xmlns="" id="{E4C201BC-A6F6-4260-966B-A905D9C1B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47">
              <a:extLst>
                <a:ext uri="{FF2B5EF4-FFF2-40B4-BE49-F238E27FC236}">
                  <a16:creationId xmlns:a16="http://schemas.microsoft.com/office/drawing/2014/main" xmlns="" id="{E7F9F9FB-742F-4B93-A73F-295F9896A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48">
              <a:extLst>
                <a:ext uri="{FF2B5EF4-FFF2-40B4-BE49-F238E27FC236}">
                  <a16:creationId xmlns:a16="http://schemas.microsoft.com/office/drawing/2014/main" xmlns="" id="{8F571520-8927-4FD9-86F3-493F83EE6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49">
              <a:extLst>
                <a:ext uri="{FF2B5EF4-FFF2-40B4-BE49-F238E27FC236}">
                  <a16:creationId xmlns:a16="http://schemas.microsoft.com/office/drawing/2014/main" xmlns="" id="{8A6649A1-5852-4BBB-8339-061F11F4A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50">
              <a:extLst>
                <a:ext uri="{FF2B5EF4-FFF2-40B4-BE49-F238E27FC236}">
                  <a16:creationId xmlns:a16="http://schemas.microsoft.com/office/drawing/2014/main" xmlns="" id="{6B2EEC81-4359-44B4-8BA3-CF4487194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xmlns="" id="{2EAE997D-B80C-4B1C-82A2-294142B38241}"/>
              </a:ext>
            </a:extLst>
          </p:cNvPr>
          <p:cNvGrpSpPr/>
          <p:nvPr/>
        </p:nvGrpSpPr>
        <p:grpSpPr>
          <a:xfrm>
            <a:off x="11134339" y="5255727"/>
            <a:ext cx="455066" cy="833559"/>
            <a:chOff x="6889750" y="1900238"/>
            <a:chExt cx="660400" cy="1209675"/>
          </a:xfrm>
        </p:grpSpPr>
        <p:sp>
          <p:nvSpPr>
            <p:cNvPr id="113" name="Freeform 116">
              <a:extLst>
                <a:ext uri="{FF2B5EF4-FFF2-40B4-BE49-F238E27FC236}">
                  <a16:creationId xmlns:a16="http://schemas.microsoft.com/office/drawing/2014/main" xmlns="" id="{A2308AF4-5476-4888-81BC-56884E69E9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7">
              <a:extLst>
                <a:ext uri="{FF2B5EF4-FFF2-40B4-BE49-F238E27FC236}">
                  <a16:creationId xmlns:a16="http://schemas.microsoft.com/office/drawing/2014/main" xmlns="" id="{3E54B45A-F5C5-46C5-B472-67F11B895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8">
              <a:extLst>
                <a:ext uri="{FF2B5EF4-FFF2-40B4-BE49-F238E27FC236}">
                  <a16:creationId xmlns:a16="http://schemas.microsoft.com/office/drawing/2014/main" xmlns="" id="{AE701031-A895-4484-A4F0-BB18664CA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9">
              <a:extLst>
                <a:ext uri="{FF2B5EF4-FFF2-40B4-BE49-F238E27FC236}">
                  <a16:creationId xmlns:a16="http://schemas.microsoft.com/office/drawing/2014/main" xmlns="" id="{886050C2-144B-4346-AA67-0D46E7FCC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20">
              <a:extLst>
                <a:ext uri="{FF2B5EF4-FFF2-40B4-BE49-F238E27FC236}">
                  <a16:creationId xmlns:a16="http://schemas.microsoft.com/office/drawing/2014/main" xmlns="" id="{18EC6989-2D9A-4D0F-BEB9-657DA52D3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21">
              <a:extLst>
                <a:ext uri="{FF2B5EF4-FFF2-40B4-BE49-F238E27FC236}">
                  <a16:creationId xmlns:a16="http://schemas.microsoft.com/office/drawing/2014/main" xmlns="" id="{A1CDC9E8-9308-4F28-BEED-C389F8166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22">
              <a:extLst>
                <a:ext uri="{FF2B5EF4-FFF2-40B4-BE49-F238E27FC236}">
                  <a16:creationId xmlns:a16="http://schemas.microsoft.com/office/drawing/2014/main" xmlns="" id="{D4EF1060-EF20-405B-92EA-5C843EE5A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23">
              <a:extLst>
                <a:ext uri="{FF2B5EF4-FFF2-40B4-BE49-F238E27FC236}">
                  <a16:creationId xmlns:a16="http://schemas.microsoft.com/office/drawing/2014/main" xmlns="" id="{B37B03DD-A298-4CE7-90E9-72C5D6D13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4">
              <a:extLst>
                <a:ext uri="{FF2B5EF4-FFF2-40B4-BE49-F238E27FC236}">
                  <a16:creationId xmlns:a16="http://schemas.microsoft.com/office/drawing/2014/main" xmlns="" id="{47CD5A1B-2C47-4D6E-A9FC-B07C76561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5">
              <a:extLst>
                <a:ext uri="{FF2B5EF4-FFF2-40B4-BE49-F238E27FC236}">
                  <a16:creationId xmlns:a16="http://schemas.microsoft.com/office/drawing/2014/main" xmlns="" id="{7579D401-AEEA-412C-AEB9-EAD23355E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6">
              <a:extLst>
                <a:ext uri="{FF2B5EF4-FFF2-40B4-BE49-F238E27FC236}">
                  <a16:creationId xmlns:a16="http://schemas.microsoft.com/office/drawing/2014/main" xmlns="" id="{0BC8E2E6-C172-49DF-AFC6-09EB356A6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7">
              <a:extLst>
                <a:ext uri="{FF2B5EF4-FFF2-40B4-BE49-F238E27FC236}">
                  <a16:creationId xmlns:a16="http://schemas.microsoft.com/office/drawing/2014/main" xmlns="" id="{B1244DFE-F3A8-4F9D-8079-3668522C4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8">
              <a:extLst>
                <a:ext uri="{FF2B5EF4-FFF2-40B4-BE49-F238E27FC236}">
                  <a16:creationId xmlns:a16="http://schemas.microsoft.com/office/drawing/2014/main" xmlns="" id="{9F07E89A-BE19-406C-8E59-EE72EB56F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7238F2FE-32A2-4781-9C14-3FCBA8E3B0DB}"/>
              </a:ext>
            </a:extLst>
          </p:cNvPr>
          <p:cNvSpPr/>
          <p:nvPr/>
        </p:nvSpPr>
        <p:spPr>
          <a:xfrm>
            <a:off x="5775065" y="772679"/>
            <a:ext cx="5973794" cy="3800716"/>
          </a:xfrm>
          <a:prstGeom prst="round2Diag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7" name="文本框 1">
            <a:extLst>
              <a:ext uri="{FF2B5EF4-FFF2-40B4-BE49-F238E27FC236}">
                <a16:creationId xmlns:a16="http://schemas.microsoft.com/office/drawing/2014/main" xmlns="" id="{709A9387-E349-4936-A1BD-DFB877AF3BEE}"/>
              </a:ext>
            </a:extLst>
          </p:cNvPr>
          <p:cNvSpPr txBox="1"/>
          <p:nvPr/>
        </p:nvSpPr>
        <p:spPr>
          <a:xfrm>
            <a:off x="818277" y="2672672"/>
            <a:ext cx="44924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b="1" spc="3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851tegakizatsu" panose="02000600000000000000" pitchFamily="2" charset="-122"/>
              </a:rPr>
              <a:t>Saturday</a:t>
            </a:r>
            <a:endParaRPr lang="zh-CN" altLang="en-US" sz="5000" b="1" spc="3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  <p:grpSp>
        <p:nvGrpSpPr>
          <p:cNvPr id="358" name="组合 22">
            <a:extLst>
              <a:ext uri="{FF2B5EF4-FFF2-40B4-BE49-F238E27FC236}">
                <a16:creationId xmlns:a16="http://schemas.microsoft.com/office/drawing/2014/main" xmlns="" id="{BE759F97-20D7-43DD-BB4D-DBECB0B8FBD9}"/>
              </a:ext>
            </a:extLst>
          </p:cNvPr>
          <p:cNvGrpSpPr/>
          <p:nvPr/>
        </p:nvGrpSpPr>
        <p:grpSpPr>
          <a:xfrm flipH="1">
            <a:off x="404271" y="2295861"/>
            <a:ext cx="4900670" cy="1678250"/>
            <a:chOff x="4148138" y="2754313"/>
            <a:chExt cx="1354138" cy="717550"/>
          </a:xfrm>
        </p:grpSpPr>
        <p:sp>
          <p:nvSpPr>
            <p:cNvPr id="359" name="Freeform 401">
              <a:extLst>
                <a:ext uri="{FF2B5EF4-FFF2-40B4-BE49-F238E27FC236}">
                  <a16:creationId xmlns:a16="http://schemas.microsoft.com/office/drawing/2014/main" xmlns="" id="{AFC9A544-37B7-4448-9B2D-52D8A114B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9413" y="3336926"/>
              <a:ext cx="0" cy="9525"/>
            </a:xfrm>
            <a:custGeom>
              <a:avLst/>
              <a:gdLst>
                <a:gd name="T0" fmla="*/ 7 h 7"/>
                <a:gd name="T1" fmla="*/ 0 h 7"/>
                <a:gd name="T2" fmla="*/ 7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402">
              <a:extLst>
                <a:ext uri="{FF2B5EF4-FFF2-40B4-BE49-F238E27FC236}">
                  <a16:creationId xmlns:a16="http://schemas.microsoft.com/office/drawing/2014/main" xmlns="" id="{79AF25FF-C79F-4704-B292-DFF6309EF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6238" y="3354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403">
              <a:extLst>
                <a:ext uri="{FF2B5EF4-FFF2-40B4-BE49-F238E27FC236}">
                  <a16:creationId xmlns:a16="http://schemas.microsoft.com/office/drawing/2014/main" xmlns="" id="{89C96AF0-06EC-4570-A49C-0BB1B6129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688" y="3381376"/>
              <a:ext cx="7938" cy="1588"/>
            </a:xfrm>
            <a:custGeom>
              <a:avLst/>
              <a:gdLst>
                <a:gd name="T0" fmla="*/ 0 w 6"/>
                <a:gd name="T1" fmla="*/ 1 h 1"/>
                <a:gd name="T2" fmla="*/ 6 w 6"/>
                <a:gd name="T3" fmla="*/ 0 h 1"/>
                <a:gd name="T4" fmla="*/ 0 w 6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">
                  <a:moveTo>
                    <a:pt x="0" y="1"/>
                  </a:moveTo>
                  <a:cubicBezTo>
                    <a:pt x="3" y="1"/>
                    <a:pt x="5" y="1"/>
                    <a:pt x="6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404">
              <a:extLst>
                <a:ext uri="{FF2B5EF4-FFF2-40B4-BE49-F238E27FC236}">
                  <a16:creationId xmlns:a16="http://schemas.microsoft.com/office/drawing/2014/main" xmlns="" id="{1AA8E13F-5169-4F2E-8B15-530CC8EBE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113" y="3429001"/>
              <a:ext cx="0" cy="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405">
              <a:extLst>
                <a:ext uri="{FF2B5EF4-FFF2-40B4-BE49-F238E27FC236}">
                  <a16:creationId xmlns:a16="http://schemas.microsoft.com/office/drawing/2014/main" xmlns="" id="{AF779326-CA4A-4292-B19D-09E9DC72C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826" y="3238501"/>
              <a:ext cx="0" cy="4763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407">
              <a:extLst>
                <a:ext uri="{FF2B5EF4-FFF2-40B4-BE49-F238E27FC236}">
                  <a16:creationId xmlns:a16="http://schemas.microsoft.com/office/drawing/2014/main" xmlns="" id="{795F69A9-1424-456F-87A2-14B6460E1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8388" y="3384551"/>
              <a:ext cx="0" cy="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408">
              <a:extLst>
                <a:ext uri="{FF2B5EF4-FFF2-40B4-BE49-F238E27FC236}">
                  <a16:creationId xmlns:a16="http://schemas.microsoft.com/office/drawing/2014/main" xmlns="" id="{6150B614-9118-4DC7-AD8B-9779E49B1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8938" y="2906713"/>
              <a:ext cx="0" cy="317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409">
              <a:extLst>
                <a:ext uri="{FF2B5EF4-FFF2-40B4-BE49-F238E27FC236}">
                  <a16:creationId xmlns:a16="http://schemas.microsoft.com/office/drawing/2014/main" xmlns="" id="{66E671D1-201F-4347-B077-A12EEBF26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4976" y="3395663"/>
              <a:ext cx="1588" cy="3175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2" y="1"/>
                    <a:pt x="2" y="1"/>
                    <a:pt x="2" y="0"/>
                  </a:cubicBezTo>
                  <a:cubicBezTo>
                    <a:pt x="1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410">
              <a:extLst>
                <a:ext uri="{FF2B5EF4-FFF2-40B4-BE49-F238E27FC236}">
                  <a16:creationId xmlns:a16="http://schemas.microsoft.com/office/drawing/2014/main" xmlns="" id="{C67EB283-6EF0-4703-9A18-D4D5DA9FD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138" y="2754313"/>
              <a:ext cx="1354138" cy="717550"/>
            </a:xfrm>
            <a:custGeom>
              <a:avLst/>
              <a:gdLst>
                <a:gd name="T0" fmla="*/ 191 w 1007"/>
                <a:gd name="T1" fmla="*/ 407 h 533"/>
                <a:gd name="T2" fmla="*/ 215 w 1007"/>
                <a:gd name="T3" fmla="*/ 385 h 533"/>
                <a:gd name="T4" fmla="*/ 210 w 1007"/>
                <a:gd name="T5" fmla="*/ 403 h 533"/>
                <a:gd name="T6" fmla="*/ 159 w 1007"/>
                <a:gd name="T7" fmla="*/ 430 h 533"/>
                <a:gd name="T8" fmla="*/ 221 w 1007"/>
                <a:gd name="T9" fmla="*/ 385 h 533"/>
                <a:gd name="T10" fmla="*/ 220 w 1007"/>
                <a:gd name="T11" fmla="*/ 309 h 533"/>
                <a:gd name="T12" fmla="*/ 216 w 1007"/>
                <a:gd name="T13" fmla="*/ 155 h 533"/>
                <a:gd name="T14" fmla="*/ 217 w 1007"/>
                <a:gd name="T15" fmla="*/ 100 h 533"/>
                <a:gd name="T16" fmla="*/ 213 w 1007"/>
                <a:gd name="T17" fmla="*/ 38 h 533"/>
                <a:gd name="T18" fmla="*/ 202 w 1007"/>
                <a:gd name="T19" fmla="*/ 42 h 533"/>
                <a:gd name="T20" fmla="*/ 278 w 1007"/>
                <a:gd name="T21" fmla="*/ 48 h 533"/>
                <a:gd name="T22" fmla="*/ 425 w 1007"/>
                <a:gd name="T23" fmla="*/ 46 h 533"/>
                <a:gd name="T24" fmla="*/ 492 w 1007"/>
                <a:gd name="T25" fmla="*/ 46 h 533"/>
                <a:gd name="T26" fmla="*/ 602 w 1007"/>
                <a:gd name="T27" fmla="*/ 46 h 533"/>
                <a:gd name="T28" fmla="*/ 710 w 1007"/>
                <a:gd name="T29" fmla="*/ 42 h 533"/>
                <a:gd name="T30" fmla="*/ 805 w 1007"/>
                <a:gd name="T31" fmla="*/ 39 h 533"/>
                <a:gd name="T32" fmla="*/ 868 w 1007"/>
                <a:gd name="T33" fmla="*/ 36 h 533"/>
                <a:gd name="T34" fmla="*/ 960 w 1007"/>
                <a:gd name="T35" fmla="*/ 28 h 533"/>
                <a:gd name="T36" fmla="*/ 969 w 1007"/>
                <a:gd name="T37" fmla="*/ 38 h 533"/>
                <a:gd name="T38" fmla="*/ 961 w 1007"/>
                <a:gd name="T39" fmla="*/ 33 h 533"/>
                <a:gd name="T40" fmla="*/ 961 w 1007"/>
                <a:gd name="T41" fmla="*/ 33 h 533"/>
                <a:gd name="T42" fmla="*/ 959 w 1007"/>
                <a:gd name="T43" fmla="*/ 133 h 533"/>
                <a:gd name="T44" fmla="*/ 956 w 1007"/>
                <a:gd name="T45" fmla="*/ 168 h 533"/>
                <a:gd name="T46" fmla="*/ 964 w 1007"/>
                <a:gd name="T47" fmla="*/ 313 h 533"/>
                <a:gd name="T48" fmla="*/ 967 w 1007"/>
                <a:gd name="T49" fmla="*/ 379 h 533"/>
                <a:gd name="T50" fmla="*/ 974 w 1007"/>
                <a:gd name="T51" fmla="*/ 359 h 533"/>
                <a:gd name="T52" fmla="*/ 968 w 1007"/>
                <a:gd name="T53" fmla="*/ 466 h 533"/>
                <a:gd name="T54" fmla="*/ 976 w 1007"/>
                <a:gd name="T55" fmla="*/ 428 h 533"/>
                <a:gd name="T56" fmla="*/ 980 w 1007"/>
                <a:gd name="T57" fmla="*/ 378 h 533"/>
                <a:gd name="T58" fmla="*/ 978 w 1007"/>
                <a:gd name="T59" fmla="*/ 303 h 533"/>
                <a:gd name="T60" fmla="*/ 971 w 1007"/>
                <a:gd name="T61" fmla="*/ 138 h 533"/>
                <a:gd name="T62" fmla="*/ 982 w 1007"/>
                <a:gd name="T63" fmla="*/ 174 h 533"/>
                <a:gd name="T64" fmla="*/ 985 w 1007"/>
                <a:gd name="T65" fmla="*/ 100 h 533"/>
                <a:gd name="T66" fmla="*/ 986 w 1007"/>
                <a:gd name="T67" fmla="*/ 33 h 533"/>
                <a:gd name="T68" fmla="*/ 895 w 1007"/>
                <a:gd name="T69" fmla="*/ 17 h 533"/>
                <a:gd name="T70" fmla="*/ 813 w 1007"/>
                <a:gd name="T71" fmla="*/ 14 h 533"/>
                <a:gd name="T72" fmla="*/ 630 w 1007"/>
                <a:gd name="T73" fmla="*/ 16 h 533"/>
                <a:gd name="T74" fmla="*/ 592 w 1007"/>
                <a:gd name="T75" fmla="*/ 21 h 533"/>
                <a:gd name="T76" fmla="*/ 497 w 1007"/>
                <a:gd name="T77" fmla="*/ 23 h 533"/>
                <a:gd name="T78" fmla="*/ 252 w 1007"/>
                <a:gd name="T79" fmla="*/ 15 h 533"/>
                <a:gd name="T80" fmla="*/ 183 w 1007"/>
                <a:gd name="T81" fmla="*/ 35 h 533"/>
                <a:gd name="T82" fmla="*/ 188 w 1007"/>
                <a:gd name="T83" fmla="*/ 307 h 533"/>
                <a:gd name="T84" fmla="*/ 188 w 1007"/>
                <a:gd name="T85" fmla="*/ 385 h 533"/>
                <a:gd name="T86" fmla="*/ 185 w 1007"/>
                <a:gd name="T87" fmla="*/ 379 h 533"/>
                <a:gd name="T88" fmla="*/ 7 w 1007"/>
                <a:gd name="T89" fmla="*/ 475 h 533"/>
                <a:gd name="T90" fmla="*/ 73 w 1007"/>
                <a:gd name="T91" fmla="*/ 500 h 533"/>
                <a:gd name="T92" fmla="*/ 142 w 1007"/>
                <a:gd name="T93" fmla="*/ 498 h 533"/>
                <a:gd name="T94" fmla="*/ 523 w 1007"/>
                <a:gd name="T95" fmla="*/ 494 h 533"/>
                <a:gd name="T96" fmla="*/ 811 w 1007"/>
                <a:gd name="T97" fmla="*/ 493 h 533"/>
                <a:gd name="T98" fmla="*/ 859 w 1007"/>
                <a:gd name="T99" fmla="*/ 483 h 533"/>
                <a:gd name="T100" fmla="*/ 784 w 1007"/>
                <a:gd name="T101" fmla="*/ 478 h 533"/>
                <a:gd name="T102" fmla="*/ 621 w 1007"/>
                <a:gd name="T103" fmla="*/ 472 h 533"/>
                <a:gd name="T104" fmla="*/ 472 w 1007"/>
                <a:gd name="T105" fmla="*/ 468 h 533"/>
                <a:gd name="T106" fmla="*/ 385 w 1007"/>
                <a:gd name="T107" fmla="*/ 473 h 533"/>
                <a:gd name="T108" fmla="*/ 252 w 1007"/>
                <a:gd name="T109" fmla="*/ 474 h 533"/>
                <a:gd name="T110" fmla="*/ 110 w 1007"/>
                <a:gd name="T111" fmla="*/ 466 h 533"/>
                <a:gd name="T112" fmla="*/ 21 w 1007"/>
                <a:gd name="T113" fmla="*/ 501 h 533"/>
                <a:gd name="T114" fmla="*/ 56 w 1007"/>
                <a:gd name="T115" fmla="*/ 478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07" h="533">
                  <a:moveTo>
                    <a:pt x="70" y="474"/>
                  </a:moveTo>
                  <a:cubicBezTo>
                    <a:pt x="53" y="485"/>
                    <a:pt x="75" y="475"/>
                    <a:pt x="73" y="477"/>
                  </a:cubicBezTo>
                  <a:cubicBezTo>
                    <a:pt x="78" y="475"/>
                    <a:pt x="88" y="469"/>
                    <a:pt x="83" y="471"/>
                  </a:cubicBezTo>
                  <a:cubicBezTo>
                    <a:pt x="94" y="468"/>
                    <a:pt x="111" y="454"/>
                    <a:pt x="122" y="451"/>
                  </a:cubicBezTo>
                  <a:cubicBezTo>
                    <a:pt x="122" y="450"/>
                    <a:pt x="116" y="453"/>
                    <a:pt x="122" y="448"/>
                  </a:cubicBezTo>
                  <a:cubicBezTo>
                    <a:pt x="133" y="442"/>
                    <a:pt x="133" y="444"/>
                    <a:pt x="137" y="442"/>
                  </a:cubicBezTo>
                  <a:cubicBezTo>
                    <a:pt x="140" y="440"/>
                    <a:pt x="156" y="430"/>
                    <a:pt x="154" y="432"/>
                  </a:cubicBezTo>
                  <a:cubicBezTo>
                    <a:pt x="161" y="427"/>
                    <a:pt x="146" y="433"/>
                    <a:pt x="155" y="427"/>
                  </a:cubicBezTo>
                  <a:cubicBezTo>
                    <a:pt x="160" y="421"/>
                    <a:pt x="170" y="418"/>
                    <a:pt x="178" y="413"/>
                  </a:cubicBezTo>
                  <a:cubicBezTo>
                    <a:pt x="188" y="410"/>
                    <a:pt x="169" y="419"/>
                    <a:pt x="165" y="422"/>
                  </a:cubicBezTo>
                  <a:cubicBezTo>
                    <a:pt x="191" y="407"/>
                    <a:pt x="191" y="407"/>
                    <a:pt x="191" y="407"/>
                  </a:cubicBezTo>
                  <a:cubicBezTo>
                    <a:pt x="199" y="404"/>
                    <a:pt x="189" y="410"/>
                    <a:pt x="181" y="414"/>
                  </a:cubicBezTo>
                  <a:cubicBezTo>
                    <a:pt x="192" y="410"/>
                    <a:pt x="205" y="401"/>
                    <a:pt x="207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6" y="401"/>
                    <a:pt x="222" y="374"/>
                    <a:pt x="215" y="386"/>
                  </a:cubicBezTo>
                  <a:cubicBezTo>
                    <a:pt x="215" y="386"/>
                    <a:pt x="215" y="386"/>
                    <a:pt x="215" y="386"/>
                  </a:cubicBezTo>
                  <a:cubicBezTo>
                    <a:pt x="215" y="385"/>
                    <a:pt x="215" y="385"/>
                    <a:pt x="215" y="385"/>
                  </a:cubicBezTo>
                  <a:cubicBezTo>
                    <a:pt x="215" y="385"/>
                    <a:pt x="215" y="385"/>
                    <a:pt x="215" y="385"/>
                  </a:cubicBezTo>
                  <a:cubicBezTo>
                    <a:pt x="215" y="385"/>
                    <a:pt x="215" y="385"/>
                    <a:pt x="215" y="385"/>
                  </a:cubicBezTo>
                  <a:cubicBezTo>
                    <a:pt x="215" y="383"/>
                    <a:pt x="215" y="383"/>
                    <a:pt x="215" y="383"/>
                  </a:cubicBezTo>
                  <a:cubicBezTo>
                    <a:pt x="215" y="381"/>
                    <a:pt x="215" y="381"/>
                    <a:pt x="215" y="381"/>
                  </a:cubicBezTo>
                  <a:cubicBezTo>
                    <a:pt x="215" y="377"/>
                    <a:pt x="215" y="377"/>
                    <a:pt x="215" y="377"/>
                  </a:cubicBezTo>
                  <a:cubicBezTo>
                    <a:pt x="215" y="374"/>
                    <a:pt x="216" y="371"/>
                    <a:pt x="216" y="367"/>
                  </a:cubicBezTo>
                  <a:cubicBezTo>
                    <a:pt x="217" y="374"/>
                    <a:pt x="220" y="374"/>
                    <a:pt x="220" y="385"/>
                  </a:cubicBezTo>
                  <a:cubicBezTo>
                    <a:pt x="220" y="386"/>
                    <a:pt x="220" y="386"/>
                    <a:pt x="220" y="386"/>
                  </a:cubicBezTo>
                  <a:cubicBezTo>
                    <a:pt x="220" y="386"/>
                    <a:pt x="220" y="386"/>
                    <a:pt x="220" y="386"/>
                  </a:cubicBezTo>
                  <a:cubicBezTo>
                    <a:pt x="216" y="393"/>
                    <a:pt x="230" y="369"/>
                    <a:pt x="210" y="402"/>
                  </a:cubicBezTo>
                  <a:cubicBezTo>
                    <a:pt x="210" y="402"/>
                    <a:pt x="210" y="402"/>
                    <a:pt x="210" y="402"/>
                  </a:cubicBezTo>
                  <a:cubicBezTo>
                    <a:pt x="210" y="402"/>
                    <a:pt x="210" y="402"/>
                    <a:pt x="210" y="402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09" y="403"/>
                    <a:pt x="209" y="403"/>
                    <a:pt x="209" y="403"/>
                  </a:cubicBezTo>
                  <a:cubicBezTo>
                    <a:pt x="208" y="404"/>
                    <a:pt x="208" y="404"/>
                    <a:pt x="208" y="404"/>
                  </a:cubicBezTo>
                  <a:cubicBezTo>
                    <a:pt x="206" y="404"/>
                    <a:pt x="206" y="404"/>
                    <a:pt x="206" y="404"/>
                  </a:cubicBezTo>
                  <a:cubicBezTo>
                    <a:pt x="205" y="405"/>
                    <a:pt x="204" y="405"/>
                    <a:pt x="204" y="405"/>
                  </a:cubicBezTo>
                  <a:cubicBezTo>
                    <a:pt x="204" y="405"/>
                    <a:pt x="204" y="404"/>
                    <a:pt x="205" y="404"/>
                  </a:cubicBezTo>
                  <a:cubicBezTo>
                    <a:pt x="207" y="402"/>
                    <a:pt x="208" y="401"/>
                    <a:pt x="201" y="404"/>
                  </a:cubicBezTo>
                  <a:cubicBezTo>
                    <a:pt x="201" y="406"/>
                    <a:pt x="201" y="406"/>
                    <a:pt x="201" y="406"/>
                  </a:cubicBezTo>
                  <a:cubicBezTo>
                    <a:pt x="195" y="409"/>
                    <a:pt x="191" y="412"/>
                    <a:pt x="185" y="416"/>
                  </a:cubicBezTo>
                  <a:cubicBezTo>
                    <a:pt x="181" y="417"/>
                    <a:pt x="185" y="415"/>
                    <a:pt x="187" y="413"/>
                  </a:cubicBezTo>
                  <a:cubicBezTo>
                    <a:pt x="176" y="419"/>
                    <a:pt x="167" y="424"/>
                    <a:pt x="159" y="430"/>
                  </a:cubicBezTo>
                  <a:cubicBezTo>
                    <a:pt x="175" y="423"/>
                    <a:pt x="197" y="409"/>
                    <a:pt x="204" y="407"/>
                  </a:cubicBezTo>
                  <a:cubicBezTo>
                    <a:pt x="208" y="405"/>
                    <a:pt x="208" y="405"/>
                    <a:pt x="208" y="405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31" y="368"/>
                    <a:pt x="216" y="393"/>
                    <a:pt x="221" y="386"/>
                  </a:cubicBezTo>
                  <a:cubicBezTo>
                    <a:pt x="221" y="386"/>
                    <a:pt x="221" y="386"/>
                    <a:pt x="221" y="386"/>
                  </a:cubicBezTo>
                  <a:cubicBezTo>
                    <a:pt x="221" y="385"/>
                    <a:pt x="221" y="385"/>
                    <a:pt x="221" y="385"/>
                  </a:cubicBezTo>
                  <a:cubicBezTo>
                    <a:pt x="221" y="385"/>
                    <a:pt x="221" y="385"/>
                    <a:pt x="221" y="385"/>
                  </a:cubicBezTo>
                  <a:cubicBezTo>
                    <a:pt x="221" y="385"/>
                    <a:pt x="221" y="385"/>
                    <a:pt x="221" y="385"/>
                  </a:cubicBezTo>
                  <a:cubicBezTo>
                    <a:pt x="221" y="384"/>
                    <a:pt x="221" y="384"/>
                    <a:pt x="221" y="384"/>
                  </a:cubicBezTo>
                  <a:cubicBezTo>
                    <a:pt x="220" y="375"/>
                    <a:pt x="220" y="375"/>
                    <a:pt x="220" y="375"/>
                  </a:cubicBezTo>
                  <a:cubicBezTo>
                    <a:pt x="219" y="358"/>
                    <a:pt x="219" y="358"/>
                    <a:pt x="219" y="358"/>
                  </a:cubicBezTo>
                  <a:cubicBezTo>
                    <a:pt x="218" y="358"/>
                    <a:pt x="217" y="370"/>
                    <a:pt x="216" y="360"/>
                  </a:cubicBezTo>
                  <a:cubicBezTo>
                    <a:pt x="218" y="356"/>
                    <a:pt x="219" y="346"/>
                    <a:pt x="219" y="333"/>
                  </a:cubicBezTo>
                  <a:cubicBezTo>
                    <a:pt x="217" y="338"/>
                    <a:pt x="217" y="312"/>
                    <a:pt x="215" y="318"/>
                  </a:cubicBezTo>
                  <a:cubicBezTo>
                    <a:pt x="216" y="324"/>
                    <a:pt x="215" y="328"/>
                    <a:pt x="214" y="328"/>
                  </a:cubicBezTo>
                  <a:cubicBezTo>
                    <a:pt x="214" y="316"/>
                    <a:pt x="212" y="327"/>
                    <a:pt x="212" y="320"/>
                  </a:cubicBezTo>
                  <a:cubicBezTo>
                    <a:pt x="213" y="296"/>
                    <a:pt x="214" y="321"/>
                    <a:pt x="214" y="297"/>
                  </a:cubicBezTo>
                  <a:cubicBezTo>
                    <a:pt x="215" y="302"/>
                    <a:pt x="218" y="315"/>
                    <a:pt x="219" y="328"/>
                  </a:cubicBezTo>
                  <a:cubicBezTo>
                    <a:pt x="220" y="327"/>
                    <a:pt x="218" y="315"/>
                    <a:pt x="220" y="309"/>
                  </a:cubicBezTo>
                  <a:cubicBezTo>
                    <a:pt x="218" y="317"/>
                    <a:pt x="217" y="304"/>
                    <a:pt x="217" y="310"/>
                  </a:cubicBezTo>
                  <a:cubicBezTo>
                    <a:pt x="216" y="292"/>
                    <a:pt x="214" y="270"/>
                    <a:pt x="213" y="247"/>
                  </a:cubicBezTo>
                  <a:cubicBezTo>
                    <a:pt x="217" y="251"/>
                    <a:pt x="216" y="286"/>
                    <a:pt x="220" y="278"/>
                  </a:cubicBezTo>
                  <a:cubicBezTo>
                    <a:pt x="219" y="267"/>
                    <a:pt x="217" y="267"/>
                    <a:pt x="218" y="259"/>
                  </a:cubicBezTo>
                  <a:cubicBezTo>
                    <a:pt x="220" y="251"/>
                    <a:pt x="218" y="232"/>
                    <a:pt x="218" y="217"/>
                  </a:cubicBezTo>
                  <a:cubicBezTo>
                    <a:pt x="217" y="224"/>
                    <a:pt x="217" y="224"/>
                    <a:pt x="217" y="224"/>
                  </a:cubicBezTo>
                  <a:cubicBezTo>
                    <a:pt x="216" y="218"/>
                    <a:pt x="217" y="208"/>
                    <a:pt x="217" y="201"/>
                  </a:cubicBezTo>
                  <a:cubicBezTo>
                    <a:pt x="217" y="203"/>
                    <a:pt x="217" y="203"/>
                    <a:pt x="217" y="203"/>
                  </a:cubicBezTo>
                  <a:cubicBezTo>
                    <a:pt x="217" y="196"/>
                    <a:pt x="217" y="196"/>
                    <a:pt x="217" y="196"/>
                  </a:cubicBezTo>
                  <a:cubicBezTo>
                    <a:pt x="217" y="195"/>
                    <a:pt x="217" y="195"/>
                    <a:pt x="217" y="195"/>
                  </a:cubicBezTo>
                  <a:cubicBezTo>
                    <a:pt x="216" y="188"/>
                    <a:pt x="217" y="169"/>
                    <a:pt x="216" y="155"/>
                  </a:cubicBezTo>
                  <a:cubicBezTo>
                    <a:pt x="215" y="155"/>
                    <a:pt x="216" y="169"/>
                    <a:pt x="216" y="176"/>
                  </a:cubicBezTo>
                  <a:cubicBezTo>
                    <a:pt x="216" y="178"/>
                    <a:pt x="215" y="190"/>
                    <a:pt x="214" y="184"/>
                  </a:cubicBezTo>
                  <a:cubicBezTo>
                    <a:pt x="214" y="167"/>
                    <a:pt x="212" y="155"/>
                    <a:pt x="212" y="135"/>
                  </a:cubicBezTo>
                  <a:cubicBezTo>
                    <a:pt x="212" y="142"/>
                    <a:pt x="212" y="142"/>
                    <a:pt x="212" y="142"/>
                  </a:cubicBezTo>
                  <a:cubicBezTo>
                    <a:pt x="211" y="135"/>
                    <a:pt x="211" y="127"/>
                    <a:pt x="211" y="118"/>
                  </a:cubicBezTo>
                  <a:cubicBezTo>
                    <a:pt x="212" y="101"/>
                    <a:pt x="213" y="130"/>
                    <a:pt x="214" y="120"/>
                  </a:cubicBezTo>
                  <a:cubicBezTo>
                    <a:pt x="216" y="127"/>
                    <a:pt x="214" y="138"/>
                    <a:pt x="216" y="140"/>
                  </a:cubicBezTo>
                  <a:cubicBezTo>
                    <a:pt x="218" y="129"/>
                    <a:pt x="218" y="129"/>
                    <a:pt x="218" y="129"/>
                  </a:cubicBezTo>
                  <a:cubicBezTo>
                    <a:pt x="217" y="120"/>
                    <a:pt x="219" y="111"/>
                    <a:pt x="219" y="104"/>
                  </a:cubicBezTo>
                  <a:cubicBezTo>
                    <a:pt x="218" y="111"/>
                    <a:pt x="218" y="111"/>
                    <a:pt x="218" y="111"/>
                  </a:cubicBezTo>
                  <a:cubicBezTo>
                    <a:pt x="216" y="110"/>
                    <a:pt x="217" y="104"/>
                    <a:pt x="217" y="100"/>
                  </a:cubicBezTo>
                  <a:cubicBezTo>
                    <a:pt x="215" y="105"/>
                    <a:pt x="215" y="105"/>
                    <a:pt x="215" y="105"/>
                  </a:cubicBezTo>
                  <a:cubicBezTo>
                    <a:pt x="215" y="115"/>
                    <a:pt x="217" y="121"/>
                    <a:pt x="215" y="128"/>
                  </a:cubicBezTo>
                  <a:cubicBezTo>
                    <a:pt x="214" y="111"/>
                    <a:pt x="212" y="115"/>
                    <a:pt x="212" y="94"/>
                  </a:cubicBezTo>
                  <a:cubicBezTo>
                    <a:pt x="213" y="93"/>
                    <a:pt x="213" y="98"/>
                    <a:pt x="213" y="100"/>
                  </a:cubicBezTo>
                  <a:cubicBezTo>
                    <a:pt x="214" y="93"/>
                    <a:pt x="212" y="86"/>
                    <a:pt x="213" y="74"/>
                  </a:cubicBezTo>
                  <a:cubicBezTo>
                    <a:pt x="214" y="81"/>
                    <a:pt x="215" y="92"/>
                    <a:pt x="216" y="83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4" y="72"/>
                    <a:pt x="215" y="74"/>
                    <a:pt x="215" y="72"/>
                  </a:cubicBezTo>
                  <a:cubicBezTo>
                    <a:pt x="215" y="64"/>
                    <a:pt x="213" y="73"/>
                    <a:pt x="214" y="62"/>
                  </a:cubicBezTo>
                  <a:cubicBezTo>
                    <a:pt x="214" y="60"/>
                    <a:pt x="214" y="56"/>
                    <a:pt x="215" y="58"/>
                  </a:cubicBezTo>
                  <a:cubicBezTo>
                    <a:pt x="215" y="44"/>
                    <a:pt x="214" y="51"/>
                    <a:pt x="213" y="38"/>
                  </a:cubicBezTo>
                  <a:cubicBezTo>
                    <a:pt x="213" y="50"/>
                    <a:pt x="210" y="50"/>
                    <a:pt x="210" y="38"/>
                  </a:cubicBezTo>
                  <a:cubicBezTo>
                    <a:pt x="210" y="35"/>
                    <a:pt x="210" y="35"/>
                    <a:pt x="210" y="35"/>
                  </a:cubicBezTo>
                  <a:cubicBezTo>
                    <a:pt x="210" y="34"/>
                    <a:pt x="210" y="34"/>
                    <a:pt x="210" y="34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06" y="37"/>
                    <a:pt x="219" y="24"/>
                    <a:pt x="201" y="42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202" y="42"/>
                    <a:pt x="202" y="42"/>
                    <a:pt x="202" y="42"/>
                  </a:cubicBezTo>
                  <a:cubicBezTo>
                    <a:pt x="208" y="42"/>
                    <a:pt x="208" y="42"/>
                    <a:pt x="208" y="42"/>
                  </a:cubicBezTo>
                  <a:cubicBezTo>
                    <a:pt x="211" y="42"/>
                    <a:pt x="215" y="42"/>
                    <a:pt x="218" y="42"/>
                  </a:cubicBezTo>
                  <a:cubicBezTo>
                    <a:pt x="224" y="42"/>
                    <a:pt x="230" y="42"/>
                    <a:pt x="236" y="44"/>
                  </a:cubicBezTo>
                  <a:cubicBezTo>
                    <a:pt x="243" y="42"/>
                    <a:pt x="243" y="42"/>
                    <a:pt x="243" y="42"/>
                  </a:cubicBezTo>
                  <a:cubicBezTo>
                    <a:pt x="239" y="44"/>
                    <a:pt x="254" y="43"/>
                    <a:pt x="259" y="43"/>
                  </a:cubicBezTo>
                  <a:cubicBezTo>
                    <a:pt x="261" y="45"/>
                    <a:pt x="234" y="43"/>
                    <a:pt x="234" y="46"/>
                  </a:cubicBezTo>
                  <a:cubicBezTo>
                    <a:pt x="245" y="47"/>
                    <a:pt x="240" y="48"/>
                    <a:pt x="237" y="48"/>
                  </a:cubicBezTo>
                  <a:cubicBezTo>
                    <a:pt x="249" y="48"/>
                    <a:pt x="241" y="46"/>
                    <a:pt x="246" y="45"/>
                  </a:cubicBezTo>
                  <a:cubicBezTo>
                    <a:pt x="246" y="46"/>
                    <a:pt x="267" y="45"/>
                    <a:pt x="260" y="47"/>
                  </a:cubicBezTo>
                  <a:cubicBezTo>
                    <a:pt x="270" y="47"/>
                    <a:pt x="272" y="45"/>
                    <a:pt x="279" y="45"/>
                  </a:cubicBezTo>
                  <a:cubicBezTo>
                    <a:pt x="278" y="46"/>
                    <a:pt x="277" y="47"/>
                    <a:pt x="278" y="48"/>
                  </a:cubicBezTo>
                  <a:cubicBezTo>
                    <a:pt x="278" y="47"/>
                    <a:pt x="288" y="48"/>
                    <a:pt x="290" y="48"/>
                  </a:cubicBezTo>
                  <a:cubicBezTo>
                    <a:pt x="288" y="48"/>
                    <a:pt x="293" y="47"/>
                    <a:pt x="285" y="47"/>
                  </a:cubicBezTo>
                  <a:cubicBezTo>
                    <a:pt x="287" y="46"/>
                    <a:pt x="305" y="47"/>
                    <a:pt x="305" y="46"/>
                  </a:cubicBezTo>
                  <a:cubicBezTo>
                    <a:pt x="306" y="48"/>
                    <a:pt x="324" y="46"/>
                    <a:pt x="333" y="47"/>
                  </a:cubicBezTo>
                  <a:cubicBezTo>
                    <a:pt x="332" y="43"/>
                    <a:pt x="316" y="49"/>
                    <a:pt x="313" y="45"/>
                  </a:cubicBezTo>
                  <a:cubicBezTo>
                    <a:pt x="325" y="44"/>
                    <a:pt x="354" y="45"/>
                    <a:pt x="374" y="43"/>
                  </a:cubicBezTo>
                  <a:cubicBezTo>
                    <a:pt x="392" y="44"/>
                    <a:pt x="374" y="45"/>
                    <a:pt x="378" y="46"/>
                  </a:cubicBezTo>
                  <a:cubicBezTo>
                    <a:pt x="362" y="47"/>
                    <a:pt x="358" y="46"/>
                    <a:pt x="344" y="46"/>
                  </a:cubicBezTo>
                  <a:cubicBezTo>
                    <a:pt x="359" y="47"/>
                    <a:pt x="384" y="47"/>
                    <a:pt x="395" y="45"/>
                  </a:cubicBezTo>
                  <a:cubicBezTo>
                    <a:pt x="412" y="45"/>
                    <a:pt x="413" y="50"/>
                    <a:pt x="433" y="49"/>
                  </a:cubicBezTo>
                  <a:cubicBezTo>
                    <a:pt x="431" y="47"/>
                    <a:pt x="431" y="47"/>
                    <a:pt x="425" y="46"/>
                  </a:cubicBezTo>
                  <a:cubicBezTo>
                    <a:pt x="430" y="46"/>
                    <a:pt x="436" y="46"/>
                    <a:pt x="442" y="46"/>
                  </a:cubicBezTo>
                  <a:cubicBezTo>
                    <a:pt x="446" y="46"/>
                    <a:pt x="433" y="45"/>
                    <a:pt x="441" y="45"/>
                  </a:cubicBezTo>
                  <a:cubicBezTo>
                    <a:pt x="444" y="45"/>
                    <a:pt x="451" y="45"/>
                    <a:pt x="450" y="46"/>
                  </a:cubicBezTo>
                  <a:cubicBezTo>
                    <a:pt x="448" y="46"/>
                    <a:pt x="448" y="46"/>
                    <a:pt x="448" y="46"/>
                  </a:cubicBezTo>
                  <a:cubicBezTo>
                    <a:pt x="467" y="45"/>
                    <a:pt x="462" y="49"/>
                    <a:pt x="478" y="47"/>
                  </a:cubicBezTo>
                  <a:cubicBezTo>
                    <a:pt x="477" y="46"/>
                    <a:pt x="474" y="47"/>
                    <a:pt x="470" y="47"/>
                  </a:cubicBezTo>
                  <a:cubicBezTo>
                    <a:pt x="466" y="46"/>
                    <a:pt x="477" y="44"/>
                    <a:pt x="484" y="44"/>
                  </a:cubicBezTo>
                  <a:cubicBezTo>
                    <a:pt x="483" y="45"/>
                    <a:pt x="491" y="44"/>
                    <a:pt x="496" y="44"/>
                  </a:cubicBezTo>
                  <a:cubicBezTo>
                    <a:pt x="500" y="46"/>
                    <a:pt x="483" y="45"/>
                    <a:pt x="480" y="46"/>
                  </a:cubicBezTo>
                  <a:cubicBezTo>
                    <a:pt x="495" y="46"/>
                    <a:pt x="495" y="46"/>
                    <a:pt x="495" y="46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508" y="44"/>
                    <a:pt x="508" y="44"/>
                    <a:pt x="508" y="44"/>
                  </a:cubicBezTo>
                  <a:cubicBezTo>
                    <a:pt x="497" y="45"/>
                    <a:pt x="502" y="42"/>
                    <a:pt x="507" y="42"/>
                  </a:cubicBezTo>
                  <a:cubicBezTo>
                    <a:pt x="518" y="42"/>
                    <a:pt x="529" y="43"/>
                    <a:pt x="528" y="44"/>
                  </a:cubicBezTo>
                  <a:cubicBezTo>
                    <a:pt x="529" y="43"/>
                    <a:pt x="543" y="43"/>
                    <a:pt x="553" y="42"/>
                  </a:cubicBezTo>
                  <a:cubicBezTo>
                    <a:pt x="542" y="42"/>
                    <a:pt x="551" y="41"/>
                    <a:pt x="555" y="40"/>
                  </a:cubicBezTo>
                  <a:cubicBezTo>
                    <a:pt x="570" y="42"/>
                    <a:pt x="570" y="42"/>
                    <a:pt x="570" y="42"/>
                  </a:cubicBezTo>
                  <a:cubicBezTo>
                    <a:pt x="554" y="43"/>
                    <a:pt x="574" y="44"/>
                    <a:pt x="570" y="45"/>
                  </a:cubicBezTo>
                  <a:cubicBezTo>
                    <a:pt x="565" y="47"/>
                    <a:pt x="555" y="46"/>
                    <a:pt x="546" y="45"/>
                  </a:cubicBezTo>
                  <a:cubicBezTo>
                    <a:pt x="563" y="49"/>
                    <a:pt x="570" y="44"/>
                    <a:pt x="586" y="45"/>
                  </a:cubicBezTo>
                  <a:cubicBezTo>
                    <a:pt x="586" y="46"/>
                    <a:pt x="584" y="47"/>
                    <a:pt x="578" y="47"/>
                  </a:cubicBezTo>
                  <a:cubicBezTo>
                    <a:pt x="580" y="47"/>
                    <a:pt x="591" y="45"/>
                    <a:pt x="602" y="46"/>
                  </a:cubicBezTo>
                  <a:cubicBezTo>
                    <a:pt x="599" y="46"/>
                    <a:pt x="593" y="44"/>
                    <a:pt x="603" y="43"/>
                  </a:cubicBezTo>
                  <a:cubicBezTo>
                    <a:pt x="617" y="45"/>
                    <a:pt x="617" y="45"/>
                    <a:pt x="617" y="45"/>
                  </a:cubicBezTo>
                  <a:cubicBezTo>
                    <a:pt x="632" y="46"/>
                    <a:pt x="622" y="43"/>
                    <a:pt x="635" y="42"/>
                  </a:cubicBezTo>
                  <a:cubicBezTo>
                    <a:pt x="626" y="41"/>
                    <a:pt x="626" y="41"/>
                    <a:pt x="626" y="41"/>
                  </a:cubicBezTo>
                  <a:cubicBezTo>
                    <a:pt x="628" y="39"/>
                    <a:pt x="644" y="41"/>
                    <a:pt x="644" y="39"/>
                  </a:cubicBezTo>
                  <a:cubicBezTo>
                    <a:pt x="636" y="39"/>
                    <a:pt x="632" y="40"/>
                    <a:pt x="623" y="40"/>
                  </a:cubicBezTo>
                  <a:cubicBezTo>
                    <a:pt x="620" y="38"/>
                    <a:pt x="634" y="39"/>
                    <a:pt x="639" y="38"/>
                  </a:cubicBezTo>
                  <a:cubicBezTo>
                    <a:pt x="656" y="39"/>
                    <a:pt x="652" y="39"/>
                    <a:pt x="665" y="40"/>
                  </a:cubicBezTo>
                  <a:cubicBezTo>
                    <a:pt x="666" y="43"/>
                    <a:pt x="644" y="44"/>
                    <a:pt x="647" y="47"/>
                  </a:cubicBezTo>
                  <a:cubicBezTo>
                    <a:pt x="664" y="47"/>
                    <a:pt x="688" y="46"/>
                    <a:pt x="699" y="47"/>
                  </a:cubicBezTo>
                  <a:cubicBezTo>
                    <a:pt x="714" y="46"/>
                    <a:pt x="713" y="44"/>
                    <a:pt x="710" y="42"/>
                  </a:cubicBezTo>
                  <a:cubicBezTo>
                    <a:pt x="717" y="42"/>
                    <a:pt x="720" y="42"/>
                    <a:pt x="724" y="43"/>
                  </a:cubicBezTo>
                  <a:cubicBezTo>
                    <a:pt x="717" y="44"/>
                    <a:pt x="717" y="44"/>
                    <a:pt x="717" y="44"/>
                  </a:cubicBezTo>
                  <a:cubicBezTo>
                    <a:pt x="735" y="43"/>
                    <a:pt x="746" y="42"/>
                    <a:pt x="765" y="42"/>
                  </a:cubicBezTo>
                  <a:cubicBezTo>
                    <a:pt x="776" y="41"/>
                    <a:pt x="772" y="40"/>
                    <a:pt x="769" y="38"/>
                  </a:cubicBezTo>
                  <a:cubicBezTo>
                    <a:pt x="781" y="38"/>
                    <a:pt x="781" y="38"/>
                    <a:pt x="781" y="38"/>
                  </a:cubicBezTo>
                  <a:cubicBezTo>
                    <a:pt x="779" y="38"/>
                    <a:pt x="779" y="38"/>
                    <a:pt x="779" y="38"/>
                  </a:cubicBezTo>
                  <a:cubicBezTo>
                    <a:pt x="782" y="36"/>
                    <a:pt x="793" y="36"/>
                    <a:pt x="801" y="36"/>
                  </a:cubicBezTo>
                  <a:cubicBezTo>
                    <a:pt x="801" y="37"/>
                    <a:pt x="796" y="37"/>
                    <a:pt x="796" y="38"/>
                  </a:cubicBezTo>
                  <a:cubicBezTo>
                    <a:pt x="803" y="39"/>
                    <a:pt x="814" y="38"/>
                    <a:pt x="820" y="38"/>
                  </a:cubicBezTo>
                  <a:cubicBezTo>
                    <a:pt x="820" y="38"/>
                    <a:pt x="815" y="40"/>
                    <a:pt x="806" y="40"/>
                  </a:cubicBezTo>
                  <a:cubicBezTo>
                    <a:pt x="806" y="39"/>
                    <a:pt x="806" y="39"/>
                    <a:pt x="805" y="39"/>
                  </a:cubicBezTo>
                  <a:cubicBezTo>
                    <a:pt x="791" y="40"/>
                    <a:pt x="791" y="40"/>
                    <a:pt x="791" y="40"/>
                  </a:cubicBezTo>
                  <a:cubicBezTo>
                    <a:pt x="807" y="39"/>
                    <a:pt x="817" y="41"/>
                    <a:pt x="817" y="43"/>
                  </a:cubicBezTo>
                  <a:cubicBezTo>
                    <a:pt x="833" y="42"/>
                    <a:pt x="803" y="41"/>
                    <a:pt x="823" y="40"/>
                  </a:cubicBezTo>
                  <a:cubicBezTo>
                    <a:pt x="848" y="44"/>
                    <a:pt x="871" y="39"/>
                    <a:pt x="886" y="44"/>
                  </a:cubicBezTo>
                  <a:cubicBezTo>
                    <a:pt x="898" y="43"/>
                    <a:pt x="912" y="42"/>
                    <a:pt x="930" y="41"/>
                  </a:cubicBezTo>
                  <a:cubicBezTo>
                    <a:pt x="930" y="40"/>
                    <a:pt x="943" y="41"/>
                    <a:pt x="941" y="39"/>
                  </a:cubicBezTo>
                  <a:cubicBezTo>
                    <a:pt x="923" y="37"/>
                    <a:pt x="908" y="42"/>
                    <a:pt x="894" y="39"/>
                  </a:cubicBezTo>
                  <a:cubicBezTo>
                    <a:pt x="886" y="40"/>
                    <a:pt x="888" y="41"/>
                    <a:pt x="885" y="42"/>
                  </a:cubicBezTo>
                  <a:cubicBezTo>
                    <a:pt x="878" y="42"/>
                    <a:pt x="871" y="42"/>
                    <a:pt x="870" y="41"/>
                  </a:cubicBezTo>
                  <a:cubicBezTo>
                    <a:pt x="887" y="40"/>
                    <a:pt x="875" y="37"/>
                    <a:pt x="895" y="37"/>
                  </a:cubicBezTo>
                  <a:cubicBezTo>
                    <a:pt x="893" y="36"/>
                    <a:pt x="876" y="36"/>
                    <a:pt x="868" y="36"/>
                  </a:cubicBezTo>
                  <a:cubicBezTo>
                    <a:pt x="871" y="35"/>
                    <a:pt x="868" y="34"/>
                    <a:pt x="863" y="34"/>
                  </a:cubicBezTo>
                  <a:cubicBezTo>
                    <a:pt x="869" y="32"/>
                    <a:pt x="881" y="31"/>
                    <a:pt x="887" y="30"/>
                  </a:cubicBezTo>
                  <a:cubicBezTo>
                    <a:pt x="885" y="31"/>
                    <a:pt x="889" y="31"/>
                    <a:pt x="887" y="32"/>
                  </a:cubicBezTo>
                  <a:cubicBezTo>
                    <a:pt x="909" y="29"/>
                    <a:pt x="909" y="29"/>
                    <a:pt x="909" y="29"/>
                  </a:cubicBezTo>
                  <a:cubicBezTo>
                    <a:pt x="915" y="30"/>
                    <a:pt x="917" y="32"/>
                    <a:pt x="913" y="32"/>
                  </a:cubicBezTo>
                  <a:cubicBezTo>
                    <a:pt x="925" y="33"/>
                    <a:pt x="946" y="31"/>
                    <a:pt x="946" y="33"/>
                  </a:cubicBezTo>
                  <a:cubicBezTo>
                    <a:pt x="961" y="33"/>
                    <a:pt x="941" y="32"/>
                    <a:pt x="940" y="31"/>
                  </a:cubicBezTo>
                  <a:cubicBezTo>
                    <a:pt x="941" y="31"/>
                    <a:pt x="941" y="31"/>
                    <a:pt x="941" y="31"/>
                  </a:cubicBezTo>
                  <a:cubicBezTo>
                    <a:pt x="925" y="31"/>
                    <a:pt x="925" y="31"/>
                    <a:pt x="925" y="31"/>
                  </a:cubicBezTo>
                  <a:cubicBezTo>
                    <a:pt x="923" y="28"/>
                    <a:pt x="943" y="32"/>
                    <a:pt x="946" y="29"/>
                  </a:cubicBezTo>
                  <a:cubicBezTo>
                    <a:pt x="947" y="27"/>
                    <a:pt x="953" y="27"/>
                    <a:pt x="960" y="28"/>
                  </a:cubicBezTo>
                  <a:cubicBezTo>
                    <a:pt x="965" y="29"/>
                    <a:pt x="965" y="29"/>
                    <a:pt x="965" y="29"/>
                  </a:cubicBezTo>
                  <a:cubicBezTo>
                    <a:pt x="965" y="29"/>
                    <a:pt x="965" y="29"/>
                    <a:pt x="965" y="29"/>
                  </a:cubicBezTo>
                  <a:cubicBezTo>
                    <a:pt x="966" y="29"/>
                    <a:pt x="966" y="29"/>
                    <a:pt x="966" y="29"/>
                  </a:cubicBezTo>
                  <a:cubicBezTo>
                    <a:pt x="966" y="29"/>
                    <a:pt x="966" y="29"/>
                    <a:pt x="966" y="29"/>
                  </a:cubicBezTo>
                  <a:cubicBezTo>
                    <a:pt x="966" y="29"/>
                    <a:pt x="966" y="29"/>
                    <a:pt x="966" y="29"/>
                  </a:cubicBezTo>
                  <a:cubicBezTo>
                    <a:pt x="968" y="31"/>
                    <a:pt x="961" y="24"/>
                    <a:pt x="970" y="33"/>
                  </a:cubicBezTo>
                  <a:cubicBezTo>
                    <a:pt x="970" y="33"/>
                    <a:pt x="970" y="33"/>
                    <a:pt x="970" y="33"/>
                  </a:cubicBezTo>
                  <a:cubicBezTo>
                    <a:pt x="970" y="33"/>
                    <a:pt x="970" y="33"/>
                    <a:pt x="970" y="33"/>
                  </a:cubicBezTo>
                  <a:cubicBezTo>
                    <a:pt x="970" y="34"/>
                    <a:pt x="970" y="34"/>
                    <a:pt x="970" y="34"/>
                  </a:cubicBezTo>
                  <a:cubicBezTo>
                    <a:pt x="970" y="35"/>
                    <a:pt x="970" y="35"/>
                    <a:pt x="970" y="35"/>
                  </a:cubicBezTo>
                  <a:cubicBezTo>
                    <a:pt x="969" y="38"/>
                    <a:pt x="969" y="38"/>
                    <a:pt x="969" y="38"/>
                  </a:cubicBezTo>
                  <a:cubicBezTo>
                    <a:pt x="969" y="42"/>
                    <a:pt x="969" y="45"/>
                    <a:pt x="969" y="48"/>
                  </a:cubicBezTo>
                  <a:cubicBezTo>
                    <a:pt x="965" y="35"/>
                    <a:pt x="965" y="35"/>
                    <a:pt x="965" y="35"/>
                  </a:cubicBezTo>
                  <a:cubicBezTo>
                    <a:pt x="966" y="46"/>
                    <a:pt x="966" y="46"/>
                    <a:pt x="966" y="46"/>
                  </a:cubicBezTo>
                  <a:cubicBezTo>
                    <a:pt x="965" y="43"/>
                    <a:pt x="964" y="41"/>
                    <a:pt x="963" y="39"/>
                  </a:cubicBezTo>
                  <a:cubicBezTo>
                    <a:pt x="963" y="38"/>
                    <a:pt x="962" y="37"/>
                    <a:pt x="962" y="35"/>
                  </a:cubicBezTo>
                  <a:cubicBezTo>
                    <a:pt x="962" y="34"/>
                    <a:pt x="962" y="34"/>
                    <a:pt x="962" y="34"/>
                  </a:cubicBezTo>
                  <a:cubicBezTo>
                    <a:pt x="961" y="34"/>
                    <a:pt x="961" y="34"/>
                    <a:pt x="961" y="34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70" y="41"/>
                    <a:pt x="964" y="35"/>
                    <a:pt x="966" y="37"/>
                  </a:cubicBezTo>
                  <a:cubicBezTo>
                    <a:pt x="966" y="37"/>
                    <a:pt x="966" y="37"/>
                    <a:pt x="966" y="37"/>
                  </a:cubicBezTo>
                  <a:cubicBezTo>
                    <a:pt x="965" y="37"/>
                    <a:pt x="965" y="37"/>
                    <a:pt x="965" y="37"/>
                  </a:cubicBezTo>
                  <a:cubicBezTo>
                    <a:pt x="964" y="38"/>
                    <a:pt x="963" y="38"/>
                    <a:pt x="962" y="38"/>
                  </a:cubicBezTo>
                  <a:cubicBezTo>
                    <a:pt x="965" y="38"/>
                    <a:pt x="965" y="38"/>
                    <a:pt x="965" y="38"/>
                  </a:cubicBezTo>
                  <a:cubicBezTo>
                    <a:pt x="965" y="38"/>
                    <a:pt x="965" y="38"/>
                    <a:pt x="965" y="38"/>
                  </a:cubicBezTo>
                  <a:cubicBezTo>
                    <a:pt x="965" y="38"/>
                    <a:pt x="965" y="38"/>
                    <a:pt x="965" y="38"/>
                  </a:cubicBezTo>
                  <a:cubicBezTo>
                    <a:pt x="966" y="38"/>
                    <a:pt x="966" y="38"/>
                    <a:pt x="966" y="38"/>
                  </a:cubicBezTo>
                  <a:cubicBezTo>
                    <a:pt x="963" y="36"/>
                    <a:pt x="970" y="4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4"/>
                    <a:pt x="961" y="34"/>
                    <a:pt x="961" y="34"/>
                  </a:cubicBezTo>
                  <a:cubicBezTo>
                    <a:pt x="961" y="36"/>
                    <a:pt x="961" y="36"/>
                    <a:pt x="961" y="36"/>
                  </a:cubicBezTo>
                  <a:cubicBezTo>
                    <a:pt x="961" y="42"/>
                    <a:pt x="961" y="42"/>
                    <a:pt x="961" y="42"/>
                  </a:cubicBezTo>
                  <a:cubicBezTo>
                    <a:pt x="960" y="56"/>
                    <a:pt x="960" y="56"/>
                    <a:pt x="960" y="56"/>
                  </a:cubicBezTo>
                  <a:cubicBezTo>
                    <a:pt x="960" y="65"/>
                    <a:pt x="960" y="73"/>
                    <a:pt x="960" y="78"/>
                  </a:cubicBezTo>
                  <a:cubicBezTo>
                    <a:pt x="959" y="82"/>
                    <a:pt x="958" y="84"/>
                    <a:pt x="957" y="82"/>
                  </a:cubicBezTo>
                  <a:cubicBezTo>
                    <a:pt x="959" y="98"/>
                    <a:pt x="955" y="107"/>
                    <a:pt x="955" y="121"/>
                  </a:cubicBezTo>
                  <a:cubicBezTo>
                    <a:pt x="957" y="135"/>
                    <a:pt x="957" y="106"/>
                    <a:pt x="959" y="117"/>
                  </a:cubicBezTo>
                  <a:cubicBezTo>
                    <a:pt x="958" y="121"/>
                    <a:pt x="959" y="129"/>
                    <a:pt x="959" y="133"/>
                  </a:cubicBezTo>
                  <a:cubicBezTo>
                    <a:pt x="959" y="129"/>
                    <a:pt x="960" y="113"/>
                    <a:pt x="960" y="102"/>
                  </a:cubicBezTo>
                  <a:cubicBezTo>
                    <a:pt x="960" y="110"/>
                    <a:pt x="962" y="110"/>
                    <a:pt x="963" y="112"/>
                  </a:cubicBezTo>
                  <a:cubicBezTo>
                    <a:pt x="963" y="98"/>
                    <a:pt x="963" y="98"/>
                    <a:pt x="963" y="98"/>
                  </a:cubicBezTo>
                  <a:cubicBezTo>
                    <a:pt x="965" y="99"/>
                    <a:pt x="963" y="115"/>
                    <a:pt x="964" y="121"/>
                  </a:cubicBezTo>
                  <a:cubicBezTo>
                    <a:pt x="962" y="117"/>
                    <a:pt x="962" y="119"/>
                    <a:pt x="960" y="115"/>
                  </a:cubicBezTo>
                  <a:cubicBezTo>
                    <a:pt x="961" y="127"/>
                    <a:pt x="961" y="144"/>
                    <a:pt x="960" y="154"/>
                  </a:cubicBezTo>
                  <a:cubicBezTo>
                    <a:pt x="959" y="160"/>
                    <a:pt x="959" y="149"/>
                    <a:pt x="959" y="146"/>
                  </a:cubicBezTo>
                  <a:cubicBezTo>
                    <a:pt x="957" y="149"/>
                    <a:pt x="959" y="157"/>
                    <a:pt x="958" y="160"/>
                  </a:cubicBezTo>
                  <a:cubicBezTo>
                    <a:pt x="956" y="158"/>
                    <a:pt x="958" y="153"/>
                    <a:pt x="957" y="149"/>
                  </a:cubicBezTo>
                  <a:cubicBezTo>
                    <a:pt x="957" y="182"/>
                    <a:pt x="957" y="182"/>
                    <a:pt x="957" y="182"/>
                  </a:cubicBezTo>
                  <a:cubicBezTo>
                    <a:pt x="956" y="182"/>
                    <a:pt x="956" y="174"/>
                    <a:pt x="956" y="168"/>
                  </a:cubicBezTo>
                  <a:cubicBezTo>
                    <a:pt x="955" y="179"/>
                    <a:pt x="955" y="186"/>
                    <a:pt x="958" y="198"/>
                  </a:cubicBezTo>
                  <a:cubicBezTo>
                    <a:pt x="957" y="210"/>
                    <a:pt x="956" y="223"/>
                    <a:pt x="955" y="219"/>
                  </a:cubicBezTo>
                  <a:cubicBezTo>
                    <a:pt x="955" y="224"/>
                    <a:pt x="956" y="221"/>
                    <a:pt x="957" y="221"/>
                  </a:cubicBezTo>
                  <a:cubicBezTo>
                    <a:pt x="957" y="236"/>
                    <a:pt x="959" y="238"/>
                    <a:pt x="959" y="247"/>
                  </a:cubicBezTo>
                  <a:cubicBezTo>
                    <a:pt x="961" y="240"/>
                    <a:pt x="961" y="240"/>
                    <a:pt x="961" y="240"/>
                  </a:cubicBezTo>
                  <a:cubicBezTo>
                    <a:pt x="959" y="255"/>
                    <a:pt x="963" y="244"/>
                    <a:pt x="962" y="257"/>
                  </a:cubicBezTo>
                  <a:cubicBezTo>
                    <a:pt x="961" y="255"/>
                    <a:pt x="959" y="256"/>
                    <a:pt x="957" y="258"/>
                  </a:cubicBezTo>
                  <a:cubicBezTo>
                    <a:pt x="959" y="260"/>
                    <a:pt x="957" y="269"/>
                    <a:pt x="957" y="274"/>
                  </a:cubicBezTo>
                  <a:cubicBezTo>
                    <a:pt x="959" y="271"/>
                    <a:pt x="959" y="287"/>
                    <a:pt x="960" y="277"/>
                  </a:cubicBezTo>
                  <a:cubicBezTo>
                    <a:pt x="962" y="291"/>
                    <a:pt x="959" y="297"/>
                    <a:pt x="961" y="307"/>
                  </a:cubicBezTo>
                  <a:cubicBezTo>
                    <a:pt x="962" y="300"/>
                    <a:pt x="963" y="318"/>
                    <a:pt x="964" y="313"/>
                  </a:cubicBezTo>
                  <a:cubicBezTo>
                    <a:pt x="964" y="326"/>
                    <a:pt x="962" y="334"/>
                    <a:pt x="961" y="331"/>
                  </a:cubicBezTo>
                  <a:cubicBezTo>
                    <a:pt x="961" y="326"/>
                    <a:pt x="962" y="319"/>
                    <a:pt x="960" y="320"/>
                  </a:cubicBezTo>
                  <a:cubicBezTo>
                    <a:pt x="961" y="343"/>
                    <a:pt x="961" y="343"/>
                    <a:pt x="961" y="343"/>
                  </a:cubicBezTo>
                  <a:cubicBezTo>
                    <a:pt x="960" y="349"/>
                    <a:pt x="959" y="357"/>
                    <a:pt x="958" y="357"/>
                  </a:cubicBezTo>
                  <a:cubicBezTo>
                    <a:pt x="960" y="365"/>
                    <a:pt x="956" y="380"/>
                    <a:pt x="959" y="385"/>
                  </a:cubicBezTo>
                  <a:cubicBezTo>
                    <a:pt x="957" y="377"/>
                    <a:pt x="959" y="371"/>
                    <a:pt x="959" y="368"/>
                  </a:cubicBezTo>
                  <a:cubicBezTo>
                    <a:pt x="960" y="372"/>
                    <a:pt x="960" y="372"/>
                    <a:pt x="960" y="372"/>
                  </a:cubicBezTo>
                  <a:cubicBezTo>
                    <a:pt x="960" y="371"/>
                    <a:pt x="960" y="371"/>
                    <a:pt x="960" y="370"/>
                  </a:cubicBezTo>
                  <a:cubicBezTo>
                    <a:pt x="963" y="380"/>
                    <a:pt x="963" y="380"/>
                    <a:pt x="963" y="380"/>
                  </a:cubicBezTo>
                  <a:cubicBezTo>
                    <a:pt x="964" y="370"/>
                    <a:pt x="961" y="378"/>
                    <a:pt x="961" y="364"/>
                  </a:cubicBezTo>
                  <a:cubicBezTo>
                    <a:pt x="964" y="353"/>
                    <a:pt x="965" y="391"/>
                    <a:pt x="967" y="379"/>
                  </a:cubicBezTo>
                  <a:cubicBezTo>
                    <a:pt x="968" y="369"/>
                    <a:pt x="965" y="371"/>
                    <a:pt x="964" y="362"/>
                  </a:cubicBezTo>
                  <a:cubicBezTo>
                    <a:pt x="964" y="364"/>
                    <a:pt x="964" y="364"/>
                    <a:pt x="964" y="364"/>
                  </a:cubicBezTo>
                  <a:cubicBezTo>
                    <a:pt x="963" y="345"/>
                    <a:pt x="963" y="345"/>
                    <a:pt x="963" y="345"/>
                  </a:cubicBezTo>
                  <a:cubicBezTo>
                    <a:pt x="964" y="345"/>
                    <a:pt x="965" y="350"/>
                    <a:pt x="965" y="350"/>
                  </a:cubicBezTo>
                  <a:cubicBezTo>
                    <a:pt x="965" y="327"/>
                    <a:pt x="966" y="324"/>
                    <a:pt x="967" y="299"/>
                  </a:cubicBezTo>
                  <a:cubicBezTo>
                    <a:pt x="966" y="301"/>
                    <a:pt x="963" y="306"/>
                    <a:pt x="963" y="295"/>
                  </a:cubicBezTo>
                  <a:cubicBezTo>
                    <a:pt x="962" y="287"/>
                    <a:pt x="964" y="286"/>
                    <a:pt x="964" y="279"/>
                  </a:cubicBezTo>
                  <a:cubicBezTo>
                    <a:pt x="964" y="283"/>
                    <a:pt x="966" y="287"/>
                    <a:pt x="965" y="292"/>
                  </a:cubicBezTo>
                  <a:cubicBezTo>
                    <a:pt x="967" y="291"/>
                    <a:pt x="967" y="291"/>
                    <a:pt x="967" y="291"/>
                  </a:cubicBezTo>
                  <a:cubicBezTo>
                    <a:pt x="969" y="310"/>
                    <a:pt x="971" y="300"/>
                    <a:pt x="972" y="325"/>
                  </a:cubicBezTo>
                  <a:cubicBezTo>
                    <a:pt x="974" y="327"/>
                    <a:pt x="974" y="345"/>
                    <a:pt x="974" y="359"/>
                  </a:cubicBezTo>
                  <a:cubicBezTo>
                    <a:pt x="975" y="352"/>
                    <a:pt x="975" y="352"/>
                    <a:pt x="975" y="352"/>
                  </a:cubicBezTo>
                  <a:cubicBezTo>
                    <a:pt x="978" y="366"/>
                    <a:pt x="973" y="355"/>
                    <a:pt x="975" y="373"/>
                  </a:cubicBezTo>
                  <a:cubicBezTo>
                    <a:pt x="973" y="380"/>
                    <a:pt x="969" y="394"/>
                    <a:pt x="967" y="384"/>
                  </a:cubicBezTo>
                  <a:cubicBezTo>
                    <a:pt x="967" y="397"/>
                    <a:pt x="968" y="401"/>
                    <a:pt x="968" y="413"/>
                  </a:cubicBezTo>
                  <a:cubicBezTo>
                    <a:pt x="966" y="420"/>
                    <a:pt x="966" y="409"/>
                    <a:pt x="963" y="411"/>
                  </a:cubicBezTo>
                  <a:cubicBezTo>
                    <a:pt x="964" y="419"/>
                    <a:pt x="965" y="430"/>
                    <a:pt x="966" y="423"/>
                  </a:cubicBezTo>
                  <a:cubicBezTo>
                    <a:pt x="965" y="439"/>
                    <a:pt x="965" y="439"/>
                    <a:pt x="965" y="439"/>
                  </a:cubicBezTo>
                  <a:cubicBezTo>
                    <a:pt x="964" y="440"/>
                    <a:pt x="964" y="434"/>
                    <a:pt x="964" y="432"/>
                  </a:cubicBezTo>
                  <a:cubicBezTo>
                    <a:pt x="964" y="438"/>
                    <a:pt x="965" y="450"/>
                    <a:pt x="966" y="453"/>
                  </a:cubicBezTo>
                  <a:cubicBezTo>
                    <a:pt x="966" y="452"/>
                    <a:pt x="965" y="448"/>
                    <a:pt x="966" y="446"/>
                  </a:cubicBezTo>
                  <a:cubicBezTo>
                    <a:pt x="966" y="453"/>
                    <a:pt x="968" y="465"/>
                    <a:pt x="968" y="466"/>
                  </a:cubicBezTo>
                  <a:cubicBezTo>
                    <a:pt x="967" y="456"/>
                    <a:pt x="970" y="455"/>
                    <a:pt x="968" y="445"/>
                  </a:cubicBezTo>
                  <a:cubicBezTo>
                    <a:pt x="969" y="446"/>
                    <a:pt x="970" y="448"/>
                    <a:pt x="970" y="453"/>
                  </a:cubicBezTo>
                  <a:cubicBezTo>
                    <a:pt x="971" y="445"/>
                    <a:pt x="971" y="436"/>
                    <a:pt x="972" y="433"/>
                  </a:cubicBezTo>
                  <a:cubicBezTo>
                    <a:pt x="971" y="440"/>
                    <a:pt x="973" y="444"/>
                    <a:pt x="973" y="446"/>
                  </a:cubicBezTo>
                  <a:cubicBezTo>
                    <a:pt x="973" y="439"/>
                    <a:pt x="973" y="427"/>
                    <a:pt x="972" y="422"/>
                  </a:cubicBezTo>
                  <a:cubicBezTo>
                    <a:pt x="975" y="421"/>
                    <a:pt x="972" y="398"/>
                    <a:pt x="975" y="406"/>
                  </a:cubicBezTo>
                  <a:cubicBezTo>
                    <a:pt x="974" y="405"/>
                    <a:pt x="974" y="395"/>
                    <a:pt x="974" y="391"/>
                  </a:cubicBezTo>
                  <a:cubicBezTo>
                    <a:pt x="975" y="391"/>
                    <a:pt x="976" y="403"/>
                    <a:pt x="977" y="409"/>
                  </a:cubicBezTo>
                  <a:cubicBezTo>
                    <a:pt x="978" y="433"/>
                    <a:pt x="975" y="408"/>
                    <a:pt x="974" y="414"/>
                  </a:cubicBezTo>
                  <a:cubicBezTo>
                    <a:pt x="975" y="433"/>
                    <a:pt x="975" y="433"/>
                    <a:pt x="975" y="433"/>
                  </a:cubicBezTo>
                  <a:cubicBezTo>
                    <a:pt x="975" y="431"/>
                    <a:pt x="976" y="440"/>
                    <a:pt x="976" y="428"/>
                  </a:cubicBezTo>
                  <a:cubicBezTo>
                    <a:pt x="978" y="434"/>
                    <a:pt x="979" y="446"/>
                    <a:pt x="978" y="456"/>
                  </a:cubicBezTo>
                  <a:cubicBezTo>
                    <a:pt x="979" y="458"/>
                    <a:pt x="978" y="451"/>
                    <a:pt x="978" y="448"/>
                  </a:cubicBezTo>
                  <a:cubicBezTo>
                    <a:pt x="979" y="451"/>
                    <a:pt x="982" y="463"/>
                    <a:pt x="982" y="447"/>
                  </a:cubicBezTo>
                  <a:cubicBezTo>
                    <a:pt x="982" y="452"/>
                    <a:pt x="981" y="440"/>
                    <a:pt x="980" y="448"/>
                  </a:cubicBezTo>
                  <a:cubicBezTo>
                    <a:pt x="980" y="441"/>
                    <a:pt x="981" y="425"/>
                    <a:pt x="982" y="431"/>
                  </a:cubicBezTo>
                  <a:cubicBezTo>
                    <a:pt x="982" y="424"/>
                    <a:pt x="981" y="409"/>
                    <a:pt x="981" y="403"/>
                  </a:cubicBezTo>
                  <a:cubicBezTo>
                    <a:pt x="982" y="402"/>
                    <a:pt x="981" y="409"/>
                    <a:pt x="982" y="412"/>
                  </a:cubicBezTo>
                  <a:cubicBezTo>
                    <a:pt x="981" y="390"/>
                    <a:pt x="981" y="390"/>
                    <a:pt x="981" y="390"/>
                  </a:cubicBezTo>
                  <a:cubicBezTo>
                    <a:pt x="980" y="396"/>
                    <a:pt x="980" y="396"/>
                    <a:pt x="980" y="396"/>
                  </a:cubicBezTo>
                  <a:cubicBezTo>
                    <a:pt x="981" y="380"/>
                    <a:pt x="978" y="370"/>
                    <a:pt x="977" y="357"/>
                  </a:cubicBezTo>
                  <a:cubicBezTo>
                    <a:pt x="979" y="359"/>
                    <a:pt x="979" y="370"/>
                    <a:pt x="980" y="378"/>
                  </a:cubicBezTo>
                  <a:cubicBezTo>
                    <a:pt x="982" y="370"/>
                    <a:pt x="979" y="373"/>
                    <a:pt x="979" y="359"/>
                  </a:cubicBezTo>
                  <a:cubicBezTo>
                    <a:pt x="979" y="358"/>
                    <a:pt x="980" y="357"/>
                    <a:pt x="980" y="358"/>
                  </a:cubicBezTo>
                  <a:cubicBezTo>
                    <a:pt x="979" y="348"/>
                    <a:pt x="979" y="348"/>
                    <a:pt x="979" y="348"/>
                  </a:cubicBezTo>
                  <a:cubicBezTo>
                    <a:pt x="979" y="344"/>
                    <a:pt x="979" y="346"/>
                    <a:pt x="979" y="348"/>
                  </a:cubicBezTo>
                  <a:cubicBezTo>
                    <a:pt x="977" y="329"/>
                    <a:pt x="977" y="348"/>
                    <a:pt x="976" y="324"/>
                  </a:cubicBezTo>
                  <a:cubicBezTo>
                    <a:pt x="975" y="338"/>
                    <a:pt x="977" y="336"/>
                    <a:pt x="977" y="348"/>
                  </a:cubicBezTo>
                  <a:cubicBezTo>
                    <a:pt x="975" y="356"/>
                    <a:pt x="974" y="334"/>
                    <a:pt x="973" y="331"/>
                  </a:cubicBezTo>
                  <a:cubicBezTo>
                    <a:pt x="974" y="319"/>
                    <a:pt x="977" y="317"/>
                    <a:pt x="975" y="302"/>
                  </a:cubicBezTo>
                  <a:cubicBezTo>
                    <a:pt x="976" y="313"/>
                    <a:pt x="977" y="303"/>
                    <a:pt x="977" y="318"/>
                  </a:cubicBezTo>
                  <a:cubicBezTo>
                    <a:pt x="978" y="326"/>
                    <a:pt x="978" y="313"/>
                    <a:pt x="979" y="312"/>
                  </a:cubicBezTo>
                  <a:cubicBezTo>
                    <a:pt x="979" y="308"/>
                    <a:pt x="977" y="314"/>
                    <a:pt x="978" y="303"/>
                  </a:cubicBezTo>
                  <a:cubicBezTo>
                    <a:pt x="978" y="304"/>
                    <a:pt x="978" y="304"/>
                    <a:pt x="978" y="304"/>
                  </a:cubicBezTo>
                  <a:cubicBezTo>
                    <a:pt x="976" y="286"/>
                    <a:pt x="976" y="286"/>
                    <a:pt x="976" y="286"/>
                  </a:cubicBezTo>
                  <a:cubicBezTo>
                    <a:pt x="977" y="269"/>
                    <a:pt x="973" y="248"/>
                    <a:pt x="976" y="236"/>
                  </a:cubicBezTo>
                  <a:cubicBezTo>
                    <a:pt x="973" y="239"/>
                    <a:pt x="973" y="239"/>
                    <a:pt x="973" y="239"/>
                  </a:cubicBezTo>
                  <a:cubicBezTo>
                    <a:pt x="973" y="228"/>
                    <a:pt x="973" y="213"/>
                    <a:pt x="973" y="206"/>
                  </a:cubicBezTo>
                  <a:cubicBezTo>
                    <a:pt x="974" y="207"/>
                    <a:pt x="974" y="214"/>
                    <a:pt x="975" y="222"/>
                  </a:cubicBezTo>
                  <a:cubicBezTo>
                    <a:pt x="975" y="203"/>
                    <a:pt x="974" y="186"/>
                    <a:pt x="972" y="173"/>
                  </a:cubicBezTo>
                  <a:cubicBezTo>
                    <a:pt x="970" y="183"/>
                    <a:pt x="970" y="184"/>
                    <a:pt x="969" y="193"/>
                  </a:cubicBezTo>
                  <a:cubicBezTo>
                    <a:pt x="966" y="180"/>
                    <a:pt x="971" y="178"/>
                    <a:pt x="970" y="162"/>
                  </a:cubicBezTo>
                  <a:cubicBezTo>
                    <a:pt x="972" y="162"/>
                    <a:pt x="972" y="167"/>
                    <a:pt x="974" y="163"/>
                  </a:cubicBezTo>
                  <a:cubicBezTo>
                    <a:pt x="972" y="156"/>
                    <a:pt x="972" y="145"/>
                    <a:pt x="971" y="138"/>
                  </a:cubicBezTo>
                  <a:cubicBezTo>
                    <a:pt x="973" y="134"/>
                    <a:pt x="975" y="141"/>
                    <a:pt x="975" y="157"/>
                  </a:cubicBezTo>
                  <a:cubicBezTo>
                    <a:pt x="973" y="170"/>
                    <a:pt x="977" y="183"/>
                    <a:pt x="975" y="194"/>
                  </a:cubicBezTo>
                  <a:cubicBezTo>
                    <a:pt x="976" y="187"/>
                    <a:pt x="976" y="187"/>
                    <a:pt x="976" y="187"/>
                  </a:cubicBezTo>
                  <a:cubicBezTo>
                    <a:pt x="977" y="200"/>
                    <a:pt x="976" y="207"/>
                    <a:pt x="977" y="218"/>
                  </a:cubicBezTo>
                  <a:cubicBezTo>
                    <a:pt x="977" y="217"/>
                    <a:pt x="977" y="217"/>
                    <a:pt x="977" y="217"/>
                  </a:cubicBezTo>
                  <a:cubicBezTo>
                    <a:pt x="979" y="223"/>
                    <a:pt x="979" y="223"/>
                    <a:pt x="979" y="223"/>
                  </a:cubicBezTo>
                  <a:cubicBezTo>
                    <a:pt x="979" y="217"/>
                    <a:pt x="979" y="217"/>
                    <a:pt x="979" y="217"/>
                  </a:cubicBezTo>
                  <a:cubicBezTo>
                    <a:pt x="980" y="221"/>
                    <a:pt x="982" y="233"/>
                    <a:pt x="982" y="236"/>
                  </a:cubicBezTo>
                  <a:cubicBezTo>
                    <a:pt x="982" y="219"/>
                    <a:pt x="979" y="217"/>
                    <a:pt x="977" y="209"/>
                  </a:cubicBezTo>
                  <a:cubicBezTo>
                    <a:pt x="977" y="193"/>
                    <a:pt x="981" y="187"/>
                    <a:pt x="979" y="176"/>
                  </a:cubicBezTo>
                  <a:cubicBezTo>
                    <a:pt x="980" y="175"/>
                    <a:pt x="981" y="166"/>
                    <a:pt x="982" y="174"/>
                  </a:cubicBezTo>
                  <a:cubicBezTo>
                    <a:pt x="982" y="182"/>
                    <a:pt x="981" y="189"/>
                    <a:pt x="982" y="189"/>
                  </a:cubicBezTo>
                  <a:cubicBezTo>
                    <a:pt x="982" y="180"/>
                    <a:pt x="983" y="184"/>
                    <a:pt x="983" y="170"/>
                  </a:cubicBezTo>
                  <a:cubicBezTo>
                    <a:pt x="981" y="167"/>
                    <a:pt x="979" y="156"/>
                    <a:pt x="978" y="146"/>
                  </a:cubicBezTo>
                  <a:cubicBezTo>
                    <a:pt x="977" y="136"/>
                    <a:pt x="977" y="122"/>
                    <a:pt x="977" y="113"/>
                  </a:cubicBezTo>
                  <a:cubicBezTo>
                    <a:pt x="978" y="124"/>
                    <a:pt x="979" y="135"/>
                    <a:pt x="981" y="132"/>
                  </a:cubicBezTo>
                  <a:cubicBezTo>
                    <a:pt x="979" y="126"/>
                    <a:pt x="982" y="111"/>
                    <a:pt x="980" y="114"/>
                  </a:cubicBezTo>
                  <a:cubicBezTo>
                    <a:pt x="980" y="102"/>
                    <a:pt x="980" y="81"/>
                    <a:pt x="982" y="80"/>
                  </a:cubicBezTo>
                  <a:cubicBezTo>
                    <a:pt x="983" y="91"/>
                    <a:pt x="982" y="103"/>
                    <a:pt x="982" y="113"/>
                  </a:cubicBezTo>
                  <a:cubicBezTo>
                    <a:pt x="982" y="110"/>
                    <a:pt x="983" y="107"/>
                    <a:pt x="983" y="109"/>
                  </a:cubicBezTo>
                  <a:cubicBezTo>
                    <a:pt x="983" y="124"/>
                    <a:pt x="983" y="124"/>
                    <a:pt x="983" y="124"/>
                  </a:cubicBezTo>
                  <a:cubicBezTo>
                    <a:pt x="984" y="112"/>
                    <a:pt x="985" y="115"/>
                    <a:pt x="985" y="100"/>
                  </a:cubicBezTo>
                  <a:cubicBezTo>
                    <a:pt x="984" y="101"/>
                    <a:pt x="984" y="103"/>
                    <a:pt x="984" y="102"/>
                  </a:cubicBezTo>
                  <a:cubicBezTo>
                    <a:pt x="984" y="98"/>
                    <a:pt x="984" y="94"/>
                    <a:pt x="984" y="90"/>
                  </a:cubicBezTo>
                  <a:cubicBezTo>
                    <a:pt x="986" y="90"/>
                    <a:pt x="986" y="90"/>
                    <a:pt x="986" y="90"/>
                  </a:cubicBezTo>
                  <a:cubicBezTo>
                    <a:pt x="985" y="79"/>
                    <a:pt x="988" y="59"/>
                    <a:pt x="986" y="39"/>
                  </a:cubicBezTo>
                  <a:cubicBezTo>
                    <a:pt x="986" y="41"/>
                    <a:pt x="986" y="41"/>
                    <a:pt x="986" y="41"/>
                  </a:cubicBezTo>
                  <a:cubicBezTo>
                    <a:pt x="987" y="39"/>
                    <a:pt x="986" y="37"/>
                    <a:pt x="986" y="36"/>
                  </a:cubicBezTo>
                  <a:cubicBezTo>
                    <a:pt x="986" y="34"/>
                    <a:pt x="986" y="34"/>
                    <a:pt x="986" y="34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77" y="24"/>
                    <a:pt x="1007" y="54"/>
                    <a:pt x="966" y="13"/>
                  </a:cubicBezTo>
                  <a:cubicBezTo>
                    <a:pt x="966" y="13"/>
                    <a:pt x="966" y="13"/>
                    <a:pt x="966" y="13"/>
                  </a:cubicBezTo>
                  <a:cubicBezTo>
                    <a:pt x="965" y="13"/>
                    <a:pt x="965" y="13"/>
                    <a:pt x="965" y="13"/>
                  </a:cubicBezTo>
                  <a:cubicBezTo>
                    <a:pt x="964" y="13"/>
                    <a:pt x="964" y="13"/>
                    <a:pt x="964" y="13"/>
                  </a:cubicBezTo>
                  <a:cubicBezTo>
                    <a:pt x="961" y="13"/>
                    <a:pt x="959" y="14"/>
                    <a:pt x="957" y="14"/>
                  </a:cubicBezTo>
                  <a:cubicBezTo>
                    <a:pt x="953" y="15"/>
                    <a:pt x="948" y="16"/>
                    <a:pt x="940" y="16"/>
                  </a:cubicBezTo>
                  <a:cubicBezTo>
                    <a:pt x="945" y="15"/>
                    <a:pt x="942" y="15"/>
                    <a:pt x="942" y="14"/>
                  </a:cubicBezTo>
                  <a:cubicBezTo>
                    <a:pt x="933" y="15"/>
                    <a:pt x="929" y="13"/>
                    <a:pt x="920" y="12"/>
                  </a:cubicBezTo>
                  <a:cubicBezTo>
                    <a:pt x="930" y="14"/>
                    <a:pt x="914" y="15"/>
                    <a:pt x="921" y="15"/>
                  </a:cubicBezTo>
                  <a:cubicBezTo>
                    <a:pt x="921" y="17"/>
                    <a:pt x="904" y="17"/>
                    <a:pt x="895" y="17"/>
                  </a:cubicBezTo>
                  <a:cubicBezTo>
                    <a:pt x="890" y="14"/>
                    <a:pt x="923" y="16"/>
                    <a:pt x="909" y="13"/>
                  </a:cubicBezTo>
                  <a:cubicBezTo>
                    <a:pt x="900" y="13"/>
                    <a:pt x="898" y="14"/>
                    <a:pt x="904" y="15"/>
                  </a:cubicBezTo>
                  <a:cubicBezTo>
                    <a:pt x="893" y="14"/>
                    <a:pt x="877" y="14"/>
                    <a:pt x="869" y="12"/>
                  </a:cubicBezTo>
                  <a:cubicBezTo>
                    <a:pt x="855" y="14"/>
                    <a:pt x="850" y="13"/>
                    <a:pt x="842" y="16"/>
                  </a:cubicBezTo>
                  <a:cubicBezTo>
                    <a:pt x="849" y="16"/>
                    <a:pt x="849" y="14"/>
                    <a:pt x="858" y="15"/>
                  </a:cubicBezTo>
                  <a:cubicBezTo>
                    <a:pt x="848" y="17"/>
                    <a:pt x="848" y="17"/>
                    <a:pt x="848" y="17"/>
                  </a:cubicBezTo>
                  <a:cubicBezTo>
                    <a:pt x="835" y="17"/>
                    <a:pt x="825" y="15"/>
                    <a:pt x="816" y="15"/>
                  </a:cubicBezTo>
                  <a:cubicBezTo>
                    <a:pt x="826" y="14"/>
                    <a:pt x="826" y="14"/>
                    <a:pt x="826" y="14"/>
                  </a:cubicBezTo>
                  <a:cubicBezTo>
                    <a:pt x="825" y="15"/>
                    <a:pt x="825" y="15"/>
                    <a:pt x="825" y="15"/>
                  </a:cubicBezTo>
                  <a:cubicBezTo>
                    <a:pt x="829" y="14"/>
                    <a:pt x="841" y="14"/>
                    <a:pt x="839" y="13"/>
                  </a:cubicBezTo>
                  <a:cubicBezTo>
                    <a:pt x="831" y="15"/>
                    <a:pt x="824" y="13"/>
                    <a:pt x="813" y="14"/>
                  </a:cubicBezTo>
                  <a:cubicBezTo>
                    <a:pt x="814" y="14"/>
                    <a:pt x="814" y="14"/>
                    <a:pt x="814" y="14"/>
                  </a:cubicBezTo>
                  <a:cubicBezTo>
                    <a:pt x="794" y="15"/>
                    <a:pt x="780" y="11"/>
                    <a:pt x="768" y="15"/>
                  </a:cubicBezTo>
                  <a:cubicBezTo>
                    <a:pt x="771" y="15"/>
                    <a:pt x="778" y="16"/>
                    <a:pt x="776" y="17"/>
                  </a:cubicBezTo>
                  <a:cubicBezTo>
                    <a:pt x="772" y="16"/>
                    <a:pt x="760" y="16"/>
                    <a:pt x="760" y="15"/>
                  </a:cubicBezTo>
                  <a:cubicBezTo>
                    <a:pt x="764" y="15"/>
                    <a:pt x="764" y="15"/>
                    <a:pt x="764" y="15"/>
                  </a:cubicBezTo>
                  <a:cubicBezTo>
                    <a:pt x="753" y="14"/>
                    <a:pt x="746" y="14"/>
                    <a:pt x="742" y="15"/>
                  </a:cubicBezTo>
                  <a:cubicBezTo>
                    <a:pt x="739" y="16"/>
                    <a:pt x="742" y="17"/>
                    <a:pt x="734" y="18"/>
                  </a:cubicBezTo>
                  <a:cubicBezTo>
                    <a:pt x="715" y="17"/>
                    <a:pt x="742" y="15"/>
                    <a:pt x="729" y="13"/>
                  </a:cubicBezTo>
                  <a:cubicBezTo>
                    <a:pt x="711" y="15"/>
                    <a:pt x="711" y="15"/>
                    <a:pt x="711" y="15"/>
                  </a:cubicBezTo>
                  <a:cubicBezTo>
                    <a:pt x="707" y="14"/>
                    <a:pt x="707" y="14"/>
                    <a:pt x="707" y="14"/>
                  </a:cubicBezTo>
                  <a:cubicBezTo>
                    <a:pt x="680" y="12"/>
                    <a:pt x="659" y="16"/>
                    <a:pt x="630" y="16"/>
                  </a:cubicBezTo>
                  <a:cubicBezTo>
                    <a:pt x="630" y="14"/>
                    <a:pt x="651" y="13"/>
                    <a:pt x="658" y="13"/>
                  </a:cubicBezTo>
                  <a:cubicBezTo>
                    <a:pt x="649" y="11"/>
                    <a:pt x="636" y="14"/>
                    <a:pt x="624" y="13"/>
                  </a:cubicBezTo>
                  <a:cubicBezTo>
                    <a:pt x="613" y="12"/>
                    <a:pt x="605" y="14"/>
                    <a:pt x="607" y="15"/>
                  </a:cubicBezTo>
                  <a:cubicBezTo>
                    <a:pt x="593" y="16"/>
                    <a:pt x="597" y="14"/>
                    <a:pt x="595" y="14"/>
                  </a:cubicBezTo>
                  <a:cubicBezTo>
                    <a:pt x="591" y="16"/>
                    <a:pt x="573" y="15"/>
                    <a:pt x="562" y="16"/>
                  </a:cubicBezTo>
                  <a:cubicBezTo>
                    <a:pt x="562" y="15"/>
                    <a:pt x="562" y="15"/>
                    <a:pt x="562" y="15"/>
                  </a:cubicBezTo>
                  <a:cubicBezTo>
                    <a:pt x="545" y="16"/>
                    <a:pt x="545" y="16"/>
                    <a:pt x="545" y="16"/>
                  </a:cubicBezTo>
                  <a:cubicBezTo>
                    <a:pt x="549" y="16"/>
                    <a:pt x="545" y="17"/>
                    <a:pt x="545" y="18"/>
                  </a:cubicBezTo>
                  <a:cubicBezTo>
                    <a:pt x="541" y="18"/>
                    <a:pt x="541" y="18"/>
                    <a:pt x="541" y="18"/>
                  </a:cubicBezTo>
                  <a:cubicBezTo>
                    <a:pt x="557" y="22"/>
                    <a:pt x="579" y="16"/>
                    <a:pt x="596" y="20"/>
                  </a:cubicBezTo>
                  <a:cubicBezTo>
                    <a:pt x="591" y="20"/>
                    <a:pt x="598" y="21"/>
                    <a:pt x="592" y="21"/>
                  </a:cubicBezTo>
                  <a:cubicBezTo>
                    <a:pt x="588" y="21"/>
                    <a:pt x="587" y="21"/>
                    <a:pt x="587" y="20"/>
                  </a:cubicBezTo>
                  <a:cubicBezTo>
                    <a:pt x="584" y="21"/>
                    <a:pt x="577" y="22"/>
                    <a:pt x="586" y="22"/>
                  </a:cubicBezTo>
                  <a:cubicBezTo>
                    <a:pt x="586" y="25"/>
                    <a:pt x="567" y="24"/>
                    <a:pt x="554" y="25"/>
                  </a:cubicBezTo>
                  <a:cubicBezTo>
                    <a:pt x="544" y="24"/>
                    <a:pt x="565" y="23"/>
                    <a:pt x="570" y="21"/>
                  </a:cubicBezTo>
                  <a:cubicBezTo>
                    <a:pt x="565" y="22"/>
                    <a:pt x="561" y="23"/>
                    <a:pt x="554" y="22"/>
                  </a:cubicBezTo>
                  <a:cubicBezTo>
                    <a:pt x="556" y="20"/>
                    <a:pt x="556" y="20"/>
                    <a:pt x="556" y="20"/>
                  </a:cubicBezTo>
                  <a:cubicBezTo>
                    <a:pt x="538" y="21"/>
                    <a:pt x="551" y="22"/>
                    <a:pt x="547" y="24"/>
                  </a:cubicBezTo>
                  <a:cubicBezTo>
                    <a:pt x="542" y="26"/>
                    <a:pt x="531" y="24"/>
                    <a:pt x="526" y="24"/>
                  </a:cubicBezTo>
                  <a:cubicBezTo>
                    <a:pt x="532" y="23"/>
                    <a:pt x="532" y="23"/>
                    <a:pt x="532" y="23"/>
                  </a:cubicBezTo>
                  <a:cubicBezTo>
                    <a:pt x="518" y="23"/>
                    <a:pt x="515" y="25"/>
                    <a:pt x="503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512" y="25"/>
                    <a:pt x="516" y="20"/>
                    <a:pt x="525" y="21"/>
                  </a:cubicBezTo>
                  <a:cubicBezTo>
                    <a:pt x="502" y="19"/>
                    <a:pt x="530" y="17"/>
                    <a:pt x="537" y="15"/>
                  </a:cubicBezTo>
                  <a:cubicBezTo>
                    <a:pt x="527" y="16"/>
                    <a:pt x="518" y="15"/>
                    <a:pt x="513" y="14"/>
                  </a:cubicBezTo>
                  <a:cubicBezTo>
                    <a:pt x="499" y="17"/>
                    <a:pt x="483" y="13"/>
                    <a:pt x="469" y="16"/>
                  </a:cubicBezTo>
                  <a:cubicBezTo>
                    <a:pt x="462" y="16"/>
                    <a:pt x="476" y="15"/>
                    <a:pt x="468" y="15"/>
                  </a:cubicBezTo>
                  <a:cubicBezTo>
                    <a:pt x="453" y="15"/>
                    <a:pt x="438" y="15"/>
                    <a:pt x="422" y="16"/>
                  </a:cubicBezTo>
                  <a:cubicBezTo>
                    <a:pt x="414" y="16"/>
                    <a:pt x="416" y="15"/>
                    <a:pt x="414" y="14"/>
                  </a:cubicBezTo>
                  <a:cubicBezTo>
                    <a:pt x="375" y="13"/>
                    <a:pt x="360" y="18"/>
                    <a:pt x="318" y="17"/>
                  </a:cubicBezTo>
                  <a:cubicBezTo>
                    <a:pt x="324" y="16"/>
                    <a:pt x="324" y="16"/>
                    <a:pt x="324" y="16"/>
                  </a:cubicBezTo>
                  <a:cubicBezTo>
                    <a:pt x="315" y="16"/>
                    <a:pt x="308" y="15"/>
                    <a:pt x="303" y="17"/>
                  </a:cubicBezTo>
                  <a:cubicBezTo>
                    <a:pt x="292" y="13"/>
                    <a:pt x="266" y="19"/>
                    <a:pt x="252" y="15"/>
                  </a:cubicBezTo>
                  <a:cubicBezTo>
                    <a:pt x="233" y="14"/>
                    <a:pt x="232" y="17"/>
                    <a:pt x="217" y="18"/>
                  </a:cubicBezTo>
                  <a:cubicBezTo>
                    <a:pt x="217" y="17"/>
                    <a:pt x="222" y="16"/>
                    <a:pt x="214" y="15"/>
                  </a:cubicBezTo>
                  <a:cubicBezTo>
                    <a:pt x="205" y="16"/>
                    <a:pt x="205" y="16"/>
                    <a:pt x="205" y="16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17" y="0"/>
                    <a:pt x="180" y="37"/>
                    <a:pt x="183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3" y="35"/>
                    <a:pt x="183" y="35"/>
                    <a:pt x="183" y="35"/>
                  </a:cubicBezTo>
                  <a:cubicBezTo>
                    <a:pt x="183" y="38"/>
                    <a:pt x="183" y="38"/>
                    <a:pt x="183" y="38"/>
                  </a:cubicBezTo>
                  <a:cubicBezTo>
                    <a:pt x="184" y="55"/>
                    <a:pt x="184" y="55"/>
                    <a:pt x="184" y="55"/>
                  </a:cubicBezTo>
                  <a:cubicBezTo>
                    <a:pt x="184" y="90"/>
                    <a:pt x="184" y="90"/>
                    <a:pt x="184" y="90"/>
                  </a:cubicBezTo>
                  <a:cubicBezTo>
                    <a:pt x="185" y="113"/>
                    <a:pt x="185" y="137"/>
                    <a:pt x="185" y="163"/>
                  </a:cubicBezTo>
                  <a:cubicBezTo>
                    <a:pt x="185" y="163"/>
                    <a:pt x="185" y="160"/>
                    <a:pt x="184" y="159"/>
                  </a:cubicBezTo>
                  <a:cubicBezTo>
                    <a:pt x="184" y="193"/>
                    <a:pt x="188" y="226"/>
                    <a:pt x="186" y="255"/>
                  </a:cubicBezTo>
                  <a:cubicBezTo>
                    <a:pt x="187" y="260"/>
                    <a:pt x="188" y="276"/>
                    <a:pt x="189" y="271"/>
                  </a:cubicBezTo>
                  <a:cubicBezTo>
                    <a:pt x="189" y="265"/>
                    <a:pt x="191" y="264"/>
                    <a:pt x="192" y="264"/>
                  </a:cubicBezTo>
                  <a:cubicBezTo>
                    <a:pt x="194" y="289"/>
                    <a:pt x="189" y="276"/>
                    <a:pt x="190" y="293"/>
                  </a:cubicBezTo>
                  <a:cubicBezTo>
                    <a:pt x="187" y="299"/>
                    <a:pt x="188" y="283"/>
                    <a:pt x="186" y="283"/>
                  </a:cubicBezTo>
                  <a:cubicBezTo>
                    <a:pt x="188" y="307"/>
                    <a:pt x="188" y="307"/>
                    <a:pt x="188" y="307"/>
                  </a:cubicBezTo>
                  <a:cubicBezTo>
                    <a:pt x="187" y="321"/>
                    <a:pt x="188" y="334"/>
                    <a:pt x="187" y="346"/>
                  </a:cubicBezTo>
                  <a:cubicBezTo>
                    <a:pt x="187" y="341"/>
                    <a:pt x="185" y="345"/>
                    <a:pt x="186" y="336"/>
                  </a:cubicBezTo>
                  <a:cubicBezTo>
                    <a:pt x="186" y="337"/>
                    <a:pt x="186" y="336"/>
                    <a:pt x="186" y="338"/>
                  </a:cubicBezTo>
                  <a:cubicBezTo>
                    <a:pt x="187" y="317"/>
                    <a:pt x="185" y="327"/>
                    <a:pt x="184" y="308"/>
                  </a:cubicBezTo>
                  <a:cubicBezTo>
                    <a:pt x="185" y="324"/>
                    <a:pt x="186" y="346"/>
                    <a:pt x="185" y="360"/>
                  </a:cubicBezTo>
                  <a:cubicBezTo>
                    <a:pt x="187" y="357"/>
                    <a:pt x="186" y="372"/>
                    <a:pt x="187" y="376"/>
                  </a:cubicBezTo>
                  <a:cubicBezTo>
                    <a:pt x="187" y="377"/>
                    <a:pt x="187" y="377"/>
                    <a:pt x="187" y="377"/>
                  </a:cubicBezTo>
                  <a:cubicBezTo>
                    <a:pt x="187" y="377"/>
                    <a:pt x="188" y="379"/>
                    <a:pt x="188" y="381"/>
                  </a:cubicBezTo>
                  <a:cubicBezTo>
                    <a:pt x="188" y="385"/>
                    <a:pt x="188" y="385"/>
                    <a:pt x="188" y="385"/>
                  </a:cubicBezTo>
                  <a:cubicBezTo>
                    <a:pt x="188" y="385"/>
                    <a:pt x="188" y="385"/>
                    <a:pt x="188" y="385"/>
                  </a:cubicBezTo>
                  <a:cubicBezTo>
                    <a:pt x="188" y="385"/>
                    <a:pt x="188" y="385"/>
                    <a:pt x="188" y="385"/>
                  </a:cubicBezTo>
                  <a:cubicBezTo>
                    <a:pt x="188" y="386"/>
                    <a:pt x="188" y="386"/>
                    <a:pt x="188" y="386"/>
                  </a:cubicBezTo>
                  <a:cubicBezTo>
                    <a:pt x="188" y="386"/>
                    <a:pt x="188" y="386"/>
                    <a:pt x="188" y="386"/>
                  </a:cubicBezTo>
                  <a:cubicBezTo>
                    <a:pt x="188" y="386"/>
                    <a:pt x="188" y="386"/>
                    <a:pt x="188" y="386"/>
                  </a:cubicBezTo>
                  <a:cubicBezTo>
                    <a:pt x="202" y="364"/>
                    <a:pt x="192" y="379"/>
                    <a:pt x="195" y="375"/>
                  </a:cubicBezTo>
                  <a:cubicBezTo>
                    <a:pt x="195" y="375"/>
                    <a:pt x="195" y="375"/>
                    <a:pt x="195" y="375"/>
                  </a:cubicBezTo>
                  <a:cubicBezTo>
                    <a:pt x="195" y="375"/>
                    <a:pt x="195" y="375"/>
                    <a:pt x="195" y="375"/>
                  </a:cubicBezTo>
                  <a:cubicBezTo>
                    <a:pt x="195" y="375"/>
                    <a:pt x="195" y="375"/>
                    <a:pt x="195" y="375"/>
                  </a:cubicBezTo>
                  <a:cubicBezTo>
                    <a:pt x="194" y="375"/>
                    <a:pt x="194" y="375"/>
                    <a:pt x="194" y="375"/>
                  </a:cubicBezTo>
                  <a:cubicBezTo>
                    <a:pt x="193" y="376"/>
                    <a:pt x="193" y="376"/>
                    <a:pt x="193" y="376"/>
                  </a:cubicBezTo>
                  <a:cubicBezTo>
                    <a:pt x="189" y="376"/>
                    <a:pt x="189" y="376"/>
                    <a:pt x="189" y="376"/>
                  </a:cubicBezTo>
                  <a:cubicBezTo>
                    <a:pt x="183" y="379"/>
                    <a:pt x="191" y="376"/>
                    <a:pt x="185" y="379"/>
                  </a:cubicBezTo>
                  <a:cubicBezTo>
                    <a:pt x="178" y="384"/>
                    <a:pt x="150" y="399"/>
                    <a:pt x="147" y="398"/>
                  </a:cubicBezTo>
                  <a:cubicBezTo>
                    <a:pt x="138" y="403"/>
                    <a:pt x="136" y="406"/>
                    <a:pt x="126" y="411"/>
                  </a:cubicBezTo>
                  <a:cubicBezTo>
                    <a:pt x="127" y="410"/>
                    <a:pt x="129" y="408"/>
                    <a:pt x="129" y="408"/>
                  </a:cubicBezTo>
                  <a:cubicBezTo>
                    <a:pt x="108" y="418"/>
                    <a:pt x="83" y="433"/>
                    <a:pt x="63" y="442"/>
                  </a:cubicBezTo>
                  <a:cubicBezTo>
                    <a:pt x="47" y="451"/>
                    <a:pt x="34" y="459"/>
                    <a:pt x="25" y="466"/>
                  </a:cubicBezTo>
                  <a:cubicBezTo>
                    <a:pt x="29" y="463"/>
                    <a:pt x="41" y="457"/>
                    <a:pt x="34" y="462"/>
                  </a:cubicBezTo>
                  <a:cubicBezTo>
                    <a:pt x="30" y="466"/>
                    <a:pt x="24" y="469"/>
                    <a:pt x="17" y="473"/>
                  </a:cubicBezTo>
                  <a:cubicBezTo>
                    <a:pt x="18" y="471"/>
                    <a:pt x="0" y="481"/>
                    <a:pt x="13" y="473"/>
                  </a:cubicBezTo>
                  <a:cubicBezTo>
                    <a:pt x="12" y="473"/>
                    <a:pt x="11" y="473"/>
                    <a:pt x="10" y="473"/>
                  </a:cubicBezTo>
                  <a:cubicBezTo>
                    <a:pt x="8" y="474"/>
                    <a:pt x="8" y="474"/>
                    <a:pt x="8" y="474"/>
                  </a:cubicBezTo>
                  <a:cubicBezTo>
                    <a:pt x="7" y="475"/>
                    <a:pt x="7" y="475"/>
                    <a:pt x="7" y="475"/>
                  </a:cubicBezTo>
                  <a:cubicBezTo>
                    <a:pt x="7" y="475"/>
                    <a:pt x="7" y="475"/>
                    <a:pt x="7" y="475"/>
                  </a:cubicBezTo>
                  <a:cubicBezTo>
                    <a:pt x="7" y="475"/>
                    <a:pt x="7" y="475"/>
                    <a:pt x="7" y="475"/>
                  </a:cubicBezTo>
                  <a:cubicBezTo>
                    <a:pt x="1" y="452"/>
                    <a:pt x="15" y="506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7" y="500"/>
                    <a:pt x="21" y="500"/>
                    <a:pt x="25" y="500"/>
                  </a:cubicBezTo>
                  <a:cubicBezTo>
                    <a:pt x="33" y="500"/>
                    <a:pt x="40" y="500"/>
                    <a:pt x="40" y="501"/>
                  </a:cubicBezTo>
                  <a:cubicBezTo>
                    <a:pt x="43" y="501"/>
                    <a:pt x="65" y="501"/>
                    <a:pt x="73" y="500"/>
                  </a:cubicBezTo>
                  <a:cubicBezTo>
                    <a:pt x="74" y="501"/>
                    <a:pt x="61" y="500"/>
                    <a:pt x="61" y="501"/>
                  </a:cubicBezTo>
                  <a:cubicBezTo>
                    <a:pt x="71" y="501"/>
                    <a:pt x="71" y="501"/>
                    <a:pt x="71" y="501"/>
                  </a:cubicBezTo>
                  <a:cubicBezTo>
                    <a:pt x="71" y="502"/>
                    <a:pt x="71" y="502"/>
                    <a:pt x="71" y="502"/>
                  </a:cubicBezTo>
                  <a:cubicBezTo>
                    <a:pt x="90" y="502"/>
                    <a:pt x="93" y="499"/>
                    <a:pt x="104" y="499"/>
                  </a:cubicBezTo>
                  <a:cubicBezTo>
                    <a:pt x="104" y="499"/>
                    <a:pt x="104" y="499"/>
                    <a:pt x="104" y="499"/>
                  </a:cubicBezTo>
                  <a:cubicBezTo>
                    <a:pt x="111" y="498"/>
                    <a:pt x="111" y="498"/>
                    <a:pt x="111" y="498"/>
                  </a:cubicBezTo>
                  <a:cubicBezTo>
                    <a:pt x="102" y="501"/>
                    <a:pt x="102" y="501"/>
                    <a:pt x="102" y="501"/>
                  </a:cubicBezTo>
                  <a:cubicBezTo>
                    <a:pt x="114" y="500"/>
                    <a:pt x="120" y="498"/>
                    <a:pt x="134" y="498"/>
                  </a:cubicBezTo>
                  <a:cubicBezTo>
                    <a:pt x="135" y="499"/>
                    <a:pt x="135" y="499"/>
                    <a:pt x="135" y="499"/>
                  </a:cubicBezTo>
                  <a:cubicBezTo>
                    <a:pt x="143" y="498"/>
                    <a:pt x="143" y="498"/>
                    <a:pt x="143" y="498"/>
                  </a:cubicBezTo>
                  <a:cubicBezTo>
                    <a:pt x="142" y="498"/>
                    <a:pt x="141" y="498"/>
                    <a:pt x="142" y="498"/>
                  </a:cubicBezTo>
                  <a:cubicBezTo>
                    <a:pt x="150" y="496"/>
                    <a:pt x="167" y="497"/>
                    <a:pt x="174" y="496"/>
                  </a:cubicBezTo>
                  <a:cubicBezTo>
                    <a:pt x="179" y="496"/>
                    <a:pt x="184" y="498"/>
                    <a:pt x="191" y="497"/>
                  </a:cubicBezTo>
                  <a:cubicBezTo>
                    <a:pt x="189" y="499"/>
                    <a:pt x="189" y="499"/>
                    <a:pt x="189" y="499"/>
                  </a:cubicBezTo>
                  <a:cubicBezTo>
                    <a:pt x="172" y="499"/>
                    <a:pt x="183" y="497"/>
                    <a:pt x="164" y="498"/>
                  </a:cubicBezTo>
                  <a:cubicBezTo>
                    <a:pt x="178" y="501"/>
                    <a:pt x="217" y="501"/>
                    <a:pt x="242" y="501"/>
                  </a:cubicBezTo>
                  <a:cubicBezTo>
                    <a:pt x="263" y="499"/>
                    <a:pt x="297" y="502"/>
                    <a:pt x="306" y="498"/>
                  </a:cubicBezTo>
                  <a:cubicBezTo>
                    <a:pt x="304" y="500"/>
                    <a:pt x="304" y="500"/>
                    <a:pt x="304" y="500"/>
                  </a:cubicBezTo>
                  <a:cubicBezTo>
                    <a:pt x="339" y="501"/>
                    <a:pt x="339" y="501"/>
                    <a:pt x="339" y="501"/>
                  </a:cubicBezTo>
                  <a:cubicBezTo>
                    <a:pt x="368" y="500"/>
                    <a:pt x="399" y="502"/>
                    <a:pt x="421" y="499"/>
                  </a:cubicBezTo>
                  <a:cubicBezTo>
                    <a:pt x="428" y="501"/>
                    <a:pt x="428" y="501"/>
                    <a:pt x="428" y="501"/>
                  </a:cubicBezTo>
                  <a:cubicBezTo>
                    <a:pt x="451" y="496"/>
                    <a:pt x="507" y="499"/>
                    <a:pt x="523" y="494"/>
                  </a:cubicBezTo>
                  <a:cubicBezTo>
                    <a:pt x="536" y="495"/>
                    <a:pt x="519" y="496"/>
                    <a:pt x="517" y="497"/>
                  </a:cubicBezTo>
                  <a:cubicBezTo>
                    <a:pt x="527" y="497"/>
                    <a:pt x="544" y="494"/>
                    <a:pt x="553" y="496"/>
                  </a:cubicBezTo>
                  <a:cubicBezTo>
                    <a:pt x="553" y="497"/>
                    <a:pt x="539" y="497"/>
                    <a:pt x="545" y="497"/>
                  </a:cubicBezTo>
                  <a:cubicBezTo>
                    <a:pt x="552" y="499"/>
                    <a:pt x="556" y="496"/>
                    <a:pt x="564" y="497"/>
                  </a:cubicBezTo>
                  <a:cubicBezTo>
                    <a:pt x="560" y="496"/>
                    <a:pt x="576" y="494"/>
                    <a:pt x="588" y="494"/>
                  </a:cubicBezTo>
                  <a:cubicBezTo>
                    <a:pt x="586" y="494"/>
                    <a:pt x="586" y="494"/>
                    <a:pt x="585" y="494"/>
                  </a:cubicBezTo>
                  <a:cubicBezTo>
                    <a:pt x="583" y="492"/>
                    <a:pt x="592" y="493"/>
                    <a:pt x="597" y="493"/>
                  </a:cubicBezTo>
                  <a:cubicBezTo>
                    <a:pt x="597" y="493"/>
                    <a:pt x="597" y="493"/>
                    <a:pt x="595" y="493"/>
                  </a:cubicBezTo>
                  <a:cubicBezTo>
                    <a:pt x="657" y="491"/>
                    <a:pt x="727" y="490"/>
                    <a:pt x="792" y="491"/>
                  </a:cubicBezTo>
                  <a:cubicBezTo>
                    <a:pt x="780" y="493"/>
                    <a:pt x="780" y="493"/>
                    <a:pt x="780" y="493"/>
                  </a:cubicBezTo>
                  <a:cubicBezTo>
                    <a:pt x="789" y="492"/>
                    <a:pt x="806" y="492"/>
                    <a:pt x="811" y="493"/>
                  </a:cubicBezTo>
                  <a:cubicBezTo>
                    <a:pt x="810" y="493"/>
                    <a:pt x="810" y="493"/>
                    <a:pt x="810" y="493"/>
                  </a:cubicBezTo>
                  <a:cubicBezTo>
                    <a:pt x="827" y="495"/>
                    <a:pt x="829" y="490"/>
                    <a:pt x="842" y="493"/>
                  </a:cubicBezTo>
                  <a:cubicBezTo>
                    <a:pt x="840" y="493"/>
                    <a:pt x="840" y="493"/>
                    <a:pt x="840" y="493"/>
                  </a:cubicBezTo>
                  <a:cubicBezTo>
                    <a:pt x="861" y="493"/>
                    <a:pt x="873" y="496"/>
                    <a:pt x="893" y="495"/>
                  </a:cubicBezTo>
                  <a:cubicBezTo>
                    <a:pt x="909" y="496"/>
                    <a:pt x="908" y="497"/>
                    <a:pt x="919" y="498"/>
                  </a:cubicBezTo>
                  <a:cubicBezTo>
                    <a:pt x="928" y="498"/>
                    <a:pt x="932" y="496"/>
                    <a:pt x="933" y="496"/>
                  </a:cubicBezTo>
                  <a:cubicBezTo>
                    <a:pt x="928" y="496"/>
                    <a:pt x="928" y="496"/>
                    <a:pt x="928" y="496"/>
                  </a:cubicBezTo>
                  <a:cubicBezTo>
                    <a:pt x="923" y="494"/>
                    <a:pt x="938" y="495"/>
                    <a:pt x="945" y="494"/>
                  </a:cubicBezTo>
                  <a:cubicBezTo>
                    <a:pt x="940" y="492"/>
                    <a:pt x="942" y="488"/>
                    <a:pt x="924" y="486"/>
                  </a:cubicBezTo>
                  <a:cubicBezTo>
                    <a:pt x="910" y="487"/>
                    <a:pt x="910" y="483"/>
                    <a:pt x="895" y="483"/>
                  </a:cubicBezTo>
                  <a:cubicBezTo>
                    <a:pt x="886" y="486"/>
                    <a:pt x="873" y="481"/>
                    <a:pt x="859" y="483"/>
                  </a:cubicBezTo>
                  <a:cubicBezTo>
                    <a:pt x="866" y="481"/>
                    <a:pt x="842" y="482"/>
                    <a:pt x="854" y="480"/>
                  </a:cubicBezTo>
                  <a:cubicBezTo>
                    <a:pt x="848" y="479"/>
                    <a:pt x="824" y="482"/>
                    <a:pt x="813" y="480"/>
                  </a:cubicBezTo>
                  <a:cubicBezTo>
                    <a:pt x="815" y="480"/>
                    <a:pt x="814" y="479"/>
                    <a:pt x="817" y="479"/>
                  </a:cubicBezTo>
                  <a:cubicBezTo>
                    <a:pt x="802" y="480"/>
                    <a:pt x="806" y="477"/>
                    <a:pt x="795" y="477"/>
                  </a:cubicBezTo>
                  <a:cubicBezTo>
                    <a:pt x="795" y="480"/>
                    <a:pt x="795" y="480"/>
                    <a:pt x="795" y="480"/>
                  </a:cubicBezTo>
                  <a:cubicBezTo>
                    <a:pt x="791" y="480"/>
                    <a:pt x="790" y="479"/>
                    <a:pt x="786" y="479"/>
                  </a:cubicBezTo>
                  <a:cubicBezTo>
                    <a:pt x="789" y="479"/>
                    <a:pt x="795" y="480"/>
                    <a:pt x="792" y="481"/>
                  </a:cubicBezTo>
                  <a:cubicBezTo>
                    <a:pt x="787" y="482"/>
                    <a:pt x="782" y="482"/>
                    <a:pt x="776" y="482"/>
                  </a:cubicBezTo>
                  <a:cubicBezTo>
                    <a:pt x="776" y="482"/>
                    <a:pt x="780" y="481"/>
                    <a:pt x="783" y="481"/>
                  </a:cubicBezTo>
                  <a:cubicBezTo>
                    <a:pt x="783" y="481"/>
                    <a:pt x="771" y="481"/>
                    <a:pt x="770" y="480"/>
                  </a:cubicBezTo>
                  <a:cubicBezTo>
                    <a:pt x="774" y="479"/>
                    <a:pt x="780" y="479"/>
                    <a:pt x="784" y="478"/>
                  </a:cubicBezTo>
                  <a:cubicBezTo>
                    <a:pt x="767" y="477"/>
                    <a:pt x="782" y="477"/>
                    <a:pt x="775" y="476"/>
                  </a:cubicBezTo>
                  <a:cubicBezTo>
                    <a:pt x="777" y="478"/>
                    <a:pt x="760" y="477"/>
                    <a:pt x="752" y="477"/>
                  </a:cubicBezTo>
                  <a:cubicBezTo>
                    <a:pt x="751" y="476"/>
                    <a:pt x="758" y="477"/>
                    <a:pt x="760" y="476"/>
                  </a:cubicBezTo>
                  <a:cubicBezTo>
                    <a:pt x="743" y="472"/>
                    <a:pt x="735" y="477"/>
                    <a:pt x="713" y="476"/>
                  </a:cubicBezTo>
                  <a:cubicBezTo>
                    <a:pt x="713" y="476"/>
                    <a:pt x="716" y="475"/>
                    <a:pt x="717" y="475"/>
                  </a:cubicBezTo>
                  <a:cubicBezTo>
                    <a:pt x="707" y="476"/>
                    <a:pt x="700" y="474"/>
                    <a:pt x="693" y="475"/>
                  </a:cubicBezTo>
                  <a:cubicBezTo>
                    <a:pt x="684" y="475"/>
                    <a:pt x="692" y="472"/>
                    <a:pt x="677" y="472"/>
                  </a:cubicBezTo>
                  <a:cubicBezTo>
                    <a:pt x="681" y="475"/>
                    <a:pt x="659" y="472"/>
                    <a:pt x="659" y="475"/>
                  </a:cubicBezTo>
                  <a:cubicBezTo>
                    <a:pt x="647" y="473"/>
                    <a:pt x="647" y="473"/>
                    <a:pt x="647" y="473"/>
                  </a:cubicBezTo>
                  <a:cubicBezTo>
                    <a:pt x="637" y="475"/>
                    <a:pt x="650" y="478"/>
                    <a:pt x="630" y="478"/>
                  </a:cubicBezTo>
                  <a:cubicBezTo>
                    <a:pt x="612" y="477"/>
                    <a:pt x="631" y="473"/>
                    <a:pt x="621" y="472"/>
                  </a:cubicBezTo>
                  <a:cubicBezTo>
                    <a:pt x="616" y="474"/>
                    <a:pt x="616" y="474"/>
                    <a:pt x="616" y="474"/>
                  </a:cubicBezTo>
                  <a:cubicBezTo>
                    <a:pt x="608" y="472"/>
                    <a:pt x="608" y="472"/>
                    <a:pt x="608" y="472"/>
                  </a:cubicBezTo>
                  <a:cubicBezTo>
                    <a:pt x="609" y="472"/>
                    <a:pt x="609" y="472"/>
                    <a:pt x="609" y="472"/>
                  </a:cubicBezTo>
                  <a:cubicBezTo>
                    <a:pt x="604" y="473"/>
                    <a:pt x="594" y="472"/>
                    <a:pt x="594" y="472"/>
                  </a:cubicBezTo>
                  <a:cubicBezTo>
                    <a:pt x="595" y="471"/>
                    <a:pt x="600" y="471"/>
                    <a:pt x="601" y="470"/>
                  </a:cubicBezTo>
                  <a:cubicBezTo>
                    <a:pt x="593" y="472"/>
                    <a:pt x="566" y="467"/>
                    <a:pt x="557" y="471"/>
                  </a:cubicBezTo>
                  <a:cubicBezTo>
                    <a:pt x="552" y="470"/>
                    <a:pt x="541" y="470"/>
                    <a:pt x="543" y="469"/>
                  </a:cubicBezTo>
                  <a:cubicBezTo>
                    <a:pt x="538" y="471"/>
                    <a:pt x="519" y="468"/>
                    <a:pt x="512" y="469"/>
                  </a:cubicBezTo>
                  <a:cubicBezTo>
                    <a:pt x="513" y="469"/>
                    <a:pt x="506" y="468"/>
                    <a:pt x="501" y="468"/>
                  </a:cubicBezTo>
                  <a:cubicBezTo>
                    <a:pt x="508" y="469"/>
                    <a:pt x="503" y="470"/>
                    <a:pt x="499" y="471"/>
                  </a:cubicBezTo>
                  <a:cubicBezTo>
                    <a:pt x="492" y="469"/>
                    <a:pt x="475" y="470"/>
                    <a:pt x="472" y="468"/>
                  </a:cubicBezTo>
                  <a:cubicBezTo>
                    <a:pt x="462" y="469"/>
                    <a:pt x="466" y="471"/>
                    <a:pt x="464" y="473"/>
                  </a:cubicBezTo>
                  <a:cubicBezTo>
                    <a:pt x="457" y="471"/>
                    <a:pt x="438" y="471"/>
                    <a:pt x="441" y="469"/>
                  </a:cubicBezTo>
                  <a:cubicBezTo>
                    <a:pt x="446" y="469"/>
                    <a:pt x="458" y="470"/>
                    <a:pt x="456" y="468"/>
                  </a:cubicBezTo>
                  <a:cubicBezTo>
                    <a:pt x="446" y="467"/>
                    <a:pt x="452" y="469"/>
                    <a:pt x="443" y="469"/>
                  </a:cubicBezTo>
                  <a:cubicBezTo>
                    <a:pt x="444" y="469"/>
                    <a:pt x="438" y="468"/>
                    <a:pt x="439" y="467"/>
                  </a:cubicBezTo>
                  <a:cubicBezTo>
                    <a:pt x="434" y="467"/>
                    <a:pt x="427" y="467"/>
                    <a:pt x="420" y="467"/>
                  </a:cubicBezTo>
                  <a:cubicBezTo>
                    <a:pt x="431" y="468"/>
                    <a:pt x="413" y="468"/>
                    <a:pt x="420" y="469"/>
                  </a:cubicBezTo>
                  <a:cubicBezTo>
                    <a:pt x="430" y="468"/>
                    <a:pt x="430" y="468"/>
                    <a:pt x="430" y="468"/>
                  </a:cubicBezTo>
                  <a:cubicBezTo>
                    <a:pt x="443" y="468"/>
                    <a:pt x="433" y="469"/>
                    <a:pt x="438" y="470"/>
                  </a:cubicBezTo>
                  <a:cubicBezTo>
                    <a:pt x="415" y="470"/>
                    <a:pt x="420" y="473"/>
                    <a:pt x="399" y="474"/>
                  </a:cubicBezTo>
                  <a:cubicBezTo>
                    <a:pt x="395" y="473"/>
                    <a:pt x="388" y="473"/>
                    <a:pt x="385" y="473"/>
                  </a:cubicBezTo>
                  <a:cubicBezTo>
                    <a:pt x="392" y="472"/>
                    <a:pt x="391" y="470"/>
                    <a:pt x="387" y="470"/>
                  </a:cubicBezTo>
                  <a:cubicBezTo>
                    <a:pt x="375" y="472"/>
                    <a:pt x="366" y="469"/>
                    <a:pt x="356" y="468"/>
                  </a:cubicBezTo>
                  <a:cubicBezTo>
                    <a:pt x="365" y="469"/>
                    <a:pt x="360" y="470"/>
                    <a:pt x="357" y="471"/>
                  </a:cubicBezTo>
                  <a:cubicBezTo>
                    <a:pt x="337" y="472"/>
                    <a:pt x="349" y="470"/>
                    <a:pt x="340" y="469"/>
                  </a:cubicBezTo>
                  <a:cubicBezTo>
                    <a:pt x="309" y="469"/>
                    <a:pt x="289" y="466"/>
                    <a:pt x="264" y="468"/>
                  </a:cubicBezTo>
                  <a:cubicBezTo>
                    <a:pt x="276" y="470"/>
                    <a:pt x="276" y="470"/>
                    <a:pt x="276" y="470"/>
                  </a:cubicBezTo>
                  <a:cubicBezTo>
                    <a:pt x="280" y="468"/>
                    <a:pt x="280" y="468"/>
                    <a:pt x="280" y="468"/>
                  </a:cubicBezTo>
                  <a:cubicBezTo>
                    <a:pt x="289" y="469"/>
                    <a:pt x="278" y="472"/>
                    <a:pt x="272" y="473"/>
                  </a:cubicBezTo>
                  <a:cubicBezTo>
                    <a:pt x="271" y="473"/>
                    <a:pt x="256" y="473"/>
                    <a:pt x="262" y="472"/>
                  </a:cubicBezTo>
                  <a:cubicBezTo>
                    <a:pt x="247" y="473"/>
                    <a:pt x="247" y="473"/>
                    <a:pt x="247" y="473"/>
                  </a:cubicBezTo>
                  <a:cubicBezTo>
                    <a:pt x="249" y="474"/>
                    <a:pt x="259" y="473"/>
                    <a:pt x="252" y="474"/>
                  </a:cubicBezTo>
                  <a:cubicBezTo>
                    <a:pt x="247" y="474"/>
                    <a:pt x="231" y="473"/>
                    <a:pt x="241" y="472"/>
                  </a:cubicBezTo>
                  <a:cubicBezTo>
                    <a:pt x="233" y="472"/>
                    <a:pt x="223" y="473"/>
                    <a:pt x="225" y="474"/>
                  </a:cubicBezTo>
                  <a:cubicBezTo>
                    <a:pt x="212" y="474"/>
                    <a:pt x="226" y="471"/>
                    <a:pt x="232" y="471"/>
                  </a:cubicBezTo>
                  <a:cubicBezTo>
                    <a:pt x="222" y="470"/>
                    <a:pt x="223" y="469"/>
                    <a:pt x="226" y="468"/>
                  </a:cubicBezTo>
                  <a:cubicBezTo>
                    <a:pt x="212" y="468"/>
                    <a:pt x="212" y="468"/>
                    <a:pt x="212" y="468"/>
                  </a:cubicBezTo>
                  <a:cubicBezTo>
                    <a:pt x="215" y="468"/>
                    <a:pt x="215" y="467"/>
                    <a:pt x="218" y="467"/>
                  </a:cubicBezTo>
                  <a:cubicBezTo>
                    <a:pt x="209" y="466"/>
                    <a:pt x="202" y="468"/>
                    <a:pt x="194" y="466"/>
                  </a:cubicBezTo>
                  <a:cubicBezTo>
                    <a:pt x="191" y="468"/>
                    <a:pt x="191" y="468"/>
                    <a:pt x="191" y="468"/>
                  </a:cubicBezTo>
                  <a:cubicBezTo>
                    <a:pt x="165" y="467"/>
                    <a:pt x="167" y="466"/>
                    <a:pt x="144" y="466"/>
                  </a:cubicBezTo>
                  <a:cubicBezTo>
                    <a:pt x="148" y="468"/>
                    <a:pt x="148" y="468"/>
                    <a:pt x="148" y="468"/>
                  </a:cubicBezTo>
                  <a:cubicBezTo>
                    <a:pt x="129" y="470"/>
                    <a:pt x="134" y="466"/>
                    <a:pt x="110" y="466"/>
                  </a:cubicBezTo>
                  <a:cubicBezTo>
                    <a:pt x="96" y="467"/>
                    <a:pt x="87" y="468"/>
                    <a:pt x="89" y="470"/>
                  </a:cubicBezTo>
                  <a:cubicBezTo>
                    <a:pt x="81" y="470"/>
                    <a:pt x="79" y="469"/>
                    <a:pt x="76" y="469"/>
                  </a:cubicBezTo>
                  <a:cubicBezTo>
                    <a:pt x="70" y="470"/>
                    <a:pt x="56" y="472"/>
                    <a:pt x="47" y="470"/>
                  </a:cubicBezTo>
                  <a:cubicBezTo>
                    <a:pt x="53" y="470"/>
                    <a:pt x="59" y="469"/>
                    <a:pt x="65" y="469"/>
                  </a:cubicBezTo>
                  <a:cubicBezTo>
                    <a:pt x="63" y="467"/>
                    <a:pt x="44" y="469"/>
                    <a:pt x="33" y="468"/>
                  </a:cubicBezTo>
                  <a:cubicBezTo>
                    <a:pt x="30" y="468"/>
                    <a:pt x="22" y="469"/>
                    <a:pt x="14" y="470"/>
                  </a:cubicBezTo>
                  <a:cubicBezTo>
                    <a:pt x="14" y="470"/>
                    <a:pt x="14" y="470"/>
                    <a:pt x="14" y="470"/>
                  </a:cubicBezTo>
                  <a:cubicBezTo>
                    <a:pt x="14" y="470"/>
                    <a:pt x="14" y="470"/>
                    <a:pt x="14" y="470"/>
                  </a:cubicBezTo>
                  <a:cubicBezTo>
                    <a:pt x="29" y="533"/>
                    <a:pt x="18" y="487"/>
                    <a:pt x="21" y="501"/>
                  </a:cubicBezTo>
                  <a:cubicBezTo>
                    <a:pt x="21" y="501"/>
                    <a:pt x="21" y="501"/>
                    <a:pt x="21" y="501"/>
                  </a:cubicBezTo>
                  <a:cubicBezTo>
                    <a:pt x="21" y="501"/>
                    <a:pt x="21" y="501"/>
                    <a:pt x="21" y="501"/>
                  </a:cubicBezTo>
                  <a:cubicBezTo>
                    <a:pt x="22" y="501"/>
                    <a:pt x="22" y="501"/>
                    <a:pt x="22" y="501"/>
                  </a:cubicBezTo>
                  <a:cubicBezTo>
                    <a:pt x="22" y="501"/>
                    <a:pt x="22" y="501"/>
                    <a:pt x="22" y="501"/>
                  </a:cubicBezTo>
                  <a:cubicBezTo>
                    <a:pt x="22" y="501"/>
                    <a:pt x="22" y="501"/>
                    <a:pt x="22" y="501"/>
                  </a:cubicBezTo>
                  <a:cubicBezTo>
                    <a:pt x="24" y="500"/>
                    <a:pt x="24" y="500"/>
                    <a:pt x="24" y="500"/>
                  </a:cubicBezTo>
                  <a:cubicBezTo>
                    <a:pt x="26" y="498"/>
                    <a:pt x="26" y="498"/>
                    <a:pt x="26" y="498"/>
                  </a:cubicBezTo>
                  <a:cubicBezTo>
                    <a:pt x="31" y="495"/>
                    <a:pt x="31" y="495"/>
                    <a:pt x="31" y="495"/>
                  </a:cubicBezTo>
                  <a:cubicBezTo>
                    <a:pt x="35" y="492"/>
                    <a:pt x="38" y="490"/>
                    <a:pt x="40" y="488"/>
                  </a:cubicBezTo>
                  <a:cubicBezTo>
                    <a:pt x="35" y="489"/>
                    <a:pt x="35" y="486"/>
                    <a:pt x="45" y="480"/>
                  </a:cubicBezTo>
                  <a:cubicBezTo>
                    <a:pt x="44" y="481"/>
                    <a:pt x="59" y="473"/>
                    <a:pt x="66" y="470"/>
                  </a:cubicBezTo>
                  <a:cubicBezTo>
                    <a:pt x="63" y="473"/>
                    <a:pt x="83" y="464"/>
                    <a:pt x="69" y="473"/>
                  </a:cubicBezTo>
                  <a:cubicBezTo>
                    <a:pt x="64" y="474"/>
                    <a:pt x="61" y="474"/>
                    <a:pt x="56" y="478"/>
                  </a:cubicBezTo>
                  <a:cubicBezTo>
                    <a:pt x="60" y="477"/>
                    <a:pt x="70" y="473"/>
                    <a:pt x="80" y="469"/>
                  </a:cubicBezTo>
                  <a:cubicBezTo>
                    <a:pt x="80" y="470"/>
                    <a:pt x="75" y="473"/>
                    <a:pt x="70" y="476"/>
                  </a:cubicBezTo>
                  <a:cubicBezTo>
                    <a:pt x="73" y="474"/>
                    <a:pt x="71" y="475"/>
                    <a:pt x="70" y="474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411">
              <a:extLst>
                <a:ext uri="{FF2B5EF4-FFF2-40B4-BE49-F238E27FC236}">
                  <a16:creationId xmlns:a16="http://schemas.microsoft.com/office/drawing/2014/main" xmlns="" id="{4E94ACED-0577-41CA-8DEE-E7CB9AA8D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826" y="3236913"/>
              <a:ext cx="0" cy="3175"/>
            </a:xfrm>
            <a:custGeom>
              <a:avLst/>
              <a:gdLst>
                <a:gd name="T0" fmla="*/ 1 h 2"/>
                <a:gd name="T1" fmla="*/ 0 h 2"/>
                <a:gd name="T2" fmla="*/ 2 h 2"/>
                <a:gd name="T3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412">
              <a:extLst>
                <a:ext uri="{FF2B5EF4-FFF2-40B4-BE49-F238E27FC236}">
                  <a16:creationId xmlns:a16="http://schemas.microsoft.com/office/drawing/2014/main" xmlns="" id="{A90773E2-4847-4A63-A963-CFCDBA9BD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238" y="3016251"/>
              <a:ext cx="1588" cy="317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413">
              <a:extLst>
                <a:ext uri="{FF2B5EF4-FFF2-40B4-BE49-F238E27FC236}">
                  <a16:creationId xmlns:a16="http://schemas.microsoft.com/office/drawing/2014/main" xmlns="" id="{F9B67DC8-C75E-4510-94BB-D6615CB70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1201" y="2819401"/>
              <a:ext cx="1588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414">
              <a:extLst>
                <a:ext uri="{FF2B5EF4-FFF2-40B4-BE49-F238E27FC236}">
                  <a16:creationId xmlns:a16="http://schemas.microsoft.com/office/drawing/2014/main" xmlns="" id="{D805BF74-8D2E-409D-A431-0687349F0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776" y="3254376"/>
              <a:ext cx="0" cy="6350"/>
            </a:xfrm>
            <a:custGeom>
              <a:avLst/>
              <a:gdLst>
                <a:gd name="T0" fmla="*/ 4 h 4"/>
                <a:gd name="T1" fmla="*/ 0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" name="AI Voice Generator - Realistic Text to Speech (TTS) with AI Voices (6)">
            <a:hlinkClick r:id="" action="ppaction://media"/>
            <a:extLst>
              <a:ext uri="{FF2B5EF4-FFF2-40B4-BE49-F238E27FC236}">
                <a16:creationId xmlns:a16="http://schemas.microsoft.com/office/drawing/2014/main" xmlns="" id="{AF7326FF-E963-4831-BA1C-579A9E1C3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8590" y="1238411"/>
            <a:ext cx="609600" cy="609600"/>
          </a:xfrm>
          <a:prstGeom prst="rect">
            <a:avLst/>
          </a:prstGeom>
        </p:spPr>
      </p:pic>
      <p:sp>
        <p:nvSpPr>
          <p:cNvPr id="129" name="文本框 1">
            <a:extLst>
              <a:ext uri="{FF2B5EF4-FFF2-40B4-BE49-F238E27FC236}">
                <a16:creationId xmlns:a16="http://schemas.microsoft.com/office/drawing/2014/main" xmlns="" id="{CC604316-53F5-4B1D-A976-9D531489349D}"/>
              </a:ext>
            </a:extLst>
          </p:cNvPr>
          <p:cNvSpPr txBox="1"/>
          <p:nvPr/>
        </p:nvSpPr>
        <p:spPr>
          <a:xfrm>
            <a:off x="846908" y="7313309"/>
            <a:ext cx="24052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spc="300">
                <a:latin typeface="幼圆" panose="02010509060101010101" pitchFamily="49" charset="-122"/>
                <a:ea typeface="幼圆" panose="02010509060101010101" pitchFamily="49" charset="-122"/>
                <a:cs typeface="851tegakizatsu" panose="02000600000000000000" pitchFamily="2" charset="-122"/>
              </a:rPr>
              <a:t>Saturday</a:t>
            </a:r>
            <a:endParaRPr lang="zh-CN" altLang="en-US" sz="3000" b="1" spc="300" dirty="0">
              <a:latin typeface="幼圆" panose="02010509060101010101" pitchFamily="49" charset="-122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12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/>
      <p:bldP spid="357" grpId="0"/>
      <p:bldP spid="1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58B1C6FF-7982-4B88-B946-35D4F9794534}"/>
              </a:ext>
            </a:extLst>
          </p:cNvPr>
          <p:cNvGrpSpPr/>
          <p:nvPr/>
        </p:nvGrpSpPr>
        <p:grpSpPr>
          <a:xfrm>
            <a:off x="4287425" y="5008643"/>
            <a:ext cx="761990" cy="740599"/>
            <a:chOff x="7926388" y="2433638"/>
            <a:chExt cx="1639887" cy="1593850"/>
          </a:xfrm>
        </p:grpSpPr>
        <p:sp>
          <p:nvSpPr>
            <p:cNvPr id="17" name="Freeform 83">
              <a:extLst>
                <a:ext uri="{FF2B5EF4-FFF2-40B4-BE49-F238E27FC236}">
                  <a16:creationId xmlns:a16="http://schemas.microsoft.com/office/drawing/2014/main" xmlns="" id="{E02FDDE3-A7D9-4C62-A82C-672D5CB14F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2433638"/>
              <a:ext cx="1639887" cy="1593850"/>
            </a:xfrm>
            <a:custGeom>
              <a:avLst/>
              <a:gdLst>
                <a:gd name="T0" fmla="*/ 1284 w 1326"/>
                <a:gd name="T1" fmla="*/ 466 h 1287"/>
                <a:gd name="T2" fmla="*/ 1168 w 1326"/>
                <a:gd name="T3" fmla="*/ 236 h 1287"/>
                <a:gd name="T4" fmla="*/ 1145 w 1326"/>
                <a:gd name="T5" fmla="*/ 211 h 1287"/>
                <a:gd name="T6" fmla="*/ 1048 w 1326"/>
                <a:gd name="T7" fmla="*/ 92 h 1287"/>
                <a:gd name="T8" fmla="*/ 812 w 1326"/>
                <a:gd name="T9" fmla="*/ 4 h 1287"/>
                <a:gd name="T10" fmla="*/ 554 w 1326"/>
                <a:gd name="T11" fmla="*/ 51 h 1287"/>
                <a:gd name="T12" fmla="*/ 338 w 1326"/>
                <a:gd name="T13" fmla="*/ 162 h 1287"/>
                <a:gd name="T14" fmla="*/ 38 w 1326"/>
                <a:gd name="T15" fmla="*/ 533 h 1287"/>
                <a:gd name="T16" fmla="*/ 150 w 1326"/>
                <a:gd name="T17" fmla="*/ 985 h 1287"/>
                <a:gd name="T18" fmla="*/ 186 w 1326"/>
                <a:gd name="T19" fmla="*/ 1024 h 1287"/>
                <a:gd name="T20" fmla="*/ 259 w 1326"/>
                <a:gd name="T21" fmla="*/ 1113 h 1287"/>
                <a:gd name="T22" fmla="*/ 269 w 1326"/>
                <a:gd name="T23" fmla="*/ 1120 h 1287"/>
                <a:gd name="T24" fmla="*/ 359 w 1326"/>
                <a:gd name="T25" fmla="*/ 1195 h 1287"/>
                <a:gd name="T26" fmla="*/ 856 w 1326"/>
                <a:gd name="T27" fmla="*/ 1223 h 1287"/>
                <a:gd name="T28" fmla="*/ 921 w 1326"/>
                <a:gd name="T29" fmla="*/ 1197 h 1287"/>
                <a:gd name="T30" fmla="*/ 1059 w 1326"/>
                <a:gd name="T31" fmla="*/ 1149 h 1287"/>
                <a:gd name="T32" fmla="*/ 1228 w 1326"/>
                <a:gd name="T33" fmla="*/ 968 h 1287"/>
                <a:gd name="T34" fmla="*/ 1321 w 1326"/>
                <a:gd name="T35" fmla="*/ 723 h 1287"/>
                <a:gd name="T36" fmla="*/ 1284 w 1326"/>
                <a:gd name="T37" fmla="*/ 466 h 1287"/>
                <a:gd name="T38" fmla="*/ 151 w 1326"/>
                <a:gd name="T39" fmla="*/ 696 h 1287"/>
                <a:gd name="T40" fmla="*/ 151 w 1326"/>
                <a:gd name="T41" fmla="*/ 696 h 1287"/>
                <a:gd name="T42" fmla="*/ 162 w 1326"/>
                <a:gd name="T43" fmla="*/ 656 h 1287"/>
                <a:gd name="T44" fmla="*/ 159 w 1326"/>
                <a:gd name="T45" fmla="*/ 679 h 1287"/>
                <a:gd name="T46" fmla="*/ 154 w 1326"/>
                <a:gd name="T47" fmla="*/ 711 h 1287"/>
                <a:gd name="T48" fmla="*/ 154 w 1326"/>
                <a:gd name="T49" fmla="*/ 711 h 1287"/>
                <a:gd name="T50" fmla="*/ 151 w 1326"/>
                <a:gd name="T51" fmla="*/ 698 h 1287"/>
                <a:gd name="T52" fmla="*/ 151 w 1326"/>
                <a:gd name="T53" fmla="*/ 697 h 1287"/>
                <a:gd name="T54" fmla="*/ 149 w 1326"/>
                <a:gd name="T55" fmla="*/ 672 h 1287"/>
                <a:gd name="T56" fmla="*/ 149 w 1326"/>
                <a:gd name="T57" fmla="*/ 627 h 1287"/>
                <a:gd name="T58" fmla="*/ 151 w 1326"/>
                <a:gd name="T59" fmla="*/ 601 h 1287"/>
                <a:gd name="T60" fmla="*/ 151 w 1326"/>
                <a:gd name="T61" fmla="*/ 596 h 1287"/>
                <a:gd name="T62" fmla="*/ 153 w 1326"/>
                <a:gd name="T63" fmla="*/ 585 h 1287"/>
                <a:gd name="T64" fmla="*/ 164 w 1326"/>
                <a:gd name="T65" fmla="*/ 541 h 1287"/>
                <a:gd name="T66" fmla="*/ 171 w 1326"/>
                <a:gd name="T67" fmla="*/ 520 h 1287"/>
                <a:gd name="T68" fmla="*/ 174 w 1326"/>
                <a:gd name="T69" fmla="*/ 513 h 1287"/>
                <a:gd name="T70" fmla="*/ 178 w 1326"/>
                <a:gd name="T71" fmla="*/ 505 h 1287"/>
                <a:gd name="T72" fmla="*/ 201 w 1326"/>
                <a:gd name="T73" fmla="*/ 464 h 1287"/>
                <a:gd name="T74" fmla="*/ 225 w 1326"/>
                <a:gd name="T75" fmla="*/ 430 h 1287"/>
                <a:gd name="T76" fmla="*/ 390 w 1326"/>
                <a:gd name="T77" fmla="*/ 276 h 1287"/>
                <a:gd name="T78" fmla="*/ 162 w 1326"/>
                <a:gd name="T79" fmla="*/ 656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6" h="1287">
                  <a:moveTo>
                    <a:pt x="1284" y="466"/>
                  </a:moveTo>
                  <a:cubicBezTo>
                    <a:pt x="1260" y="382"/>
                    <a:pt x="1224" y="303"/>
                    <a:pt x="1168" y="236"/>
                  </a:cubicBezTo>
                  <a:cubicBezTo>
                    <a:pt x="1160" y="227"/>
                    <a:pt x="1153" y="219"/>
                    <a:pt x="1145" y="211"/>
                  </a:cubicBezTo>
                  <a:cubicBezTo>
                    <a:pt x="1118" y="167"/>
                    <a:pt x="1087" y="125"/>
                    <a:pt x="1048" y="92"/>
                  </a:cubicBezTo>
                  <a:cubicBezTo>
                    <a:pt x="981" y="37"/>
                    <a:pt x="898" y="9"/>
                    <a:pt x="812" y="4"/>
                  </a:cubicBezTo>
                  <a:cubicBezTo>
                    <a:pt x="724" y="0"/>
                    <a:pt x="636" y="21"/>
                    <a:pt x="554" y="51"/>
                  </a:cubicBezTo>
                  <a:cubicBezTo>
                    <a:pt x="478" y="80"/>
                    <a:pt x="405" y="116"/>
                    <a:pt x="338" y="162"/>
                  </a:cubicBezTo>
                  <a:cubicBezTo>
                    <a:pt x="208" y="251"/>
                    <a:pt x="76" y="374"/>
                    <a:pt x="38" y="533"/>
                  </a:cubicBezTo>
                  <a:cubicBezTo>
                    <a:pt x="0" y="693"/>
                    <a:pt x="47" y="860"/>
                    <a:pt x="150" y="985"/>
                  </a:cubicBezTo>
                  <a:cubicBezTo>
                    <a:pt x="162" y="999"/>
                    <a:pt x="173" y="1011"/>
                    <a:pt x="186" y="1024"/>
                  </a:cubicBezTo>
                  <a:cubicBezTo>
                    <a:pt x="203" y="1058"/>
                    <a:pt x="228" y="1088"/>
                    <a:pt x="259" y="1113"/>
                  </a:cubicBezTo>
                  <a:cubicBezTo>
                    <a:pt x="262" y="1115"/>
                    <a:pt x="266" y="1118"/>
                    <a:pt x="269" y="1120"/>
                  </a:cubicBezTo>
                  <a:cubicBezTo>
                    <a:pt x="295" y="1149"/>
                    <a:pt x="325" y="1174"/>
                    <a:pt x="359" y="1195"/>
                  </a:cubicBezTo>
                  <a:cubicBezTo>
                    <a:pt x="508" y="1287"/>
                    <a:pt x="696" y="1280"/>
                    <a:pt x="856" y="1223"/>
                  </a:cubicBezTo>
                  <a:cubicBezTo>
                    <a:pt x="878" y="1216"/>
                    <a:pt x="899" y="1207"/>
                    <a:pt x="921" y="1197"/>
                  </a:cubicBezTo>
                  <a:cubicBezTo>
                    <a:pt x="969" y="1187"/>
                    <a:pt x="1016" y="1173"/>
                    <a:pt x="1059" y="1149"/>
                  </a:cubicBezTo>
                  <a:cubicBezTo>
                    <a:pt x="1134" y="1108"/>
                    <a:pt x="1183" y="1037"/>
                    <a:pt x="1228" y="968"/>
                  </a:cubicBezTo>
                  <a:cubicBezTo>
                    <a:pt x="1278" y="892"/>
                    <a:pt x="1316" y="815"/>
                    <a:pt x="1321" y="723"/>
                  </a:cubicBezTo>
                  <a:cubicBezTo>
                    <a:pt x="1326" y="637"/>
                    <a:pt x="1307" y="548"/>
                    <a:pt x="1284" y="466"/>
                  </a:cubicBezTo>
                  <a:close/>
                  <a:moveTo>
                    <a:pt x="151" y="696"/>
                  </a:moveTo>
                  <a:cubicBezTo>
                    <a:pt x="151" y="693"/>
                    <a:pt x="151" y="694"/>
                    <a:pt x="151" y="696"/>
                  </a:cubicBezTo>
                  <a:close/>
                  <a:moveTo>
                    <a:pt x="162" y="656"/>
                  </a:moveTo>
                  <a:cubicBezTo>
                    <a:pt x="161" y="664"/>
                    <a:pt x="160" y="671"/>
                    <a:pt x="159" y="679"/>
                  </a:cubicBezTo>
                  <a:cubicBezTo>
                    <a:pt x="157" y="689"/>
                    <a:pt x="155" y="700"/>
                    <a:pt x="154" y="711"/>
                  </a:cubicBezTo>
                  <a:cubicBezTo>
                    <a:pt x="154" y="711"/>
                    <a:pt x="154" y="711"/>
                    <a:pt x="154" y="711"/>
                  </a:cubicBezTo>
                  <a:cubicBezTo>
                    <a:pt x="153" y="706"/>
                    <a:pt x="152" y="702"/>
                    <a:pt x="151" y="698"/>
                  </a:cubicBezTo>
                  <a:cubicBezTo>
                    <a:pt x="151" y="698"/>
                    <a:pt x="151" y="698"/>
                    <a:pt x="151" y="697"/>
                  </a:cubicBezTo>
                  <a:cubicBezTo>
                    <a:pt x="150" y="689"/>
                    <a:pt x="150" y="681"/>
                    <a:pt x="149" y="672"/>
                  </a:cubicBezTo>
                  <a:cubicBezTo>
                    <a:pt x="148" y="657"/>
                    <a:pt x="148" y="642"/>
                    <a:pt x="149" y="627"/>
                  </a:cubicBezTo>
                  <a:cubicBezTo>
                    <a:pt x="149" y="618"/>
                    <a:pt x="150" y="609"/>
                    <a:pt x="151" y="601"/>
                  </a:cubicBezTo>
                  <a:cubicBezTo>
                    <a:pt x="151" y="601"/>
                    <a:pt x="151" y="598"/>
                    <a:pt x="151" y="596"/>
                  </a:cubicBezTo>
                  <a:cubicBezTo>
                    <a:pt x="152" y="593"/>
                    <a:pt x="153" y="585"/>
                    <a:pt x="153" y="585"/>
                  </a:cubicBezTo>
                  <a:cubicBezTo>
                    <a:pt x="156" y="571"/>
                    <a:pt x="160" y="556"/>
                    <a:pt x="164" y="541"/>
                  </a:cubicBezTo>
                  <a:cubicBezTo>
                    <a:pt x="166" y="534"/>
                    <a:pt x="169" y="527"/>
                    <a:pt x="171" y="520"/>
                  </a:cubicBezTo>
                  <a:cubicBezTo>
                    <a:pt x="172" y="518"/>
                    <a:pt x="173" y="516"/>
                    <a:pt x="174" y="513"/>
                  </a:cubicBezTo>
                  <a:cubicBezTo>
                    <a:pt x="174" y="512"/>
                    <a:pt x="177" y="507"/>
                    <a:pt x="178" y="505"/>
                  </a:cubicBezTo>
                  <a:cubicBezTo>
                    <a:pt x="185" y="491"/>
                    <a:pt x="192" y="477"/>
                    <a:pt x="201" y="464"/>
                  </a:cubicBezTo>
                  <a:cubicBezTo>
                    <a:pt x="209" y="451"/>
                    <a:pt x="219" y="436"/>
                    <a:pt x="225" y="430"/>
                  </a:cubicBezTo>
                  <a:cubicBezTo>
                    <a:pt x="275" y="369"/>
                    <a:pt x="329" y="319"/>
                    <a:pt x="390" y="276"/>
                  </a:cubicBezTo>
                  <a:cubicBezTo>
                    <a:pt x="274" y="370"/>
                    <a:pt x="187" y="508"/>
                    <a:pt x="162" y="656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84">
              <a:extLst>
                <a:ext uri="{FF2B5EF4-FFF2-40B4-BE49-F238E27FC236}">
                  <a16:creationId xmlns:a16="http://schemas.microsoft.com/office/drawing/2014/main" xmlns="" id="{86A0C524-BA3A-449D-A632-8D058097A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462213"/>
              <a:ext cx="1597025" cy="1538288"/>
            </a:xfrm>
            <a:custGeom>
              <a:avLst/>
              <a:gdLst>
                <a:gd name="T0" fmla="*/ 726 w 1292"/>
                <a:gd name="T1" fmla="*/ 1197 h 1242"/>
                <a:gd name="T2" fmla="*/ 362 w 1292"/>
                <a:gd name="T3" fmla="*/ 1165 h 1242"/>
                <a:gd name="T4" fmla="*/ 103 w 1292"/>
                <a:gd name="T5" fmla="*/ 920 h 1242"/>
                <a:gd name="T6" fmla="*/ 35 w 1292"/>
                <a:gd name="T7" fmla="*/ 517 h 1242"/>
                <a:gd name="T8" fmla="*/ 241 w 1292"/>
                <a:gd name="T9" fmla="*/ 182 h 1242"/>
                <a:gd name="T10" fmla="*/ 417 w 1292"/>
                <a:gd name="T11" fmla="*/ 77 h 1242"/>
                <a:gd name="T12" fmla="*/ 616 w 1292"/>
                <a:gd name="T13" fmla="*/ 29 h 1242"/>
                <a:gd name="T14" fmla="*/ 984 w 1292"/>
                <a:gd name="T15" fmla="*/ 80 h 1242"/>
                <a:gd name="T16" fmla="*/ 1221 w 1292"/>
                <a:gd name="T17" fmla="*/ 326 h 1242"/>
                <a:gd name="T18" fmla="*/ 1264 w 1292"/>
                <a:gd name="T19" fmla="*/ 518 h 1242"/>
                <a:gd name="T20" fmla="*/ 1262 w 1292"/>
                <a:gd name="T21" fmla="*/ 697 h 1242"/>
                <a:gd name="T22" fmla="*/ 1135 w 1292"/>
                <a:gd name="T23" fmla="*/ 986 h 1242"/>
                <a:gd name="T24" fmla="*/ 830 w 1292"/>
                <a:gd name="T25" fmla="*/ 1170 h 1242"/>
                <a:gd name="T26" fmla="*/ 726 w 1292"/>
                <a:gd name="T27" fmla="*/ 1197 h 1242"/>
                <a:gd name="T28" fmla="*/ 732 w 1292"/>
                <a:gd name="T29" fmla="*/ 1220 h 1242"/>
                <a:gd name="T30" fmla="*/ 1096 w 1292"/>
                <a:gd name="T31" fmla="*/ 1057 h 1242"/>
                <a:gd name="T32" fmla="*/ 1270 w 1292"/>
                <a:gd name="T33" fmla="*/ 779 h 1242"/>
                <a:gd name="T34" fmla="*/ 1292 w 1292"/>
                <a:gd name="T35" fmla="*/ 603 h 1242"/>
                <a:gd name="T36" fmla="*/ 1271 w 1292"/>
                <a:gd name="T37" fmla="*/ 406 h 1242"/>
                <a:gd name="T38" fmla="*/ 1067 w 1292"/>
                <a:gd name="T39" fmla="*/ 99 h 1242"/>
                <a:gd name="T40" fmla="*/ 708 w 1292"/>
                <a:gd name="T41" fmla="*/ 0 h 1242"/>
                <a:gd name="T42" fmla="*/ 305 w 1292"/>
                <a:gd name="T43" fmla="*/ 107 h 1242"/>
                <a:gd name="T44" fmla="*/ 38 w 1292"/>
                <a:gd name="T45" fmla="*/ 420 h 1242"/>
                <a:gd name="T46" fmla="*/ 0 w 1292"/>
                <a:gd name="T47" fmla="*/ 624 h 1242"/>
                <a:gd name="T48" fmla="*/ 42 w 1292"/>
                <a:gd name="T49" fmla="*/ 841 h 1242"/>
                <a:gd name="T50" fmla="*/ 276 w 1292"/>
                <a:gd name="T51" fmla="*/ 1146 h 1242"/>
                <a:gd name="T52" fmla="*/ 635 w 1292"/>
                <a:gd name="T53" fmla="*/ 1233 h 1242"/>
                <a:gd name="T54" fmla="*/ 732 w 1292"/>
                <a:gd name="T55" fmla="*/ 1220 h 1242"/>
                <a:gd name="T56" fmla="*/ 726 w 1292"/>
                <a:gd name="T57" fmla="*/ 119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2" h="1242">
                  <a:moveTo>
                    <a:pt x="726" y="1197"/>
                  </a:moveTo>
                  <a:cubicBezTo>
                    <a:pt x="605" y="1221"/>
                    <a:pt x="476" y="1215"/>
                    <a:pt x="362" y="1165"/>
                  </a:cubicBezTo>
                  <a:cubicBezTo>
                    <a:pt x="250" y="1116"/>
                    <a:pt x="160" y="1028"/>
                    <a:pt x="103" y="920"/>
                  </a:cubicBezTo>
                  <a:cubicBezTo>
                    <a:pt x="38" y="798"/>
                    <a:pt x="7" y="653"/>
                    <a:pt x="35" y="517"/>
                  </a:cubicBezTo>
                  <a:cubicBezTo>
                    <a:pt x="62" y="385"/>
                    <a:pt x="138" y="268"/>
                    <a:pt x="241" y="182"/>
                  </a:cubicBezTo>
                  <a:cubicBezTo>
                    <a:pt x="294" y="138"/>
                    <a:pt x="353" y="103"/>
                    <a:pt x="417" y="77"/>
                  </a:cubicBezTo>
                  <a:cubicBezTo>
                    <a:pt x="480" y="51"/>
                    <a:pt x="548" y="36"/>
                    <a:pt x="616" y="29"/>
                  </a:cubicBezTo>
                  <a:cubicBezTo>
                    <a:pt x="740" y="16"/>
                    <a:pt x="870" y="27"/>
                    <a:pt x="984" y="80"/>
                  </a:cubicBezTo>
                  <a:cubicBezTo>
                    <a:pt x="1091" y="130"/>
                    <a:pt x="1176" y="216"/>
                    <a:pt x="1221" y="326"/>
                  </a:cubicBezTo>
                  <a:cubicBezTo>
                    <a:pt x="1246" y="387"/>
                    <a:pt x="1258" y="453"/>
                    <a:pt x="1264" y="518"/>
                  </a:cubicBezTo>
                  <a:cubicBezTo>
                    <a:pt x="1269" y="578"/>
                    <a:pt x="1269" y="638"/>
                    <a:pt x="1262" y="697"/>
                  </a:cubicBezTo>
                  <a:cubicBezTo>
                    <a:pt x="1248" y="804"/>
                    <a:pt x="1206" y="906"/>
                    <a:pt x="1135" y="986"/>
                  </a:cubicBezTo>
                  <a:cubicBezTo>
                    <a:pt x="1054" y="1077"/>
                    <a:pt x="944" y="1135"/>
                    <a:pt x="830" y="1170"/>
                  </a:cubicBezTo>
                  <a:cubicBezTo>
                    <a:pt x="796" y="1181"/>
                    <a:pt x="761" y="1189"/>
                    <a:pt x="726" y="1197"/>
                  </a:cubicBezTo>
                  <a:cubicBezTo>
                    <a:pt x="711" y="1200"/>
                    <a:pt x="717" y="1223"/>
                    <a:pt x="732" y="1220"/>
                  </a:cubicBezTo>
                  <a:cubicBezTo>
                    <a:pt x="863" y="1192"/>
                    <a:pt x="993" y="1144"/>
                    <a:pt x="1096" y="1057"/>
                  </a:cubicBezTo>
                  <a:cubicBezTo>
                    <a:pt x="1182" y="985"/>
                    <a:pt x="1242" y="887"/>
                    <a:pt x="1270" y="779"/>
                  </a:cubicBezTo>
                  <a:cubicBezTo>
                    <a:pt x="1285" y="721"/>
                    <a:pt x="1292" y="662"/>
                    <a:pt x="1292" y="603"/>
                  </a:cubicBezTo>
                  <a:cubicBezTo>
                    <a:pt x="1292" y="537"/>
                    <a:pt x="1286" y="470"/>
                    <a:pt x="1271" y="406"/>
                  </a:cubicBezTo>
                  <a:cubicBezTo>
                    <a:pt x="1243" y="282"/>
                    <a:pt x="1173" y="171"/>
                    <a:pt x="1067" y="99"/>
                  </a:cubicBezTo>
                  <a:cubicBezTo>
                    <a:pt x="962" y="28"/>
                    <a:pt x="834" y="0"/>
                    <a:pt x="708" y="0"/>
                  </a:cubicBezTo>
                  <a:cubicBezTo>
                    <a:pt x="567" y="0"/>
                    <a:pt x="426" y="32"/>
                    <a:pt x="305" y="107"/>
                  </a:cubicBezTo>
                  <a:cubicBezTo>
                    <a:pt x="186" y="180"/>
                    <a:pt x="90" y="289"/>
                    <a:pt x="38" y="420"/>
                  </a:cubicBezTo>
                  <a:cubicBezTo>
                    <a:pt x="13" y="485"/>
                    <a:pt x="0" y="555"/>
                    <a:pt x="0" y="624"/>
                  </a:cubicBezTo>
                  <a:cubicBezTo>
                    <a:pt x="1" y="698"/>
                    <a:pt x="17" y="772"/>
                    <a:pt x="42" y="841"/>
                  </a:cubicBezTo>
                  <a:cubicBezTo>
                    <a:pt x="87" y="964"/>
                    <a:pt x="165" y="1075"/>
                    <a:pt x="276" y="1146"/>
                  </a:cubicBezTo>
                  <a:cubicBezTo>
                    <a:pt x="382" y="1215"/>
                    <a:pt x="509" y="1242"/>
                    <a:pt x="635" y="1233"/>
                  </a:cubicBezTo>
                  <a:cubicBezTo>
                    <a:pt x="667" y="1231"/>
                    <a:pt x="700" y="1226"/>
                    <a:pt x="732" y="1220"/>
                  </a:cubicBezTo>
                  <a:cubicBezTo>
                    <a:pt x="747" y="1217"/>
                    <a:pt x="741" y="1193"/>
                    <a:pt x="726" y="119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85">
              <a:extLst>
                <a:ext uri="{FF2B5EF4-FFF2-40B4-BE49-F238E27FC236}">
                  <a16:creationId xmlns:a16="http://schemas.microsoft.com/office/drawing/2014/main" xmlns="" id="{61887F19-3276-419C-A12D-09E2CA2A8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2881313"/>
              <a:ext cx="550862" cy="896938"/>
            </a:xfrm>
            <a:custGeom>
              <a:avLst/>
              <a:gdLst>
                <a:gd name="T0" fmla="*/ 15 w 446"/>
                <a:gd name="T1" fmla="*/ 25 h 724"/>
                <a:gd name="T2" fmla="*/ 199 w 446"/>
                <a:gd name="T3" fmla="*/ 74 h 724"/>
                <a:gd name="T4" fmla="*/ 341 w 446"/>
                <a:gd name="T5" fmla="*/ 201 h 724"/>
                <a:gd name="T6" fmla="*/ 415 w 446"/>
                <a:gd name="T7" fmla="*/ 389 h 724"/>
                <a:gd name="T8" fmla="*/ 393 w 446"/>
                <a:gd name="T9" fmla="*/ 490 h 724"/>
                <a:gd name="T10" fmla="*/ 349 w 446"/>
                <a:gd name="T11" fmla="*/ 569 h 724"/>
                <a:gd name="T12" fmla="*/ 169 w 446"/>
                <a:gd name="T13" fmla="*/ 701 h 724"/>
                <a:gd name="T14" fmla="*/ 165 w 446"/>
                <a:gd name="T15" fmla="*/ 717 h 724"/>
                <a:gd name="T16" fmla="*/ 181 w 446"/>
                <a:gd name="T17" fmla="*/ 721 h 724"/>
                <a:gd name="T18" fmla="*/ 354 w 446"/>
                <a:gd name="T19" fmla="*/ 601 h 724"/>
                <a:gd name="T20" fmla="*/ 407 w 446"/>
                <a:gd name="T21" fmla="*/ 520 h 724"/>
                <a:gd name="T22" fmla="*/ 437 w 446"/>
                <a:gd name="T23" fmla="*/ 420 h 724"/>
                <a:gd name="T24" fmla="*/ 379 w 446"/>
                <a:gd name="T25" fmla="*/ 215 h 724"/>
                <a:gd name="T26" fmla="*/ 236 w 446"/>
                <a:gd name="T27" fmla="*/ 67 h 724"/>
                <a:gd name="T28" fmla="*/ 22 w 446"/>
                <a:gd name="T29" fmla="*/ 2 h 724"/>
                <a:gd name="T30" fmla="*/ 15 w 446"/>
                <a:gd name="T31" fmla="*/ 2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724">
                  <a:moveTo>
                    <a:pt x="15" y="25"/>
                  </a:moveTo>
                  <a:cubicBezTo>
                    <a:pt x="78" y="36"/>
                    <a:pt x="142" y="47"/>
                    <a:pt x="199" y="74"/>
                  </a:cubicBezTo>
                  <a:cubicBezTo>
                    <a:pt x="259" y="102"/>
                    <a:pt x="304" y="147"/>
                    <a:pt x="341" y="201"/>
                  </a:cubicBezTo>
                  <a:cubicBezTo>
                    <a:pt x="379" y="256"/>
                    <a:pt x="413" y="321"/>
                    <a:pt x="415" y="389"/>
                  </a:cubicBezTo>
                  <a:cubicBezTo>
                    <a:pt x="416" y="424"/>
                    <a:pt x="406" y="458"/>
                    <a:pt x="393" y="490"/>
                  </a:cubicBezTo>
                  <a:cubicBezTo>
                    <a:pt x="382" y="518"/>
                    <a:pt x="368" y="545"/>
                    <a:pt x="349" y="569"/>
                  </a:cubicBezTo>
                  <a:cubicBezTo>
                    <a:pt x="303" y="630"/>
                    <a:pt x="239" y="671"/>
                    <a:pt x="169" y="701"/>
                  </a:cubicBezTo>
                  <a:cubicBezTo>
                    <a:pt x="163" y="703"/>
                    <a:pt x="162" y="712"/>
                    <a:pt x="165" y="717"/>
                  </a:cubicBezTo>
                  <a:cubicBezTo>
                    <a:pt x="168" y="723"/>
                    <a:pt x="175" y="724"/>
                    <a:pt x="181" y="721"/>
                  </a:cubicBezTo>
                  <a:cubicBezTo>
                    <a:pt x="246" y="694"/>
                    <a:pt x="308" y="655"/>
                    <a:pt x="354" y="601"/>
                  </a:cubicBezTo>
                  <a:cubicBezTo>
                    <a:pt x="375" y="576"/>
                    <a:pt x="393" y="550"/>
                    <a:pt x="407" y="520"/>
                  </a:cubicBezTo>
                  <a:cubicBezTo>
                    <a:pt x="421" y="489"/>
                    <a:pt x="433" y="455"/>
                    <a:pt x="437" y="420"/>
                  </a:cubicBezTo>
                  <a:cubicBezTo>
                    <a:pt x="446" y="348"/>
                    <a:pt x="416" y="276"/>
                    <a:pt x="379" y="215"/>
                  </a:cubicBezTo>
                  <a:cubicBezTo>
                    <a:pt x="343" y="156"/>
                    <a:pt x="297" y="102"/>
                    <a:pt x="236" y="67"/>
                  </a:cubicBezTo>
                  <a:cubicBezTo>
                    <a:pt x="171" y="29"/>
                    <a:pt x="95" y="14"/>
                    <a:pt x="22" y="2"/>
                  </a:cubicBezTo>
                  <a:cubicBezTo>
                    <a:pt x="7" y="0"/>
                    <a:pt x="0" y="23"/>
                    <a:pt x="15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86">
              <a:extLst>
                <a:ext uri="{FF2B5EF4-FFF2-40B4-BE49-F238E27FC236}">
                  <a16:creationId xmlns:a16="http://schemas.microsoft.com/office/drawing/2014/main" xmlns="" id="{77AFABF9-AEB0-43A8-AA49-3274C62D7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2586038"/>
              <a:ext cx="601662" cy="1306513"/>
            </a:xfrm>
            <a:custGeom>
              <a:avLst/>
              <a:gdLst>
                <a:gd name="T0" fmla="*/ 14 w 486"/>
                <a:gd name="T1" fmla="*/ 27 h 1055"/>
                <a:gd name="T2" fmla="*/ 218 w 486"/>
                <a:gd name="T3" fmla="*/ 187 h 1055"/>
                <a:gd name="T4" fmla="*/ 293 w 486"/>
                <a:gd name="T5" fmla="*/ 293 h 1055"/>
                <a:gd name="T6" fmla="*/ 356 w 486"/>
                <a:gd name="T7" fmla="*/ 409 h 1055"/>
                <a:gd name="T8" fmla="*/ 404 w 486"/>
                <a:gd name="T9" fmla="*/ 508 h 1055"/>
                <a:gd name="T10" fmla="*/ 436 w 486"/>
                <a:gd name="T11" fmla="*/ 619 h 1055"/>
                <a:gd name="T12" fmla="*/ 448 w 486"/>
                <a:gd name="T13" fmla="*/ 805 h 1055"/>
                <a:gd name="T14" fmla="*/ 355 w 486"/>
                <a:gd name="T15" fmla="*/ 1027 h 1055"/>
                <a:gd name="T16" fmla="*/ 372 w 486"/>
                <a:gd name="T17" fmla="*/ 1044 h 1055"/>
                <a:gd name="T18" fmla="*/ 466 w 486"/>
                <a:gd name="T19" fmla="*/ 653 h 1055"/>
                <a:gd name="T20" fmla="*/ 438 w 486"/>
                <a:gd name="T21" fmla="*/ 530 h 1055"/>
                <a:gd name="T22" fmla="*/ 393 w 486"/>
                <a:gd name="T23" fmla="*/ 427 h 1055"/>
                <a:gd name="T24" fmla="*/ 257 w 486"/>
                <a:gd name="T25" fmla="*/ 197 h 1055"/>
                <a:gd name="T26" fmla="*/ 26 w 486"/>
                <a:gd name="T27" fmla="*/ 7 h 1055"/>
                <a:gd name="T28" fmla="*/ 14 w 486"/>
                <a:gd name="T29" fmla="*/ 2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1055">
                  <a:moveTo>
                    <a:pt x="14" y="27"/>
                  </a:moveTo>
                  <a:cubicBezTo>
                    <a:pt x="92" y="65"/>
                    <a:pt x="161" y="121"/>
                    <a:pt x="218" y="187"/>
                  </a:cubicBezTo>
                  <a:cubicBezTo>
                    <a:pt x="246" y="220"/>
                    <a:pt x="271" y="256"/>
                    <a:pt x="293" y="293"/>
                  </a:cubicBezTo>
                  <a:cubicBezTo>
                    <a:pt x="316" y="331"/>
                    <a:pt x="336" y="370"/>
                    <a:pt x="356" y="409"/>
                  </a:cubicBezTo>
                  <a:cubicBezTo>
                    <a:pt x="373" y="442"/>
                    <a:pt x="390" y="474"/>
                    <a:pt x="404" y="508"/>
                  </a:cubicBezTo>
                  <a:cubicBezTo>
                    <a:pt x="418" y="544"/>
                    <a:pt x="429" y="581"/>
                    <a:pt x="436" y="619"/>
                  </a:cubicBezTo>
                  <a:cubicBezTo>
                    <a:pt x="448" y="680"/>
                    <a:pt x="453" y="743"/>
                    <a:pt x="448" y="805"/>
                  </a:cubicBezTo>
                  <a:cubicBezTo>
                    <a:pt x="441" y="886"/>
                    <a:pt x="415" y="970"/>
                    <a:pt x="355" y="1027"/>
                  </a:cubicBezTo>
                  <a:cubicBezTo>
                    <a:pt x="344" y="1038"/>
                    <a:pt x="361" y="1055"/>
                    <a:pt x="372" y="1044"/>
                  </a:cubicBezTo>
                  <a:cubicBezTo>
                    <a:pt x="474" y="946"/>
                    <a:pt x="486" y="785"/>
                    <a:pt x="466" y="653"/>
                  </a:cubicBezTo>
                  <a:cubicBezTo>
                    <a:pt x="460" y="611"/>
                    <a:pt x="451" y="570"/>
                    <a:pt x="438" y="530"/>
                  </a:cubicBezTo>
                  <a:cubicBezTo>
                    <a:pt x="426" y="494"/>
                    <a:pt x="410" y="460"/>
                    <a:pt x="393" y="427"/>
                  </a:cubicBezTo>
                  <a:cubicBezTo>
                    <a:pt x="352" y="348"/>
                    <a:pt x="312" y="268"/>
                    <a:pt x="257" y="197"/>
                  </a:cubicBezTo>
                  <a:cubicBezTo>
                    <a:pt x="195" y="118"/>
                    <a:pt x="117" y="51"/>
                    <a:pt x="26" y="7"/>
                  </a:cubicBezTo>
                  <a:cubicBezTo>
                    <a:pt x="12" y="0"/>
                    <a:pt x="0" y="21"/>
                    <a:pt x="14" y="2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87">
              <a:extLst>
                <a:ext uri="{FF2B5EF4-FFF2-40B4-BE49-F238E27FC236}">
                  <a16:creationId xmlns:a16="http://schemas.microsoft.com/office/drawing/2014/main" xmlns="" id="{3F4AE2B2-EFB1-4390-AECE-42E644CD4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2681288"/>
              <a:ext cx="260350" cy="684213"/>
            </a:xfrm>
            <a:custGeom>
              <a:avLst/>
              <a:gdLst>
                <a:gd name="T0" fmla="*/ 52 w 211"/>
                <a:gd name="T1" fmla="*/ 13 h 553"/>
                <a:gd name="T2" fmla="*/ 10 w 211"/>
                <a:gd name="T3" fmla="*/ 250 h 553"/>
                <a:gd name="T4" fmla="*/ 102 w 211"/>
                <a:gd name="T5" fmla="*/ 481 h 553"/>
                <a:gd name="T6" fmla="*/ 190 w 211"/>
                <a:gd name="T7" fmla="*/ 548 h 553"/>
                <a:gd name="T8" fmla="*/ 197 w 211"/>
                <a:gd name="T9" fmla="*/ 525 h 553"/>
                <a:gd name="T10" fmla="*/ 69 w 211"/>
                <a:gd name="T11" fmla="*/ 377 h 553"/>
                <a:gd name="T12" fmla="*/ 33 w 211"/>
                <a:gd name="T13" fmla="*/ 140 h 553"/>
                <a:gd name="T14" fmla="*/ 73 w 211"/>
                <a:gd name="T15" fmla="*/ 25 h 553"/>
                <a:gd name="T16" fmla="*/ 52 w 211"/>
                <a:gd name="T17" fmla="*/ 1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53">
                  <a:moveTo>
                    <a:pt x="52" y="13"/>
                  </a:moveTo>
                  <a:cubicBezTo>
                    <a:pt x="6" y="81"/>
                    <a:pt x="0" y="170"/>
                    <a:pt x="10" y="250"/>
                  </a:cubicBezTo>
                  <a:cubicBezTo>
                    <a:pt x="21" y="332"/>
                    <a:pt x="50" y="415"/>
                    <a:pt x="102" y="481"/>
                  </a:cubicBezTo>
                  <a:cubicBezTo>
                    <a:pt x="125" y="510"/>
                    <a:pt x="155" y="536"/>
                    <a:pt x="190" y="548"/>
                  </a:cubicBezTo>
                  <a:cubicBezTo>
                    <a:pt x="205" y="553"/>
                    <a:pt x="211" y="530"/>
                    <a:pt x="197" y="525"/>
                  </a:cubicBezTo>
                  <a:cubicBezTo>
                    <a:pt x="134" y="503"/>
                    <a:pt x="94" y="434"/>
                    <a:pt x="69" y="377"/>
                  </a:cubicBezTo>
                  <a:cubicBezTo>
                    <a:pt x="38" y="303"/>
                    <a:pt x="23" y="220"/>
                    <a:pt x="33" y="140"/>
                  </a:cubicBezTo>
                  <a:cubicBezTo>
                    <a:pt x="37" y="100"/>
                    <a:pt x="50" y="59"/>
                    <a:pt x="73" y="25"/>
                  </a:cubicBezTo>
                  <a:cubicBezTo>
                    <a:pt x="81" y="12"/>
                    <a:pt x="61" y="0"/>
                    <a:pt x="52" y="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88">
              <a:extLst>
                <a:ext uri="{FF2B5EF4-FFF2-40B4-BE49-F238E27FC236}">
                  <a16:creationId xmlns:a16="http://schemas.microsoft.com/office/drawing/2014/main" xmlns="" id="{716ADB1A-6467-4D21-84BC-ACEA68B93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73363"/>
              <a:ext cx="1189037" cy="601663"/>
            </a:xfrm>
            <a:custGeom>
              <a:avLst/>
              <a:gdLst>
                <a:gd name="T0" fmla="*/ 16 w 961"/>
                <a:gd name="T1" fmla="*/ 484 h 485"/>
                <a:gd name="T2" fmla="*/ 464 w 961"/>
                <a:gd name="T3" fmla="*/ 390 h 485"/>
                <a:gd name="T4" fmla="*/ 848 w 961"/>
                <a:gd name="T5" fmla="*/ 201 h 485"/>
                <a:gd name="T6" fmla="*/ 957 w 961"/>
                <a:gd name="T7" fmla="*/ 22 h 485"/>
                <a:gd name="T8" fmla="*/ 934 w 961"/>
                <a:gd name="T9" fmla="*/ 16 h 485"/>
                <a:gd name="T10" fmla="*/ 680 w 961"/>
                <a:gd name="T11" fmla="*/ 282 h 485"/>
                <a:gd name="T12" fmla="*/ 477 w 961"/>
                <a:gd name="T13" fmla="*/ 360 h 485"/>
                <a:gd name="T14" fmla="*/ 264 w 961"/>
                <a:gd name="T15" fmla="*/ 427 h 485"/>
                <a:gd name="T16" fmla="*/ 16 w 961"/>
                <a:gd name="T17" fmla="*/ 460 h 485"/>
                <a:gd name="T18" fmla="*/ 16 w 961"/>
                <a:gd name="T19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485">
                  <a:moveTo>
                    <a:pt x="16" y="484"/>
                  </a:moveTo>
                  <a:cubicBezTo>
                    <a:pt x="170" y="485"/>
                    <a:pt x="319" y="440"/>
                    <a:pt x="464" y="390"/>
                  </a:cubicBezTo>
                  <a:cubicBezTo>
                    <a:pt x="597" y="343"/>
                    <a:pt x="743" y="300"/>
                    <a:pt x="848" y="201"/>
                  </a:cubicBezTo>
                  <a:cubicBezTo>
                    <a:pt x="900" y="153"/>
                    <a:pt x="941" y="92"/>
                    <a:pt x="957" y="22"/>
                  </a:cubicBezTo>
                  <a:cubicBezTo>
                    <a:pt x="961" y="7"/>
                    <a:pt x="938" y="0"/>
                    <a:pt x="934" y="16"/>
                  </a:cubicBezTo>
                  <a:cubicBezTo>
                    <a:pt x="905" y="144"/>
                    <a:pt x="793" y="229"/>
                    <a:pt x="680" y="282"/>
                  </a:cubicBezTo>
                  <a:cubicBezTo>
                    <a:pt x="614" y="313"/>
                    <a:pt x="545" y="336"/>
                    <a:pt x="477" y="360"/>
                  </a:cubicBezTo>
                  <a:cubicBezTo>
                    <a:pt x="407" y="385"/>
                    <a:pt x="336" y="408"/>
                    <a:pt x="264" y="427"/>
                  </a:cubicBezTo>
                  <a:cubicBezTo>
                    <a:pt x="183" y="447"/>
                    <a:pt x="100" y="461"/>
                    <a:pt x="16" y="460"/>
                  </a:cubicBezTo>
                  <a:cubicBezTo>
                    <a:pt x="0" y="460"/>
                    <a:pt x="0" y="484"/>
                    <a:pt x="16" y="48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89">
              <a:extLst>
                <a:ext uri="{FF2B5EF4-FFF2-40B4-BE49-F238E27FC236}">
                  <a16:creationId xmlns:a16="http://schemas.microsoft.com/office/drawing/2014/main" xmlns="" id="{4E6C682A-2D9A-44F4-A294-77427D9EB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3221038"/>
              <a:ext cx="87312" cy="215900"/>
            </a:xfrm>
            <a:custGeom>
              <a:avLst/>
              <a:gdLst>
                <a:gd name="T0" fmla="*/ 25 w 70"/>
                <a:gd name="T1" fmla="*/ 160 h 175"/>
                <a:gd name="T2" fmla="*/ 64 w 70"/>
                <a:gd name="T3" fmla="*/ 27 h 175"/>
                <a:gd name="T4" fmla="*/ 43 w 70"/>
                <a:gd name="T5" fmla="*/ 14 h 175"/>
                <a:gd name="T6" fmla="*/ 2 w 70"/>
                <a:gd name="T7" fmla="*/ 154 h 175"/>
                <a:gd name="T8" fmla="*/ 25 w 70"/>
                <a:gd name="T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5">
                  <a:moveTo>
                    <a:pt x="25" y="160"/>
                  </a:moveTo>
                  <a:cubicBezTo>
                    <a:pt x="33" y="114"/>
                    <a:pt x="46" y="69"/>
                    <a:pt x="64" y="27"/>
                  </a:cubicBezTo>
                  <a:cubicBezTo>
                    <a:pt x="70" y="13"/>
                    <a:pt x="50" y="0"/>
                    <a:pt x="43" y="14"/>
                  </a:cubicBezTo>
                  <a:cubicBezTo>
                    <a:pt x="24" y="59"/>
                    <a:pt x="10" y="106"/>
                    <a:pt x="2" y="154"/>
                  </a:cubicBezTo>
                  <a:cubicBezTo>
                    <a:pt x="0" y="169"/>
                    <a:pt x="23" y="175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90">
              <a:extLst>
                <a:ext uri="{FF2B5EF4-FFF2-40B4-BE49-F238E27FC236}">
                  <a16:creationId xmlns:a16="http://schemas.microsoft.com/office/drawing/2014/main" xmlns="" id="{12690C67-4976-4A24-8AE2-0B9D399DE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3313113"/>
              <a:ext cx="103187" cy="196850"/>
            </a:xfrm>
            <a:custGeom>
              <a:avLst/>
              <a:gdLst>
                <a:gd name="T0" fmla="*/ 29 w 84"/>
                <a:gd name="T1" fmla="*/ 144 h 159"/>
                <a:gd name="T2" fmla="*/ 78 w 84"/>
                <a:gd name="T3" fmla="*/ 20 h 159"/>
                <a:gd name="T4" fmla="*/ 55 w 84"/>
                <a:gd name="T5" fmla="*/ 14 h 159"/>
                <a:gd name="T6" fmla="*/ 5 w 84"/>
                <a:gd name="T7" fmla="*/ 138 h 159"/>
                <a:gd name="T8" fmla="*/ 29 w 84"/>
                <a:gd name="T9" fmla="*/ 1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9">
                  <a:moveTo>
                    <a:pt x="29" y="144"/>
                  </a:moveTo>
                  <a:cubicBezTo>
                    <a:pt x="45" y="103"/>
                    <a:pt x="61" y="62"/>
                    <a:pt x="78" y="20"/>
                  </a:cubicBezTo>
                  <a:cubicBezTo>
                    <a:pt x="84" y="6"/>
                    <a:pt x="60" y="0"/>
                    <a:pt x="55" y="14"/>
                  </a:cubicBezTo>
                  <a:cubicBezTo>
                    <a:pt x="38" y="55"/>
                    <a:pt x="22" y="97"/>
                    <a:pt x="5" y="138"/>
                  </a:cubicBezTo>
                  <a:cubicBezTo>
                    <a:pt x="0" y="152"/>
                    <a:pt x="23" y="159"/>
                    <a:pt x="29" y="14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91">
              <a:extLst>
                <a:ext uri="{FF2B5EF4-FFF2-40B4-BE49-F238E27FC236}">
                  <a16:creationId xmlns:a16="http://schemas.microsoft.com/office/drawing/2014/main" xmlns="" id="{4E734220-F18F-490C-A193-977B835C2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3359150"/>
              <a:ext cx="115887" cy="288925"/>
            </a:xfrm>
            <a:custGeom>
              <a:avLst/>
              <a:gdLst>
                <a:gd name="T0" fmla="*/ 25 w 93"/>
                <a:gd name="T1" fmla="*/ 217 h 233"/>
                <a:gd name="T2" fmla="*/ 85 w 93"/>
                <a:gd name="T3" fmla="*/ 25 h 233"/>
                <a:gd name="T4" fmla="*/ 64 w 93"/>
                <a:gd name="T5" fmla="*/ 13 h 233"/>
                <a:gd name="T6" fmla="*/ 1 w 93"/>
                <a:gd name="T7" fmla="*/ 217 h 233"/>
                <a:gd name="T8" fmla="*/ 25 w 93"/>
                <a:gd name="T9" fmla="*/ 2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3">
                  <a:moveTo>
                    <a:pt x="25" y="217"/>
                  </a:moveTo>
                  <a:cubicBezTo>
                    <a:pt x="31" y="150"/>
                    <a:pt x="52" y="84"/>
                    <a:pt x="85" y="25"/>
                  </a:cubicBezTo>
                  <a:cubicBezTo>
                    <a:pt x="93" y="12"/>
                    <a:pt x="72" y="0"/>
                    <a:pt x="64" y="13"/>
                  </a:cubicBezTo>
                  <a:cubicBezTo>
                    <a:pt x="29" y="76"/>
                    <a:pt x="8" y="145"/>
                    <a:pt x="1" y="217"/>
                  </a:cubicBezTo>
                  <a:cubicBezTo>
                    <a:pt x="0" y="233"/>
                    <a:pt x="24" y="232"/>
                    <a:pt x="25" y="2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92">
              <a:extLst>
                <a:ext uri="{FF2B5EF4-FFF2-40B4-BE49-F238E27FC236}">
                  <a16:creationId xmlns:a16="http://schemas.microsoft.com/office/drawing/2014/main" xmlns="" id="{29295375-130F-47D5-8A4D-163BA91EA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5" y="3509963"/>
              <a:ext cx="90487" cy="192088"/>
            </a:xfrm>
            <a:custGeom>
              <a:avLst/>
              <a:gdLst>
                <a:gd name="T0" fmla="*/ 28 w 73"/>
                <a:gd name="T1" fmla="*/ 141 h 155"/>
                <a:gd name="T2" fmla="*/ 68 w 73"/>
                <a:gd name="T3" fmla="*/ 21 h 155"/>
                <a:gd name="T4" fmla="*/ 45 w 73"/>
                <a:gd name="T5" fmla="*/ 14 h 155"/>
                <a:gd name="T6" fmla="*/ 5 w 73"/>
                <a:gd name="T7" fmla="*/ 134 h 155"/>
                <a:gd name="T8" fmla="*/ 28 w 73"/>
                <a:gd name="T9" fmla="*/ 1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5">
                  <a:moveTo>
                    <a:pt x="28" y="141"/>
                  </a:moveTo>
                  <a:cubicBezTo>
                    <a:pt x="41" y="101"/>
                    <a:pt x="54" y="61"/>
                    <a:pt x="68" y="21"/>
                  </a:cubicBezTo>
                  <a:cubicBezTo>
                    <a:pt x="73" y="6"/>
                    <a:pt x="49" y="0"/>
                    <a:pt x="45" y="14"/>
                  </a:cubicBezTo>
                  <a:cubicBezTo>
                    <a:pt x="31" y="54"/>
                    <a:pt x="18" y="94"/>
                    <a:pt x="5" y="134"/>
                  </a:cubicBezTo>
                  <a:cubicBezTo>
                    <a:pt x="0" y="149"/>
                    <a:pt x="23" y="155"/>
                    <a:pt x="28" y="14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93">
              <a:extLst>
                <a:ext uri="{FF2B5EF4-FFF2-40B4-BE49-F238E27FC236}">
                  <a16:creationId xmlns:a16="http://schemas.microsoft.com/office/drawing/2014/main" xmlns="" id="{066B46A1-9066-4BE7-8A3C-AE2D94AB5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5" y="3606800"/>
              <a:ext cx="85725" cy="155575"/>
            </a:xfrm>
            <a:custGeom>
              <a:avLst/>
              <a:gdLst>
                <a:gd name="T0" fmla="*/ 26 w 69"/>
                <a:gd name="T1" fmla="*/ 112 h 126"/>
                <a:gd name="T2" fmla="*/ 63 w 69"/>
                <a:gd name="T3" fmla="*/ 26 h 126"/>
                <a:gd name="T4" fmla="*/ 42 w 69"/>
                <a:gd name="T5" fmla="*/ 14 h 126"/>
                <a:gd name="T6" fmla="*/ 6 w 69"/>
                <a:gd name="T7" fmla="*/ 100 h 126"/>
                <a:gd name="T8" fmla="*/ 26 w 69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26" y="112"/>
                  </a:moveTo>
                  <a:cubicBezTo>
                    <a:pt x="38" y="83"/>
                    <a:pt x="51" y="55"/>
                    <a:pt x="63" y="26"/>
                  </a:cubicBezTo>
                  <a:cubicBezTo>
                    <a:pt x="69" y="12"/>
                    <a:pt x="48" y="0"/>
                    <a:pt x="42" y="14"/>
                  </a:cubicBezTo>
                  <a:cubicBezTo>
                    <a:pt x="30" y="43"/>
                    <a:pt x="18" y="71"/>
                    <a:pt x="6" y="100"/>
                  </a:cubicBezTo>
                  <a:cubicBezTo>
                    <a:pt x="0" y="114"/>
                    <a:pt x="20" y="126"/>
                    <a:pt x="26" y="1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94">
              <a:extLst>
                <a:ext uri="{FF2B5EF4-FFF2-40B4-BE49-F238E27FC236}">
                  <a16:creationId xmlns:a16="http://schemas.microsoft.com/office/drawing/2014/main" xmlns="" id="{997A3087-CD51-4C73-9F77-47C8CAB71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602038"/>
              <a:ext cx="74612" cy="165100"/>
            </a:xfrm>
            <a:custGeom>
              <a:avLst/>
              <a:gdLst>
                <a:gd name="T0" fmla="*/ 26 w 61"/>
                <a:gd name="T1" fmla="*/ 118 h 133"/>
                <a:gd name="T2" fmla="*/ 55 w 61"/>
                <a:gd name="T3" fmla="*/ 26 h 133"/>
                <a:gd name="T4" fmla="*/ 34 w 61"/>
                <a:gd name="T5" fmla="*/ 14 h 133"/>
                <a:gd name="T6" fmla="*/ 3 w 61"/>
                <a:gd name="T7" fmla="*/ 111 h 133"/>
                <a:gd name="T8" fmla="*/ 26 w 61"/>
                <a:gd name="T9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33">
                  <a:moveTo>
                    <a:pt x="26" y="118"/>
                  </a:moveTo>
                  <a:cubicBezTo>
                    <a:pt x="32" y="86"/>
                    <a:pt x="41" y="55"/>
                    <a:pt x="55" y="26"/>
                  </a:cubicBezTo>
                  <a:cubicBezTo>
                    <a:pt x="61" y="12"/>
                    <a:pt x="40" y="0"/>
                    <a:pt x="34" y="14"/>
                  </a:cubicBezTo>
                  <a:cubicBezTo>
                    <a:pt x="20" y="45"/>
                    <a:pt x="9" y="78"/>
                    <a:pt x="3" y="111"/>
                  </a:cubicBezTo>
                  <a:cubicBezTo>
                    <a:pt x="0" y="126"/>
                    <a:pt x="23" y="133"/>
                    <a:pt x="26" y="11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95">
              <a:extLst>
                <a:ext uri="{FF2B5EF4-FFF2-40B4-BE49-F238E27FC236}">
                  <a16:creationId xmlns:a16="http://schemas.microsoft.com/office/drawing/2014/main" xmlns="" id="{2549EC6A-86D4-4BB5-AAD0-CEF6E955C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3762375"/>
              <a:ext cx="69850" cy="119063"/>
            </a:xfrm>
            <a:custGeom>
              <a:avLst/>
              <a:gdLst>
                <a:gd name="T0" fmla="*/ 27 w 57"/>
                <a:gd name="T1" fmla="*/ 81 h 96"/>
                <a:gd name="T2" fmla="*/ 49 w 57"/>
                <a:gd name="T3" fmla="*/ 26 h 96"/>
                <a:gd name="T4" fmla="*/ 29 w 57"/>
                <a:gd name="T5" fmla="*/ 13 h 96"/>
                <a:gd name="T6" fmla="*/ 4 w 57"/>
                <a:gd name="T7" fmla="*/ 74 h 96"/>
                <a:gd name="T8" fmla="*/ 27 w 57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6">
                  <a:moveTo>
                    <a:pt x="27" y="81"/>
                  </a:moveTo>
                  <a:cubicBezTo>
                    <a:pt x="32" y="61"/>
                    <a:pt x="40" y="43"/>
                    <a:pt x="49" y="26"/>
                  </a:cubicBezTo>
                  <a:cubicBezTo>
                    <a:pt x="57" y="12"/>
                    <a:pt x="36" y="0"/>
                    <a:pt x="29" y="13"/>
                  </a:cubicBezTo>
                  <a:cubicBezTo>
                    <a:pt x="18" y="33"/>
                    <a:pt x="10" y="53"/>
                    <a:pt x="4" y="74"/>
                  </a:cubicBezTo>
                  <a:cubicBezTo>
                    <a:pt x="0" y="89"/>
                    <a:pt x="23" y="96"/>
                    <a:pt x="27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96">
              <a:extLst>
                <a:ext uri="{FF2B5EF4-FFF2-40B4-BE49-F238E27FC236}">
                  <a16:creationId xmlns:a16="http://schemas.microsoft.com/office/drawing/2014/main" xmlns="" id="{9F3C6153-BFF4-4B0C-A7C9-9EF24AC92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0" y="3687763"/>
              <a:ext cx="106362" cy="242888"/>
            </a:xfrm>
            <a:custGeom>
              <a:avLst/>
              <a:gdLst>
                <a:gd name="T0" fmla="*/ 28 w 87"/>
                <a:gd name="T1" fmla="*/ 182 h 196"/>
                <a:gd name="T2" fmla="*/ 82 w 87"/>
                <a:gd name="T3" fmla="*/ 21 h 196"/>
                <a:gd name="T4" fmla="*/ 59 w 87"/>
                <a:gd name="T5" fmla="*/ 15 h 196"/>
                <a:gd name="T6" fmla="*/ 5 w 87"/>
                <a:gd name="T7" fmla="*/ 175 h 196"/>
                <a:gd name="T8" fmla="*/ 28 w 87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96">
                  <a:moveTo>
                    <a:pt x="28" y="182"/>
                  </a:moveTo>
                  <a:cubicBezTo>
                    <a:pt x="46" y="128"/>
                    <a:pt x="64" y="75"/>
                    <a:pt x="82" y="21"/>
                  </a:cubicBezTo>
                  <a:cubicBezTo>
                    <a:pt x="87" y="6"/>
                    <a:pt x="64" y="0"/>
                    <a:pt x="59" y="15"/>
                  </a:cubicBezTo>
                  <a:cubicBezTo>
                    <a:pt x="41" y="68"/>
                    <a:pt x="23" y="122"/>
                    <a:pt x="5" y="175"/>
                  </a:cubicBezTo>
                  <a:cubicBezTo>
                    <a:pt x="0" y="190"/>
                    <a:pt x="23" y="196"/>
                    <a:pt x="28" y="18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97">
              <a:extLst>
                <a:ext uri="{FF2B5EF4-FFF2-40B4-BE49-F238E27FC236}">
                  <a16:creationId xmlns:a16="http://schemas.microsoft.com/office/drawing/2014/main" xmlns="" id="{DAD8E12D-25A5-4EFF-8F8F-B776B3F01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38" y="3727450"/>
              <a:ext cx="60325" cy="222250"/>
            </a:xfrm>
            <a:custGeom>
              <a:avLst/>
              <a:gdLst>
                <a:gd name="T0" fmla="*/ 25 w 48"/>
                <a:gd name="T1" fmla="*/ 164 h 179"/>
                <a:gd name="T2" fmla="*/ 46 w 48"/>
                <a:gd name="T3" fmla="*/ 22 h 179"/>
                <a:gd name="T4" fmla="*/ 23 w 48"/>
                <a:gd name="T5" fmla="*/ 16 h 179"/>
                <a:gd name="T6" fmla="*/ 2 w 48"/>
                <a:gd name="T7" fmla="*/ 158 h 179"/>
                <a:gd name="T8" fmla="*/ 25 w 48"/>
                <a:gd name="T9" fmla="*/ 16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9">
                  <a:moveTo>
                    <a:pt x="25" y="164"/>
                  </a:moveTo>
                  <a:cubicBezTo>
                    <a:pt x="32" y="117"/>
                    <a:pt x="39" y="69"/>
                    <a:pt x="46" y="22"/>
                  </a:cubicBezTo>
                  <a:cubicBezTo>
                    <a:pt x="48" y="7"/>
                    <a:pt x="25" y="0"/>
                    <a:pt x="23" y="16"/>
                  </a:cubicBezTo>
                  <a:cubicBezTo>
                    <a:pt x="16" y="63"/>
                    <a:pt x="9" y="110"/>
                    <a:pt x="2" y="158"/>
                  </a:cubicBezTo>
                  <a:cubicBezTo>
                    <a:pt x="0" y="173"/>
                    <a:pt x="23" y="179"/>
                    <a:pt x="25" y="16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98">
              <a:extLst>
                <a:ext uri="{FF2B5EF4-FFF2-40B4-BE49-F238E27FC236}">
                  <a16:creationId xmlns:a16="http://schemas.microsoft.com/office/drawing/2014/main" xmlns="" id="{E8088F8D-8BE1-4350-A89B-4D088390B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375" y="3749675"/>
              <a:ext cx="71437" cy="160338"/>
            </a:xfrm>
            <a:custGeom>
              <a:avLst/>
              <a:gdLst>
                <a:gd name="T0" fmla="*/ 28 w 58"/>
                <a:gd name="T1" fmla="*/ 115 h 130"/>
                <a:gd name="T2" fmla="*/ 53 w 58"/>
                <a:gd name="T3" fmla="*/ 22 h 130"/>
                <a:gd name="T4" fmla="*/ 30 w 58"/>
                <a:gd name="T5" fmla="*/ 15 h 130"/>
                <a:gd name="T6" fmla="*/ 4 w 58"/>
                <a:gd name="T7" fmla="*/ 108 h 130"/>
                <a:gd name="T8" fmla="*/ 28 w 58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0">
                  <a:moveTo>
                    <a:pt x="28" y="115"/>
                  </a:moveTo>
                  <a:cubicBezTo>
                    <a:pt x="36" y="84"/>
                    <a:pt x="45" y="53"/>
                    <a:pt x="53" y="22"/>
                  </a:cubicBezTo>
                  <a:cubicBezTo>
                    <a:pt x="58" y="7"/>
                    <a:pt x="34" y="0"/>
                    <a:pt x="30" y="15"/>
                  </a:cubicBezTo>
                  <a:cubicBezTo>
                    <a:pt x="22" y="46"/>
                    <a:pt x="13" y="77"/>
                    <a:pt x="4" y="108"/>
                  </a:cubicBezTo>
                  <a:cubicBezTo>
                    <a:pt x="0" y="123"/>
                    <a:pt x="23" y="130"/>
                    <a:pt x="28" y="1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99">
              <a:extLst>
                <a:ext uri="{FF2B5EF4-FFF2-40B4-BE49-F238E27FC236}">
                  <a16:creationId xmlns:a16="http://schemas.microsoft.com/office/drawing/2014/main" xmlns="" id="{B4E40A6E-DB84-4E00-8263-ED47F76BA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3735388"/>
              <a:ext cx="66675" cy="131763"/>
            </a:xfrm>
            <a:custGeom>
              <a:avLst/>
              <a:gdLst>
                <a:gd name="T0" fmla="*/ 27 w 54"/>
                <a:gd name="T1" fmla="*/ 92 h 107"/>
                <a:gd name="T2" fmla="*/ 48 w 54"/>
                <a:gd name="T3" fmla="*/ 20 h 107"/>
                <a:gd name="T4" fmla="*/ 25 w 54"/>
                <a:gd name="T5" fmla="*/ 14 h 107"/>
                <a:gd name="T6" fmla="*/ 4 w 54"/>
                <a:gd name="T7" fmla="*/ 85 h 107"/>
                <a:gd name="T8" fmla="*/ 27 w 54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7">
                  <a:moveTo>
                    <a:pt x="27" y="92"/>
                  </a:moveTo>
                  <a:cubicBezTo>
                    <a:pt x="32" y="68"/>
                    <a:pt x="40" y="44"/>
                    <a:pt x="48" y="20"/>
                  </a:cubicBezTo>
                  <a:cubicBezTo>
                    <a:pt x="54" y="6"/>
                    <a:pt x="31" y="0"/>
                    <a:pt x="25" y="14"/>
                  </a:cubicBezTo>
                  <a:cubicBezTo>
                    <a:pt x="17" y="37"/>
                    <a:pt x="9" y="61"/>
                    <a:pt x="4" y="85"/>
                  </a:cubicBezTo>
                  <a:cubicBezTo>
                    <a:pt x="0" y="100"/>
                    <a:pt x="23" y="107"/>
                    <a:pt x="27" y="9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256CBDFF-79F1-47B9-BFCB-4D5EF66E58BC}"/>
              </a:ext>
            </a:extLst>
          </p:cNvPr>
          <p:cNvSpPr/>
          <p:nvPr/>
        </p:nvSpPr>
        <p:spPr>
          <a:xfrm>
            <a:off x="1643439" y="1612626"/>
            <a:ext cx="4390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kern="100" spc="100">
                <a:solidFill>
                  <a:schemeClr val="bg1"/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rPr>
              <a:t>。</a:t>
            </a:r>
            <a:endParaRPr lang="zh-CN" altLang="en-US" sz="2400" b="1" kern="100" spc="100" dirty="0">
              <a:solidFill>
                <a:schemeClr val="bg1"/>
              </a:solidFill>
              <a:latin typeface="站酷小薇LOGO体" panose="02010600010101010101" pitchFamily="2" charset="-122"/>
              <a:ea typeface="站酷小薇LOGO体" panose="02010600010101010101" pitchFamily="2" charset="-122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8B1031B2-F43A-4D67-8518-5D651A1A3484}"/>
              </a:ext>
            </a:extLst>
          </p:cNvPr>
          <p:cNvGrpSpPr/>
          <p:nvPr/>
        </p:nvGrpSpPr>
        <p:grpSpPr>
          <a:xfrm>
            <a:off x="569960" y="5528230"/>
            <a:ext cx="1024994" cy="743859"/>
            <a:chOff x="1023938" y="938213"/>
            <a:chExt cx="1487488" cy="1079500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xmlns="" id="{1A9BFABF-7BA9-41EA-97CD-27B9509E7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xmlns="" id="{2692A55E-3DF2-474C-879F-3C9AE998D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xmlns="" id="{238C9EB7-C375-4665-AECA-600B408D8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xmlns="" id="{E5B799AE-EE3A-4127-BC96-6DBD0F705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xmlns="" id="{523BFC46-8215-4C7B-94B1-C5227CCA9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xmlns="" id="{376291B1-5B3C-4C6A-9D64-9EA2E12A4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xmlns="" id="{11CF9004-53BF-40DE-9933-AE9646AA0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xmlns="" id="{07B54430-B0FA-4C6E-A1A8-61B7F20A9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xmlns="" id="{5CEAEB8C-CCED-4B66-BE50-C6688850D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xmlns="" id="{1F419F34-43E3-4952-9848-3680F00A5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xmlns="" id="{C0C15A5C-53AA-4CAA-9FAA-6B529B413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xmlns="" id="{3B953A3C-A34F-43DB-B7F5-D3FAFD66B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xmlns="" id="{3C61ABFB-54C7-4B8A-8CEC-FB4ACDACBFA6}"/>
              </a:ext>
            </a:extLst>
          </p:cNvPr>
          <p:cNvGrpSpPr/>
          <p:nvPr/>
        </p:nvGrpSpPr>
        <p:grpSpPr>
          <a:xfrm>
            <a:off x="8359405" y="5582598"/>
            <a:ext cx="785625" cy="579978"/>
            <a:chOff x="8934450" y="3117850"/>
            <a:chExt cx="1855788" cy="1370013"/>
          </a:xfrm>
        </p:grpSpPr>
        <p:sp>
          <p:nvSpPr>
            <p:cNvPr id="49" name="Freeform 79">
              <a:extLst>
                <a:ext uri="{FF2B5EF4-FFF2-40B4-BE49-F238E27FC236}">
                  <a16:creationId xmlns:a16="http://schemas.microsoft.com/office/drawing/2014/main" xmlns="" id="{755F1F7A-1151-462C-B947-B4251183A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xmlns="" id="{7A0EF923-42E7-469D-9F03-68B68FF9B938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51" name="Freeform 80">
                <a:extLst>
                  <a:ext uri="{FF2B5EF4-FFF2-40B4-BE49-F238E27FC236}">
                    <a16:creationId xmlns:a16="http://schemas.microsoft.com/office/drawing/2014/main" xmlns="" id="{4DBF6D7B-6B89-4E56-B6A6-8074B1A5C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81">
                <a:extLst>
                  <a:ext uri="{FF2B5EF4-FFF2-40B4-BE49-F238E27FC236}">
                    <a16:creationId xmlns:a16="http://schemas.microsoft.com/office/drawing/2014/main" xmlns="" id="{22C6F47C-A0A6-410C-942E-D76AF890E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82">
                <a:extLst>
                  <a:ext uri="{FF2B5EF4-FFF2-40B4-BE49-F238E27FC236}">
                    <a16:creationId xmlns:a16="http://schemas.microsoft.com/office/drawing/2014/main" xmlns="" id="{ADC5C0D2-8530-4A6E-A9FA-6AFA35DB8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83">
                <a:extLst>
                  <a:ext uri="{FF2B5EF4-FFF2-40B4-BE49-F238E27FC236}">
                    <a16:creationId xmlns:a16="http://schemas.microsoft.com/office/drawing/2014/main" xmlns="" id="{50A2FD13-2FCB-45BD-B092-D529A0B68A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84">
                <a:extLst>
                  <a:ext uri="{FF2B5EF4-FFF2-40B4-BE49-F238E27FC236}">
                    <a16:creationId xmlns:a16="http://schemas.microsoft.com/office/drawing/2014/main" xmlns="" id="{2321C55A-CF5E-4F78-8183-AC6ADD17D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85">
                <a:extLst>
                  <a:ext uri="{FF2B5EF4-FFF2-40B4-BE49-F238E27FC236}">
                    <a16:creationId xmlns:a16="http://schemas.microsoft.com/office/drawing/2014/main" xmlns="" id="{FEAC2856-8A64-4602-A03F-23AC25F99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86">
                <a:extLst>
                  <a:ext uri="{FF2B5EF4-FFF2-40B4-BE49-F238E27FC236}">
                    <a16:creationId xmlns:a16="http://schemas.microsoft.com/office/drawing/2014/main" xmlns="" id="{83609CDF-DF16-4966-91EC-31F154420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87">
                <a:extLst>
                  <a:ext uri="{FF2B5EF4-FFF2-40B4-BE49-F238E27FC236}">
                    <a16:creationId xmlns:a16="http://schemas.microsoft.com/office/drawing/2014/main" xmlns="" id="{39D2DCC6-5F9F-4292-B596-CCC942B1B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88">
                <a:extLst>
                  <a:ext uri="{FF2B5EF4-FFF2-40B4-BE49-F238E27FC236}">
                    <a16:creationId xmlns:a16="http://schemas.microsoft.com/office/drawing/2014/main" xmlns="" id="{5263BAF6-BD3B-482E-BA5C-D7E37CE19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89">
                <a:extLst>
                  <a:ext uri="{FF2B5EF4-FFF2-40B4-BE49-F238E27FC236}">
                    <a16:creationId xmlns:a16="http://schemas.microsoft.com/office/drawing/2014/main" xmlns="" id="{D4160B1C-8438-40FE-8566-07AF8E737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90">
                <a:extLst>
                  <a:ext uri="{FF2B5EF4-FFF2-40B4-BE49-F238E27FC236}">
                    <a16:creationId xmlns:a16="http://schemas.microsoft.com/office/drawing/2014/main" xmlns="" id="{F0512E33-023C-4086-82C1-347D225A2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91">
                <a:extLst>
                  <a:ext uri="{FF2B5EF4-FFF2-40B4-BE49-F238E27FC236}">
                    <a16:creationId xmlns:a16="http://schemas.microsoft.com/office/drawing/2014/main" xmlns="" id="{6F08F225-5FF7-470F-976C-253654A1E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92">
                <a:extLst>
                  <a:ext uri="{FF2B5EF4-FFF2-40B4-BE49-F238E27FC236}">
                    <a16:creationId xmlns:a16="http://schemas.microsoft.com/office/drawing/2014/main" xmlns="" id="{50A2479E-18B6-4AB2-9B5A-FAC7D6F62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93">
                <a:extLst>
                  <a:ext uri="{FF2B5EF4-FFF2-40B4-BE49-F238E27FC236}">
                    <a16:creationId xmlns:a16="http://schemas.microsoft.com/office/drawing/2014/main" xmlns="" id="{56D13196-DF2B-4EB8-897C-0C45C6C6F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xmlns="" id="{791D005F-C9E9-452B-992F-AF7797D6FA04}"/>
              </a:ext>
            </a:extLst>
          </p:cNvPr>
          <p:cNvGrpSpPr/>
          <p:nvPr/>
        </p:nvGrpSpPr>
        <p:grpSpPr>
          <a:xfrm>
            <a:off x="3068442" y="5245374"/>
            <a:ext cx="608849" cy="898141"/>
            <a:chOff x="2616200" y="3409950"/>
            <a:chExt cx="1373188" cy="2025651"/>
          </a:xfrm>
        </p:grpSpPr>
        <p:sp>
          <p:nvSpPr>
            <p:cNvPr id="66" name="Freeform 94">
              <a:extLst>
                <a:ext uri="{FF2B5EF4-FFF2-40B4-BE49-F238E27FC236}">
                  <a16:creationId xmlns:a16="http://schemas.microsoft.com/office/drawing/2014/main" xmlns="" id="{3BA54B2A-AE15-4E9D-B1B7-0CD5CE542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95">
              <a:extLst>
                <a:ext uri="{FF2B5EF4-FFF2-40B4-BE49-F238E27FC236}">
                  <a16:creationId xmlns:a16="http://schemas.microsoft.com/office/drawing/2014/main" xmlns="" id="{7337E16B-9E84-46F4-83F0-43DF396F6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96">
              <a:extLst>
                <a:ext uri="{FF2B5EF4-FFF2-40B4-BE49-F238E27FC236}">
                  <a16:creationId xmlns:a16="http://schemas.microsoft.com/office/drawing/2014/main" xmlns="" id="{BCC83B50-5D60-4D3D-9AB8-6C187A87C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97">
              <a:extLst>
                <a:ext uri="{FF2B5EF4-FFF2-40B4-BE49-F238E27FC236}">
                  <a16:creationId xmlns:a16="http://schemas.microsoft.com/office/drawing/2014/main" xmlns="" id="{8F76E5DB-7E35-499E-8E9B-1164F0255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98">
              <a:extLst>
                <a:ext uri="{FF2B5EF4-FFF2-40B4-BE49-F238E27FC236}">
                  <a16:creationId xmlns:a16="http://schemas.microsoft.com/office/drawing/2014/main" xmlns="" id="{4194BBCD-2508-40D7-BF40-9A19B081F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99">
              <a:extLst>
                <a:ext uri="{FF2B5EF4-FFF2-40B4-BE49-F238E27FC236}">
                  <a16:creationId xmlns:a16="http://schemas.microsoft.com/office/drawing/2014/main" xmlns="" id="{DF6BECD0-0F57-47E6-87A1-D0653105A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100">
              <a:extLst>
                <a:ext uri="{FF2B5EF4-FFF2-40B4-BE49-F238E27FC236}">
                  <a16:creationId xmlns:a16="http://schemas.microsoft.com/office/drawing/2014/main" xmlns="" id="{4A66A242-3F85-416A-9D49-EF754A81C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101">
              <a:extLst>
                <a:ext uri="{FF2B5EF4-FFF2-40B4-BE49-F238E27FC236}">
                  <a16:creationId xmlns:a16="http://schemas.microsoft.com/office/drawing/2014/main" xmlns="" id="{9577D729-E462-4F33-AD4F-9F4BBF2C0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102">
              <a:extLst>
                <a:ext uri="{FF2B5EF4-FFF2-40B4-BE49-F238E27FC236}">
                  <a16:creationId xmlns:a16="http://schemas.microsoft.com/office/drawing/2014/main" xmlns="" id="{04DC2E7C-94DB-4C94-A254-2950A81EF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103">
              <a:extLst>
                <a:ext uri="{FF2B5EF4-FFF2-40B4-BE49-F238E27FC236}">
                  <a16:creationId xmlns:a16="http://schemas.microsoft.com/office/drawing/2014/main" xmlns="" id="{3121539B-81A3-4036-A7B9-5744B4417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104">
              <a:extLst>
                <a:ext uri="{FF2B5EF4-FFF2-40B4-BE49-F238E27FC236}">
                  <a16:creationId xmlns:a16="http://schemas.microsoft.com/office/drawing/2014/main" xmlns="" id="{9442E33A-CF76-46DA-849D-C8E0C36CC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105">
              <a:extLst>
                <a:ext uri="{FF2B5EF4-FFF2-40B4-BE49-F238E27FC236}">
                  <a16:creationId xmlns:a16="http://schemas.microsoft.com/office/drawing/2014/main" xmlns="" id="{11DA377D-EB82-4AD0-8F3C-9DA67C87F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106">
              <a:extLst>
                <a:ext uri="{FF2B5EF4-FFF2-40B4-BE49-F238E27FC236}">
                  <a16:creationId xmlns:a16="http://schemas.microsoft.com/office/drawing/2014/main" xmlns="" id="{CD8CE951-4226-4A11-8E17-29497AA5B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107">
              <a:extLst>
                <a:ext uri="{FF2B5EF4-FFF2-40B4-BE49-F238E27FC236}">
                  <a16:creationId xmlns:a16="http://schemas.microsoft.com/office/drawing/2014/main" xmlns="" id="{BD33293F-0A6E-4778-8DDD-5ACE60814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108">
              <a:extLst>
                <a:ext uri="{FF2B5EF4-FFF2-40B4-BE49-F238E27FC236}">
                  <a16:creationId xmlns:a16="http://schemas.microsoft.com/office/drawing/2014/main" xmlns="" id="{085DB3D7-F69D-497B-9919-C4D170EA5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109">
              <a:extLst>
                <a:ext uri="{FF2B5EF4-FFF2-40B4-BE49-F238E27FC236}">
                  <a16:creationId xmlns:a16="http://schemas.microsoft.com/office/drawing/2014/main" xmlns="" id="{C7FF83CC-C842-49D3-87AA-47EA75BC8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110">
              <a:extLst>
                <a:ext uri="{FF2B5EF4-FFF2-40B4-BE49-F238E27FC236}">
                  <a16:creationId xmlns:a16="http://schemas.microsoft.com/office/drawing/2014/main" xmlns="" id="{CF4F318C-F416-4F06-A2FC-F821D59E9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111">
              <a:extLst>
                <a:ext uri="{FF2B5EF4-FFF2-40B4-BE49-F238E27FC236}">
                  <a16:creationId xmlns:a16="http://schemas.microsoft.com/office/drawing/2014/main" xmlns="" id="{76E818C1-A333-4805-9551-F46AE293F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84" name="Freeform 112">
              <a:extLst>
                <a:ext uri="{FF2B5EF4-FFF2-40B4-BE49-F238E27FC236}">
                  <a16:creationId xmlns:a16="http://schemas.microsoft.com/office/drawing/2014/main" xmlns="" id="{60F74758-6A74-435F-A893-F37DC930A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113">
              <a:extLst>
                <a:ext uri="{FF2B5EF4-FFF2-40B4-BE49-F238E27FC236}">
                  <a16:creationId xmlns:a16="http://schemas.microsoft.com/office/drawing/2014/main" xmlns="" id="{CDFF3E28-0D65-482F-930F-311B5881C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114">
              <a:extLst>
                <a:ext uri="{FF2B5EF4-FFF2-40B4-BE49-F238E27FC236}">
                  <a16:creationId xmlns:a16="http://schemas.microsoft.com/office/drawing/2014/main" xmlns="" id="{E1D98340-DCE1-46E8-89D5-CC6E172EB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115">
              <a:extLst>
                <a:ext uri="{FF2B5EF4-FFF2-40B4-BE49-F238E27FC236}">
                  <a16:creationId xmlns:a16="http://schemas.microsoft.com/office/drawing/2014/main" xmlns="" id="{C1A3B1F7-4D35-40A8-A68D-711A4D6B5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116">
              <a:extLst>
                <a:ext uri="{FF2B5EF4-FFF2-40B4-BE49-F238E27FC236}">
                  <a16:creationId xmlns:a16="http://schemas.microsoft.com/office/drawing/2014/main" xmlns="" id="{A0FC1D35-AC83-4E7F-B58A-35AD93EAD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117">
              <a:extLst>
                <a:ext uri="{FF2B5EF4-FFF2-40B4-BE49-F238E27FC236}">
                  <a16:creationId xmlns:a16="http://schemas.microsoft.com/office/drawing/2014/main" xmlns="" id="{D1534F01-31C6-49A2-9801-28ACB05ED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118">
              <a:extLst>
                <a:ext uri="{FF2B5EF4-FFF2-40B4-BE49-F238E27FC236}">
                  <a16:creationId xmlns:a16="http://schemas.microsoft.com/office/drawing/2014/main" xmlns="" id="{9EB3922D-845A-4A7B-89B7-5F0B7CC18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119">
              <a:extLst>
                <a:ext uri="{FF2B5EF4-FFF2-40B4-BE49-F238E27FC236}">
                  <a16:creationId xmlns:a16="http://schemas.microsoft.com/office/drawing/2014/main" xmlns="" id="{15D91217-5567-4661-9C5F-63B57B7FF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120">
              <a:extLst>
                <a:ext uri="{FF2B5EF4-FFF2-40B4-BE49-F238E27FC236}">
                  <a16:creationId xmlns:a16="http://schemas.microsoft.com/office/drawing/2014/main" xmlns="" id="{F5070716-F592-4DBE-9698-1CE56DCA8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121">
              <a:extLst>
                <a:ext uri="{FF2B5EF4-FFF2-40B4-BE49-F238E27FC236}">
                  <a16:creationId xmlns:a16="http://schemas.microsoft.com/office/drawing/2014/main" xmlns="" id="{4D3B8913-E462-4B08-BE45-F023F12BB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122">
              <a:extLst>
                <a:ext uri="{FF2B5EF4-FFF2-40B4-BE49-F238E27FC236}">
                  <a16:creationId xmlns:a16="http://schemas.microsoft.com/office/drawing/2014/main" xmlns="" id="{09EFC299-0A60-4817-8F6F-B2EAA51D5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123">
              <a:extLst>
                <a:ext uri="{FF2B5EF4-FFF2-40B4-BE49-F238E27FC236}">
                  <a16:creationId xmlns:a16="http://schemas.microsoft.com/office/drawing/2014/main" xmlns="" id="{E7AB75F2-CBF9-4A65-9A91-0C6AB3783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124">
              <a:extLst>
                <a:ext uri="{FF2B5EF4-FFF2-40B4-BE49-F238E27FC236}">
                  <a16:creationId xmlns:a16="http://schemas.microsoft.com/office/drawing/2014/main" xmlns="" id="{B8D886BF-284D-4183-98B6-16FBB837A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xmlns="" id="{E8B0D7B1-35F1-4D32-9F6B-AB7F7C9024ED}"/>
              </a:ext>
            </a:extLst>
          </p:cNvPr>
          <p:cNvGrpSpPr/>
          <p:nvPr/>
        </p:nvGrpSpPr>
        <p:grpSpPr>
          <a:xfrm>
            <a:off x="4939576" y="5782773"/>
            <a:ext cx="665097" cy="691351"/>
            <a:chOff x="2481263" y="1452563"/>
            <a:chExt cx="965200" cy="1003300"/>
          </a:xfrm>
        </p:grpSpPr>
        <p:sp>
          <p:nvSpPr>
            <p:cNvPr id="98" name="Freeform 137">
              <a:extLst>
                <a:ext uri="{FF2B5EF4-FFF2-40B4-BE49-F238E27FC236}">
                  <a16:creationId xmlns:a16="http://schemas.microsoft.com/office/drawing/2014/main" xmlns="" id="{04BEC217-5C96-4704-A027-B011FA5CE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38">
              <a:extLst>
                <a:ext uri="{FF2B5EF4-FFF2-40B4-BE49-F238E27FC236}">
                  <a16:creationId xmlns:a16="http://schemas.microsoft.com/office/drawing/2014/main" xmlns="" id="{2F1F1490-0C30-44AA-953D-8FC254F6C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39">
              <a:extLst>
                <a:ext uri="{FF2B5EF4-FFF2-40B4-BE49-F238E27FC236}">
                  <a16:creationId xmlns:a16="http://schemas.microsoft.com/office/drawing/2014/main" xmlns="" id="{D4E48B44-9242-4C95-9E09-969346FF6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40">
              <a:extLst>
                <a:ext uri="{FF2B5EF4-FFF2-40B4-BE49-F238E27FC236}">
                  <a16:creationId xmlns:a16="http://schemas.microsoft.com/office/drawing/2014/main" xmlns="" id="{59BAEF85-B70C-4A2C-B38C-4CF29BC8B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41">
              <a:extLst>
                <a:ext uri="{FF2B5EF4-FFF2-40B4-BE49-F238E27FC236}">
                  <a16:creationId xmlns:a16="http://schemas.microsoft.com/office/drawing/2014/main" xmlns="" id="{53AC5103-81FD-4E84-B7B4-365542BE4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42">
              <a:extLst>
                <a:ext uri="{FF2B5EF4-FFF2-40B4-BE49-F238E27FC236}">
                  <a16:creationId xmlns:a16="http://schemas.microsoft.com/office/drawing/2014/main" xmlns="" id="{D57880B7-2396-4182-9A90-77D590E21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43">
              <a:extLst>
                <a:ext uri="{FF2B5EF4-FFF2-40B4-BE49-F238E27FC236}">
                  <a16:creationId xmlns:a16="http://schemas.microsoft.com/office/drawing/2014/main" xmlns="" id="{9C4A293D-1B26-4A1C-A9E9-EDD440BC9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44">
              <a:extLst>
                <a:ext uri="{FF2B5EF4-FFF2-40B4-BE49-F238E27FC236}">
                  <a16:creationId xmlns:a16="http://schemas.microsoft.com/office/drawing/2014/main" xmlns="" id="{989AD30A-4B1F-4221-BEF6-B792BBAB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45">
              <a:extLst>
                <a:ext uri="{FF2B5EF4-FFF2-40B4-BE49-F238E27FC236}">
                  <a16:creationId xmlns:a16="http://schemas.microsoft.com/office/drawing/2014/main" xmlns="" id="{AB29BC0B-6182-408F-A6E0-FC7E21E19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46">
              <a:extLst>
                <a:ext uri="{FF2B5EF4-FFF2-40B4-BE49-F238E27FC236}">
                  <a16:creationId xmlns:a16="http://schemas.microsoft.com/office/drawing/2014/main" xmlns="" id="{E4C201BC-A6F6-4260-966B-A905D9C1B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47">
              <a:extLst>
                <a:ext uri="{FF2B5EF4-FFF2-40B4-BE49-F238E27FC236}">
                  <a16:creationId xmlns:a16="http://schemas.microsoft.com/office/drawing/2014/main" xmlns="" id="{E7F9F9FB-742F-4B93-A73F-295F9896A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48">
              <a:extLst>
                <a:ext uri="{FF2B5EF4-FFF2-40B4-BE49-F238E27FC236}">
                  <a16:creationId xmlns:a16="http://schemas.microsoft.com/office/drawing/2014/main" xmlns="" id="{8F571520-8927-4FD9-86F3-493F83EE6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49">
              <a:extLst>
                <a:ext uri="{FF2B5EF4-FFF2-40B4-BE49-F238E27FC236}">
                  <a16:creationId xmlns:a16="http://schemas.microsoft.com/office/drawing/2014/main" xmlns="" id="{8A6649A1-5852-4BBB-8339-061F11F4A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50">
              <a:extLst>
                <a:ext uri="{FF2B5EF4-FFF2-40B4-BE49-F238E27FC236}">
                  <a16:creationId xmlns:a16="http://schemas.microsoft.com/office/drawing/2014/main" xmlns="" id="{6B2EEC81-4359-44B4-8BA3-CF4487194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xmlns="" id="{2EAE997D-B80C-4B1C-82A2-294142B38241}"/>
              </a:ext>
            </a:extLst>
          </p:cNvPr>
          <p:cNvGrpSpPr/>
          <p:nvPr/>
        </p:nvGrpSpPr>
        <p:grpSpPr>
          <a:xfrm>
            <a:off x="11134339" y="5255727"/>
            <a:ext cx="455066" cy="833559"/>
            <a:chOff x="6889750" y="1900238"/>
            <a:chExt cx="660400" cy="1209675"/>
          </a:xfrm>
        </p:grpSpPr>
        <p:sp>
          <p:nvSpPr>
            <p:cNvPr id="113" name="Freeform 116">
              <a:extLst>
                <a:ext uri="{FF2B5EF4-FFF2-40B4-BE49-F238E27FC236}">
                  <a16:creationId xmlns:a16="http://schemas.microsoft.com/office/drawing/2014/main" xmlns="" id="{A2308AF4-5476-4888-81BC-56884E69E9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7">
              <a:extLst>
                <a:ext uri="{FF2B5EF4-FFF2-40B4-BE49-F238E27FC236}">
                  <a16:creationId xmlns:a16="http://schemas.microsoft.com/office/drawing/2014/main" xmlns="" id="{3E54B45A-F5C5-46C5-B472-67F11B895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8">
              <a:extLst>
                <a:ext uri="{FF2B5EF4-FFF2-40B4-BE49-F238E27FC236}">
                  <a16:creationId xmlns:a16="http://schemas.microsoft.com/office/drawing/2014/main" xmlns="" id="{AE701031-A895-4484-A4F0-BB18664CA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9">
              <a:extLst>
                <a:ext uri="{FF2B5EF4-FFF2-40B4-BE49-F238E27FC236}">
                  <a16:creationId xmlns:a16="http://schemas.microsoft.com/office/drawing/2014/main" xmlns="" id="{886050C2-144B-4346-AA67-0D46E7FCC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20">
              <a:extLst>
                <a:ext uri="{FF2B5EF4-FFF2-40B4-BE49-F238E27FC236}">
                  <a16:creationId xmlns:a16="http://schemas.microsoft.com/office/drawing/2014/main" xmlns="" id="{18EC6989-2D9A-4D0F-BEB9-657DA52D3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21">
              <a:extLst>
                <a:ext uri="{FF2B5EF4-FFF2-40B4-BE49-F238E27FC236}">
                  <a16:creationId xmlns:a16="http://schemas.microsoft.com/office/drawing/2014/main" xmlns="" id="{A1CDC9E8-9308-4F28-BEED-C389F8166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22">
              <a:extLst>
                <a:ext uri="{FF2B5EF4-FFF2-40B4-BE49-F238E27FC236}">
                  <a16:creationId xmlns:a16="http://schemas.microsoft.com/office/drawing/2014/main" xmlns="" id="{D4EF1060-EF20-405B-92EA-5C843EE5A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23">
              <a:extLst>
                <a:ext uri="{FF2B5EF4-FFF2-40B4-BE49-F238E27FC236}">
                  <a16:creationId xmlns:a16="http://schemas.microsoft.com/office/drawing/2014/main" xmlns="" id="{B37B03DD-A298-4CE7-90E9-72C5D6D13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4">
              <a:extLst>
                <a:ext uri="{FF2B5EF4-FFF2-40B4-BE49-F238E27FC236}">
                  <a16:creationId xmlns:a16="http://schemas.microsoft.com/office/drawing/2014/main" xmlns="" id="{47CD5A1B-2C47-4D6E-A9FC-B07C76561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5">
              <a:extLst>
                <a:ext uri="{FF2B5EF4-FFF2-40B4-BE49-F238E27FC236}">
                  <a16:creationId xmlns:a16="http://schemas.microsoft.com/office/drawing/2014/main" xmlns="" id="{7579D401-AEEA-412C-AEB9-EAD23355E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6">
              <a:extLst>
                <a:ext uri="{FF2B5EF4-FFF2-40B4-BE49-F238E27FC236}">
                  <a16:creationId xmlns:a16="http://schemas.microsoft.com/office/drawing/2014/main" xmlns="" id="{0BC8E2E6-C172-49DF-AFC6-09EB356A6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7">
              <a:extLst>
                <a:ext uri="{FF2B5EF4-FFF2-40B4-BE49-F238E27FC236}">
                  <a16:creationId xmlns:a16="http://schemas.microsoft.com/office/drawing/2014/main" xmlns="" id="{B1244DFE-F3A8-4F9D-8079-3668522C4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8">
              <a:extLst>
                <a:ext uri="{FF2B5EF4-FFF2-40B4-BE49-F238E27FC236}">
                  <a16:creationId xmlns:a16="http://schemas.microsoft.com/office/drawing/2014/main" xmlns="" id="{9F07E89A-BE19-406C-8E59-EE72EB56F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7238F2FE-32A2-4781-9C14-3FCBA8E3B0DB}"/>
              </a:ext>
            </a:extLst>
          </p:cNvPr>
          <p:cNvSpPr/>
          <p:nvPr/>
        </p:nvSpPr>
        <p:spPr>
          <a:xfrm>
            <a:off x="5604673" y="790101"/>
            <a:ext cx="5973794" cy="3800716"/>
          </a:xfrm>
          <a:prstGeom prst="round2Diag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7" name="文本框 1">
            <a:extLst>
              <a:ext uri="{FF2B5EF4-FFF2-40B4-BE49-F238E27FC236}">
                <a16:creationId xmlns:a16="http://schemas.microsoft.com/office/drawing/2014/main" xmlns="" id="{709A9387-E349-4936-A1BD-DFB877AF3BEE}"/>
              </a:ext>
            </a:extLst>
          </p:cNvPr>
          <p:cNvSpPr txBox="1"/>
          <p:nvPr/>
        </p:nvSpPr>
        <p:spPr>
          <a:xfrm>
            <a:off x="1251149" y="2631443"/>
            <a:ext cx="2835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b="1" spc="3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851tegakizatsu" panose="02000600000000000000" pitchFamily="2" charset="-122"/>
              </a:rPr>
              <a:t>Sunday</a:t>
            </a:r>
            <a:endParaRPr lang="zh-CN" altLang="en-US" sz="5000" b="1" spc="3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  <p:grpSp>
        <p:nvGrpSpPr>
          <p:cNvPr id="358" name="组合 22">
            <a:extLst>
              <a:ext uri="{FF2B5EF4-FFF2-40B4-BE49-F238E27FC236}">
                <a16:creationId xmlns:a16="http://schemas.microsoft.com/office/drawing/2014/main" xmlns="" id="{BE759F97-20D7-43DD-BB4D-DBECB0B8FBD9}"/>
              </a:ext>
            </a:extLst>
          </p:cNvPr>
          <p:cNvGrpSpPr/>
          <p:nvPr/>
        </p:nvGrpSpPr>
        <p:grpSpPr>
          <a:xfrm flipH="1">
            <a:off x="787945" y="2238587"/>
            <a:ext cx="4341971" cy="1678250"/>
            <a:chOff x="4148138" y="2754313"/>
            <a:chExt cx="1354138" cy="717550"/>
          </a:xfrm>
        </p:grpSpPr>
        <p:sp>
          <p:nvSpPr>
            <p:cNvPr id="359" name="Freeform 401">
              <a:extLst>
                <a:ext uri="{FF2B5EF4-FFF2-40B4-BE49-F238E27FC236}">
                  <a16:creationId xmlns:a16="http://schemas.microsoft.com/office/drawing/2014/main" xmlns="" id="{AFC9A544-37B7-4448-9B2D-52D8A114B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9413" y="3336926"/>
              <a:ext cx="0" cy="9525"/>
            </a:xfrm>
            <a:custGeom>
              <a:avLst/>
              <a:gdLst>
                <a:gd name="T0" fmla="*/ 7 h 7"/>
                <a:gd name="T1" fmla="*/ 0 h 7"/>
                <a:gd name="T2" fmla="*/ 7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402">
              <a:extLst>
                <a:ext uri="{FF2B5EF4-FFF2-40B4-BE49-F238E27FC236}">
                  <a16:creationId xmlns:a16="http://schemas.microsoft.com/office/drawing/2014/main" xmlns="" id="{79AF25FF-C79F-4704-B292-DFF6309EF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6238" y="3354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403">
              <a:extLst>
                <a:ext uri="{FF2B5EF4-FFF2-40B4-BE49-F238E27FC236}">
                  <a16:creationId xmlns:a16="http://schemas.microsoft.com/office/drawing/2014/main" xmlns="" id="{89C96AF0-06EC-4570-A49C-0BB1B6129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688" y="3381376"/>
              <a:ext cx="7938" cy="1588"/>
            </a:xfrm>
            <a:custGeom>
              <a:avLst/>
              <a:gdLst>
                <a:gd name="T0" fmla="*/ 0 w 6"/>
                <a:gd name="T1" fmla="*/ 1 h 1"/>
                <a:gd name="T2" fmla="*/ 6 w 6"/>
                <a:gd name="T3" fmla="*/ 0 h 1"/>
                <a:gd name="T4" fmla="*/ 0 w 6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">
                  <a:moveTo>
                    <a:pt x="0" y="1"/>
                  </a:moveTo>
                  <a:cubicBezTo>
                    <a:pt x="3" y="1"/>
                    <a:pt x="5" y="1"/>
                    <a:pt x="6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404">
              <a:extLst>
                <a:ext uri="{FF2B5EF4-FFF2-40B4-BE49-F238E27FC236}">
                  <a16:creationId xmlns:a16="http://schemas.microsoft.com/office/drawing/2014/main" xmlns="" id="{1AA8E13F-5169-4F2E-8B15-530CC8EBE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113" y="3429001"/>
              <a:ext cx="0" cy="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405">
              <a:extLst>
                <a:ext uri="{FF2B5EF4-FFF2-40B4-BE49-F238E27FC236}">
                  <a16:creationId xmlns:a16="http://schemas.microsoft.com/office/drawing/2014/main" xmlns="" id="{AF779326-CA4A-4292-B19D-09E9DC72C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826" y="3238501"/>
              <a:ext cx="0" cy="4763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407">
              <a:extLst>
                <a:ext uri="{FF2B5EF4-FFF2-40B4-BE49-F238E27FC236}">
                  <a16:creationId xmlns:a16="http://schemas.microsoft.com/office/drawing/2014/main" xmlns="" id="{795F69A9-1424-456F-87A2-14B6460E1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8388" y="3384551"/>
              <a:ext cx="0" cy="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408">
              <a:extLst>
                <a:ext uri="{FF2B5EF4-FFF2-40B4-BE49-F238E27FC236}">
                  <a16:creationId xmlns:a16="http://schemas.microsoft.com/office/drawing/2014/main" xmlns="" id="{6150B614-9118-4DC7-AD8B-9779E49B1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8938" y="2906713"/>
              <a:ext cx="0" cy="317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409">
              <a:extLst>
                <a:ext uri="{FF2B5EF4-FFF2-40B4-BE49-F238E27FC236}">
                  <a16:creationId xmlns:a16="http://schemas.microsoft.com/office/drawing/2014/main" xmlns="" id="{66E671D1-201F-4347-B077-A12EEBF26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4976" y="3395663"/>
              <a:ext cx="1588" cy="3175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2" y="1"/>
                    <a:pt x="2" y="1"/>
                    <a:pt x="2" y="0"/>
                  </a:cubicBezTo>
                  <a:cubicBezTo>
                    <a:pt x="1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410">
              <a:extLst>
                <a:ext uri="{FF2B5EF4-FFF2-40B4-BE49-F238E27FC236}">
                  <a16:creationId xmlns:a16="http://schemas.microsoft.com/office/drawing/2014/main" xmlns="" id="{C67EB283-6EF0-4703-9A18-D4D5DA9FD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138" y="2754313"/>
              <a:ext cx="1354138" cy="717550"/>
            </a:xfrm>
            <a:custGeom>
              <a:avLst/>
              <a:gdLst>
                <a:gd name="T0" fmla="*/ 191 w 1007"/>
                <a:gd name="T1" fmla="*/ 407 h 533"/>
                <a:gd name="T2" fmla="*/ 215 w 1007"/>
                <a:gd name="T3" fmla="*/ 385 h 533"/>
                <a:gd name="T4" fmla="*/ 210 w 1007"/>
                <a:gd name="T5" fmla="*/ 403 h 533"/>
                <a:gd name="T6" fmla="*/ 159 w 1007"/>
                <a:gd name="T7" fmla="*/ 430 h 533"/>
                <a:gd name="T8" fmla="*/ 221 w 1007"/>
                <a:gd name="T9" fmla="*/ 385 h 533"/>
                <a:gd name="T10" fmla="*/ 220 w 1007"/>
                <a:gd name="T11" fmla="*/ 309 h 533"/>
                <a:gd name="T12" fmla="*/ 216 w 1007"/>
                <a:gd name="T13" fmla="*/ 155 h 533"/>
                <a:gd name="T14" fmla="*/ 217 w 1007"/>
                <a:gd name="T15" fmla="*/ 100 h 533"/>
                <a:gd name="T16" fmla="*/ 213 w 1007"/>
                <a:gd name="T17" fmla="*/ 38 h 533"/>
                <a:gd name="T18" fmla="*/ 202 w 1007"/>
                <a:gd name="T19" fmla="*/ 42 h 533"/>
                <a:gd name="T20" fmla="*/ 278 w 1007"/>
                <a:gd name="T21" fmla="*/ 48 h 533"/>
                <a:gd name="T22" fmla="*/ 425 w 1007"/>
                <a:gd name="T23" fmla="*/ 46 h 533"/>
                <a:gd name="T24" fmla="*/ 492 w 1007"/>
                <a:gd name="T25" fmla="*/ 46 h 533"/>
                <a:gd name="T26" fmla="*/ 602 w 1007"/>
                <a:gd name="T27" fmla="*/ 46 h 533"/>
                <a:gd name="T28" fmla="*/ 710 w 1007"/>
                <a:gd name="T29" fmla="*/ 42 h 533"/>
                <a:gd name="T30" fmla="*/ 805 w 1007"/>
                <a:gd name="T31" fmla="*/ 39 h 533"/>
                <a:gd name="T32" fmla="*/ 868 w 1007"/>
                <a:gd name="T33" fmla="*/ 36 h 533"/>
                <a:gd name="T34" fmla="*/ 960 w 1007"/>
                <a:gd name="T35" fmla="*/ 28 h 533"/>
                <a:gd name="T36" fmla="*/ 969 w 1007"/>
                <a:gd name="T37" fmla="*/ 38 h 533"/>
                <a:gd name="T38" fmla="*/ 961 w 1007"/>
                <a:gd name="T39" fmla="*/ 33 h 533"/>
                <a:gd name="T40" fmla="*/ 961 w 1007"/>
                <a:gd name="T41" fmla="*/ 33 h 533"/>
                <a:gd name="T42" fmla="*/ 959 w 1007"/>
                <a:gd name="T43" fmla="*/ 133 h 533"/>
                <a:gd name="T44" fmla="*/ 956 w 1007"/>
                <a:gd name="T45" fmla="*/ 168 h 533"/>
                <a:gd name="T46" fmla="*/ 964 w 1007"/>
                <a:gd name="T47" fmla="*/ 313 h 533"/>
                <a:gd name="T48" fmla="*/ 967 w 1007"/>
                <a:gd name="T49" fmla="*/ 379 h 533"/>
                <a:gd name="T50" fmla="*/ 974 w 1007"/>
                <a:gd name="T51" fmla="*/ 359 h 533"/>
                <a:gd name="T52" fmla="*/ 968 w 1007"/>
                <a:gd name="T53" fmla="*/ 466 h 533"/>
                <a:gd name="T54" fmla="*/ 976 w 1007"/>
                <a:gd name="T55" fmla="*/ 428 h 533"/>
                <a:gd name="T56" fmla="*/ 980 w 1007"/>
                <a:gd name="T57" fmla="*/ 378 h 533"/>
                <a:gd name="T58" fmla="*/ 978 w 1007"/>
                <a:gd name="T59" fmla="*/ 303 h 533"/>
                <a:gd name="T60" fmla="*/ 971 w 1007"/>
                <a:gd name="T61" fmla="*/ 138 h 533"/>
                <a:gd name="T62" fmla="*/ 982 w 1007"/>
                <a:gd name="T63" fmla="*/ 174 h 533"/>
                <a:gd name="T64" fmla="*/ 985 w 1007"/>
                <a:gd name="T65" fmla="*/ 100 h 533"/>
                <a:gd name="T66" fmla="*/ 986 w 1007"/>
                <a:gd name="T67" fmla="*/ 33 h 533"/>
                <a:gd name="T68" fmla="*/ 895 w 1007"/>
                <a:gd name="T69" fmla="*/ 17 h 533"/>
                <a:gd name="T70" fmla="*/ 813 w 1007"/>
                <a:gd name="T71" fmla="*/ 14 h 533"/>
                <a:gd name="T72" fmla="*/ 630 w 1007"/>
                <a:gd name="T73" fmla="*/ 16 h 533"/>
                <a:gd name="T74" fmla="*/ 592 w 1007"/>
                <a:gd name="T75" fmla="*/ 21 h 533"/>
                <a:gd name="T76" fmla="*/ 497 w 1007"/>
                <a:gd name="T77" fmla="*/ 23 h 533"/>
                <a:gd name="T78" fmla="*/ 252 w 1007"/>
                <a:gd name="T79" fmla="*/ 15 h 533"/>
                <a:gd name="T80" fmla="*/ 183 w 1007"/>
                <a:gd name="T81" fmla="*/ 35 h 533"/>
                <a:gd name="T82" fmla="*/ 188 w 1007"/>
                <a:gd name="T83" fmla="*/ 307 h 533"/>
                <a:gd name="T84" fmla="*/ 188 w 1007"/>
                <a:gd name="T85" fmla="*/ 385 h 533"/>
                <a:gd name="T86" fmla="*/ 185 w 1007"/>
                <a:gd name="T87" fmla="*/ 379 h 533"/>
                <a:gd name="T88" fmla="*/ 7 w 1007"/>
                <a:gd name="T89" fmla="*/ 475 h 533"/>
                <a:gd name="T90" fmla="*/ 73 w 1007"/>
                <a:gd name="T91" fmla="*/ 500 h 533"/>
                <a:gd name="T92" fmla="*/ 142 w 1007"/>
                <a:gd name="T93" fmla="*/ 498 h 533"/>
                <a:gd name="T94" fmla="*/ 523 w 1007"/>
                <a:gd name="T95" fmla="*/ 494 h 533"/>
                <a:gd name="T96" fmla="*/ 811 w 1007"/>
                <a:gd name="T97" fmla="*/ 493 h 533"/>
                <a:gd name="T98" fmla="*/ 859 w 1007"/>
                <a:gd name="T99" fmla="*/ 483 h 533"/>
                <a:gd name="T100" fmla="*/ 784 w 1007"/>
                <a:gd name="T101" fmla="*/ 478 h 533"/>
                <a:gd name="T102" fmla="*/ 621 w 1007"/>
                <a:gd name="T103" fmla="*/ 472 h 533"/>
                <a:gd name="T104" fmla="*/ 472 w 1007"/>
                <a:gd name="T105" fmla="*/ 468 h 533"/>
                <a:gd name="T106" fmla="*/ 385 w 1007"/>
                <a:gd name="T107" fmla="*/ 473 h 533"/>
                <a:gd name="T108" fmla="*/ 252 w 1007"/>
                <a:gd name="T109" fmla="*/ 474 h 533"/>
                <a:gd name="T110" fmla="*/ 110 w 1007"/>
                <a:gd name="T111" fmla="*/ 466 h 533"/>
                <a:gd name="T112" fmla="*/ 21 w 1007"/>
                <a:gd name="T113" fmla="*/ 501 h 533"/>
                <a:gd name="T114" fmla="*/ 56 w 1007"/>
                <a:gd name="T115" fmla="*/ 478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07" h="533">
                  <a:moveTo>
                    <a:pt x="70" y="474"/>
                  </a:moveTo>
                  <a:cubicBezTo>
                    <a:pt x="53" y="485"/>
                    <a:pt x="75" y="475"/>
                    <a:pt x="73" y="477"/>
                  </a:cubicBezTo>
                  <a:cubicBezTo>
                    <a:pt x="78" y="475"/>
                    <a:pt x="88" y="469"/>
                    <a:pt x="83" y="471"/>
                  </a:cubicBezTo>
                  <a:cubicBezTo>
                    <a:pt x="94" y="468"/>
                    <a:pt x="111" y="454"/>
                    <a:pt x="122" y="451"/>
                  </a:cubicBezTo>
                  <a:cubicBezTo>
                    <a:pt x="122" y="450"/>
                    <a:pt x="116" y="453"/>
                    <a:pt x="122" y="448"/>
                  </a:cubicBezTo>
                  <a:cubicBezTo>
                    <a:pt x="133" y="442"/>
                    <a:pt x="133" y="444"/>
                    <a:pt x="137" y="442"/>
                  </a:cubicBezTo>
                  <a:cubicBezTo>
                    <a:pt x="140" y="440"/>
                    <a:pt x="156" y="430"/>
                    <a:pt x="154" y="432"/>
                  </a:cubicBezTo>
                  <a:cubicBezTo>
                    <a:pt x="161" y="427"/>
                    <a:pt x="146" y="433"/>
                    <a:pt x="155" y="427"/>
                  </a:cubicBezTo>
                  <a:cubicBezTo>
                    <a:pt x="160" y="421"/>
                    <a:pt x="170" y="418"/>
                    <a:pt x="178" y="413"/>
                  </a:cubicBezTo>
                  <a:cubicBezTo>
                    <a:pt x="188" y="410"/>
                    <a:pt x="169" y="419"/>
                    <a:pt x="165" y="422"/>
                  </a:cubicBezTo>
                  <a:cubicBezTo>
                    <a:pt x="191" y="407"/>
                    <a:pt x="191" y="407"/>
                    <a:pt x="191" y="407"/>
                  </a:cubicBezTo>
                  <a:cubicBezTo>
                    <a:pt x="199" y="404"/>
                    <a:pt x="189" y="410"/>
                    <a:pt x="181" y="414"/>
                  </a:cubicBezTo>
                  <a:cubicBezTo>
                    <a:pt x="192" y="410"/>
                    <a:pt x="205" y="401"/>
                    <a:pt x="207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6" y="401"/>
                    <a:pt x="222" y="374"/>
                    <a:pt x="215" y="386"/>
                  </a:cubicBezTo>
                  <a:cubicBezTo>
                    <a:pt x="215" y="386"/>
                    <a:pt x="215" y="386"/>
                    <a:pt x="215" y="386"/>
                  </a:cubicBezTo>
                  <a:cubicBezTo>
                    <a:pt x="215" y="385"/>
                    <a:pt x="215" y="385"/>
                    <a:pt x="215" y="385"/>
                  </a:cubicBezTo>
                  <a:cubicBezTo>
                    <a:pt x="215" y="385"/>
                    <a:pt x="215" y="385"/>
                    <a:pt x="215" y="385"/>
                  </a:cubicBezTo>
                  <a:cubicBezTo>
                    <a:pt x="215" y="385"/>
                    <a:pt x="215" y="385"/>
                    <a:pt x="215" y="385"/>
                  </a:cubicBezTo>
                  <a:cubicBezTo>
                    <a:pt x="215" y="383"/>
                    <a:pt x="215" y="383"/>
                    <a:pt x="215" y="383"/>
                  </a:cubicBezTo>
                  <a:cubicBezTo>
                    <a:pt x="215" y="381"/>
                    <a:pt x="215" y="381"/>
                    <a:pt x="215" y="381"/>
                  </a:cubicBezTo>
                  <a:cubicBezTo>
                    <a:pt x="215" y="377"/>
                    <a:pt x="215" y="377"/>
                    <a:pt x="215" y="377"/>
                  </a:cubicBezTo>
                  <a:cubicBezTo>
                    <a:pt x="215" y="374"/>
                    <a:pt x="216" y="371"/>
                    <a:pt x="216" y="367"/>
                  </a:cubicBezTo>
                  <a:cubicBezTo>
                    <a:pt x="217" y="374"/>
                    <a:pt x="220" y="374"/>
                    <a:pt x="220" y="385"/>
                  </a:cubicBezTo>
                  <a:cubicBezTo>
                    <a:pt x="220" y="386"/>
                    <a:pt x="220" y="386"/>
                    <a:pt x="220" y="386"/>
                  </a:cubicBezTo>
                  <a:cubicBezTo>
                    <a:pt x="220" y="386"/>
                    <a:pt x="220" y="386"/>
                    <a:pt x="220" y="386"/>
                  </a:cubicBezTo>
                  <a:cubicBezTo>
                    <a:pt x="216" y="393"/>
                    <a:pt x="230" y="369"/>
                    <a:pt x="210" y="402"/>
                  </a:cubicBezTo>
                  <a:cubicBezTo>
                    <a:pt x="210" y="402"/>
                    <a:pt x="210" y="402"/>
                    <a:pt x="210" y="402"/>
                  </a:cubicBezTo>
                  <a:cubicBezTo>
                    <a:pt x="210" y="402"/>
                    <a:pt x="210" y="402"/>
                    <a:pt x="210" y="402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09" y="403"/>
                    <a:pt x="209" y="403"/>
                    <a:pt x="209" y="403"/>
                  </a:cubicBezTo>
                  <a:cubicBezTo>
                    <a:pt x="208" y="404"/>
                    <a:pt x="208" y="404"/>
                    <a:pt x="208" y="404"/>
                  </a:cubicBezTo>
                  <a:cubicBezTo>
                    <a:pt x="206" y="404"/>
                    <a:pt x="206" y="404"/>
                    <a:pt x="206" y="404"/>
                  </a:cubicBezTo>
                  <a:cubicBezTo>
                    <a:pt x="205" y="405"/>
                    <a:pt x="204" y="405"/>
                    <a:pt x="204" y="405"/>
                  </a:cubicBezTo>
                  <a:cubicBezTo>
                    <a:pt x="204" y="405"/>
                    <a:pt x="204" y="404"/>
                    <a:pt x="205" y="404"/>
                  </a:cubicBezTo>
                  <a:cubicBezTo>
                    <a:pt x="207" y="402"/>
                    <a:pt x="208" y="401"/>
                    <a:pt x="201" y="404"/>
                  </a:cubicBezTo>
                  <a:cubicBezTo>
                    <a:pt x="201" y="406"/>
                    <a:pt x="201" y="406"/>
                    <a:pt x="201" y="406"/>
                  </a:cubicBezTo>
                  <a:cubicBezTo>
                    <a:pt x="195" y="409"/>
                    <a:pt x="191" y="412"/>
                    <a:pt x="185" y="416"/>
                  </a:cubicBezTo>
                  <a:cubicBezTo>
                    <a:pt x="181" y="417"/>
                    <a:pt x="185" y="415"/>
                    <a:pt x="187" y="413"/>
                  </a:cubicBezTo>
                  <a:cubicBezTo>
                    <a:pt x="176" y="419"/>
                    <a:pt x="167" y="424"/>
                    <a:pt x="159" y="430"/>
                  </a:cubicBezTo>
                  <a:cubicBezTo>
                    <a:pt x="175" y="423"/>
                    <a:pt x="197" y="409"/>
                    <a:pt x="204" y="407"/>
                  </a:cubicBezTo>
                  <a:cubicBezTo>
                    <a:pt x="208" y="405"/>
                    <a:pt x="208" y="405"/>
                    <a:pt x="208" y="405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31" y="368"/>
                    <a:pt x="216" y="393"/>
                    <a:pt x="221" y="386"/>
                  </a:cubicBezTo>
                  <a:cubicBezTo>
                    <a:pt x="221" y="386"/>
                    <a:pt x="221" y="386"/>
                    <a:pt x="221" y="386"/>
                  </a:cubicBezTo>
                  <a:cubicBezTo>
                    <a:pt x="221" y="385"/>
                    <a:pt x="221" y="385"/>
                    <a:pt x="221" y="385"/>
                  </a:cubicBezTo>
                  <a:cubicBezTo>
                    <a:pt x="221" y="385"/>
                    <a:pt x="221" y="385"/>
                    <a:pt x="221" y="385"/>
                  </a:cubicBezTo>
                  <a:cubicBezTo>
                    <a:pt x="221" y="385"/>
                    <a:pt x="221" y="385"/>
                    <a:pt x="221" y="385"/>
                  </a:cubicBezTo>
                  <a:cubicBezTo>
                    <a:pt x="221" y="384"/>
                    <a:pt x="221" y="384"/>
                    <a:pt x="221" y="384"/>
                  </a:cubicBezTo>
                  <a:cubicBezTo>
                    <a:pt x="220" y="375"/>
                    <a:pt x="220" y="375"/>
                    <a:pt x="220" y="375"/>
                  </a:cubicBezTo>
                  <a:cubicBezTo>
                    <a:pt x="219" y="358"/>
                    <a:pt x="219" y="358"/>
                    <a:pt x="219" y="358"/>
                  </a:cubicBezTo>
                  <a:cubicBezTo>
                    <a:pt x="218" y="358"/>
                    <a:pt x="217" y="370"/>
                    <a:pt x="216" y="360"/>
                  </a:cubicBezTo>
                  <a:cubicBezTo>
                    <a:pt x="218" y="356"/>
                    <a:pt x="219" y="346"/>
                    <a:pt x="219" y="333"/>
                  </a:cubicBezTo>
                  <a:cubicBezTo>
                    <a:pt x="217" y="338"/>
                    <a:pt x="217" y="312"/>
                    <a:pt x="215" y="318"/>
                  </a:cubicBezTo>
                  <a:cubicBezTo>
                    <a:pt x="216" y="324"/>
                    <a:pt x="215" y="328"/>
                    <a:pt x="214" y="328"/>
                  </a:cubicBezTo>
                  <a:cubicBezTo>
                    <a:pt x="214" y="316"/>
                    <a:pt x="212" y="327"/>
                    <a:pt x="212" y="320"/>
                  </a:cubicBezTo>
                  <a:cubicBezTo>
                    <a:pt x="213" y="296"/>
                    <a:pt x="214" y="321"/>
                    <a:pt x="214" y="297"/>
                  </a:cubicBezTo>
                  <a:cubicBezTo>
                    <a:pt x="215" y="302"/>
                    <a:pt x="218" y="315"/>
                    <a:pt x="219" y="328"/>
                  </a:cubicBezTo>
                  <a:cubicBezTo>
                    <a:pt x="220" y="327"/>
                    <a:pt x="218" y="315"/>
                    <a:pt x="220" y="309"/>
                  </a:cubicBezTo>
                  <a:cubicBezTo>
                    <a:pt x="218" y="317"/>
                    <a:pt x="217" y="304"/>
                    <a:pt x="217" y="310"/>
                  </a:cubicBezTo>
                  <a:cubicBezTo>
                    <a:pt x="216" y="292"/>
                    <a:pt x="214" y="270"/>
                    <a:pt x="213" y="247"/>
                  </a:cubicBezTo>
                  <a:cubicBezTo>
                    <a:pt x="217" y="251"/>
                    <a:pt x="216" y="286"/>
                    <a:pt x="220" y="278"/>
                  </a:cubicBezTo>
                  <a:cubicBezTo>
                    <a:pt x="219" y="267"/>
                    <a:pt x="217" y="267"/>
                    <a:pt x="218" y="259"/>
                  </a:cubicBezTo>
                  <a:cubicBezTo>
                    <a:pt x="220" y="251"/>
                    <a:pt x="218" y="232"/>
                    <a:pt x="218" y="217"/>
                  </a:cubicBezTo>
                  <a:cubicBezTo>
                    <a:pt x="217" y="224"/>
                    <a:pt x="217" y="224"/>
                    <a:pt x="217" y="224"/>
                  </a:cubicBezTo>
                  <a:cubicBezTo>
                    <a:pt x="216" y="218"/>
                    <a:pt x="217" y="208"/>
                    <a:pt x="217" y="201"/>
                  </a:cubicBezTo>
                  <a:cubicBezTo>
                    <a:pt x="217" y="203"/>
                    <a:pt x="217" y="203"/>
                    <a:pt x="217" y="203"/>
                  </a:cubicBezTo>
                  <a:cubicBezTo>
                    <a:pt x="217" y="196"/>
                    <a:pt x="217" y="196"/>
                    <a:pt x="217" y="196"/>
                  </a:cubicBezTo>
                  <a:cubicBezTo>
                    <a:pt x="217" y="195"/>
                    <a:pt x="217" y="195"/>
                    <a:pt x="217" y="195"/>
                  </a:cubicBezTo>
                  <a:cubicBezTo>
                    <a:pt x="216" y="188"/>
                    <a:pt x="217" y="169"/>
                    <a:pt x="216" y="155"/>
                  </a:cubicBezTo>
                  <a:cubicBezTo>
                    <a:pt x="215" y="155"/>
                    <a:pt x="216" y="169"/>
                    <a:pt x="216" y="176"/>
                  </a:cubicBezTo>
                  <a:cubicBezTo>
                    <a:pt x="216" y="178"/>
                    <a:pt x="215" y="190"/>
                    <a:pt x="214" y="184"/>
                  </a:cubicBezTo>
                  <a:cubicBezTo>
                    <a:pt x="214" y="167"/>
                    <a:pt x="212" y="155"/>
                    <a:pt x="212" y="135"/>
                  </a:cubicBezTo>
                  <a:cubicBezTo>
                    <a:pt x="212" y="142"/>
                    <a:pt x="212" y="142"/>
                    <a:pt x="212" y="142"/>
                  </a:cubicBezTo>
                  <a:cubicBezTo>
                    <a:pt x="211" y="135"/>
                    <a:pt x="211" y="127"/>
                    <a:pt x="211" y="118"/>
                  </a:cubicBezTo>
                  <a:cubicBezTo>
                    <a:pt x="212" y="101"/>
                    <a:pt x="213" y="130"/>
                    <a:pt x="214" y="120"/>
                  </a:cubicBezTo>
                  <a:cubicBezTo>
                    <a:pt x="216" y="127"/>
                    <a:pt x="214" y="138"/>
                    <a:pt x="216" y="140"/>
                  </a:cubicBezTo>
                  <a:cubicBezTo>
                    <a:pt x="218" y="129"/>
                    <a:pt x="218" y="129"/>
                    <a:pt x="218" y="129"/>
                  </a:cubicBezTo>
                  <a:cubicBezTo>
                    <a:pt x="217" y="120"/>
                    <a:pt x="219" y="111"/>
                    <a:pt x="219" y="104"/>
                  </a:cubicBezTo>
                  <a:cubicBezTo>
                    <a:pt x="218" y="111"/>
                    <a:pt x="218" y="111"/>
                    <a:pt x="218" y="111"/>
                  </a:cubicBezTo>
                  <a:cubicBezTo>
                    <a:pt x="216" y="110"/>
                    <a:pt x="217" y="104"/>
                    <a:pt x="217" y="100"/>
                  </a:cubicBezTo>
                  <a:cubicBezTo>
                    <a:pt x="215" y="105"/>
                    <a:pt x="215" y="105"/>
                    <a:pt x="215" y="105"/>
                  </a:cubicBezTo>
                  <a:cubicBezTo>
                    <a:pt x="215" y="115"/>
                    <a:pt x="217" y="121"/>
                    <a:pt x="215" y="128"/>
                  </a:cubicBezTo>
                  <a:cubicBezTo>
                    <a:pt x="214" y="111"/>
                    <a:pt x="212" y="115"/>
                    <a:pt x="212" y="94"/>
                  </a:cubicBezTo>
                  <a:cubicBezTo>
                    <a:pt x="213" y="93"/>
                    <a:pt x="213" y="98"/>
                    <a:pt x="213" y="100"/>
                  </a:cubicBezTo>
                  <a:cubicBezTo>
                    <a:pt x="214" y="93"/>
                    <a:pt x="212" y="86"/>
                    <a:pt x="213" y="74"/>
                  </a:cubicBezTo>
                  <a:cubicBezTo>
                    <a:pt x="214" y="81"/>
                    <a:pt x="215" y="92"/>
                    <a:pt x="216" y="83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4" y="72"/>
                    <a:pt x="215" y="74"/>
                    <a:pt x="215" y="72"/>
                  </a:cubicBezTo>
                  <a:cubicBezTo>
                    <a:pt x="215" y="64"/>
                    <a:pt x="213" y="73"/>
                    <a:pt x="214" y="62"/>
                  </a:cubicBezTo>
                  <a:cubicBezTo>
                    <a:pt x="214" y="60"/>
                    <a:pt x="214" y="56"/>
                    <a:pt x="215" y="58"/>
                  </a:cubicBezTo>
                  <a:cubicBezTo>
                    <a:pt x="215" y="44"/>
                    <a:pt x="214" y="51"/>
                    <a:pt x="213" y="38"/>
                  </a:cubicBezTo>
                  <a:cubicBezTo>
                    <a:pt x="213" y="50"/>
                    <a:pt x="210" y="50"/>
                    <a:pt x="210" y="38"/>
                  </a:cubicBezTo>
                  <a:cubicBezTo>
                    <a:pt x="210" y="35"/>
                    <a:pt x="210" y="35"/>
                    <a:pt x="210" y="35"/>
                  </a:cubicBezTo>
                  <a:cubicBezTo>
                    <a:pt x="210" y="34"/>
                    <a:pt x="210" y="34"/>
                    <a:pt x="210" y="34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06" y="37"/>
                    <a:pt x="219" y="24"/>
                    <a:pt x="201" y="42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202" y="42"/>
                    <a:pt x="202" y="42"/>
                    <a:pt x="202" y="42"/>
                  </a:cubicBezTo>
                  <a:cubicBezTo>
                    <a:pt x="208" y="42"/>
                    <a:pt x="208" y="42"/>
                    <a:pt x="208" y="42"/>
                  </a:cubicBezTo>
                  <a:cubicBezTo>
                    <a:pt x="211" y="42"/>
                    <a:pt x="215" y="42"/>
                    <a:pt x="218" y="42"/>
                  </a:cubicBezTo>
                  <a:cubicBezTo>
                    <a:pt x="224" y="42"/>
                    <a:pt x="230" y="42"/>
                    <a:pt x="236" y="44"/>
                  </a:cubicBezTo>
                  <a:cubicBezTo>
                    <a:pt x="243" y="42"/>
                    <a:pt x="243" y="42"/>
                    <a:pt x="243" y="42"/>
                  </a:cubicBezTo>
                  <a:cubicBezTo>
                    <a:pt x="239" y="44"/>
                    <a:pt x="254" y="43"/>
                    <a:pt x="259" y="43"/>
                  </a:cubicBezTo>
                  <a:cubicBezTo>
                    <a:pt x="261" y="45"/>
                    <a:pt x="234" y="43"/>
                    <a:pt x="234" y="46"/>
                  </a:cubicBezTo>
                  <a:cubicBezTo>
                    <a:pt x="245" y="47"/>
                    <a:pt x="240" y="48"/>
                    <a:pt x="237" y="48"/>
                  </a:cubicBezTo>
                  <a:cubicBezTo>
                    <a:pt x="249" y="48"/>
                    <a:pt x="241" y="46"/>
                    <a:pt x="246" y="45"/>
                  </a:cubicBezTo>
                  <a:cubicBezTo>
                    <a:pt x="246" y="46"/>
                    <a:pt x="267" y="45"/>
                    <a:pt x="260" y="47"/>
                  </a:cubicBezTo>
                  <a:cubicBezTo>
                    <a:pt x="270" y="47"/>
                    <a:pt x="272" y="45"/>
                    <a:pt x="279" y="45"/>
                  </a:cubicBezTo>
                  <a:cubicBezTo>
                    <a:pt x="278" y="46"/>
                    <a:pt x="277" y="47"/>
                    <a:pt x="278" y="48"/>
                  </a:cubicBezTo>
                  <a:cubicBezTo>
                    <a:pt x="278" y="47"/>
                    <a:pt x="288" y="48"/>
                    <a:pt x="290" y="48"/>
                  </a:cubicBezTo>
                  <a:cubicBezTo>
                    <a:pt x="288" y="48"/>
                    <a:pt x="293" y="47"/>
                    <a:pt x="285" y="47"/>
                  </a:cubicBezTo>
                  <a:cubicBezTo>
                    <a:pt x="287" y="46"/>
                    <a:pt x="305" y="47"/>
                    <a:pt x="305" y="46"/>
                  </a:cubicBezTo>
                  <a:cubicBezTo>
                    <a:pt x="306" y="48"/>
                    <a:pt x="324" y="46"/>
                    <a:pt x="333" y="47"/>
                  </a:cubicBezTo>
                  <a:cubicBezTo>
                    <a:pt x="332" y="43"/>
                    <a:pt x="316" y="49"/>
                    <a:pt x="313" y="45"/>
                  </a:cubicBezTo>
                  <a:cubicBezTo>
                    <a:pt x="325" y="44"/>
                    <a:pt x="354" y="45"/>
                    <a:pt x="374" y="43"/>
                  </a:cubicBezTo>
                  <a:cubicBezTo>
                    <a:pt x="392" y="44"/>
                    <a:pt x="374" y="45"/>
                    <a:pt x="378" y="46"/>
                  </a:cubicBezTo>
                  <a:cubicBezTo>
                    <a:pt x="362" y="47"/>
                    <a:pt x="358" y="46"/>
                    <a:pt x="344" y="46"/>
                  </a:cubicBezTo>
                  <a:cubicBezTo>
                    <a:pt x="359" y="47"/>
                    <a:pt x="384" y="47"/>
                    <a:pt x="395" y="45"/>
                  </a:cubicBezTo>
                  <a:cubicBezTo>
                    <a:pt x="412" y="45"/>
                    <a:pt x="413" y="50"/>
                    <a:pt x="433" y="49"/>
                  </a:cubicBezTo>
                  <a:cubicBezTo>
                    <a:pt x="431" y="47"/>
                    <a:pt x="431" y="47"/>
                    <a:pt x="425" y="46"/>
                  </a:cubicBezTo>
                  <a:cubicBezTo>
                    <a:pt x="430" y="46"/>
                    <a:pt x="436" y="46"/>
                    <a:pt x="442" y="46"/>
                  </a:cubicBezTo>
                  <a:cubicBezTo>
                    <a:pt x="446" y="46"/>
                    <a:pt x="433" y="45"/>
                    <a:pt x="441" y="45"/>
                  </a:cubicBezTo>
                  <a:cubicBezTo>
                    <a:pt x="444" y="45"/>
                    <a:pt x="451" y="45"/>
                    <a:pt x="450" y="46"/>
                  </a:cubicBezTo>
                  <a:cubicBezTo>
                    <a:pt x="448" y="46"/>
                    <a:pt x="448" y="46"/>
                    <a:pt x="448" y="46"/>
                  </a:cubicBezTo>
                  <a:cubicBezTo>
                    <a:pt x="467" y="45"/>
                    <a:pt x="462" y="49"/>
                    <a:pt x="478" y="47"/>
                  </a:cubicBezTo>
                  <a:cubicBezTo>
                    <a:pt x="477" y="46"/>
                    <a:pt x="474" y="47"/>
                    <a:pt x="470" y="47"/>
                  </a:cubicBezTo>
                  <a:cubicBezTo>
                    <a:pt x="466" y="46"/>
                    <a:pt x="477" y="44"/>
                    <a:pt x="484" y="44"/>
                  </a:cubicBezTo>
                  <a:cubicBezTo>
                    <a:pt x="483" y="45"/>
                    <a:pt x="491" y="44"/>
                    <a:pt x="496" y="44"/>
                  </a:cubicBezTo>
                  <a:cubicBezTo>
                    <a:pt x="500" y="46"/>
                    <a:pt x="483" y="45"/>
                    <a:pt x="480" y="46"/>
                  </a:cubicBezTo>
                  <a:cubicBezTo>
                    <a:pt x="495" y="46"/>
                    <a:pt x="495" y="46"/>
                    <a:pt x="495" y="46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508" y="44"/>
                    <a:pt x="508" y="44"/>
                    <a:pt x="508" y="44"/>
                  </a:cubicBezTo>
                  <a:cubicBezTo>
                    <a:pt x="497" y="45"/>
                    <a:pt x="502" y="42"/>
                    <a:pt x="507" y="42"/>
                  </a:cubicBezTo>
                  <a:cubicBezTo>
                    <a:pt x="518" y="42"/>
                    <a:pt x="529" y="43"/>
                    <a:pt x="528" y="44"/>
                  </a:cubicBezTo>
                  <a:cubicBezTo>
                    <a:pt x="529" y="43"/>
                    <a:pt x="543" y="43"/>
                    <a:pt x="553" y="42"/>
                  </a:cubicBezTo>
                  <a:cubicBezTo>
                    <a:pt x="542" y="42"/>
                    <a:pt x="551" y="41"/>
                    <a:pt x="555" y="40"/>
                  </a:cubicBezTo>
                  <a:cubicBezTo>
                    <a:pt x="570" y="42"/>
                    <a:pt x="570" y="42"/>
                    <a:pt x="570" y="42"/>
                  </a:cubicBezTo>
                  <a:cubicBezTo>
                    <a:pt x="554" y="43"/>
                    <a:pt x="574" y="44"/>
                    <a:pt x="570" y="45"/>
                  </a:cubicBezTo>
                  <a:cubicBezTo>
                    <a:pt x="565" y="47"/>
                    <a:pt x="555" y="46"/>
                    <a:pt x="546" y="45"/>
                  </a:cubicBezTo>
                  <a:cubicBezTo>
                    <a:pt x="563" y="49"/>
                    <a:pt x="570" y="44"/>
                    <a:pt x="586" y="45"/>
                  </a:cubicBezTo>
                  <a:cubicBezTo>
                    <a:pt x="586" y="46"/>
                    <a:pt x="584" y="47"/>
                    <a:pt x="578" y="47"/>
                  </a:cubicBezTo>
                  <a:cubicBezTo>
                    <a:pt x="580" y="47"/>
                    <a:pt x="591" y="45"/>
                    <a:pt x="602" y="46"/>
                  </a:cubicBezTo>
                  <a:cubicBezTo>
                    <a:pt x="599" y="46"/>
                    <a:pt x="593" y="44"/>
                    <a:pt x="603" y="43"/>
                  </a:cubicBezTo>
                  <a:cubicBezTo>
                    <a:pt x="617" y="45"/>
                    <a:pt x="617" y="45"/>
                    <a:pt x="617" y="45"/>
                  </a:cubicBezTo>
                  <a:cubicBezTo>
                    <a:pt x="632" y="46"/>
                    <a:pt x="622" y="43"/>
                    <a:pt x="635" y="42"/>
                  </a:cubicBezTo>
                  <a:cubicBezTo>
                    <a:pt x="626" y="41"/>
                    <a:pt x="626" y="41"/>
                    <a:pt x="626" y="41"/>
                  </a:cubicBezTo>
                  <a:cubicBezTo>
                    <a:pt x="628" y="39"/>
                    <a:pt x="644" y="41"/>
                    <a:pt x="644" y="39"/>
                  </a:cubicBezTo>
                  <a:cubicBezTo>
                    <a:pt x="636" y="39"/>
                    <a:pt x="632" y="40"/>
                    <a:pt x="623" y="40"/>
                  </a:cubicBezTo>
                  <a:cubicBezTo>
                    <a:pt x="620" y="38"/>
                    <a:pt x="634" y="39"/>
                    <a:pt x="639" y="38"/>
                  </a:cubicBezTo>
                  <a:cubicBezTo>
                    <a:pt x="656" y="39"/>
                    <a:pt x="652" y="39"/>
                    <a:pt x="665" y="40"/>
                  </a:cubicBezTo>
                  <a:cubicBezTo>
                    <a:pt x="666" y="43"/>
                    <a:pt x="644" y="44"/>
                    <a:pt x="647" y="47"/>
                  </a:cubicBezTo>
                  <a:cubicBezTo>
                    <a:pt x="664" y="47"/>
                    <a:pt x="688" y="46"/>
                    <a:pt x="699" y="47"/>
                  </a:cubicBezTo>
                  <a:cubicBezTo>
                    <a:pt x="714" y="46"/>
                    <a:pt x="713" y="44"/>
                    <a:pt x="710" y="42"/>
                  </a:cubicBezTo>
                  <a:cubicBezTo>
                    <a:pt x="717" y="42"/>
                    <a:pt x="720" y="42"/>
                    <a:pt x="724" y="43"/>
                  </a:cubicBezTo>
                  <a:cubicBezTo>
                    <a:pt x="717" y="44"/>
                    <a:pt x="717" y="44"/>
                    <a:pt x="717" y="44"/>
                  </a:cubicBezTo>
                  <a:cubicBezTo>
                    <a:pt x="735" y="43"/>
                    <a:pt x="746" y="42"/>
                    <a:pt x="765" y="42"/>
                  </a:cubicBezTo>
                  <a:cubicBezTo>
                    <a:pt x="776" y="41"/>
                    <a:pt x="772" y="40"/>
                    <a:pt x="769" y="38"/>
                  </a:cubicBezTo>
                  <a:cubicBezTo>
                    <a:pt x="781" y="38"/>
                    <a:pt x="781" y="38"/>
                    <a:pt x="781" y="38"/>
                  </a:cubicBezTo>
                  <a:cubicBezTo>
                    <a:pt x="779" y="38"/>
                    <a:pt x="779" y="38"/>
                    <a:pt x="779" y="38"/>
                  </a:cubicBezTo>
                  <a:cubicBezTo>
                    <a:pt x="782" y="36"/>
                    <a:pt x="793" y="36"/>
                    <a:pt x="801" y="36"/>
                  </a:cubicBezTo>
                  <a:cubicBezTo>
                    <a:pt x="801" y="37"/>
                    <a:pt x="796" y="37"/>
                    <a:pt x="796" y="38"/>
                  </a:cubicBezTo>
                  <a:cubicBezTo>
                    <a:pt x="803" y="39"/>
                    <a:pt x="814" y="38"/>
                    <a:pt x="820" y="38"/>
                  </a:cubicBezTo>
                  <a:cubicBezTo>
                    <a:pt x="820" y="38"/>
                    <a:pt x="815" y="40"/>
                    <a:pt x="806" y="40"/>
                  </a:cubicBezTo>
                  <a:cubicBezTo>
                    <a:pt x="806" y="39"/>
                    <a:pt x="806" y="39"/>
                    <a:pt x="805" y="39"/>
                  </a:cubicBezTo>
                  <a:cubicBezTo>
                    <a:pt x="791" y="40"/>
                    <a:pt x="791" y="40"/>
                    <a:pt x="791" y="40"/>
                  </a:cubicBezTo>
                  <a:cubicBezTo>
                    <a:pt x="807" y="39"/>
                    <a:pt x="817" y="41"/>
                    <a:pt x="817" y="43"/>
                  </a:cubicBezTo>
                  <a:cubicBezTo>
                    <a:pt x="833" y="42"/>
                    <a:pt x="803" y="41"/>
                    <a:pt x="823" y="40"/>
                  </a:cubicBezTo>
                  <a:cubicBezTo>
                    <a:pt x="848" y="44"/>
                    <a:pt x="871" y="39"/>
                    <a:pt x="886" y="44"/>
                  </a:cubicBezTo>
                  <a:cubicBezTo>
                    <a:pt x="898" y="43"/>
                    <a:pt x="912" y="42"/>
                    <a:pt x="930" y="41"/>
                  </a:cubicBezTo>
                  <a:cubicBezTo>
                    <a:pt x="930" y="40"/>
                    <a:pt x="943" y="41"/>
                    <a:pt x="941" y="39"/>
                  </a:cubicBezTo>
                  <a:cubicBezTo>
                    <a:pt x="923" y="37"/>
                    <a:pt x="908" y="42"/>
                    <a:pt x="894" y="39"/>
                  </a:cubicBezTo>
                  <a:cubicBezTo>
                    <a:pt x="886" y="40"/>
                    <a:pt x="888" y="41"/>
                    <a:pt x="885" y="42"/>
                  </a:cubicBezTo>
                  <a:cubicBezTo>
                    <a:pt x="878" y="42"/>
                    <a:pt x="871" y="42"/>
                    <a:pt x="870" y="41"/>
                  </a:cubicBezTo>
                  <a:cubicBezTo>
                    <a:pt x="887" y="40"/>
                    <a:pt x="875" y="37"/>
                    <a:pt x="895" y="37"/>
                  </a:cubicBezTo>
                  <a:cubicBezTo>
                    <a:pt x="893" y="36"/>
                    <a:pt x="876" y="36"/>
                    <a:pt x="868" y="36"/>
                  </a:cubicBezTo>
                  <a:cubicBezTo>
                    <a:pt x="871" y="35"/>
                    <a:pt x="868" y="34"/>
                    <a:pt x="863" y="34"/>
                  </a:cubicBezTo>
                  <a:cubicBezTo>
                    <a:pt x="869" y="32"/>
                    <a:pt x="881" y="31"/>
                    <a:pt x="887" y="30"/>
                  </a:cubicBezTo>
                  <a:cubicBezTo>
                    <a:pt x="885" y="31"/>
                    <a:pt x="889" y="31"/>
                    <a:pt x="887" y="32"/>
                  </a:cubicBezTo>
                  <a:cubicBezTo>
                    <a:pt x="909" y="29"/>
                    <a:pt x="909" y="29"/>
                    <a:pt x="909" y="29"/>
                  </a:cubicBezTo>
                  <a:cubicBezTo>
                    <a:pt x="915" y="30"/>
                    <a:pt x="917" y="32"/>
                    <a:pt x="913" y="32"/>
                  </a:cubicBezTo>
                  <a:cubicBezTo>
                    <a:pt x="925" y="33"/>
                    <a:pt x="946" y="31"/>
                    <a:pt x="946" y="33"/>
                  </a:cubicBezTo>
                  <a:cubicBezTo>
                    <a:pt x="961" y="33"/>
                    <a:pt x="941" y="32"/>
                    <a:pt x="940" y="31"/>
                  </a:cubicBezTo>
                  <a:cubicBezTo>
                    <a:pt x="941" y="31"/>
                    <a:pt x="941" y="31"/>
                    <a:pt x="941" y="31"/>
                  </a:cubicBezTo>
                  <a:cubicBezTo>
                    <a:pt x="925" y="31"/>
                    <a:pt x="925" y="31"/>
                    <a:pt x="925" y="31"/>
                  </a:cubicBezTo>
                  <a:cubicBezTo>
                    <a:pt x="923" y="28"/>
                    <a:pt x="943" y="32"/>
                    <a:pt x="946" y="29"/>
                  </a:cubicBezTo>
                  <a:cubicBezTo>
                    <a:pt x="947" y="27"/>
                    <a:pt x="953" y="27"/>
                    <a:pt x="960" y="28"/>
                  </a:cubicBezTo>
                  <a:cubicBezTo>
                    <a:pt x="965" y="29"/>
                    <a:pt x="965" y="29"/>
                    <a:pt x="965" y="29"/>
                  </a:cubicBezTo>
                  <a:cubicBezTo>
                    <a:pt x="965" y="29"/>
                    <a:pt x="965" y="29"/>
                    <a:pt x="965" y="29"/>
                  </a:cubicBezTo>
                  <a:cubicBezTo>
                    <a:pt x="966" y="29"/>
                    <a:pt x="966" y="29"/>
                    <a:pt x="966" y="29"/>
                  </a:cubicBezTo>
                  <a:cubicBezTo>
                    <a:pt x="966" y="29"/>
                    <a:pt x="966" y="29"/>
                    <a:pt x="966" y="29"/>
                  </a:cubicBezTo>
                  <a:cubicBezTo>
                    <a:pt x="966" y="29"/>
                    <a:pt x="966" y="29"/>
                    <a:pt x="966" y="29"/>
                  </a:cubicBezTo>
                  <a:cubicBezTo>
                    <a:pt x="968" y="31"/>
                    <a:pt x="961" y="24"/>
                    <a:pt x="970" y="33"/>
                  </a:cubicBezTo>
                  <a:cubicBezTo>
                    <a:pt x="970" y="33"/>
                    <a:pt x="970" y="33"/>
                    <a:pt x="970" y="33"/>
                  </a:cubicBezTo>
                  <a:cubicBezTo>
                    <a:pt x="970" y="33"/>
                    <a:pt x="970" y="33"/>
                    <a:pt x="970" y="33"/>
                  </a:cubicBezTo>
                  <a:cubicBezTo>
                    <a:pt x="970" y="34"/>
                    <a:pt x="970" y="34"/>
                    <a:pt x="970" y="34"/>
                  </a:cubicBezTo>
                  <a:cubicBezTo>
                    <a:pt x="970" y="35"/>
                    <a:pt x="970" y="35"/>
                    <a:pt x="970" y="35"/>
                  </a:cubicBezTo>
                  <a:cubicBezTo>
                    <a:pt x="969" y="38"/>
                    <a:pt x="969" y="38"/>
                    <a:pt x="969" y="38"/>
                  </a:cubicBezTo>
                  <a:cubicBezTo>
                    <a:pt x="969" y="42"/>
                    <a:pt x="969" y="45"/>
                    <a:pt x="969" y="48"/>
                  </a:cubicBezTo>
                  <a:cubicBezTo>
                    <a:pt x="965" y="35"/>
                    <a:pt x="965" y="35"/>
                    <a:pt x="965" y="35"/>
                  </a:cubicBezTo>
                  <a:cubicBezTo>
                    <a:pt x="966" y="46"/>
                    <a:pt x="966" y="46"/>
                    <a:pt x="966" y="46"/>
                  </a:cubicBezTo>
                  <a:cubicBezTo>
                    <a:pt x="965" y="43"/>
                    <a:pt x="964" y="41"/>
                    <a:pt x="963" y="39"/>
                  </a:cubicBezTo>
                  <a:cubicBezTo>
                    <a:pt x="963" y="38"/>
                    <a:pt x="962" y="37"/>
                    <a:pt x="962" y="35"/>
                  </a:cubicBezTo>
                  <a:cubicBezTo>
                    <a:pt x="962" y="34"/>
                    <a:pt x="962" y="34"/>
                    <a:pt x="962" y="34"/>
                  </a:cubicBezTo>
                  <a:cubicBezTo>
                    <a:pt x="961" y="34"/>
                    <a:pt x="961" y="34"/>
                    <a:pt x="961" y="34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70" y="41"/>
                    <a:pt x="964" y="35"/>
                    <a:pt x="966" y="37"/>
                  </a:cubicBezTo>
                  <a:cubicBezTo>
                    <a:pt x="966" y="37"/>
                    <a:pt x="966" y="37"/>
                    <a:pt x="966" y="37"/>
                  </a:cubicBezTo>
                  <a:cubicBezTo>
                    <a:pt x="965" y="37"/>
                    <a:pt x="965" y="37"/>
                    <a:pt x="965" y="37"/>
                  </a:cubicBezTo>
                  <a:cubicBezTo>
                    <a:pt x="964" y="38"/>
                    <a:pt x="963" y="38"/>
                    <a:pt x="962" y="38"/>
                  </a:cubicBezTo>
                  <a:cubicBezTo>
                    <a:pt x="965" y="38"/>
                    <a:pt x="965" y="38"/>
                    <a:pt x="965" y="38"/>
                  </a:cubicBezTo>
                  <a:cubicBezTo>
                    <a:pt x="965" y="38"/>
                    <a:pt x="965" y="38"/>
                    <a:pt x="965" y="38"/>
                  </a:cubicBezTo>
                  <a:cubicBezTo>
                    <a:pt x="965" y="38"/>
                    <a:pt x="965" y="38"/>
                    <a:pt x="965" y="38"/>
                  </a:cubicBezTo>
                  <a:cubicBezTo>
                    <a:pt x="966" y="38"/>
                    <a:pt x="966" y="38"/>
                    <a:pt x="966" y="38"/>
                  </a:cubicBezTo>
                  <a:cubicBezTo>
                    <a:pt x="963" y="36"/>
                    <a:pt x="970" y="4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4"/>
                    <a:pt x="961" y="34"/>
                    <a:pt x="961" y="34"/>
                  </a:cubicBezTo>
                  <a:cubicBezTo>
                    <a:pt x="961" y="36"/>
                    <a:pt x="961" y="36"/>
                    <a:pt x="961" y="36"/>
                  </a:cubicBezTo>
                  <a:cubicBezTo>
                    <a:pt x="961" y="42"/>
                    <a:pt x="961" y="42"/>
                    <a:pt x="961" y="42"/>
                  </a:cubicBezTo>
                  <a:cubicBezTo>
                    <a:pt x="960" y="56"/>
                    <a:pt x="960" y="56"/>
                    <a:pt x="960" y="56"/>
                  </a:cubicBezTo>
                  <a:cubicBezTo>
                    <a:pt x="960" y="65"/>
                    <a:pt x="960" y="73"/>
                    <a:pt x="960" y="78"/>
                  </a:cubicBezTo>
                  <a:cubicBezTo>
                    <a:pt x="959" y="82"/>
                    <a:pt x="958" y="84"/>
                    <a:pt x="957" y="82"/>
                  </a:cubicBezTo>
                  <a:cubicBezTo>
                    <a:pt x="959" y="98"/>
                    <a:pt x="955" y="107"/>
                    <a:pt x="955" y="121"/>
                  </a:cubicBezTo>
                  <a:cubicBezTo>
                    <a:pt x="957" y="135"/>
                    <a:pt x="957" y="106"/>
                    <a:pt x="959" y="117"/>
                  </a:cubicBezTo>
                  <a:cubicBezTo>
                    <a:pt x="958" y="121"/>
                    <a:pt x="959" y="129"/>
                    <a:pt x="959" y="133"/>
                  </a:cubicBezTo>
                  <a:cubicBezTo>
                    <a:pt x="959" y="129"/>
                    <a:pt x="960" y="113"/>
                    <a:pt x="960" y="102"/>
                  </a:cubicBezTo>
                  <a:cubicBezTo>
                    <a:pt x="960" y="110"/>
                    <a:pt x="962" y="110"/>
                    <a:pt x="963" y="112"/>
                  </a:cubicBezTo>
                  <a:cubicBezTo>
                    <a:pt x="963" y="98"/>
                    <a:pt x="963" y="98"/>
                    <a:pt x="963" y="98"/>
                  </a:cubicBezTo>
                  <a:cubicBezTo>
                    <a:pt x="965" y="99"/>
                    <a:pt x="963" y="115"/>
                    <a:pt x="964" y="121"/>
                  </a:cubicBezTo>
                  <a:cubicBezTo>
                    <a:pt x="962" y="117"/>
                    <a:pt x="962" y="119"/>
                    <a:pt x="960" y="115"/>
                  </a:cubicBezTo>
                  <a:cubicBezTo>
                    <a:pt x="961" y="127"/>
                    <a:pt x="961" y="144"/>
                    <a:pt x="960" y="154"/>
                  </a:cubicBezTo>
                  <a:cubicBezTo>
                    <a:pt x="959" y="160"/>
                    <a:pt x="959" y="149"/>
                    <a:pt x="959" y="146"/>
                  </a:cubicBezTo>
                  <a:cubicBezTo>
                    <a:pt x="957" y="149"/>
                    <a:pt x="959" y="157"/>
                    <a:pt x="958" y="160"/>
                  </a:cubicBezTo>
                  <a:cubicBezTo>
                    <a:pt x="956" y="158"/>
                    <a:pt x="958" y="153"/>
                    <a:pt x="957" y="149"/>
                  </a:cubicBezTo>
                  <a:cubicBezTo>
                    <a:pt x="957" y="182"/>
                    <a:pt x="957" y="182"/>
                    <a:pt x="957" y="182"/>
                  </a:cubicBezTo>
                  <a:cubicBezTo>
                    <a:pt x="956" y="182"/>
                    <a:pt x="956" y="174"/>
                    <a:pt x="956" y="168"/>
                  </a:cubicBezTo>
                  <a:cubicBezTo>
                    <a:pt x="955" y="179"/>
                    <a:pt x="955" y="186"/>
                    <a:pt x="958" y="198"/>
                  </a:cubicBezTo>
                  <a:cubicBezTo>
                    <a:pt x="957" y="210"/>
                    <a:pt x="956" y="223"/>
                    <a:pt x="955" y="219"/>
                  </a:cubicBezTo>
                  <a:cubicBezTo>
                    <a:pt x="955" y="224"/>
                    <a:pt x="956" y="221"/>
                    <a:pt x="957" y="221"/>
                  </a:cubicBezTo>
                  <a:cubicBezTo>
                    <a:pt x="957" y="236"/>
                    <a:pt x="959" y="238"/>
                    <a:pt x="959" y="247"/>
                  </a:cubicBezTo>
                  <a:cubicBezTo>
                    <a:pt x="961" y="240"/>
                    <a:pt x="961" y="240"/>
                    <a:pt x="961" y="240"/>
                  </a:cubicBezTo>
                  <a:cubicBezTo>
                    <a:pt x="959" y="255"/>
                    <a:pt x="963" y="244"/>
                    <a:pt x="962" y="257"/>
                  </a:cubicBezTo>
                  <a:cubicBezTo>
                    <a:pt x="961" y="255"/>
                    <a:pt x="959" y="256"/>
                    <a:pt x="957" y="258"/>
                  </a:cubicBezTo>
                  <a:cubicBezTo>
                    <a:pt x="959" y="260"/>
                    <a:pt x="957" y="269"/>
                    <a:pt x="957" y="274"/>
                  </a:cubicBezTo>
                  <a:cubicBezTo>
                    <a:pt x="959" y="271"/>
                    <a:pt x="959" y="287"/>
                    <a:pt x="960" y="277"/>
                  </a:cubicBezTo>
                  <a:cubicBezTo>
                    <a:pt x="962" y="291"/>
                    <a:pt x="959" y="297"/>
                    <a:pt x="961" y="307"/>
                  </a:cubicBezTo>
                  <a:cubicBezTo>
                    <a:pt x="962" y="300"/>
                    <a:pt x="963" y="318"/>
                    <a:pt x="964" y="313"/>
                  </a:cubicBezTo>
                  <a:cubicBezTo>
                    <a:pt x="964" y="326"/>
                    <a:pt x="962" y="334"/>
                    <a:pt x="961" y="331"/>
                  </a:cubicBezTo>
                  <a:cubicBezTo>
                    <a:pt x="961" y="326"/>
                    <a:pt x="962" y="319"/>
                    <a:pt x="960" y="320"/>
                  </a:cubicBezTo>
                  <a:cubicBezTo>
                    <a:pt x="961" y="343"/>
                    <a:pt x="961" y="343"/>
                    <a:pt x="961" y="343"/>
                  </a:cubicBezTo>
                  <a:cubicBezTo>
                    <a:pt x="960" y="349"/>
                    <a:pt x="959" y="357"/>
                    <a:pt x="958" y="357"/>
                  </a:cubicBezTo>
                  <a:cubicBezTo>
                    <a:pt x="960" y="365"/>
                    <a:pt x="956" y="380"/>
                    <a:pt x="959" y="385"/>
                  </a:cubicBezTo>
                  <a:cubicBezTo>
                    <a:pt x="957" y="377"/>
                    <a:pt x="959" y="371"/>
                    <a:pt x="959" y="368"/>
                  </a:cubicBezTo>
                  <a:cubicBezTo>
                    <a:pt x="960" y="372"/>
                    <a:pt x="960" y="372"/>
                    <a:pt x="960" y="372"/>
                  </a:cubicBezTo>
                  <a:cubicBezTo>
                    <a:pt x="960" y="371"/>
                    <a:pt x="960" y="371"/>
                    <a:pt x="960" y="370"/>
                  </a:cubicBezTo>
                  <a:cubicBezTo>
                    <a:pt x="963" y="380"/>
                    <a:pt x="963" y="380"/>
                    <a:pt x="963" y="380"/>
                  </a:cubicBezTo>
                  <a:cubicBezTo>
                    <a:pt x="964" y="370"/>
                    <a:pt x="961" y="378"/>
                    <a:pt x="961" y="364"/>
                  </a:cubicBezTo>
                  <a:cubicBezTo>
                    <a:pt x="964" y="353"/>
                    <a:pt x="965" y="391"/>
                    <a:pt x="967" y="379"/>
                  </a:cubicBezTo>
                  <a:cubicBezTo>
                    <a:pt x="968" y="369"/>
                    <a:pt x="965" y="371"/>
                    <a:pt x="964" y="362"/>
                  </a:cubicBezTo>
                  <a:cubicBezTo>
                    <a:pt x="964" y="364"/>
                    <a:pt x="964" y="364"/>
                    <a:pt x="964" y="364"/>
                  </a:cubicBezTo>
                  <a:cubicBezTo>
                    <a:pt x="963" y="345"/>
                    <a:pt x="963" y="345"/>
                    <a:pt x="963" y="345"/>
                  </a:cubicBezTo>
                  <a:cubicBezTo>
                    <a:pt x="964" y="345"/>
                    <a:pt x="965" y="350"/>
                    <a:pt x="965" y="350"/>
                  </a:cubicBezTo>
                  <a:cubicBezTo>
                    <a:pt x="965" y="327"/>
                    <a:pt x="966" y="324"/>
                    <a:pt x="967" y="299"/>
                  </a:cubicBezTo>
                  <a:cubicBezTo>
                    <a:pt x="966" y="301"/>
                    <a:pt x="963" y="306"/>
                    <a:pt x="963" y="295"/>
                  </a:cubicBezTo>
                  <a:cubicBezTo>
                    <a:pt x="962" y="287"/>
                    <a:pt x="964" y="286"/>
                    <a:pt x="964" y="279"/>
                  </a:cubicBezTo>
                  <a:cubicBezTo>
                    <a:pt x="964" y="283"/>
                    <a:pt x="966" y="287"/>
                    <a:pt x="965" y="292"/>
                  </a:cubicBezTo>
                  <a:cubicBezTo>
                    <a:pt x="967" y="291"/>
                    <a:pt x="967" y="291"/>
                    <a:pt x="967" y="291"/>
                  </a:cubicBezTo>
                  <a:cubicBezTo>
                    <a:pt x="969" y="310"/>
                    <a:pt x="971" y="300"/>
                    <a:pt x="972" y="325"/>
                  </a:cubicBezTo>
                  <a:cubicBezTo>
                    <a:pt x="974" y="327"/>
                    <a:pt x="974" y="345"/>
                    <a:pt x="974" y="359"/>
                  </a:cubicBezTo>
                  <a:cubicBezTo>
                    <a:pt x="975" y="352"/>
                    <a:pt x="975" y="352"/>
                    <a:pt x="975" y="352"/>
                  </a:cubicBezTo>
                  <a:cubicBezTo>
                    <a:pt x="978" y="366"/>
                    <a:pt x="973" y="355"/>
                    <a:pt x="975" y="373"/>
                  </a:cubicBezTo>
                  <a:cubicBezTo>
                    <a:pt x="973" y="380"/>
                    <a:pt x="969" y="394"/>
                    <a:pt x="967" y="384"/>
                  </a:cubicBezTo>
                  <a:cubicBezTo>
                    <a:pt x="967" y="397"/>
                    <a:pt x="968" y="401"/>
                    <a:pt x="968" y="413"/>
                  </a:cubicBezTo>
                  <a:cubicBezTo>
                    <a:pt x="966" y="420"/>
                    <a:pt x="966" y="409"/>
                    <a:pt x="963" y="411"/>
                  </a:cubicBezTo>
                  <a:cubicBezTo>
                    <a:pt x="964" y="419"/>
                    <a:pt x="965" y="430"/>
                    <a:pt x="966" y="423"/>
                  </a:cubicBezTo>
                  <a:cubicBezTo>
                    <a:pt x="965" y="439"/>
                    <a:pt x="965" y="439"/>
                    <a:pt x="965" y="439"/>
                  </a:cubicBezTo>
                  <a:cubicBezTo>
                    <a:pt x="964" y="440"/>
                    <a:pt x="964" y="434"/>
                    <a:pt x="964" y="432"/>
                  </a:cubicBezTo>
                  <a:cubicBezTo>
                    <a:pt x="964" y="438"/>
                    <a:pt x="965" y="450"/>
                    <a:pt x="966" y="453"/>
                  </a:cubicBezTo>
                  <a:cubicBezTo>
                    <a:pt x="966" y="452"/>
                    <a:pt x="965" y="448"/>
                    <a:pt x="966" y="446"/>
                  </a:cubicBezTo>
                  <a:cubicBezTo>
                    <a:pt x="966" y="453"/>
                    <a:pt x="968" y="465"/>
                    <a:pt x="968" y="466"/>
                  </a:cubicBezTo>
                  <a:cubicBezTo>
                    <a:pt x="967" y="456"/>
                    <a:pt x="970" y="455"/>
                    <a:pt x="968" y="445"/>
                  </a:cubicBezTo>
                  <a:cubicBezTo>
                    <a:pt x="969" y="446"/>
                    <a:pt x="970" y="448"/>
                    <a:pt x="970" y="453"/>
                  </a:cubicBezTo>
                  <a:cubicBezTo>
                    <a:pt x="971" y="445"/>
                    <a:pt x="971" y="436"/>
                    <a:pt x="972" y="433"/>
                  </a:cubicBezTo>
                  <a:cubicBezTo>
                    <a:pt x="971" y="440"/>
                    <a:pt x="973" y="444"/>
                    <a:pt x="973" y="446"/>
                  </a:cubicBezTo>
                  <a:cubicBezTo>
                    <a:pt x="973" y="439"/>
                    <a:pt x="973" y="427"/>
                    <a:pt x="972" y="422"/>
                  </a:cubicBezTo>
                  <a:cubicBezTo>
                    <a:pt x="975" y="421"/>
                    <a:pt x="972" y="398"/>
                    <a:pt x="975" y="406"/>
                  </a:cubicBezTo>
                  <a:cubicBezTo>
                    <a:pt x="974" y="405"/>
                    <a:pt x="974" y="395"/>
                    <a:pt x="974" y="391"/>
                  </a:cubicBezTo>
                  <a:cubicBezTo>
                    <a:pt x="975" y="391"/>
                    <a:pt x="976" y="403"/>
                    <a:pt x="977" y="409"/>
                  </a:cubicBezTo>
                  <a:cubicBezTo>
                    <a:pt x="978" y="433"/>
                    <a:pt x="975" y="408"/>
                    <a:pt x="974" y="414"/>
                  </a:cubicBezTo>
                  <a:cubicBezTo>
                    <a:pt x="975" y="433"/>
                    <a:pt x="975" y="433"/>
                    <a:pt x="975" y="433"/>
                  </a:cubicBezTo>
                  <a:cubicBezTo>
                    <a:pt x="975" y="431"/>
                    <a:pt x="976" y="440"/>
                    <a:pt x="976" y="428"/>
                  </a:cubicBezTo>
                  <a:cubicBezTo>
                    <a:pt x="978" y="434"/>
                    <a:pt x="979" y="446"/>
                    <a:pt x="978" y="456"/>
                  </a:cubicBezTo>
                  <a:cubicBezTo>
                    <a:pt x="979" y="458"/>
                    <a:pt x="978" y="451"/>
                    <a:pt x="978" y="448"/>
                  </a:cubicBezTo>
                  <a:cubicBezTo>
                    <a:pt x="979" y="451"/>
                    <a:pt x="982" y="463"/>
                    <a:pt x="982" y="447"/>
                  </a:cubicBezTo>
                  <a:cubicBezTo>
                    <a:pt x="982" y="452"/>
                    <a:pt x="981" y="440"/>
                    <a:pt x="980" y="448"/>
                  </a:cubicBezTo>
                  <a:cubicBezTo>
                    <a:pt x="980" y="441"/>
                    <a:pt x="981" y="425"/>
                    <a:pt x="982" y="431"/>
                  </a:cubicBezTo>
                  <a:cubicBezTo>
                    <a:pt x="982" y="424"/>
                    <a:pt x="981" y="409"/>
                    <a:pt x="981" y="403"/>
                  </a:cubicBezTo>
                  <a:cubicBezTo>
                    <a:pt x="982" y="402"/>
                    <a:pt x="981" y="409"/>
                    <a:pt x="982" y="412"/>
                  </a:cubicBezTo>
                  <a:cubicBezTo>
                    <a:pt x="981" y="390"/>
                    <a:pt x="981" y="390"/>
                    <a:pt x="981" y="390"/>
                  </a:cubicBezTo>
                  <a:cubicBezTo>
                    <a:pt x="980" y="396"/>
                    <a:pt x="980" y="396"/>
                    <a:pt x="980" y="396"/>
                  </a:cubicBezTo>
                  <a:cubicBezTo>
                    <a:pt x="981" y="380"/>
                    <a:pt x="978" y="370"/>
                    <a:pt x="977" y="357"/>
                  </a:cubicBezTo>
                  <a:cubicBezTo>
                    <a:pt x="979" y="359"/>
                    <a:pt x="979" y="370"/>
                    <a:pt x="980" y="378"/>
                  </a:cubicBezTo>
                  <a:cubicBezTo>
                    <a:pt x="982" y="370"/>
                    <a:pt x="979" y="373"/>
                    <a:pt x="979" y="359"/>
                  </a:cubicBezTo>
                  <a:cubicBezTo>
                    <a:pt x="979" y="358"/>
                    <a:pt x="980" y="357"/>
                    <a:pt x="980" y="358"/>
                  </a:cubicBezTo>
                  <a:cubicBezTo>
                    <a:pt x="979" y="348"/>
                    <a:pt x="979" y="348"/>
                    <a:pt x="979" y="348"/>
                  </a:cubicBezTo>
                  <a:cubicBezTo>
                    <a:pt x="979" y="344"/>
                    <a:pt x="979" y="346"/>
                    <a:pt x="979" y="348"/>
                  </a:cubicBezTo>
                  <a:cubicBezTo>
                    <a:pt x="977" y="329"/>
                    <a:pt x="977" y="348"/>
                    <a:pt x="976" y="324"/>
                  </a:cubicBezTo>
                  <a:cubicBezTo>
                    <a:pt x="975" y="338"/>
                    <a:pt x="977" y="336"/>
                    <a:pt x="977" y="348"/>
                  </a:cubicBezTo>
                  <a:cubicBezTo>
                    <a:pt x="975" y="356"/>
                    <a:pt x="974" y="334"/>
                    <a:pt x="973" y="331"/>
                  </a:cubicBezTo>
                  <a:cubicBezTo>
                    <a:pt x="974" y="319"/>
                    <a:pt x="977" y="317"/>
                    <a:pt x="975" y="302"/>
                  </a:cubicBezTo>
                  <a:cubicBezTo>
                    <a:pt x="976" y="313"/>
                    <a:pt x="977" y="303"/>
                    <a:pt x="977" y="318"/>
                  </a:cubicBezTo>
                  <a:cubicBezTo>
                    <a:pt x="978" y="326"/>
                    <a:pt x="978" y="313"/>
                    <a:pt x="979" y="312"/>
                  </a:cubicBezTo>
                  <a:cubicBezTo>
                    <a:pt x="979" y="308"/>
                    <a:pt x="977" y="314"/>
                    <a:pt x="978" y="303"/>
                  </a:cubicBezTo>
                  <a:cubicBezTo>
                    <a:pt x="978" y="304"/>
                    <a:pt x="978" y="304"/>
                    <a:pt x="978" y="304"/>
                  </a:cubicBezTo>
                  <a:cubicBezTo>
                    <a:pt x="976" y="286"/>
                    <a:pt x="976" y="286"/>
                    <a:pt x="976" y="286"/>
                  </a:cubicBezTo>
                  <a:cubicBezTo>
                    <a:pt x="977" y="269"/>
                    <a:pt x="973" y="248"/>
                    <a:pt x="976" y="236"/>
                  </a:cubicBezTo>
                  <a:cubicBezTo>
                    <a:pt x="973" y="239"/>
                    <a:pt x="973" y="239"/>
                    <a:pt x="973" y="239"/>
                  </a:cubicBezTo>
                  <a:cubicBezTo>
                    <a:pt x="973" y="228"/>
                    <a:pt x="973" y="213"/>
                    <a:pt x="973" y="206"/>
                  </a:cubicBezTo>
                  <a:cubicBezTo>
                    <a:pt x="974" y="207"/>
                    <a:pt x="974" y="214"/>
                    <a:pt x="975" y="222"/>
                  </a:cubicBezTo>
                  <a:cubicBezTo>
                    <a:pt x="975" y="203"/>
                    <a:pt x="974" y="186"/>
                    <a:pt x="972" y="173"/>
                  </a:cubicBezTo>
                  <a:cubicBezTo>
                    <a:pt x="970" y="183"/>
                    <a:pt x="970" y="184"/>
                    <a:pt x="969" y="193"/>
                  </a:cubicBezTo>
                  <a:cubicBezTo>
                    <a:pt x="966" y="180"/>
                    <a:pt x="971" y="178"/>
                    <a:pt x="970" y="162"/>
                  </a:cubicBezTo>
                  <a:cubicBezTo>
                    <a:pt x="972" y="162"/>
                    <a:pt x="972" y="167"/>
                    <a:pt x="974" y="163"/>
                  </a:cubicBezTo>
                  <a:cubicBezTo>
                    <a:pt x="972" y="156"/>
                    <a:pt x="972" y="145"/>
                    <a:pt x="971" y="138"/>
                  </a:cubicBezTo>
                  <a:cubicBezTo>
                    <a:pt x="973" y="134"/>
                    <a:pt x="975" y="141"/>
                    <a:pt x="975" y="157"/>
                  </a:cubicBezTo>
                  <a:cubicBezTo>
                    <a:pt x="973" y="170"/>
                    <a:pt x="977" y="183"/>
                    <a:pt x="975" y="194"/>
                  </a:cubicBezTo>
                  <a:cubicBezTo>
                    <a:pt x="976" y="187"/>
                    <a:pt x="976" y="187"/>
                    <a:pt x="976" y="187"/>
                  </a:cubicBezTo>
                  <a:cubicBezTo>
                    <a:pt x="977" y="200"/>
                    <a:pt x="976" y="207"/>
                    <a:pt x="977" y="218"/>
                  </a:cubicBezTo>
                  <a:cubicBezTo>
                    <a:pt x="977" y="217"/>
                    <a:pt x="977" y="217"/>
                    <a:pt x="977" y="217"/>
                  </a:cubicBezTo>
                  <a:cubicBezTo>
                    <a:pt x="979" y="223"/>
                    <a:pt x="979" y="223"/>
                    <a:pt x="979" y="223"/>
                  </a:cubicBezTo>
                  <a:cubicBezTo>
                    <a:pt x="979" y="217"/>
                    <a:pt x="979" y="217"/>
                    <a:pt x="979" y="217"/>
                  </a:cubicBezTo>
                  <a:cubicBezTo>
                    <a:pt x="980" y="221"/>
                    <a:pt x="982" y="233"/>
                    <a:pt x="982" y="236"/>
                  </a:cubicBezTo>
                  <a:cubicBezTo>
                    <a:pt x="982" y="219"/>
                    <a:pt x="979" y="217"/>
                    <a:pt x="977" y="209"/>
                  </a:cubicBezTo>
                  <a:cubicBezTo>
                    <a:pt x="977" y="193"/>
                    <a:pt x="981" y="187"/>
                    <a:pt x="979" y="176"/>
                  </a:cubicBezTo>
                  <a:cubicBezTo>
                    <a:pt x="980" y="175"/>
                    <a:pt x="981" y="166"/>
                    <a:pt x="982" y="174"/>
                  </a:cubicBezTo>
                  <a:cubicBezTo>
                    <a:pt x="982" y="182"/>
                    <a:pt x="981" y="189"/>
                    <a:pt x="982" y="189"/>
                  </a:cubicBezTo>
                  <a:cubicBezTo>
                    <a:pt x="982" y="180"/>
                    <a:pt x="983" y="184"/>
                    <a:pt x="983" y="170"/>
                  </a:cubicBezTo>
                  <a:cubicBezTo>
                    <a:pt x="981" y="167"/>
                    <a:pt x="979" y="156"/>
                    <a:pt x="978" y="146"/>
                  </a:cubicBezTo>
                  <a:cubicBezTo>
                    <a:pt x="977" y="136"/>
                    <a:pt x="977" y="122"/>
                    <a:pt x="977" y="113"/>
                  </a:cubicBezTo>
                  <a:cubicBezTo>
                    <a:pt x="978" y="124"/>
                    <a:pt x="979" y="135"/>
                    <a:pt x="981" y="132"/>
                  </a:cubicBezTo>
                  <a:cubicBezTo>
                    <a:pt x="979" y="126"/>
                    <a:pt x="982" y="111"/>
                    <a:pt x="980" y="114"/>
                  </a:cubicBezTo>
                  <a:cubicBezTo>
                    <a:pt x="980" y="102"/>
                    <a:pt x="980" y="81"/>
                    <a:pt x="982" y="80"/>
                  </a:cubicBezTo>
                  <a:cubicBezTo>
                    <a:pt x="983" y="91"/>
                    <a:pt x="982" y="103"/>
                    <a:pt x="982" y="113"/>
                  </a:cubicBezTo>
                  <a:cubicBezTo>
                    <a:pt x="982" y="110"/>
                    <a:pt x="983" y="107"/>
                    <a:pt x="983" y="109"/>
                  </a:cubicBezTo>
                  <a:cubicBezTo>
                    <a:pt x="983" y="124"/>
                    <a:pt x="983" y="124"/>
                    <a:pt x="983" y="124"/>
                  </a:cubicBezTo>
                  <a:cubicBezTo>
                    <a:pt x="984" y="112"/>
                    <a:pt x="985" y="115"/>
                    <a:pt x="985" y="100"/>
                  </a:cubicBezTo>
                  <a:cubicBezTo>
                    <a:pt x="984" y="101"/>
                    <a:pt x="984" y="103"/>
                    <a:pt x="984" y="102"/>
                  </a:cubicBezTo>
                  <a:cubicBezTo>
                    <a:pt x="984" y="98"/>
                    <a:pt x="984" y="94"/>
                    <a:pt x="984" y="90"/>
                  </a:cubicBezTo>
                  <a:cubicBezTo>
                    <a:pt x="986" y="90"/>
                    <a:pt x="986" y="90"/>
                    <a:pt x="986" y="90"/>
                  </a:cubicBezTo>
                  <a:cubicBezTo>
                    <a:pt x="985" y="79"/>
                    <a:pt x="988" y="59"/>
                    <a:pt x="986" y="39"/>
                  </a:cubicBezTo>
                  <a:cubicBezTo>
                    <a:pt x="986" y="41"/>
                    <a:pt x="986" y="41"/>
                    <a:pt x="986" y="41"/>
                  </a:cubicBezTo>
                  <a:cubicBezTo>
                    <a:pt x="987" y="39"/>
                    <a:pt x="986" y="37"/>
                    <a:pt x="986" y="36"/>
                  </a:cubicBezTo>
                  <a:cubicBezTo>
                    <a:pt x="986" y="34"/>
                    <a:pt x="986" y="34"/>
                    <a:pt x="986" y="34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77" y="24"/>
                    <a:pt x="1007" y="54"/>
                    <a:pt x="966" y="13"/>
                  </a:cubicBezTo>
                  <a:cubicBezTo>
                    <a:pt x="966" y="13"/>
                    <a:pt x="966" y="13"/>
                    <a:pt x="966" y="13"/>
                  </a:cubicBezTo>
                  <a:cubicBezTo>
                    <a:pt x="965" y="13"/>
                    <a:pt x="965" y="13"/>
                    <a:pt x="965" y="13"/>
                  </a:cubicBezTo>
                  <a:cubicBezTo>
                    <a:pt x="964" y="13"/>
                    <a:pt x="964" y="13"/>
                    <a:pt x="964" y="13"/>
                  </a:cubicBezTo>
                  <a:cubicBezTo>
                    <a:pt x="961" y="13"/>
                    <a:pt x="959" y="14"/>
                    <a:pt x="957" y="14"/>
                  </a:cubicBezTo>
                  <a:cubicBezTo>
                    <a:pt x="953" y="15"/>
                    <a:pt x="948" y="16"/>
                    <a:pt x="940" y="16"/>
                  </a:cubicBezTo>
                  <a:cubicBezTo>
                    <a:pt x="945" y="15"/>
                    <a:pt x="942" y="15"/>
                    <a:pt x="942" y="14"/>
                  </a:cubicBezTo>
                  <a:cubicBezTo>
                    <a:pt x="933" y="15"/>
                    <a:pt x="929" y="13"/>
                    <a:pt x="920" y="12"/>
                  </a:cubicBezTo>
                  <a:cubicBezTo>
                    <a:pt x="930" y="14"/>
                    <a:pt x="914" y="15"/>
                    <a:pt x="921" y="15"/>
                  </a:cubicBezTo>
                  <a:cubicBezTo>
                    <a:pt x="921" y="17"/>
                    <a:pt x="904" y="17"/>
                    <a:pt x="895" y="17"/>
                  </a:cubicBezTo>
                  <a:cubicBezTo>
                    <a:pt x="890" y="14"/>
                    <a:pt x="923" y="16"/>
                    <a:pt x="909" y="13"/>
                  </a:cubicBezTo>
                  <a:cubicBezTo>
                    <a:pt x="900" y="13"/>
                    <a:pt x="898" y="14"/>
                    <a:pt x="904" y="15"/>
                  </a:cubicBezTo>
                  <a:cubicBezTo>
                    <a:pt x="893" y="14"/>
                    <a:pt x="877" y="14"/>
                    <a:pt x="869" y="12"/>
                  </a:cubicBezTo>
                  <a:cubicBezTo>
                    <a:pt x="855" y="14"/>
                    <a:pt x="850" y="13"/>
                    <a:pt x="842" y="16"/>
                  </a:cubicBezTo>
                  <a:cubicBezTo>
                    <a:pt x="849" y="16"/>
                    <a:pt x="849" y="14"/>
                    <a:pt x="858" y="15"/>
                  </a:cubicBezTo>
                  <a:cubicBezTo>
                    <a:pt x="848" y="17"/>
                    <a:pt x="848" y="17"/>
                    <a:pt x="848" y="17"/>
                  </a:cubicBezTo>
                  <a:cubicBezTo>
                    <a:pt x="835" y="17"/>
                    <a:pt x="825" y="15"/>
                    <a:pt x="816" y="15"/>
                  </a:cubicBezTo>
                  <a:cubicBezTo>
                    <a:pt x="826" y="14"/>
                    <a:pt x="826" y="14"/>
                    <a:pt x="826" y="14"/>
                  </a:cubicBezTo>
                  <a:cubicBezTo>
                    <a:pt x="825" y="15"/>
                    <a:pt x="825" y="15"/>
                    <a:pt x="825" y="15"/>
                  </a:cubicBezTo>
                  <a:cubicBezTo>
                    <a:pt x="829" y="14"/>
                    <a:pt x="841" y="14"/>
                    <a:pt x="839" y="13"/>
                  </a:cubicBezTo>
                  <a:cubicBezTo>
                    <a:pt x="831" y="15"/>
                    <a:pt x="824" y="13"/>
                    <a:pt x="813" y="14"/>
                  </a:cubicBezTo>
                  <a:cubicBezTo>
                    <a:pt x="814" y="14"/>
                    <a:pt x="814" y="14"/>
                    <a:pt x="814" y="14"/>
                  </a:cubicBezTo>
                  <a:cubicBezTo>
                    <a:pt x="794" y="15"/>
                    <a:pt x="780" y="11"/>
                    <a:pt x="768" y="15"/>
                  </a:cubicBezTo>
                  <a:cubicBezTo>
                    <a:pt x="771" y="15"/>
                    <a:pt x="778" y="16"/>
                    <a:pt x="776" y="17"/>
                  </a:cubicBezTo>
                  <a:cubicBezTo>
                    <a:pt x="772" y="16"/>
                    <a:pt x="760" y="16"/>
                    <a:pt x="760" y="15"/>
                  </a:cubicBezTo>
                  <a:cubicBezTo>
                    <a:pt x="764" y="15"/>
                    <a:pt x="764" y="15"/>
                    <a:pt x="764" y="15"/>
                  </a:cubicBezTo>
                  <a:cubicBezTo>
                    <a:pt x="753" y="14"/>
                    <a:pt x="746" y="14"/>
                    <a:pt x="742" y="15"/>
                  </a:cubicBezTo>
                  <a:cubicBezTo>
                    <a:pt x="739" y="16"/>
                    <a:pt x="742" y="17"/>
                    <a:pt x="734" y="18"/>
                  </a:cubicBezTo>
                  <a:cubicBezTo>
                    <a:pt x="715" y="17"/>
                    <a:pt x="742" y="15"/>
                    <a:pt x="729" y="13"/>
                  </a:cubicBezTo>
                  <a:cubicBezTo>
                    <a:pt x="711" y="15"/>
                    <a:pt x="711" y="15"/>
                    <a:pt x="711" y="15"/>
                  </a:cubicBezTo>
                  <a:cubicBezTo>
                    <a:pt x="707" y="14"/>
                    <a:pt x="707" y="14"/>
                    <a:pt x="707" y="14"/>
                  </a:cubicBezTo>
                  <a:cubicBezTo>
                    <a:pt x="680" y="12"/>
                    <a:pt x="659" y="16"/>
                    <a:pt x="630" y="16"/>
                  </a:cubicBezTo>
                  <a:cubicBezTo>
                    <a:pt x="630" y="14"/>
                    <a:pt x="651" y="13"/>
                    <a:pt x="658" y="13"/>
                  </a:cubicBezTo>
                  <a:cubicBezTo>
                    <a:pt x="649" y="11"/>
                    <a:pt x="636" y="14"/>
                    <a:pt x="624" y="13"/>
                  </a:cubicBezTo>
                  <a:cubicBezTo>
                    <a:pt x="613" y="12"/>
                    <a:pt x="605" y="14"/>
                    <a:pt x="607" y="15"/>
                  </a:cubicBezTo>
                  <a:cubicBezTo>
                    <a:pt x="593" y="16"/>
                    <a:pt x="597" y="14"/>
                    <a:pt x="595" y="14"/>
                  </a:cubicBezTo>
                  <a:cubicBezTo>
                    <a:pt x="591" y="16"/>
                    <a:pt x="573" y="15"/>
                    <a:pt x="562" y="16"/>
                  </a:cubicBezTo>
                  <a:cubicBezTo>
                    <a:pt x="562" y="15"/>
                    <a:pt x="562" y="15"/>
                    <a:pt x="562" y="15"/>
                  </a:cubicBezTo>
                  <a:cubicBezTo>
                    <a:pt x="545" y="16"/>
                    <a:pt x="545" y="16"/>
                    <a:pt x="545" y="16"/>
                  </a:cubicBezTo>
                  <a:cubicBezTo>
                    <a:pt x="549" y="16"/>
                    <a:pt x="545" y="17"/>
                    <a:pt x="545" y="18"/>
                  </a:cubicBezTo>
                  <a:cubicBezTo>
                    <a:pt x="541" y="18"/>
                    <a:pt x="541" y="18"/>
                    <a:pt x="541" y="18"/>
                  </a:cubicBezTo>
                  <a:cubicBezTo>
                    <a:pt x="557" y="22"/>
                    <a:pt x="579" y="16"/>
                    <a:pt x="596" y="20"/>
                  </a:cubicBezTo>
                  <a:cubicBezTo>
                    <a:pt x="591" y="20"/>
                    <a:pt x="598" y="21"/>
                    <a:pt x="592" y="21"/>
                  </a:cubicBezTo>
                  <a:cubicBezTo>
                    <a:pt x="588" y="21"/>
                    <a:pt x="587" y="21"/>
                    <a:pt x="587" y="20"/>
                  </a:cubicBezTo>
                  <a:cubicBezTo>
                    <a:pt x="584" y="21"/>
                    <a:pt x="577" y="22"/>
                    <a:pt x="586" y="22"/>
                  </a:cubicBezTo>
                  <a:cubicBezTo>
                    <a:pt x="586" y="25"/>
                    <a:pt x="567" y="24"/>
                    <a:pt x="554" y="25"/>
                  </a:cubicBezTo>
                  <a:cubicBezTo>
                    <a:pt x="544" y="24"/>
                    <a:pt x="565" y="23"/>
                    <a:pt x="570" y="21"/>
                  </a:cubicBezTo>
                  <a:cubicBezTo>
                    <a:pt x="565" y="22"/>
                    <a:pt x="561" y="23"/>
                    <a:pt x="554" y="22"/>
                  </a:cubicBezTo>
                  <a:cubicBezTo>
                    <a:pt x="556" y="20"/>
                    <a:pt x="556" y="20"/>
                    <a:pt x="556" y="20"/>
                  </a:cubicBezTo>
                  <a:cubicBezTo>
                    <a:pt x="538" y="21"/>
                    <a:pt x="551" y="22"/>
                    <a:pt x="547" y="24"/>
                  </a:cubicBezTo>
                  <a:cubicBezTo>
                    <a:pt x="542" y="26"/>
                    <a:pt x="531" y="24"/>
                    <a:pt x="526" y="24"/>
                  </a:cubicBezTo>
                  <a:cubicBezTo>
                    <a:pt x="532" y="23"/>
                    <a:pt x="532" y="23"/>
                    <a:pt x="532" y="23"/>
                  </a:cubicBezTo>
                  <a:cubicBezTo>
                    <a:pt x="518" y="23"/>
                    <a:pt x="515" y="25"/>
                    <a:pt x="503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512" y="25"/>
                    <a:pt x="516" y="20"/>
                    <a:pt x="525" y="21"/>
                  </a:cubicBezTo>
                  <a:cubicBezTo>
                    <a:pt x="502" y="19"/>
                    <a:pt x="530" y="17"/>
                    <a:pt x="537" y="15"/>
                  </a:cubicBezTo>
                  <a:cubicBezTo>
                    <a:pt x="527" y="16"/>
                    <a:pt x="518" y="15"/>
                    <a:pt x="513" y="14"/>
                  </a:cubicBezTo>
                  <a:cubicBezTo>
                    <a:pt x="499" y="17"/>
                    <a:pt x="483" y="13"/>
                    <a:pt x="469" y="16"/>
                  </a:cubicBezTo>
                  <a:cubicBezTo>
                    <a:pt x="462" y="16"/>
                    <a:pt x="476" y="15"/>
                    <a:pt x="468" y="15"/>
                  </a:cubicBezTo>
                  <a:cubicBezTo>
                    <a:pt x="453" y="15"/>
                    <a:pt x="438" y="15"/>
                    <a:pt x="422" y="16"/>
                  </a:cubicBezTo>
                  <a:cubicBezTo>
                    <a:pt x="414" y="16"/>
                    <a:pt x="416" y="15"/>
                    <a:pt x="414" y="14"/>
                  </a:cubicBezTo>
                  <a:cubicBezTo>
                    <a:pt x="375" y="13"/>
                    <a:pt x="360" y="18"/>
                    <a:pt x="318" y="17"/>
                  </a:cubicBezTo>
                  <a:cubicBezTo>
                    <a:pt x="324" y="16"/>
                    <a:pt x="324" y="16"/>
                    <a:pt x="324" y="16"/>
                  </a:cubicBezTo>
                  <a:cubicBezTo>
                    <a:pt x="315" y="16"/>
                    <a:pt x="308" y="15"/>
                    <a:pt x="303" y="17"/>
                  </a:cubicBezTo>
                  <a:cubicBezTo>
                    <a:pt x="292" y="13"/>
                    <a:pt x="266" y="19"/>
                    <a:pt x="252" y="15"/>
                  </a:cubicBezTo>
                  <a:cubicBezTo>
                    <a:pt x="233" y="14"/>
                    <a:pt x="232" y="17"/>
                    <a:pt x="217" y="18"/>
                  </a:cubicBezTo>
                  <a:cubicBezTo>
                    <a:pt x="217" y="17"/>
                    <a:pt x="222" y="16"/>
                    <a:pt x="214" y="15"/>
                  </a:cubicBezTo>
                  <a:cubicBezTo>
                    <a:pt x="205" y="16"/>
                    <a:pt x="205" y="16"/>
                    <a:pt x="205" y="16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17" y="0"/>
                    <a:pt x="180" y="37"/>
                    <a:pt x="183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3" y="35"/>
                    <a:pt x="183" y="35"/>
                    <a:pt x="183" y="35"/>
                  </a:cubicBezTo>
                  <a:cubicBezTo>
                    <a:pt x="183" y="38"/>
                    <a:pt x="183" y="38"/>
                    <a:pt x="183" y="38"/>
                  </a:cubicBezTo>
                  <a:cubicBezTo>
                    <a:pt x="184" y="55"/>
                    <a:pt x="184" y="55"/>
                    <a:pt x="184" y="55"/>
                  </a:cubicBezTo>
                  <a:cubicBezTo>
                    <a:pt x="184" y="90"/>
                    <a:pt x="184" y="90"/>
                    <a:pt x="184" y="90"/>
                  </a:cubicBezTo>
                  <a:cubicBezTo>
                    <a:pt x="185" y="113"/>
                    <a:pt x="185" y="137"/>
                    <a:pt x="185" y="163"/>
                  </a:cubicBezTo>
                  <a:cubicBezTo>
                    <a:pt x="185" y="163"/>
                    <a:pt x="185" y="160"/>
                    <a:pt x="184" y="159"/>
                  </a:cubicBezTo>
                  <a:cubicBezTo>
                    <a:pt x="184" y="193"/>
                    <a:pt x="188" y="226"/>
                    <a:pt x="186" y="255"/>
                  </a:cubicBezTo>
                  <a:cubicBezTo>
                    <a:pt x="187" y="260"/>
                    <a:pt x="188" y="276"/>
                    <a:pt x="189" y="271"/>
                  </a:cubicBezTo>
                  <a:cubicBezTo>
                    <a:pt x="189" y="265"/>
                    <a:pt x="191" y="264"/>
                    <a:pt x="192" y="264"/>
                  </a:cubicBezTo>
                  <a:cubicBezTo>
                    <a:pt x="194" y="289"/>
                    <a:pt x="189" y="276"/>
                    <a:pt x="190" y="293"/>
                  </a:cubicBezTo>
                  <a:cubicBezTo>
                    <a:pt x="187" y="299"/>
                    <a:pt x="188" y="283"/>
                    <a:pt x="186" y="283"/>
                  </a:cubicBezTo>
                  <a:cubicBezTo>
                    <a:pt x="188" y="307"/>
                    <a:pt x="188" y="307"/>
                    <a:pt x="188" y="307"/>
                  </a:cubicBezTo>
                  <a:cubicBezTo>
                    <a:pt x="187" y="321"/>
                    <a:pt x="188" y="334"/>
                    <a:pt x="187" y="346"/>
                  </a:cubicBezTo>
                  <a:cubicBezTo>
                    <a:pt x="187" y="341"/>
                    <a:pt x="185" y="345"/>
                    <a:pt x="186" y="336"/>
                  </a:cubicBezTo>
                  <a:cubicBezTo>
                    <a:pt x="186" y="337"/>
                    <a:pt x="186" y="336"/>
                    <a:pt x="186" y="338"/>
                  </a:cubicBezTo>
                  <a:cubicBezTo>
                    <a:pt x="187" y="317"/>
                    <a:pt x="185" y="327"/>
                    <a:pt x="184" y="308"/>
                  </a:cubicBezTo>
                  <a:cubicBezTo>
                    <a:pt x="185" y="324"/>
                    <a:pt x="186" y="346"/>
                    <a:pt x="185" y="360"/>
                  </a:cubicBezTo>
                  <a:cubicBezTo>
                    <a:pt x="187" y="357"/>
                    <a:pt x="186" y="372"/>
                    <a:pt x="187" y="376"/>
                  </a:cubicBezTo>
                  <a:cubicBezTo>
                    <a:pt x="187" y="377"/>
                    <a:pt x="187" y="377"/>
                    <a:pt x="187" y="377"/>
                  </a:cubicBezTo>
                  <a:cubicBezTo>
                    <a:pt x="187" y="377"/>
                    <a:pt x="188" y="379"/>
                    <a:pt x="188" y="381"/>
                  </a:cubicBezTo>
                  <a:cubicBezTo>
                    <a:pt x="188" y="385"/>
                    <a:pt x="188" y="385"/>
                    <a:pt x="188" y="385"/>
                  </a:cubicBezTo>
                  <a:cubicBezTo>
                    <a:pt x="188" y="385"/>
                    <a:pt x="188" y="385"/>
                    <a:pt x="188" y="385"/>
                  </a:cubicBezTo>
                  <a:cubicBezTo>
                    <a:pt x="188" y="385"/>
                    <a:pt x="188" y="385"/>
                    <a:pt x="188" y="385"/>
                  </a:cubicBezTo>
                  <a:cubicBezTo>
                    <a:pt x="188" y="386"/>
                    <a:pt x="188" y="386"/>
                    <a:pt x="188" y="386"/>
                  </a:cubicBezTo>
                  <a:cubicBezTo>
                    <a:pt x="188" y="386"/>
                    <a:pt x="188" y="386"/>
                    <a:pt x="188" y="386"/>
                  </a:cubicBezTo>
                  <a:cubicBezTo>
                    <a:pt x="188" y="386"/>
                    <a:pt x="188" y="386"/>
                    <a:pt x="188" y="386"/>
                  </a:cubicBezTo>
                  <a:cubicBezTo>
                    <a:pt x="202" y="364"/>
                    <a:pt x="192" y="379"/>
                    <a:pt x="195" y="375"/>
                  </a:cubicBezTo>
                  <a:cubicBezTo>
                    <a:pt x="195" y="375"/>
                    <a:pt x="195" y="375"/>
                    <a:pt x="195" y="375"/>
                  </a:cubicBezTo>
                  <a:cubicBezTo>
                    <a:pt x="195" y="375"/>
                    <a:pt x="195" y="375"/>
                    <a:pt x="195" y="375"/>
                  </a:cubicBezTo>
                  <a:cubicBezTo>
                    <a:pt x="195" y="375"/>
                    <a:pt x="195" y="375"/>
                    <a:pt x="195" y="375"/>
                  </a:cubicBezTo>
                  <a:cubicBezTo>
                    <a:pt x="194" y="375"/>
                    <a:pt x="194" y="375"/>
                    <a:pt x="194" y="375"/>
                  </a:cubicBezTo>
                  <a:cubicBezTo>
                    <a:pt x="193" y="376"/>
                    <a:pt x="193" y="376"/>
                    <a:pt x="193" y="376"/>
                  </a:cubicBezTo>
                  <a:cubicBezTo>
                    <a:pt x="189" y="376"/>
                    <a:pt x="189" y="376"/>
                    <a:pt x="189" y="376"/>
                  </a:cubicBezTo>
                  <a:cubicBezTo>
                    <a:pt x="183" y="379"/>
                    <a:pt x="191" y="376"/>
                    <a:pt x="185" y="379"/>
                  </a:cubicBezTo>
                  <a:cubicBezTo>
                    <a:pt x="178" y="384"/>
                    <a:pt x="150" y="399"/>
                    <a:pt x="147" y="398"/>
                  </a:cubicBezTo>
                  <a:cubicBezTo>
                    <a:pt x="138" y="403"/>
                    <a:pt x="136" y="406"/>
                    <a:pt x="126" y="411"/>
                  </a:cubicBezTo>
                  <a:cubicBezTo>
                    <a:pt x="127" y="410"/>
                    <a:pt x="129" y="408"/>
                    <a:pt x="129" y="408"/>
                  </a:cubicBezTo>
                  <a:cubicBezTo>
                    <a:pt x="108" y="418"/>
                    <a:pt x="83" y="433"/>
                    <a:pt x="63" y="442"/>
                  </a:cubicBezTo>
                  <a:cubicBezTo>
                    <a:pt x="47" y="451"/>
                    <a:pt x="34" y="459"/>
                    <a:pt x="25" y="466"/>
                  </a:cubicBezTo>
                  <a:cubicBezTo>
                    <a:pt x="29" y="463"/>
                    <a:pt x="41" y="457"/>
                    <a:pt x="34" y="462"/>
                  </a:cubicBezTo>
                  <a:cubicBezTo>
                    <a:pt x="30" y="466"/>
                    <a:pt x="24" y="469"/>
                    <a:pt x="17" y="473"/>
                  </a:cubicBezTo>
                  <a:cubicBezTo>
                    <a:pt x="18" y="471"/>
                    <a:pt x="0" y="481"/>
                    <a:pt x="13" y="473"/>
                  </a:cubicBezTo>
                  <a:cubicBezTo>
                    <a:pt x="12" y="473"/>
                    <a:pt x="11" y="473"/>
                    <a:pt x="10" y="473"/>
                  </a:cubicBezTo>
                  <a:cubicBezTo>
                    <a:pt x="8" y="474"/>
                    <a:pt x="8" y="474"/>
                    <a:pt x="8" y="474"/>
                  </a:cubicBezTo>
                  <a:cubicBezTo>
                    <a:pt x="7" y="475"/>
                    <a:pt x="7" y="475"/>
                    <a:pt x="7" y="475"/>
                  </a:cubicBezTo>
                  <a:cubicBezTo>
                    <a:pt x="7" y="475"/>
                    <a:pt x="7" y="475"/>
                    <a:pt x="7" y="475"/>
                  </a:cubicBezTo>
                  <a:cubicBezTo>
                    <a:pt x="7" y="475"/>
                    <a:pt x="7" y="475"/>
                    <a:pt x="7" y="475"/>
                  </a:cubicBezTo>
                  <a:cubicBezTo>
                    <a:pt x="1" y="452"/>
                    <a:pt x="15" y="506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7" y="500"/>
                    <a:pt x="21" y="500"/>
                    <a:pt x="25" y="500"/>
                  </a:cubicBezTo>
                  <a:cubicBezTo>
                    <a:pt x="33" y="500"/>
                    <a:pt x="40" y="500"/>
                    <a:pt x="40" y="501"/>
                  </a:cubicBezTo>
                  <a:cubicBezTo>
                    <a:pt x="43" y="501"/>
                    <a:pt x="65" y="501"/>
                    <a:pt x="73" y="500"/>
                  </a:cubicBezTo>
                  <a:cubicBezTo>
                    <a:pt x="74" y="501"/>
                    <a:pt x="61" y="500"/>
                    <a:pt x="61" y="501"/>
                  </a:cubicBezTo>
                  <a:cubicBezTo>
                    <a:pt x="71" y="501"/>
                    <a:pt x="71" y="501"/>
                    <a:pt x="71" y="501"/>
                  </a:cubicBezTo>
                  <a:cubicBezTo>
                    <a:pt x="71" y="502"/>
                    <a:pt x="71" y="502"/>
                    <a:pt x="71" y="502"/>
                  </a:cubicBezTo>
                  <a:cubicBezTo>
                    <a:pt x="90" y="502"/>
                    <a:pt x="93" y="499"/>
                    <a:pt x="104" y="499"/>
                  </a:cubicBezTo>
                  <a:cubicBezTo>
                    <a:pt x="104" y="499"/>
                    <a:pt x="104" y="499"/>
                    <a:pt x="104" y="499"/>
                  </a:cubicBezTo>
                  <a:cubicBezTo>
                    <a:pt x="111" y="498"/>
                    <a:pt x="111" y="498"/>
                    <a:pt x="111" y="498"/>
                  </a:cubicBezTo>
                  <a:cubicBezTo>
                    <a:pt x="102" y="501"/>
                    <a:pt x="102" y="501"/>
                    <a:pt x="102" y="501"/>
                  </a:cubicBezTo>
                  <a:cubicBezTo>
                    <a:pt x="114" y="500"/>
                    <a:pt x="120" y="498"/>
                    <a:pt x="134" y="498"/>
                  </a:cubicBezTo>
                  <a:cubicBezTo>
                    <a:pt x="135" y="499"/>
                    <a:pt x="135" y="499"/>
                    <a:pt x="135" y="499"/>
                  </a:cubicBezTo>
                  <a:cubicBezTo>
                    <a:pt x="143" y="498"/>
                    <a:pt x="143" y="498"/>
                    <a:pt x="143" y="498"/>
                  </a:cubicBezTo>
                  <a:cubicBezTo>
                    <a:pt x="142" y="498"/>
                    <a:pt x="141" y="498"/>
                    <a:pt x="142" y="498"/>
                  </a:cubicBezTo>
                  <a:cubicBezTo>
                    <a:pt x="150" y="496"/>
                    <a:pt x="167" y="497"/>
                    <a:pt x="174" y="496"/>
                  </a:cubicBezTo>
                  <a:cubicBezTo>
                    <a:pt x="179" y="496"/>
                    <a:pt x="184" y="498"/>
                    <a:pt x="191" y="497"/>
                  </a:cubicBezTo>
                  <a:cubicBezTo>
                    <a:pt x="189" y="499"/>
                    <a:pt x="189" y="499"/>
                    <a:pt x="189" y="499"/>
                  </a:cubicBezTo>
                  <a:cubicBezTo>
                    <a:pt x="172" y="499"/>
                    <a:pt x="183" y="497"/>
                    <a:pt x="164" y="498"/>
                  </a:cubicBezTo>
                  <a:cubicBezTo>
                    <a:pt x="178" y="501"/>
                    <a:pt x="217" y="501"/>
                    <a:pt x="242" y="501"/>
                  </a:cubicBezTo>
                  <a:cubicBezTo>
                    <a:pt x="263" y="499"/>
                    <a:pt x="297" y="502"/>
                    <a:pt x="306" y="498"/>
                  </a:cubicBezTo>
                  <a:cubicBezTo>
                    <a:pt x="304" y="500"/>
                    <a:pt x="304" y="500"/>
                    <a:pt x="304" y="500"/>
                  </a:cubicBezTo>
                  <a:cubicBezTo>
                    <a:pt x="339" y="501"/>
                    <a:pt x="339" y="501"/>
                    <a:pt x="339" y="501"/>
                  </a:cubicBezTo>
                  <a:cubicBezTo>
                    <a:pt x="368" y="500"/>
                    <a:pt x="399" y="502"/>
                    <a:pt x="421" y="499"/>
                  </a:cubicBezTo>
                  <a:cubicBezTo>
                    <a:pt x="428" y="501"/>
                    <a:pt x="428" y="501"/>
                    <a:pt x="428" y="501"/>
                  </a:cubicBezTo>
                  <a:cubicBezTo>
                    <a:pt x="451" y="496"/>
                    <a:pt x="507" y="499"/>
                    <a:pt x="523" y="494"/>
                  </a:cubicBezTo>
                  <a:cubicBezTo>
                    <a:pt x="536" y="495"/>
                    <a:pt x="519" y="496"/>
                    <a:pt x="517" y="497"/>
                  </a:cubicBezTo>
                  <a:cubicBezTo>
                    <a:pt x="527" y="497"/>
                    <a:pt x="544" y="494"/>
                    <a:pt x="553" y="496"/>
                  </a:cubicBezTo>
                  <a:cubicBezTo>
                    <a:pt x="553" y="497"/>
                    <a:pt x="539" y="497"/>
                    <a:pt x="545" y="497"/>
                  </a:cubicBezTo>
                  <a:cubicBezTo>
                    <a:pt x="552" y="499"/>
                    <a:pt x="556" y="496"/>
                    <a:pt x="564" y="497"/>
                  </a:cubicBezTo>
                  <a:cubicBezTo>
                    <a:pt x="560" y="496"/>
                    <a:pt x="576" y="494"/>
                    <a:pt x="588" y="494"/>
                  </a:cubicBezTo>
                  <a:cubicBezTo>
                    <a:pt x="586" y="494"/>
                    <a:pt x="586" y="494"/>
                    <a:pt x="585" y="494"/>
                  </a:cubicBezTo>
                  <a:cubicBezTo>
                    <a:pt x="583" y="492"/>
                    <a:pt x="592" y="493"/>
                    <a:pt x="597" y="493"/>
                  </a:cubicBezTo>
                  <a:cubicBezTo>
                    <a:pt x="597" y="493"/>
                    <a:pt x="597" y="493"/>
                    <a:pt x="595" y="493"/>
                  </a:cubicBezTo>
                  <a:cubicBezTo>
                    <a:pt x="657" y="491"/>
                    <a:pt x="727" y="490"/>
                    <a:pt x="792" y="491"/>
                  </a:cubicBezTo>
                  <a:cubicBezTo>
                    <a:pt x="780" y="493"/>
                    <a:pt x="780" y="493"/>
                    <a:pt x="780" y="493"/>
                  </a:cubicBezTo>
                  <a:cubicBezTo>
                    <a:pt x="789" y="492"/>
                    <a:pt x="806" y="492"/>
                    <a:pt x="811" y="493"/>
                  </a:cubicBezTo>
                  <a:cubicBezTo>
                    <a:pt x="810" y="493"/>
                    <a:pt x="810" y="493"/>
                    <a:pt x="810" y="493"/>
                  </a:cubicBezTo>
                  <a:cubicBezTo>
                    <a:pt x="827" y="495"/>
                    <a:pt x="829" y="490"/>
                    <a:pt x="842" y="493"/>
                  </a:cubicBezTo>
                  <a:cubicBezTo>
                    <a:pt x="840" y="493"/>
                    <a:pt x="840" y="493"/>
                    <a:pt x="840" y="493"/>
                  </a:cubicBezTo>
                  <a:cubicBezTo>
                    <a:pt x="861" y="493"/>
                    <a:pt x="873" y="496"/>
                    <a:pt x="893" y="495"/>
                  </a:cubicBezTo>
                  <a:cubicBezTo>
                    <a:pt x="909" y="496"/>
                    <a:pt x="908" y="497"/>
                    <a:pt x="919" y="498"/>
                  </a:cubicBezTo>
                  <a:cubicBezTo>
                    <a:pt x="928" y="498"/>
                    <a:pt x="932" y="496"/>
                    <a:pt x="933" y="496"/>
                  </a:cubicBezTo>
                  <a:cubicBezTo>
                    <a:pt x="928" y="496"/>
                    <a:pt x="928" y="496"/>
                    <a:pt x="928" y="496"/>
                  </a:cubicBezTo>
                  <a:cubicBezTo>
                    <a:pt x="923" y="494"/>
                    <a:pt x="938" y="495"/>
                    <a:pt x="945" y="494"/>
                  </a:cubicBezTo>
                  <a:cubicBezTo>
                    <a:pt x="940" y="492"/>
                    <a:pt x="942" y="488"/>
                    <a:pt x="924" y="486"/>
                  </a:cubicBezTo>
                  <a:cubicBezTo>
                    <a:pt x="910" y="487"/>
                    <a:pt x="910" y="483"/>
                    <a:pt x="895" y="483"/>
                  </a:cubicBezTo>
                  <a:cubicBezTo>
                    <a:pt x="886" y="486"/>
                    <a:pt x="873" y="481"/>
                    <a:pt x="859" y="483"/>
                  </a:cubicBezTo>
                  <a:cubicBezTo>
                    <a:pt x="866" y="481"/>
                    <a:pt x="842" y="482"/>
                    <a:pt x="854" y="480"/>
                  </a:cubicBezTo>
                  <a:cubicBezTo>
                    <a:pt x="848" y="479"/>
                    <a:pt x="824" y="482"/>
                    <a:pt x="813" y="480"/>
                  </a:cubicBezTo>
                  <a:cubicBezTo>
                    <a:pt x="815" y="480"/>
                    <a:pt x="814" y="479"/>
                    <a:pt x="817" y="479"/>
                  </a:cubicBezTo>
                  <a:cubicBezTo>
                    <a:pt x="802" y="480"/>
                    <a:pt x="806" y="477"/>
                    <a:pt x="795" y="477"/>
                  </a:cubicBezTo>
                  <a:cubicBezTo>
                    <a:pt x="795" y="480"/>
                    <a:pt x="795" y="480"/>
                    <a:pt x="795" y="480"/>
                  </a:cubicBezTo>
                  <a:cubicBezTo>
                    <a:pt x="791" y="480"/>
                    <a:pt x="790" y="479"/>
                    <a:pt x="786" y="479"/>
                  </a:cubicBezTo>
                  <a:cubicBezTo>
                    <a:pt x="789" y="479"/>
                    <a:pt x="795" y="480"/>
                    <a:pt x="792" y="481"/>
                  </a:cubicBezTo>
                  <a:cubicBezTo>
                    <a:pt x="787" y="482"/>
                    <a:pt x="782" y="482"/>
                    <a:pt x="776" y="482"/>
                  </a:cubicBezTo>
                  <a:cubicBezTo>
                    <a:pt x="776" y="482"/>
                    <a:pt x="780" y="481"/>
                    <a:pt x="783" y="481"/>
                  </a:cubicBezTo>
                  <a:cubicBezTo>
                    <a:pt x="783" y="481"/>
                    <a:pt x="771" y="481"/>
                    <a:pt x="770" y="480"/>
                  </a:cubicBezTo>
                  <a:cubicBezTo>
                    <a:pt x="774" y="479"/>
                    <a:pt x="780" y="479"/>
                    <a:pt x="784" y="478"/>
                  </a:cubicBezTo>
                  <a:cubicBezTo>
                    <a:pt x="767" y="477"/>
                    <a:pt x="782" y="477"/>
                    <a:pt x="775" y="476"/>
                  </a:cubicBezTo>
                  <a:cubicBezTo>
                    <a:pt x="777" y="478"/>
                    <a:pt x="760" y="477"/>
                    <a:pt x="752" y="477"/>
                  </a:cubicBezTo>
                  <a:cubicBezTo>
                    <a:pt x="751" y="476"/>
                    <a:pt x="758" y="477"/>
                    <a:pt x="760" y="476"/>
                  </a:cubicBezTo>
                  <a:cubicBezTo>
                    <a:pt x="743" y="472"/>
                    <a:pt x="735" y="477"/>
                    <a:pt x="713" y="476"/>
                  </a:cubicBezTo>
                  <a:cubicBezTo>
                    <a:pt x="713" y="476"/>
                    <a:pt x="716" y="475"/>
                    <a:pt x="717" y="475"/>
                  </a:cubicBezTo>
                  <a:cubicBezTo>
                    <a:pt x="707" y="476"/>
                    <a:pt x="700" y="474"/>
                    <a:pt x="693" y="475"/>
                  </a:cubicBezTo>
                  <a:cubicBezTo>
                    <a:pt x="684" y="475"/>
                    <a:pt x="692" y="472"/>
                    <a:pt x="677" y="472"/>
                  </a:cubicBezTo>
                  <a:cubicBezTo>
                    <a:pt x="681" y="475"/>
                    <a:pt x="659" y="472"/>
                    <a:pt x="659" y="475"/>
                  </a:cubicBezTo>
                  <a:cubicBezTo>
                    <a:pt x="647" y="473"/>
                    <a:pt x="647" y="473"/>
                    <a:pt x="647" y="473"/>
                  </a:cubicBezTo>
                  <a:cubicBezTo>
                    <a:pt x="637" y="475"/>
                    <a:pt x="650" y="478"/>
                    <a:pt x="630" y="478"/>
                  </a:cubicBezTo>
                  <a:cubicBezTo>
                    <a:pt x="612" y="477"/>
                    <a:pt x="631" y="473"/>
                    <a:pt x="621" y="472"/>
                  </a:cubicBezTo>
                  <a:cubicBezTo>
                    <a:pt x="616" y="474"/>
                    <a:pt x="616" y="474"/>
                    <a:pt x="616" y="474"/>
                  </a:cubicBezTo>
                  <a:cubicBezTo>
                    <a:pt x="608" y="472"/>
                    <a:pt x="608" y="472"/>
                    <a:pt x="608" y="472"/>
                  </a:cubicBezTo>
                  <a:cubicBezTo>
                    <a:pt x="609" y="472"/>
                    <a:pt x="609" y="472"/>
                    <a:pt x="609" y="472"/>
                  </a:cubicBezTo>
                  <a:cubicBezTo>
                    <a:pt x="604" y="473"/>
                    <a:pt x="594" y="472"/>
                    <a:pt x="594" y="472"/>
                  </a:cubicBezTo>
                  <a:cubicBezTo>
                    <a:pt x="595" y="471"/>
                    <a:pt x="600" y="471"/>
                    <a:pt x="601" y="470"/>
                  </a:cubicBezTo>
                  <a:cubicBezTo>
                    <a:pt x="593" y="472"/>
                    <a:pt x="566" y="467"/>
                    <a:pt x="557" y="471"/>
                  </a:cubicBezTo>
                  <a:cubicBezTo>
                    <a:pt x="552" y="470"/>
                    <a:pt x="541" y="470"/>
                    <a:pt x="543" y="469"/>
                  </a:cubicBezTo>
                  <a:cubicBezTo>
                    <a:pt x="538" y="471"/>
                    <a:pt x="519" y="468"/>
                    <a:pt x="512" y="469"/>
                  </a:cubicBezTo>
                  <a:cubicBezTo>
                    <a:pt x="513" y="469"/>
                    <a:pt x="506" y="468"/>
                    <a:pt x="501" y="468"/>
                  </a:cubicBezTo>
                  <a:cubicBezTo>
                    <a:pt x="508" y="469"/>
                    <a:pt x="503" y="470"/>
                    <a:pt x="499" y="471"/>
                  </a:cubicBezTo>
                  <a:cubicBezTo>
                    <a:pt x="492" y="469"/>
                    <a:pt x="475" y="470"/>
                    <a:pt x="472" y="468"/>
                  </a:cubicBezTo>
                  <a:cubicBezTo>
                    <a:pt x="462" y="469"/>
                    <a:pt x="466" y="471"/>
                    <a:pt x="464" y="473"/>
                  </a:cubicBezTo>
                  <a:cubicBezTo>
                    <a:pt x="457" y="471"/>
                    <a:pt x="438" y="471"/>
                    <a:pt x="441" y="469"/>
                  </a:cubicBezTo>
                  <a:cubicBezTo>
                    <a:pt x="446" y="469"/>
                    <a:pt x="458" y="470"/>
                    <a:pt x="456" y="468"/>
                  </a:cubicBezTo>
                  <a:cubicBezTo>
                    <a:pt x="446" y="467"/>
                    <a:pt x="452" y="469"/>
                    <a:pt x="443" y="469"/>
                  </a:cubicBezTo>
                  <a:cubicBezTo>
                    <a:pt x="444" y="469"/>
                    <a:pt x="438" y="468"/>
                    <a:pt x="439" y="467"/>
                  </a:cubicBezTo>
                  <a:cubicBezTo>
                    <a:pt x="434" y="467"/>
                    <a:pt x="427" y="467"/>
                    <a:pt x="420" y="467"/>
                  </a:cubicBezTo>
                  <a:cubicBezTo>
                    <a:pt x="431" y="468"/>
                    <a:pt x="413" y="468"/>
                    <a:pt x="420" y="469"/>
                  </a:cubicBezTo>
                  <a:cubicBezTo>
                    <a:pt x="430" y="468"/>
                    <a:pt x="430" y="468"/>
                    <a:pt x="430" y="468"/>
                  </a:cubicBezTo>
                  <a:cubicBezTo>
                    <a:pt x="443" y="468"/>
                    <a:pt x="433" y="469"/>
                    <a:pt x="438" y="470"/>
                  </a:cubicBezTo>
                  <a:cubicBezTo>
                    <a:pt x="415" y="470"/>
                    <a:pt x="420" y="473"/>
                    <a:pt x="399" y="474"/>
                  </a:cubicBezTo>
                  <a:cubicBezTo>
                    <a:pt x="395" y="473"/>
                    <a:pt x="388" y="473"/>
                    <a:pt x="385" y="473"/>
                  </a:cubicBezTo>
                  <a:cubicBezTo>
                    <a:pt x="392" y="472"/>
                    <a:pt x="391" y="470"/>
                    <a:pt x="387" y="470"/>
                  </a:cubicBezTo>
                  <a:cubicBezTo>
                    <a:pt x="375" y="472"/>
                    <a:pt x="366" y="469"/>
                    <a:pt x="356" y="468"/>
                  </a:cubicBezTo>
                  <a:cubicBezTo>
                    <a:pt x="365" y="469"/>
                    <a:pt x="360" y="470"/>
                    <a:pt x="357" y="471"/>
                  </a:cubicBezTo>
                  <a:cubicBezTo>
                    <a:pt x="337" y="472"/>
                    <a:pt x="349" y="470"/>
                    <a:pt x="340" y="469"/>
                  </a:cubicBezTo>
                  <a:cubicBezTo>
                    <a:pt x="309" y="469"/>
                    <a:pt x="289" y="466"/>
                    <a:pt x="264" y="468"/>
                  </a:cubicBezTo>
                  <a:cubicBezTo>
                    <a:pt x="276" y="470"/>
                    <a:pt x="276" y="470"/>
                    <a:pt x="276" y="470"/>
                  </a:cubicBezTo>
                  <a:cubicBezTo>
                    <a:pt x="280" y="468"/>
                    <a:pt x="280" y="468"/>
                    <a:pt x="280" y="468"/>
                  </a:cubicBezTo>
                  <a:cubicBezTo>
                    <a:pt x="289" y="469"/>
                    <a:pt x="278" y="472"/>
                    <a:pt x="272" y="473"/>
                  </a:cubicBezTo>
                  <a:cubicBezTo>
                    <a:pt x="271" y="473"/>
                    <a:pt x="256" y="473"/>
                    <a:pt x="262" y="472"/>
                  </a:cubicBezTo>
                  <a:cubicBezTo>
                    <a:pt x="247" y="473"/>
                    <a:pt x="247" y="473"/>
                    <a:pt x="247" y="473"/>
                  </a:cubicBezTo>
                  <a:cubicBezTo>
                    <a:pt x="249" y="474"/>
                    <a:pt x="259" y="473"/>
                    <a:pt x="252" y="474"/>
                  </a:cubicBezTo>
                  <a:cubicBezTo>
                    <a:pt x="247" y="474"/>
                    <a:pt x="231" y="473"/>
                    <a:pt x="241" y="472"/>
                  </a:cubicBezTo>
                  <a:cubicBezTo>
                    <a:pt x="233" y="472"/>
                    <a:pt x="223" y="473"/>
                    <a:pt x="225" y="474"/>
                  </a:cubicBezTo>
                  <a:cubicBezTo>
                    <a:pt x="212" y="474"/>
                    <a:pt x="226" y="471"/>
                    <a:pt x="232" y="471"/>
                  </a:cubicBezTo>
                  <a:cubicBezTo>
                    <a:pt x="222" y="470"/>
                    <a:pt x="223" y="469"/>
                    <a:pt x="226" y="468"/>
                  </a:cubicBezTo>
                  <a:cubicBezTo>
                    <a:pt x="212" y="468"/>
                    <a:pt x="212" y="468"/>
                    <a:pt x="212" y="468"/>
                  </a:cubicBezTo>
                  <a:cubicBezTo>
                    <a:pt x="215" y="468"/>
                    <a:pt x="215" y="467"/>
                    <a:pt x="218" y="467"/>
                  </a:cubicBezTo>
                  <a:cubicBezTo>
                    <a:pt x="209" y="466"/>
                    <a:pt x="202" y="468"/>
                    <a:pt x="194" y="466"/>
                  </a:cubicBezTo>
                  <a:cubicBezTo>
                    <a:pt x="191" y="468"/>
                    <a:pt x="191" y="468"/>
                    <a:pt x="191" y="468"/>
                  </a:cubicBezTo>
                  <a:cubicBezTo>
                    <a:pt x="165" y="467"/>
                    <a:pt x="167" y="466"/>
                    <a:pt x="144" y="466"/>
                  </a:cubicBezTo>
                  <a:cubicBezTo>
                    <a:pt x="148" y="468"/>
                    <a:pt x="148" y="468"/>
                    <a:pt x="148" y="468"/>
                  </a:cubicBezTo>
                  <a:cubicBezTo>
                    <a:pt x="129" y="470"/>
                    <a:pt x="134" y="466"/>
                    <a:pt x="110" y="466"/>
                  </a:cubicBezTo>
                  <a:cubicBezTo>
                    <a:pt x="96" y="467"/>
                    <a:pt x="87" y="468"/>
                    <a:pt x="89" y="470"/>
                  </a:cubicBezTo>
                  <a:cubicBezTo>
                    <a:pt x="81" y="470"/>
                    <a:pt x="79" y="469"/>
                    <a:pt x="76" y="469"/>
                  </a:cubicBezTo>
                  <a:cubicBezTo>
                    <a:pt x="70" y="470"/>
                    <a:pt x="56" y="472"/>
                    <a:pt x="47" y="470"/>
                  </a:cubicBezTo>
                  <a:cubicBezTo>
                    <a:pt x="53" y="470"/>
                    <a:pt x="59" y="469"/>
                    <a:pt x="65" y="469"/>
                  </a:cubicBezTo>
                  <a:cubicBezTo>
                    <a:pt x="63" y="467"/>
                    <a:pt x="44" y="469"/>
                    <a:pt x="33" y="468"/>
                  </a:cubicBezTo>
                  <a:cubicBezTo>
                    <a:pt x="30" y="468"/>
                    <a:pt x="22" y="469"/>
                    <a:pt x="14" y="470"/>
                  </a:cubicBezTo>
                  <a:cubicBezTo>
                    <a:pt x="14" y="470"/>
                    <a:pt x="14" y="470"/>
                    <a:pt x="14" y="470"/>
                  </a:cubicBezTo>
                  <a:cubicBezTo>
                    <a:pt x="14" y="470"/>
                    <a:pt x="14" y="470"/>
                    <a:pt x="14" y="470"/>
                  </a:cubicBezTo>
                  <a:cubicBezTo>
                    <a:pt x="29" y="533"/>
                    <a:pt x="18" y="487"/>
                    <a:pt x="21" y="501"/>
                  </a:cubicBezTo>
                  <a:cubicBezTo>
                    <a:pt x="21" y="501"/>
                    <a:pt x="21" y="501"/>
                    <a:pt x="21" y="501"/>
                  </a:cubicBezTo>
                  <a:cubicBezTo>
                    <a:pt x="21" y="501"/>
                    <a:pt x="21" y="501"/>
                    <a:pt x="21" y="501"/>
                  </a:cubicBezTo>
                  <a:cubicBezTo>
                    <a:pt x="22" y="501"/>
                    <a:pt x="22" y="501"/>
                    <a:pt x="22" y="501"/>
                  </a:cubicBezTo>
                  <a:cubicBezTo>
                    <a:pt x="22" y="501"/>
                    <a:pt x="22" y="501"/>
                    <a:pt x="22" y="501"/>
                  </a:cubicBezTo>
                  <a:cubicBezTo>
                    <a:pt x="22" y="501"/>
                    <a:pt x="22" y="501"/>
                    <a:pt x="22" y="501"/>
                  </a:cubicBezTo>
                  <a:cubicBezTo>
                    <a:pt x="24" y="500"/>
                    <a:pt x="24" y="500"/>
                    <a:pt x="24" y="500"/>
                  </a:cubicBezTo>
                  <a:cubicBezTo>
                    <a:pt x="26" y="498"/>
                    <a:pt x="26" y="498"/>
                    <a:pt x="26" y="498"/>
                  </a:cubicBezTo>
                  <a:cubicBezTo>
                    <a:pt x="31" y="495"/>
                    <a:pt x="31" y="495"/>
                    <a:pt x="31" y="495"/>
                  </a:cubicBezTo>
                  <a:cubicBezTo>
                    <a:pt x="35" y="492"/>
                    <a:pt x="38" y="490"/>
                    <a:pt x="40" y="488"/>
                  </a:cubicBezTo>
                  <a:cubicBezTo>
                    <a:pt x="35" y="489"/>
                    <a:pt x="35" y="486"/>
                    <a:pt x="45" y="480"/>
                  </a:cubicBezTo>
                  <a:cubicBezTo>
                    <a:pt x="44" y="481"/>
                    <a:pt x="59" y="473"/>
                    <a:pt x="66" y="470"/>
                  </a:cubicBezTo>
                  <a:cubicBezTo>
                    <a:pt x="63" y="473"/>
                    <a:pt x="83" y="464"/>
                    <a:pt x="69" y="473"/>
                  </a:cubicBezTo>
                  <a:cubicBezTo>
                    <a:pt x="64" y="474"/>
                    <a:pt x="61" y="474"/>
                    <a:pt x="56" y="478"/>
                  </a:cubicBezTo>
                  <a:cubicBezTo>
                    <a:pt x="60" y="477"/>
                    <a:pt x="70" y="473"/>
                    <a:pt x="80" y="469"/>
                  </a:cubicBezTo>
                  <a:cubicBezTo>
                    <a:pt x="80" y="470"/>
                    <a:pt x="75" y="473"/>
                    <a:pt x="70" y="476"/>
                  </a:cubicBezTo>
                  <a:cubicBezTo>
                    <a:pt x="73" y="474"/>
                    <a:pt x="71" y="475"/>
                    <a:pt x="70" y="474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411">
              <a:extLst>
                <a:ext uri="{FF2B5EF4-FFF2-40B4-BE49-F238E27FC236}">
                  <a16:creationId xmlns:a16="http://schemas.microsoft.com/office/drawing/2014/main" xmlns="" id="{4E94ACED-0577-41CA-8DEE-E7CB9AA8D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826" y="3236913"/>
              <a:ext cx="0" cy="3175"/>
            </a:xfrm>
            <a:custGeom>
              <a:avLst/>
              <a:gdLst>
                <a:gd name="T0" fmla="*/ 1 h 2"/>
                <a:gd name="T1" fmla="*/ 0 h 2"/>
                <a:gd name="T2" fmla="*/ 2 h 2"/>
                <a:gd name="T3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412">
              <a:extLst>
                <a:ext uri="{FF2B5EF4-FFF2-40B4-BE49-F238E27FC236}">
                  <a16:creationId xmlns:a16="http://schemas.microsoft.com/office/drawing/2014/main" xmlns="" id="{A90773E2-4847-4A63-A963-CFCDBA9BD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238" y="3016251"/>
              <a:ext cx="1588" cy="317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413">
              <a:extLst>
                <a:ext uri="{FF2B5EF4-FFF2-40B4-BE49-F238E27FC236}">
                  <a16:creationId xmlns:a16="http://schemas.microsoft.com/office/drawing/2014/main" xmlns="" id="{F9B67DC8-C75E-4510-94BB-D6615CB70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1201" y="2819401"/>
              <a:ext cx="1588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414">
              <a:extLst>
                <a:ext uri="{FF2B5EF4-FFF2-40B4-BE49-F238E27FC236}">
                  <a16:creationId xmlns:a16="http://schemas.microsoft.com/office/drawing/2014/main" xmlns="" id="{D805BF74-8D2E-409D-A431-0687349F0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776" y="3254376"/>
              <a:ext cx="0" cy="6350"/>
            </a:xfrm>
            <a:custGeom>
              <a:avLst/>
              <a:gdLst>
                <a:gd name="T0" fmla="*/ 4 h 4"/>
                <a:gd name="T1" fmla="*/ 0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" name="sunday">
            <a:hlinkClick r:id="" action="ppaction://media"/>
            <a:extLst>
              <a:ext uri="{FF2B5EF4-FFF2-40B4-BE49-F238E27FC236}">
                <a16:creationId xmlns:a16="http://schemas.microsoft.com/office/drawing/2014/main" xmlns="" id="{989D23F3-6CE6-4E8C-9D5C-A037BBA6B6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9871" y="1062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/>
      <p:bldP spid="3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58B1C6FF-7982-4B88-B946-35D4F9794534}"/>
              </a:ext>
            </a:extLst>
          </p:cNvPr>
          <p:cNvGrpSpPr/>
          <p:nvPr/>
        </p:nvGrpSpPr>
        <p:grpSpPr>
          <a:xfrm>
            <a:off x="4287425" y="5008643"/>
            <a:ext cx="761990" cy="740599"/>
            <a:chOff x="7926388" y="2433638"/>
            <a:chExt cx="1639887" cy="1593850"/>
          </a:xfrm>
        </p:grpSpPr>
        <p:sp>
          <p:nvSpPr>
            <p:cNvPr id="17" name="Freeform 83">
              <a:extLst>
                <a:ext uri="{FF2B5EF4-FFF2-40B4-BE49-F238E27FC236}">
                  <a16:creationId xmlns:a16="http://schemas.microsoft.com/office/drawing/2014/main" xmlns="" id="{E02FDDE3-A7D9-4C62-A82C-672D5CB14F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2433638"/>
              <a:ext cx="1639887" cy="1593850"/>
            </a:xfrm>
            <a:custGeom>
              <a:avLst/>
              <a:gdLst>
                <a:gd name="T0" fmla="*/ 1284 w 1326"/>
                <a:gd name="T1" fmla="*/ 466 h 1287"/>
                <a:gd name="T2" fmla="*/ 1168 w 1326"/>
                <a:gd name="T3" fmla="*/ 236 h 1287"/>
                <a:gd name="T4" fmla="*/ 1145 w 1326"/>
                <a:gd name="T5" fmla="*/ 211 h 1287"/>
                <a:gd name="T6" fmla="*/ 1048 w 1326"/>
                <a:gd name="T7" fmla="*/ 92 h 1287"/>
                <a:gd name="T8" fmla="*/ 812 w 1326"/>
                <a:gd name="T9" fmla="*/ 4 h 1287"/>
                <a:gd name="T10" fmla="*/ 554 w 1326"/>
                <a:gd name="T11" fmla="*/ 51 h 1287"/>
                <a:gd name="T12" fmla="*/ 338 w 1326"/>
                <a:gd name="T13" fmla="*/ 162 h 1287"/>
                <a:gd name="T14" fmla="*/ 38 w 1326"/>
                <a:gd name="T15" fmla="*/ 533 h 1287"/>
                <a:gd name="T16" fmla="*/ 150 w 1326"/>
                <a:gd name="T17" fmla="*/ 985 h 1287"/>
                <a:gd name="T18" fmla="*/ 186 w 1326"/>
                <a:gd name="T19" fmla="*/ 1024 h 1287"/>
                <a:gd name="T20" fmla="*/ 259 w 1326"/>
                <a:gd name="T21" fmla="*/ 1113 h 1287"/>
                <a:gd name="T22" fmla="*/ 269 w 1326"/>
                <a:gd name="T23" fmla="*/ 1120 h 1287"/>
                <a:gd name="T24" fmla="*/ 359 w 1326"/>
                <a:gd name="T25" fmla="*/ 1195 h 1287"/>
                <a:gd name="T26" fmla="*/ 856 w 1326"/>
                <a:gd name="T27" fmla="*/ 1223 h 1287"/>
                <a:gd name="T28" fmla="*/ 921 w 1326"/>
                <a:gd name="T29" fmla="*/ 1197 h 1287"/>
                <a:gd name="T30" fmla="*/ 1059 w 1326"/>
                <a:gd name="T31" fmla="*/ 1149 h 1287"/>
                <a:gd name="T32" fmla="*/ 1228 w 1326"/>
                <a:gd name="T33" fmla="*/ 968 h 1287"/>
                <a:gd name="T34" fmla="*/ 1321 w 1326"/>
                <a:gd name="T35" fmla="*/ 723 h 1287"/>
                <a:gd name="T36" fmla="*/ 1284 w 1326"/>
                <a:gd name="T37" fmla="*/ 466 h 1287"/>
                <a:gd name="T38" fmla="*/ 151 w 1326"/>
                <a:gd name="T39" fmla="*/ 696 h 1287"/>
                <a:gd name="T40" fmla="*/ 151 w 1326"/>
                <a:gd name="T41" fmla="*/ 696 h 1287"/>
                <a:gd name="T42" fmla="*/ 162 w 1326"/>
                <a:gd name="T43" fmla="*/ 656 h 1287"/>
                <a:gd name="T44" fmla="*/ 159 w 1326"/>
                <a:gd name="T45" fmla="*/ 679 h 1287"/>
                <a:gd name="T46" fmla="*/ 154 w 1326"/>
                <a:gd name="T47" fmla="*/ 711 h 1287"/>
                <a:gd name="T48" fmla="*/ 154 w 1326"/>
                <a:gd name="T49" fmla="*/ 711 h 1287"/>
                <a:gd name="T50" fmla="*/ 151 w 1326"/>
                <a:gd name="T51" fmla="*/ 698 h 1287"/>
                <a:gd name="T52" fmla="*/ 151 w 1326"/>
                <a:gd name="T53" fmla="*/ 697 h 1287"/>
                <a:gd name="T54" fmla="*/ 149 w 1326"/>
                <a:gd name="T55" fmla="*/ 672 h 1287"/>
                <a:gd name="T56" fmla="*/ 149 w 1326"/>
                <a:gd name="T57" fmla="*/ 627 h 1287"/>
                <a:gd name="T58" fmla="*/ 151 w 1326"/>
                <a:gd name="T59" fmla="*/ 601 h 1287"/>
                <a:gd name="T60" fmla="*/ 151 w 1326"/>
                <a:gd name="T61" fmla="*/ 596 h 1287"/>
                <a:gd name="T62" fmla="*/ 153 w 1326"/>
                <a:gd name="T63" fmla="*/ 585 h 1287"/>
                <a:gd name="T64" fmla="*/ 164 w 1326"/>
                <a:gd name="T65" fmla="*/ 541 h 1287"/>
                <a:gd name="T66" fmla="*/ 171 w 1326"/>
                <a:gd name="T67" fmla="*/ 520 h 1287"/>
                <a:gd name="T68" fmla="*/ 174 w 1326"/>
                <a:gd name="T69" fmla="*/ 513 h 1287"/>
                <a:gd name="T70" fmla="*/ 178 w 1326"/>
                <a:gd name="T71" fmla="*/ 505 h 1287"/>
                <a:gd name="T72" fmla="*/ 201 w 1326"/>
                <a:gd name="T73" fmla="*/ 464 h 1287"/>
                <a:gd name="T74" fmla="*/ 225 w 1326"/>
                <a:gd name="T75" fmla="*/ 430 h 1287"/>
                <a:gd name="T76" fmla="*/ 390 w 1326"/>
                <a:gd name="T77" fmla="*/ 276 h 1287"/>
                <a:gd name="T78" fmla="*/ 162 w 1326"/>
                <a:gd name="T79" fmla="*/ 656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6" h="1287">
                  <a:moveTo>
                    <a:pt x="1284" y="466"/>
                  </a:moveTo>
                  <a:cubicBezTo>
                    <a:pt x="1260" y="382"/>
                    <a:pt x="1224" y="303"/>
                    <a:pt x="1168" y="236"/>
                  </a:cubicBezTo>
                  <a:cubicBezTo>
                    <a:pt x="1160" y="227"/>
                    <a:pt x="1153" y="219"/>
                    <a:pt x="1145" y="211"/>
                  </a:cubicBezTo>
                  <a:cubicBezTo>
                    <a:pt x="1118" y="167"/>
                    <a:pt x="1087" y="125"/>
                    <a:pt x="1048" y="92"/>
                  </a:cubicBezTo>
                  <a:cubicBezTo>
                    <a:pt x="981" y="37"/>
                    <a:pt x="898" y="9"/>
                    <a:pt x="812" y="4"/>
                  </a:cubicBezTo>
                  <a:cubicBezTo>
                    <a:pt x="724" y="0"/>
                    <a:pt x="636" y="21"/>
                    <a:pt x="554" y="51"/>
                  </a:cubicBezTo>
                  <a:cubicBezTo>
                    <a:pt x="478" y="80"/>
                    <a:pt x="405" y="116"/>
                    <a:pt x="338" y="162"/>
                  </a:cubicBezTo>
                  <a:cubicBezTo>
                    <a:pt x="208" y="251"/>
                    <a:pt x="76" y="374"/>
                    <a:pt x="38" y="533"/>
                  </a:cubicBezTo>
                  <a:cubicBezTo>
                    <a:pt x="0" y="693"/>
                    <a:pt x="47" y="860"/>
                    <a:pt x="150" y="985"/>
                  </a:cubicBezTo>
                  <a:cubicBezTo>
                    <a:pt x="162" y="999"/>
                    <a:pt x="173" y="1011"/>
                    <a:pt x="186" y="1024"/>
                  </a:cubicBezTo>
                  <a:cubicBezTo>
                    <a:pt x="203" y="1058"/>
                    <a:pt x="228" y="1088"/>
                    <a:pt x="259" y="1113"/>
                  </a:cubicBezTo>
                  <a:cubicBezTo>
                    <a:pt x="262" y="1115"/>
                    <a:pt x="266" y="1118"/>
                    <a:pt x="269" y="1120"/>
                  </a:cubicBezTo>
                  <a:cubicBezTo>
                    <a:pt x="295" y="1149"/>
                    <a:pt x="325" y="1174"/>
                    <a:pt x="359" y="1195"/>
                  </a:cubicBezTo>
                  <a:cubicBezTo>
                    <a:pt x="508" y="1287"/>
                    <a:pt x="696" y="1280"/>
                    <a:pt x="856" y="1223"/>
                  </a:cubicBezTo>
                  <a:cubicBezTo>
                    <a:pt x="878" y="1216"/>
                    <a:pt x="899" y="1207"/>
                    <a:pt x="921" y="1197"/>
                  </a:cubicBezTo>
                  <a:cubicBezTo>
                    <a:pt x="969" y="1187"/>
                    <a:pt x="1016" y="1173"/>
                    <a:pt x="1059" y="1149"/>
                  </a:cubicBezTo>
                  <a:cubicBezTo>
                    <a:pt x="1134" y="1108"/>
                    <a:pt x="1183" y="1037"/>
                    <a:pt x="1228" y="968"/>
                  </a:cubicBezTo>
                  <a:cubicBezTo>
                    <a:pt x="1278" y="892"/>
                    <a:pt x="1316" y="815"/>
                    <a:pt x="1321" y="723"/>
                  </a:cubicBezTo>
                  <a:cubicBezTo>
                    <a:pt x="1326" y="637"/>
                    <a:pt x="1307" y="548"/>
                    <a:pt x="1284" y="466"/>
                  </a:cubicBezTo>
                  <a:close/>
                  <a:moveTo>
                    <a:pt x="151" y="696"/>
                  </a:moveTo>
                  <a:cubicBezTo>
                    <a:pt x="151" y="693"/>
                    <a:pt x="151" y="694"/>
                    <a:pt x="151" y="696"/>
                  </a:cubicBezTo>
                  <a:close/>
                  <a:moveTo>
                    <a:pt x="162" y="656"/>
                  </a:moveTo>
                  <a:cubicBezTo>
                    <a:pt x="161" y="664"/>
                    <a:pt x="160" y="671"/>
                    <a:pt x="159" y="679"/>
                  </a:cubicBezTo>
                  <a:cubicBezTo>
                    <a:pt x="157" y="689"/>
                    <a:pt x="155" y="700"/>
                    <a:pt x="154" y="711"/>
                  </a:cubicBezTo>
                  <a:cubicBezTo>
                    <a:pt x="154" y="711"/>
                    <a:pt x="154" y="711"/>
                    <a:pt x="154" y="711"/>
                  </a:cubicBezTo>
                  <a:cubicBezTo>
                    <a:pt x="153" y="706"/>
                    <a:pt x="152" y="702"/>
                    <a:pt x="151" y="698"/>
                  </a:cubicBezTo>
                  <a:cubicBezTo>
                    <a:pt x="151" y="698"/>
                    <a:pt x="151" y="698"/>
                    <a:pt x="151" y="697"/>
                  </a:cubicBezTo>
                  <a:cubicBezTo>
                    <a:pt x="150" y="689"/>
                    <a:pt x="150" y="681"/>
                    <a:pt x="149" y="672"/>
                  </a:cubicBezTo>
                  <a:cubicBezTo>
                    <a:pt x="148" y="657"/>
                    <a:pt x="148" y="642"/>
                    <a:pt x="149" y="627"/>
                  </a:cubicBezTo>
                  <a:cubicBezTo>
                    <a:pt x="149" y="618"/>
                    <a:pt x="150" y="609"/>
                    <a:pt x="151" y="601"/>
                  </a:cubicBezTo>
                  <a:cubicBezTo>
                    <a:pt x="151" y="601"/>
                    <a:pt x="151" y="598"/>
                    <a:pt x="151" y="596"/>
                  </a:cubicBezTo>
                  <a:cubicBezTo>
                    <a:pt x="152" y="593"/>
                    <a:pt x="153" y="585"/>
                    <a:pt x="153" y="585"/>
                  </a:cubicBezTo>
                  <a:cubicBezTo>
                    <a:pt x="156" y="571"/>
                    <a:pt x="160" y="556"/>
                    <a:pt x="164" y="541"/>
                  </a:cubicBezTo>
                  <a:cubicBezTo>
                    <a:pt x="166" y="534"/>
                    <a:pt x="169" y="527"/>
                    <a:pt x="171" y="520"/>
                  </a:cubicBezTo>
                  <a:cubicBezTo>
                    <a:pt x="172" y="518"/>
                    <a:pt x="173" y="516"/>
                    <a:pt x="174" y="513"/>
                  </a:cubicBezTo>
                  <a:cubicBezTo>
                    <a:pt x="174" y="512"/>
                    <a:pt x="177" y="507"/>
                    <a:pt x="178" y="505"/>
                  </a:cubicBezTo>
                  <a:cubicBezTo>
                    <a:pt x="185" y="491"/>
                    <a:pt x="192" y="477"/>
                    <a:pt x="201" y="464"/>
                  </a:cubicBezTo>
                  <a:cubicBezTo>
                    <a:pt x="209" y="451"/>
                    <a:pt x="219" y="436"/>
                    <a:pt x="225" y="430"/>
                  </a:cubicBezTo>
                  <a:cubicBezTo>
                    <a:pt x="275" y="369"/>
                    <a:pt x="329" y="319"/>
                    <a:pt x="390" y="276"/>
                  </a:cubicBezTo>
                  <a:cubicBezTo>
                    <a:pt x="274" y="370"/>
                    <a:pt x="187" y="508"/>
                    <a:pt x="162" y="656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84">
              <a:extLst>
                <a:ext uri="{FF2B5EF4-FFF2-40B4-BE49-F238E27FC236}">
                  <a16:creationId xmlns:a16="http://schemas.microsoft.com/office/drawing/2014/main" xmlns="" id="{86A0C524-BA3A-449D-A632-8D058097A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462213"/>
              <a:ext cx="1597025" cy="1538288"/>
            </a:xfrm>
            <a:custGeom>
              <a:avLst/>
              <a:gdLst>
                <a:gd name="T0" fmla="*/ 726 w 1292"/>
                <a:gd name="T1" fmla="*/ 1197 h 1242"/>
                <a:gd name="T2" fmla="*/ 362 w 1292"/>
                <a:gd name="T3" fmla="*/ 1165 h 1242"/>
                <a:gd name="T4" fmla="*/ 103 w 1292"/>
                <a:gd name="T5" fmla="*/ 920 h 1242"/>
                <a:gd name="T6" fmla="*/ 35 w 1292"/>
                <a:gd name="T7" fmla="*/ 517 h 1242"/>
                <a:gd name="T8" fmla="*/ 241 w 1292"/>
                <a:gd name="T9" fmla="*/ 182 h 1242"/>
                <a:gd name="T10" fmla="*/ 417 w 1292"/>
                <a:gd name="T11" fmla="*/ 77 h 1242"/>
                <a:gd name="T12" fmla="*/ 616 w 1292"/>
                <a:gd name="T13" fmla="*/ 29 h 1242"/>
                <a:gd name="T14" fmla="*/ 984 w 1292"/>
                <a:gd name="T15" fmla="*/ 80 h 1242"/>
                <a:gd name="T16" fmla="*/ 1221 w 1292"/>
                <a:gd name="T17" fmla="*/ 326 h 1242"/>
                <a:gd name="T18" fmla="*/ 1264 w 1292"/>
                <a:gd name="T19" fmla="*/ 518 h 1242"/>
                <a:gd name="T20" fmla="*/ 1262 w 1292"/>
                <a:gd name="T21" fmla="*/ 697 h 1242"/>
                <a:gd name="T22" fmla="*/ 1135 w 1292"/>
                <a:gd name="T23" fmla="*/ 986 h 1242"/>
                <a:gd name="T24" fmla="*/ 830 w 1292"/>
                <a:gd name="T25" fmla="*/ 1170 h 1242"/>
                <a:gd name="T26" fmla="*/ 726 w 1292"/>
                <a:gd name="T27" fmla="*/ 1197 h 1242"/>
                <a:gd name="T28" fmla="*/ 732 w 1292"/>
                <a:gd name="T29" fmla="*/ 1220 h 1242"/>
                <a:gd name="T30" fmla="*/ 1096 w 1292"/>
                <a:gd name="T31" fmla="*/ 1057 h 1242"/>
                <a:gd name="T32" fmla="*/ 1270 w 1292"/>
                <a:gd name="T33" fmla="*/ 779 h 1242"/>
                <a:gd name="T34" fmla="*/ 1292 w 1292"/>
                <a:gd name="T35" fmla="*/ 603 h 1242"/>
                <a:gd name="T36" fmla="*/ 1271 w 1292"/>
                <a:gd name="T37" fmla="*/ 406 h 1242"/>
                <a:gd name="T38" fmla="*/ 1067 w 1292"/>
                <a:gd name="T39" fmla="*/ 99 h 1242"/>
                <a:gd name="T40" fmla="*/ 708 w 1292"/>
                <a:gd name="T41" fmla="*/ 0 h 1242"/>
                <a:gd name="T42" fmla="*/ 305 w 1292"/>
                <a:gd name="T43" fmla="*/ 107 h 1242"/>
                <a:gd name="T44" fmla="*/ 38 w 1292"/>
                <a:gd name="T45" fmla="*/ 420 h 1242"/>
                <a:gd name="T46" fmla="*/ 0 w 1292"/>
                <a:gd name="T47" fmla="*/ 624 h 1242"/>
                <a:gd name="T48" fmla="*/ 42 w 1292"/>
                <a:gd name="T49" fmla="*/ 841 h 1242"/>
                <a:gd name="T50" fmla="*/ 276 w 1292"/>
                <a:gd name="T51" fmla="*/ 1146 h 1242"/>
                <a:gd name="T52" fmla="*/ 635 w 1292"/>
                <a:gd name="T53" fmla="*/ 1233 h 1242"/>
                <a:gd name="T54" fmla="*/ 732 w 1292"/>
                <a:gd name="T55" fmla="*/ 1220 h 1242"/>
                <a:gd name="T56" fmla="*/ 726 w 1292"/>
                <a:gd name="T57" fmla="*/ 119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2" h="1242">
                  <a:moveTo>
                    <a:pt x="726" y="1197"/>
                  </a:moveTo>
                  <a:cubicBezTo>
                    <a:pt x="605" y="1221"/>
                    <a:pt x="476" y="1215"/>
                    <a:pt x="362" y="1165"/>
                  </a:cubicBezTo>
                  <a:cubicBezTo>
                    <a:pt x="250" y="1116"/>
                    <a:pt x="160" y="1028"/>
                    <a:pt x="103" y="920"/>
                  </a:cubicBezTo>
                  <a:cubicBezTo>
                    <a:pt x="38" y="798"/>
                    <a:pt x="7" y="653"/>
                    <a:pt x="35" y="517"/>
                  </a:cubicBezTo>
                  <a:cubicBezTo>
                    <a:pt x="62" y="385"/>
                    <a:pt x="138" y="268"/>
                    <a:pt x="241" y="182"/>
                  </a:cubicBezTo>
                  <a:cubicBezTo>
                    <a:pt x="294" y="138"/>
                    <a:pt x="353" y="103"/>
                    <a:pt x="417" y="77"/>
                  </a:cubicBezTo>
                  <a:cubicBezTo>
                    <a:pt x="480" y="51"/>
                    <a:pt x="548" y="36"/>
                    <a:pt x="616" y="29"/>
                  </a:cubicBezTo>
                  <a:cubicBezTo>
                    <a:pt x="740" y="16"/>
                    <a:pt x="870" y="27"/>
                    <a:pt x="984" y="80"/>
                  </a:cubicBezTo>
                  <a:cubicBezTo>
                    <a:pt x="1091" y="130"/>
                    <a:pt x="1176" y="216"/>
                    <a:pt x="1221" y="326"/>
                  </a:cubicBezTo>
                  <a:cubicBezTo>
                    <a:pt x="1246" y="387"/>
                    <a:pt x="1258" y="453"/>
                    <a:pt x="1264" y="518"/>
                  </a:cubicBezTo>
                  <a:cubicBezTo>
                    <a:pt x="1269" y="578"/>
                    <a:pt x="1269" y="638"/>
                    <a:pt x="1262" y="697"/>
                  </a:cubicBezTo>
                  <a:cubicBezTo>
                    <a:pt x="1248" y="804"/>
                    <a:pt x="1206" y="906"/>
                    <a:pt x="1135" y="986"/>
                  </a:cubicBezTo>
                  <a:cubicBezTo>
                    <a:pt x="1054" y="1077"/>
                    <a:pt x="944" y="1135"/>
                    <a:pt x="830" y="1170"/>
                  </a:cubicBezTo>
                  <a:cubicBezTo>
                    <a:pt x="796" y="1181"/>
                    <a:pt x="761" y="1189"/>
                    <a:pt x="726" y="1197"/>
                  </a:cubicBezTo>
                  <a:cubicBezTo>
                    <a:pt x="711" y="1200"/>
                    <a:pt x="717" y="1223"/>
                    <a:pt x="732" y="1220"/>
                  </a:cubicBezTo>
                  <a:cubicBezTo>
                    <a:pt x="863" y="1192"/>
                    <a:pt x="993" y="1144"/>
                    <a:pt x="1096" y="1057"/>
                  </a:cubicBezTo>
                  <a:cubicBezTo>
                    <a:pt x="1182" y="985"/>
                    <a:pt x="1242" y="887"/>
                    <a:pt x="1270" y="779"/>
                  </a:cubicBezTo>
                  <a:cubicBezTo>
                    <a:pt x="1285" y="721"/>
                    <a:pt x="1292" y="662"/>
                    <a:pt x="1292" y="603"/>
                  </a:cubicBezTo>
                  <a:cubicBezTo>
                    <a:pt x="1292" y="537"/>
                    <a:pt x="1286" y="470"/>
                    <a:pt x="1271" y="406"/>
                  </a:cubicBezTo>
                  <a:cubicBezTo>
                    <a:pt x="1243" y="282"/>
                    <a:pt x="1173" y="171"/>
                    <a:pt x="1067" y="99"/>
                  </a:cubicBezTo>
                  <a:cubicBezTo>
                    <a:pt x="962" y="28"/>
                    <a:pt x="834" y="0"/>
                    <a:pt x="708" y="0"/>
                  </a:cubicBezTo>
                  <a:cubicBezTo>
                    <a:pt x="567" y="0"/>
                    <a:pt x="426" y="32"/>
                    <a:pt x="305" y="107"/>
                  </a:cubicBezTo>
                  <a:cubicBezTo>
                    <a:pt x="186" y="180"/>
                    <a:pt x="90" y="289"/>
                    <a:pt x="38" y="420"/>
                  </a:cubicBezTo>
                  <a:cubicBezTo>
                    <a:pt x="13" y="485"/>
                    <a:pt x="0" y="555"/>
                    <a:pt x="0" y="624"/>
                  </a:cubicBezTo>
                  <a:cubicBezTo>
                    <a:pt x="1" y="698"/>
                    <a:pt x="17" y="772"/>
                    <a:pt x="42" y="841"/>
                  </a:cubicBezTo>
                  <a:cubicBezTo>
                    <a:pt x="87" y="964"/>
                    <a:pt x="165" y="1075"/>
                    <a:pt x="276" y="1146"/>
                  </a:cubicBezTo>
                  <a:cubicBezTo>
                    <a:pt x="382" y="1215"/>
                    <a:pt x="509" y="1242"/>
                    <a:pt x="635" y="1233"/>
                  </a:cubicBezTo>
                  <a:cubicBezTo>
                    <a:pt x="667" y="1231"/>
                    <a:pt x="700" y="1226"/>
                    <a:pt x="732" y="1220"/>
                  </a:cubicBezTo>
                  <a:cubicBezTo>
                    <a:pt x="747" y="1217"/>
                    <a:pt x="741" y="1193"/>
                    <a:pt x="726" y="119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85">
              <a:extLst>
                <a:ext uri="{FF2B5EF4-FFF2-40B4-BE49-F238E27FC236}">
                  <a16:creationId xmlns:a16="http://schemas.microsoft.com/office/drawing/2014/main" xmlns="" id="{61887F19-3276-419C-A12D-09E2CA2A8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2881313"/>
              <a:ext cx="550862" cy="896938"/>
            </a:xfrm>
            <a:custGeom>
              <a:avLst/>
              <a:gdLst>
                <a:gd name="T0" fmla="*/ 15 w 446"/>
                <a:gd name="T1" fmla="*/ 25 h 724"/>
                <a:gd name="T2" fmla="*/ 199 w 446"/>
                <a:gd name="T3" fmla="*/ 74 h 724"/>
                <a:gd name="T4" fmla="*/ 341 w 446"/>
                <a:gd name="T5" fmla="*/ 201 h 724"/>
                <a:gd name="T6" fmla="*/ 415 w 446"/>
                <a:gd name="T7" fmla="*/ 389 h 724"/>
                <a:gd name="T8" fmla="*/ 393 w 446"/>
                <a:gd name="T9" fmla="*/ 490 h 724"/>
                <a:gd name="T10" fmla="*/ 349 w 446"/>
                <a:gd name="T11" fmla="*/ 569 h 724"/>
                <a:gd name="T12" fmla="*/ 169 w 446"/>
                <a:gd name="T13" fmla="*/ 701 h 724"/>
                <a:gd name="T14" fmla="*/ 165 w 446"/>
                <a:gd name="T15" fmla="*/ 717 h 724"/>
                <a:gd name="T16" fmla="*/ 181 w 446"/>
                <a:gd name="T17" fmla="*/ 721 h 724"/>
                <a:gd name="T18" fmla="*/ 354 w 446"/>
                <a:gd name="T19" fmla="*/ 601 h 724"/>
                <a:gd name="T20" fmla="*/ 407 w 446"/>
                <a:gd name="T21" fmla="*/ 520 h 724"/>
                <a:gd name="T22" fmla="*/ 437 w 446"/>
                <a:gd name="T23" fmla="*/ 420 h 724"/>
                <a:gd name="T24" fmla="*/ 379 w 446"/>
                <a:gd name="T25" fmla="*/ 215 h 724"/>
                <a:gd name="T26" fmla="*/ 236 w 446"/>
                <a:gd name="T27" fmla="*/ 67 h 724"/>
                <a:gd name="T28" fmla="*/ 22 w 446"/>
                <a:gd name="T29" fmla="*/ 2 h 724"/>
                <a:gd name="T30" fmla="*/ 15 w 446"/>
                <a:gd name="T31" fmla="*/ 2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724">
                  <a:moveTo>
                    <a:pt x="15" y="25"/>
                  </a:moveTo>
                  <a:cubicBezTo>
                    <a:pt x="78" y="36"/>
                    <a:pt x="142" y="47"/>
                    <a:pt x="199" y="74"/>
                  </a:cubicBezTo>
                  <a:cubicBezTo>
                    <a:pt x="259" y="102"/>
                    <a:pt x="304" y="147"/>
                    <a:pt x="341" y="201"/>
                  </a:cubicBezTo>
                  <a:cubicBezTo>
                    <a:pt x="379" y="256"/>
                    <a:pt x="413" y="321"/>
                    <a:pt x="415" y="389"/>
                  </a:cubicBezTo>
                  <a:cubicBezTo>
                    <a:pt x="416" y="424"/>
                    <a:pt x="406" y="458"/>
                    <a:pt x="393" y="490"/>
                  </a:cubicBezTo>
                  <a:cubicBezTo>
                    <a:pt x="382" y="518"/>
                    <a:pt x="368" y="545"/>
                    <a:pt x="349" y="569"/>
                  </a:cubicBezTo>
                  <a:cubicBezTo>
                    <a:pt x="303" y="630"/>
                    <a:pt x="239" y="671"/>
                    <a:pt x="169" y="701"/>
                  </a:cubicBezTo>
                  <a:cubicBezTo>
                    <a:pt x="163" y="703"/>
                    <a:pt x="162" y="712"/>
                    <a:pt x="165" y="717"/>
                  </a:cubicBezTo>
                  <a:cubicBezTo>
                    <a:pt x="168" y="723"/>
                    <a:pt x="175" y="724"/>
                    <a:pt x="181" y="721"/>
                  </a:cubicBezTo>
                  <a:cubicBezTo>
                    <a:pt x="246" y="694"/>
                    <a:pt x="308" y="655"/>
                    <a:pt x="354" y="601"/>
                  </a:cubicBezTo>
                  <a:cubicBezTo>
                    <a:pt x="375" y="576"/>
                    <a:pt x="393" y="550"/>
                    <a:pt x="407" y="520"/>
                  </a:cubicBezTo>
                  <a:cubicBezTo>
                    <a:pt x="421" y="489"/>
                    <a:pt x="433" y="455"/>
                    <a:pt x="437" y="420"/>
                  </a:cubicBezTo>
                  <a:cubicBezTo>
                    <a:pt x="446" y="348"/>
                    <a:pt x="416" y="276"/>
                    <a:pt x="379" y="215"/>
                  </a:cubicBezTo>
                  <a:cubicBezTo>
                    <a:pt x="343" y="156"/>
                    <a:pt x="297" y="102"/>
                    <a:pt x="236" y="67"/>
                  </a:cubicBezTo>
                  <a:cubicBezTo>
                    <a:pt x="171" y="29"/>
                    <a:pt x="95" y="14"/>
                    <a:pt x="22" y="2"/>
                  </a:cubicBezTo>
                  <a:cubicBezTo>
                    <a:pt x="7" y="0"/>
                    <a:pt x="0" y="23"/>
                    <a:pt x="15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86">
              <a:extLst>
                <a:ext uri="{FF2B5EF4-FFF2-40B4-BE49-F238E27FC236}">
                  <a16:creationId xmlns:a16="http://schemas.microsoft.com/office/drawing/2014/main" xmlns="" id="{77AFABF9-AEB0-43A8-AA49-3274C62D7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2586038"/>
              <a:ext cx="601662" cy="1306513"/>
            </a:xfrm>
            <a:custGeom>
              <a:avLst/>
              <a:gdLst>
                <a:gd name="T0" fmla="*/ 14 w 486"/>
                <a:gd name="T1" fmla="*/ 27 h 1055"/>
                <a:gd name="T2" fmla="*/ 218 w 486"/>
                <a:gd name="T3" fmla="*/ 187 h 1055"/>
                <a:gd name="T4" fmla="*/ 293 w 486"/>
                <a:gd name="T5" fmla="*/ 293 h 1055"/>
                <a:gd name="T6" fmla="*/ 356 w 486"/>
                <a:gd name="T7" fmla="*/ 409 h 1055"/>
                <a:gd name="T8" fmla="*/ 404 w 486"/>
                <a:gd name="T9" fmla="*/ 508 h 1055"/>
                <a:gd name="T10" fmla="*/ 436 w 486"/>
                <a:gd name="T11" fmla="*/ 619 h 1055"/>
                <a:gd name="T12" fmla="*/ 448 w 486"/>
                <a:gd name="T13" fmla="*/ 805 h 1055"/>
                <a:gd name="T14" fmla="*/ 355 w 486"/>
                <a:gd name="T15" fmla="*/ 1027 h 1055"/>
                <a:gd name="T16" fmla="*/ 372 w 486"/>
                <a:gd name="T17" fmla="*/ 1044 h 1055"/>
                <a:gd name="T18" fmla="*/ 466 w 486"/>
                <a:gd name="T19" fmla="*/ 653 h 1055"/>
                <a:gd name="T20" fmla="*/ 438 w 486"/>
                <a:gd name="T21" fmla="*/ 530 h 1055"/>
                <a:gd name="T22" fmla="*/ 393 w 486"/>
                <a:gd name="T23" fmla="*/ 427 h 1055"/>
                <a:gd name="T24" fmla="*/ 257 w 486"/>
                <a:gd name="T25" fmla="*/ 197 h 1055"/>
                <a:gd name="T26" fmla="*/ 26 w 486"/>
                <a:gd name="T27" fmla="*/ 7 h 1055"/>
                <a:gd name="T28" fmla="*/ 14 w 486"/>
                <a:gd name="T29" fmla="*/ 2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1055">
                  <a:moveTo>
                    <a:pt x="14" y="27"/>
                  </a:moveTo>
                  <a:cubicBezTo>
                    <a:pt x="92" y="65"/>
                    <a:pt x="161" y="121"/>
                    <a:pt x="218" y="187"/>
                  </a:cubicBezTo>
                  <a:cubicBezTo>
                    <a:pt x="246" y="220"/>
                    <a:pt x="271" y="256"/>
                    <a:pt x="293" y="293"/>
                  </a:cubicBezTo>
                  <a:cubicBezTo>
                    <a:pt x="316" y="331"/>
                    <a:pt x="336" y="370"/>
                    <a:pt x="356" y="409"/>
                  </a:cubicBezTo>
                  <a:cubicBezTo>
                    <a:pt x="373" y="442"/>
                    <a:pt x="390" y="474"/>
                    <a:pt x="404" y="508"/>
                  </a:cubicBezTo>
                  <a:cubicBezTo>
                    <a:pt x="418" y="544"/>
                    <a:pt x="429" y="581"/>
                    <a:pt x="436" y="619"/>
                  </a:cubicBezTo>
                  <a:cubicBezTo>
                    <a:pt x="448" y="680"/>
                    <a:pt x="453" y="743"/>
                    <a:pt x="448" y="805"/>
                  </a:cubicBezTo>
                  <a:cubicBezTo>
                    <a:pt x="441" y="886"/>
                    <a:pt x="415" y="970"/>
                    <a:pt x="355" y="1027"/>
                  </a:cubicBezTo>
                  <a:cubicBezTo>
                    <a:pt x="344" y="1038"/>
                    <a:pt x="361" y="1055"/>
                    <a:pt x="372" y="1044"/>
                  </a:cubicBezTo>
                  <a:cubicBezTo>
                    <a:pt x="474" y="946"/>
                    <a:pt x="486" y="785"/>
                    <a:pt x="466" y="653"/>
                  </a:cubicBezTo>
                  <a:cubicBezTo>
                    <a:pt x="460" y="611"/>
                    <a:pt x="451" y="570"/>
                    <a:pt x="438" y="530"/>
                  </a:cubicBezTo>
                  <a:cubicBezTo>
                    <a:pt x="426" y="494"/>
                    <a:pt x="410" y="460"/>
                    <a:pt x="393" y="427"/>
                  </a:cubicBezTo>
                  <a:cubicBezTo>
                    <a:pt x="352" y="348"/>
                    <a:pt x="312" y="268"/>
                    <a:pt x="257" y="197"/>
                  </a:cubicBezTo>
                  <a:cubicBezTo>
                    <a:pt x="195" y="118"/>
                    <a:pt x="117" y="51"/>
                    <a:pt x="26" y="7"/>
                  </a:cubicBezTo>
                  <a:cubicBezTo>
                    <a:pt x="12" y="0"/>
                    <a:pt x="0" y="21"/>
                    <a:pt x="14" y="2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87">
              <a:extLst>
                <a:ext uri="{FF2B5EF4-FFF2-40B4-BE49-F238E27FC236}">
                  <a16:creationId xmlns:a16="http://schemas.microsoft.com/office/drawing/2014/main" xmlns="" id="{3F4AE2B2-EFB1-4390-AECE-42E644CD4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2681288"/>
              <a:ext cx="260350" cy="684213"/>
            </a:xfrm>
            <a:custGeom>
              <a:avLst/>
              <a:gdLst>
                <a:gd name="T0" fmla="*/ 52 w 211"/>
                <a:gd name="T1" fmla="*/ 13 h 553"/>
                <a:gd name="T2" fmla="*/ 10 w 211"/>
                <a:gd name="T3" fmla="*/ 250 h 553"/>
                <a:gd name="T4" fmla="*/ 102 w 211"/>
                <a:gd name="T5" fmla="*/ 481 h 553"/>
                <a:gd name="T6" fmla="*/ 190 w 211"/>
                <a:gd name="T7" fmla="*/ 548 h 553"/>
                <a:gd name="T8" fmla="*/ 197 w 211"/>
                <a:gd name="T9" fmla="*/ 525 h 553"/>
                <a:gd name="T10" fmla="*/ 69 w 211"/>
                <a:gd name="T11" fmla="*/ 377 h 553"/>
                <a:gd name="T12" fmla="*/ 33 w 211"/>
                <a:gd name="T13" fmla="*/ 140 h 553"/>
                <a:gd name="T14" fmla="*/ 73 w 211"/>
                <a:gd name="T15" fmla="*/ 25 h 553"/>
                <a:gd name="T16" fmla="*/ 52 w 211"/>
                <a:gd name="T17" fmla="*/ 1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53">
                  <a:moveTo>
                    <a:pt x="52" y="13"/>
                  </a:moveTo>
                  <a:cubicBezTo>
                    <a:pt x="6" y="81"/>
                    <a:pt x="0" y="170"/>
                    <a:pt x="10" y="250"/>
                  </a:cubicBezTo>
                  <a:cubicBezTo>
                    <a:pt x="21" y="332"/>
                    <a:pt x="50" y="415"/>
                    <a:pt x="102" y="481"/>
                  </a:cubicBezTo>
                  <a:cubicBezTo>
                    <a:pt x="125" y="510"/>
                    <a:pt x="155" y="536"/>
                    <a:pt x="190" y="548"/>
                  </a:cubicBezTo>
                  <a:cubicBezTo>
                    <a:pt x="205" y="553"/>
                    <a:pt x="211" y="530"/>
                    <a:pt x="197" y="525"/>
                  </a:cubicBezTo>
                  <a:cubicBezTo>
                    <a:pt x="134" y="503"/>
                    <a:pt x="94" y="434"/>
                    <a:pt x="69" y="377"/>
                  </a:cubicBezTo>
                  <a:cubicBezTo>
                    <a:pt x="38" y="303"/>
                    <a:pt x="23" y="220"/>
                    <a:pt x="33" y="140"/>
                  </a:cubicBezTo>
                  <a:cubicBezTo>
                    <a:pt x="37" y="100"/>
                    <a:pt x="50" y="59"/>
                    <a:pt x="73" y="25"/>
                  </a:cubicBezTo>
                  <a:cubicBezTo>
                    <a:pt x="81" y="12"/>
                    <a:pt x="61" y="0"/>
                    <a:pt x="52" y="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88">
              <a:extLst>
                <a:ext uri="{FF2B5EF4-FFF2-40B4-BE49-F238E27FC236}">
                  <a16:creationId xmlns:a16="http://schemas.microsoft.com/office/drawing/2014/main" xmlns="" id="{716ADB1A-6467-4D21-84BC-ACEA68B93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73363"/>
              <a:ext cx="1189037" cy="601663"/>
            </a:xfrm>
            <a:custGeom>
              <a:avLst/>
              <a:gdLst>
                <a:gd name="T0" fmla="*/ 16 w 961"/>
                <a:gd name="T1" fmla="*/ 484 h 485"/>
                <a:gd name="T2" fmla="*/ 464 w 961"/>
                <a:gd name="T3" fmla="*/ 390 h 485"/>
                <a:gd name="T4" fmla="*/ 848 w 961"/>
                <a:gd name="T5" fmla="*/ 201 h 485"/>
                <a:gd name="T6" fmla="*/ 957 w 961"/>
                <a:gd name="T7" fmla="*/ 22 h 485"/>
                <a:gd name="T8" fmla="*/ 934 w 961"/>
                <a:gd name="T9" fmla="*/ 16 h 485"/>
                <a:gd name="T10" fmla="*/ 680 w 961"/>
                <a:gd name="T11" fmla="*/ 282 h 485"/>
                <a:gd name="T12" fmla="*/ 477 w 961"/>
                <a:gd name="T13" fmla="*/ 360 h 485"/>
                <a:gd name="T14" fmla="*/ 264 w 961"/>
                <a:gd name="T15" fmla="*/ 427 h 485"/>
                <a:gd name="T16" fmla="*/ 16 w 961"/>
                <a:gd name="T17" fmla="*/ 460 h 485"/>
                <a:gd name="T18" fmla="*/ 16 w 961"/>
                <a:gd name="T19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485">
                  <a:moveTo>
                    <a:pt x="16" y="484"/>
                  </a:moveTo>
                  <a:cubicBezTo>
                    <a:pt x="170" y="485"/>
                    <a:pt x="319" y="440"/>
                    <a:pt x="464" y="390"/>
                  </a:cubicBezTo>
                  <a:cubicBezTo>
                    <a:pt x="597" y="343"/>
                    <a:pt x="743" y="300"/>
                    <a:pt x="848" y="201"/>
                  </a:cubicBezTo>
                  <a:cubicBezTo>
                    <a:pt x="900" y="153"/>
                    <a:pt x="941" y="92"/>
                    <a:pt x="957" y="22"/>
                  </a:cubicBezTo>
                  <a:cubicBezTo>
                    <a:pt x="961" y="7"/>
                    <a:pt x="938" y="0"/>
                    <a:pt x="934" y="16"/>
                  </a:cubicBezTo>
                  <a:cubicBezTo>
                    <a:pt x="905" y="144"/>
                    <a:pt x="793" y="229"/>
                    <a:pt x="680" y="282"/>
                  </a:cubicBezTo>
                  <a:cubicBezTo>
                    <a:pt x="614" y="313"/>
                    <a:pt x="545" y="336"/>
                    <a:pt x="477" y="360"/>
                  </a:cubicBezTo>
                  <a:cubicBezTo>
                    <a:pt x="407" y="385"/>
                    <a:pt x="336" y="408"/>
                    <a:pt x="264" y="427"/>
                  </a:cubicBezTo>
                  <a:cubicBezTo>
                    <a:pt x="183" y="447"/>
                    <a:pt x="100" y="461"/>
                    <a:pt x="16" y="460"/>
                  </a:cubicBezTo>
                  <a:cubicBezTo>
                    <a:pt x="0" y="460"/>
                    <a:pt x="0" y="484"/>
                    <a:pt x="16" y="48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89">
              <a:extLst>
                <a:ext uri="{FF2B5EF4-FFF2-40B4-BE49-F238E27FC236}">
                  <a16:creationId xmlns:a16="http://schemas.microsoft.com/office/drawing/2014/main" xmlns="" id="{4E6C682A-2D9A-44F4-A294-77427D9EB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3221038"/>
              <a:ext cx="87312" cy="215900"/>
            </a:xfrm>
            <a:custGeom>
              <a:avLst/>
              <a:gdLst>
                <a:gd name="T0" fmla="*/ 25 w 70"/>
                <a:gd name="T1" fmla="*/ 160 h 175"/>
                <a:gd name="T2" fmla="*/ 64 w 70"/>
                <a:gd name="T3" fmla="*/ 27 h 175"/>
                <a:gd name="T4" fmla="*/ 43 w 70"/>
                <a:gd name="T5" fmla="*/ 14 h 175"/>
                <a:gd name="T6" fmla="*/ 2 w 70"/>
                <a:gd name="T7" fmla="*/ 154 h 175"/>
                <a:gd name="T8" fmla="*/ 25 w 70"/>
                <a:gd name="T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5">
                  <a:moveTo>
                    <a:pt x="25" y="160"/>
                  </a:moveTo>
                  <a:cubicBezTo>
                    <a:pt x="33" y="114"/>
                    <a:pt x="46" y="69"/>
                    <a:pt x="64" y="27"/>
                  </a:cubicBezTo>
                  <a:cubicBezTo>
                    <a:pt x="70" y="13"/>
                    <a:pt x="50" y="0"/>
                    <a:pt x="43" y="14"/>
                  </a:cubicBezTo>
                  <a:cubicBezTo>
                    <a:pt x="24" y="59"/>
                    <a:pt x="10" y="106"/>
                    <a:pt x="2" y="154"/>
                  </a:cubicBezTo>
                  <a:cubicBezTo>
                    <a:pt x="0" y="169"/>
                    <a:pt x="23" y="175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90">
              <a:extLst>
                <a:ext uri="{FF2B5EF4-FFF2-40B4-BE49-F238E27FC236}">
                  <a16:creationId xmlns:a16="http://schemas.microsoft.com/office/drawing/2014/main" xmlns="" id="{12690C67-4976-4A24-8AE2-0B9D399DE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3313113"/>
              <a:ext cx="103187" cy="196850"/>
            </a:xfrm>
            <a:custGeom>
              <a:avLst/>
              <a:gdLst>
                <a:gd name="T0" fmla="*/ 29 w 84"/>
                <a:gd name="T1" fmla="*/ 144 h 159"/>
                <a:gd name="T2" fmla="*/ 78 w 84"/>
                <a:gd name="T3" fmla="*/ 20 h 159"/>
                <a:gd name="T4" fmla="*/ 55 w 84"/>
                <a:gd name="T5" fmla="*/ 14 h 159"/>
                <a:gd name="T6" fmla="*/ 5 w 84"/>
                <a:gd name="T7" fmla="*/ 138 h 159"/>
                <a:gd name="T8" fmla="*/ 29 w 84"/>
                <a:gd name="T9" fmla="*/ 1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9">
                  <a:moveTo>
                    <a:pt x="29" y="144"/>
                  </a:moveTo>
                  <a:cubicBezTo>
                    <a:pt x="45" y="103"/>
                    <a:pt x="61" y="62"/>
                    <a:pt x="78" y="20"/>
                  </a:cubicBezTo>
                  <a:cubicBezTo>
                    <a:pt x="84" y="6"/>
                    <a:pt x="60" y="0"/>
                    <a:pt x="55" y="14"/>
                  </a:cubicBezTo>
                  <a:cubicBezTo>
                    <a:pt x="38" y="55"/>
                    <a:pt x="22" y="97"/>
                    <a:pt x="5" y="138"/>
                  </a:cubicBezTo>
                  <a:cubicBezTo>
                    <a:pt x="0" y="152"/>
                    <a:pt x="23" y="159"/>
                    <a:pt x="29" y="14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91">
              <a:extLst>
                <a:ext uri="{FF2B5EF4-FFF2-40B4-BE49-F238E27FC236}">
                  <a16:creationId xmlns:a16="http://schemas.microsoft.com/office/drawing/2014/main" xmlns="" id="{4E734220-F18F-490C-A193-977B835C2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3359150"/>
              <a:ext cx="115887" cy="288925"/>
            </a:xfrm>
            <a:custGeom>
              <a:avLst/>
              <a:gdLst>
                <a:gd name="T0" fmla="*/ 25 w 93"/>
                <a:gd name="T1" fmla="*/ 217 h 233"/>
                <a:gd name="T2" fmla="*/ 85 w 93"/>
                <a:gd name="T3" fmla="*/ 25 h 233"/>
                <a:gd name="T4" fmla="*/ 64 w 93"/>
                <a:gd name="T5" fmla="*/ 13 h 233"/>
                <a:gd name="T6" fmla="*/ 1 w 93"/>
                <a:gd name="T7" fmla="*/ 217 h 233"/>
                <a:gd name="T8" fmla="*/ 25 w 93"/>
                <a:gd name="T9" fmla="*/ 2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3">
                  <a:moveTo>
                    <a:pt x="25" y="217"/>
                  </a:moveTo>
                  <a:cubicBezTo>
                    <a:pt x="31" y="150"/>
                    <a:pt x="52" y="84"/>
                    <a:pt x="85" y="25"/>
                  </a:cubicBezTo>
                  <a:cubicBezTo>
                    <a:pt x="93" y="12"/>
                    <a:pt x="72" y="0"/>
                    <a:pt x="64" y="13"/>
                  </a:cubicBezTo>
                  <a:cubicBezTo>
                    <a:pt x="29" y="76"/>
                    <a:pt x="8" y="145"/>
                    <a:pt x="1" y="217"/>
                  </a:cubicBezTo>
                  <a:cubicBezTo>
                    <a:pt x="0" y="233"/>
                    <a:pt x="24" y="232"/>
                    <a:pt x="25" y="2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92">
              <a:extLst>
                <a:ext uri="{FF2B5EF4-FFF2-40B4-BE49-F238E27FC236}">
                  <a16:creationId xmlns:a16="http://schemas.microsoft.com/office/drawing/2014/main" xmlns="" id="{29295375-130F-47D5-8A4D-163BA91EA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5" y="3509963"/>
              <a:ext cx="90487" cy="192088"/>
            </a:xfrm>
            <a:custGeom>
              <a:avLst/>
              <a:gdLst>
                <a:gd name="T0" fmla="*/ 28 w 73"/>
                <a:gd name="T1" fmla="*/ 141 h 155"/>
                <a:gd name="T2" fmla="*/ 68 w 73"/>
                <a:gd name="T3" fmla="*/ 21 h 155"/>
                <a:gd name="T4" fmla="*/ 45 w 73"/>
                <a:gd name="T5" fmla="*/ 14 h 155"/>
                <a:gd name="T6" fmla="*/ 5 w 73"/>
                <a:gd name="T7" fmla="*/ 134 h 155"/>
                <a:gd name="T8" fmla="*/ 28 w 73"/>
                <a:gd name="T9" fmla="*/ 1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5">
                  <a:moveTo>
                    <a:pt x="28" y="141"/>
                  </a:moveTo>
                  <a:cubicBezTo>
                    <a:pt x="41" y="101"/>
                    <a:pt x="54" y="61"/>
                    <a:pt x="68" y="21"/>
                  </a:cubicBezTo>
                  <a:cubicBezTo>
                    <a:pt x="73" y="6"/>
                    <a:pt x="49" y="0"/>
                    <a:pt x="45" y="14"/>
                  </a:cubicBezTo>
                  <a:cubicBezTo>
                    <a:pt x="31" y="54"/>
                    <a:pt x="18" y="94"/>
                    <a:pt x="5" y="134"/>
                  </a:cubicBezTo>
                  <a:cubicBezTo>
                    <a:pt x="0" y="149"/>
                    <a:pt x="23" y="155"/>
                    <a:pt x="28" y="14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93">
              <a:extLst>
                <a:ext uri="{FF2B5EF4-FFF2-40B4-BE49-F238E27FC236}">
                  <a16:creationId xmlns:a16="http://schemas.microsoft.com/office/drawing/2014/main" xmlns="" id="{066B46A1-9066-4BE7-8A3C-AE2D94AB5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5" y="3606800"/>
              <a:ext cx="85725" cy="155575"/>
            </a:xfrm>
            <a:custGeom>
              <a:avLst/>
              <a:gdLst>
                <a:gd name="T0" fmla="*/ 26 w 69"/>
                <a:gd name="T1" fmla="*/ 112 h 126"/>
                <a:gd name="T2" fmla="*/ 63 w 69"/>
                <a:gd name="T3" fmla="*/ 26 h 126"/>
                <a:gd name="T4" fmla="*/ 42 w 69"/>
                <a:gd name="T5" fmla="*/ 14 h 126"/>
                <a:gd name="T6" fmla="*/ 6 w 69"/>
                <a:gd name="T7" fmla="*/ 100 h 126"/>
                <a:gd name="T8" fmla="*/ 26 w 69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26" y="112"/>
                  </a:moveTo>
                  <a:cubicBezTo>
                    <a:pt x="38" y="83"/>
                    <a:pt x="51" y="55"/>
                    <a:pt x="63" y="26"/>
                  </a:cubicBezTo>
                  <a:cubicBezTo>
                    <a:pt x="69" y="12"/>
                    <a:pt x="48" y="0"/>
                    <a:pt x="42" y="14"/>
                  </a:cubicBezTo>
                  <a:cubicBezTo>
                    <a:pt x="30" y="43"/>
                    <a:pt x="18" y="71"/>
                    <a:pt x="6" y="100"/>
                  </a:cubicBezTo>
                  <a:cubicBezTo>
                    <a:pt x="0" y="114"/>
                    <a:pt x="20" y="126"/>
                    <a:pt x="26" y="1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94">
              <a:extLst>
                <a:ext uri="{FF2B5EF4-FFF2-40B4-BE49-F238E27FC236}">
                  <a16:creationId xmlns:a16="http://schemas.microsoft.com/office/drawing/2014/main" xmlns="" id="{997A3087-CD51-4C73-9F77-47C8CAB71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602038"/>
              <a:ext cx="74612" cy="165100"/>
            </a:xfrm>
            <a:custGeom>
              <a:avLst/>
              <a:gdLst>
                <a:gd name="T0" fmla="*/ 26 w 61"/>
                <a:gd name="T1" fmla="*/ 118 h 133"/>
                <a:gd name="T2" fmla="*/ 55 w 61"/>
                <a:gd name="T3" fmla="*/ 26 h 133"/>
                <a:gd name="T4" fmla="*/ 34 w 61"/>
                <a:gd name="T5" fmla="*/ 14 h 133"/>
                <a:gd name="T6" fmla="*/ 3 w 61"/>
                <a:gd name="T7" fmla="*/ 111 h 133"/>
                <a:gd name="T8" fmla="*/ 26 w 61"/>
                <a:gd name="T9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33">
                  <a:moveTo>
                    <a:pt x="26" y="118"/>
                  </a:moveTo>
                  <a:cubicBezTo>
                    <a:pt x="32" y="86"/>
                    <a:pt x="41" y="55"/>
                    <a:pt x="55" y="26"/>
                  </a:cubicBezTo>
                  <a:cubicBezTo>
                    <a:pt x="61" y="12"/>
                    <a:pt x="40" y="0"/>
                    <a:pt x="34" y="14"/>
                  </a:cubicBezTo>
                  <a:cubicBezTo>
                    <a:pt x="20" y="45"/>
                    <a:pt x="9" y="78"/>
                    <a:pt x="3" y="111"/>
                  </a:cubicBezTo>
                  <a:cubicBezTo>
                    <a:pt x="0" y="126"/>
                    <a:pt x="23" y="133"/>
                    <a:pt x="26" y="11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95">
              <a:extLst>
                <a:ext uri="{FF2B5EF4-FFF2-40B4-BE49-F238E27FC236}">
                  <a16:creationId xmlns:a16="http://schemas.microsoft.com/office/drawing/2014/main" xmlns="" id="{2549EC6A-86D4-4BB5-AAD0-CEF6E955C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3762375"/>
              <a:ext cx="69850" cy="119063"/>
            </a:xfrm>
            <a:custGeom>
              <a:avLst/>
              <a:gdLst>
                <a:gd name="T0" fmla="*/ 27 w 57"/>
                <a:gd name="T1" fmla="*/ 81 h 96"/>
                <a:gd name="T2" fmla="*/ 49 w 57"/>
                <a:gd name="T3" fmla="*/ 26 h 96"/>
                <a:gd name="T4" fmla="*/ 29 w 57"/>
                <a:gd name="T5" fmla="*/ 13 h 96"/>
                <a:gd name="T6" fmla="*/ 4 w 57"/>
                <a:gd name="T7" fmla="*/ 74 h 96"/>
                <a:gd name="T8" fmla="*/ 27 w 57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6">
                  <a:moveTo>
                    <a:pt x="27" y="81"/>
                  </a:moveTo>
                  <a:cubicBezTo>
                    <a:pt x="32" y="61"/>
                    <a:pt x="40" y="43"/>
                    <a:pt x="49" y="26"/>
                  </a:cubicBezTo>
                  <a:cubicBezTo>
                    <a:pt x="57" y="12"/>
                    <a:pt x="36" y="0"/>
                    <a:pt x="29" y="13"/>
                  </a:cubicBezTo>
                  <a:cubicBezTo>
                    <a:pt x="18" y="33"/>
                    <a:pt x="10" y="53"/>
                    <a:pt x="4" y="74"/>
                  </a:cubicBezTo>
                  <a:cubicBezTo>
                    <a:pt x="0" y="89"/>
                    <a:pt x="23" y="96"/>
                    <a:pt x="27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96">
              <a:extLst>
                <a:ext uri="{FF2B5EF4-FFF2-40B4-BE49-F238E27FC236}">
                  <a16:creationId xmlns:a16="http://schemas.microsoft.com/office/drawing/2014/main" xmlns="" id="{9F3C6153-BFF4-4B0C-A7C9-9EF24AC92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0" y="3687763"/>
              <a:ext cx="106362" cy="242888"/>
            </a:xfrm>
            <a:custGeom>
              <a:avLst/>
              <a:gdLst>
                <a:gd name="T0" fmla="*/ 28 w 87"/>
                <a:gd name="T1" fmla="*/ 182 h 196"/>
                <a:gd name="T2" fmla="*/ 82 w 87"/>
                <a:gd name="T3" fmla="*/ 21 h 196"/>
                <a:gd name="T4" fmla="*/ 59 w 87"/>
                <a:gd name="T5" fmla="*/ 15 h 196"/>
                <a:gd name="T6" fmla="*/ 5 w 87"/>
                <a:gd name="T7" fmla="*/ 175 h 196"/>
                <a:gd name="T8" fmla="*/ 28 w 87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96">
                  <a:moveTo>
                    <a:pt x="28" y="182"/>
                  </a:moveTo>
                  <a:cubicBezTo>
                    <a:pt x="46" y="128"/>
                    <a:pt x="64" y="75"/>
                    <a:pt x="82" y="21"/>
                  </a:cubicBezTo>
                  <a:cubicBezTo>
                    <a:pt x="87" y="6"/>
                    <a:pt x="64" y="0"/>
                    <a:pt x="59" y="15"/>
                  </a:cubicBezTo>
                  <a:cubicBezTo>
                    <a:pt x="41" y="68"/>
                    <a:pt x="23" y="122"/>
                    <a:pt x="5" y="175"/>
                  </a:cubicBezTo>
                  <a:cubicBezTo>
                    <a:pt x="0" y="190"/>
                    <a:pt x="23" y="196"/>
                    <a:pt x="28" y="18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97">
              <a:extLst>
                <a:ext uri="{FF2B5EF4-FFF2-40B4-BE49-F238E27FC236}">
                  <a16:creationId xmlns:a16="http://schemas.microsoft.com/office/drawing/2014/main" xmlns="" id="{DAD8E12D-25A5-4EFF-8F8F-B776B3F01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38" y="3727450"/>
              <a:ext cx="60325" cy="222250"/>
            </a:xfrm>
            <a:custGeom>
              <a:avLst/>
              <a:gdLst>
                <a:gd name="T0" fmla="*/ 25 w 48"/>
                <a:gd name="T1" fmla="*/ 164 h 179"/>
                <a:gd name="T2" fmla="*/ 46 w 48"/>
                <a:gd name="T3" fmla="*/ 22 h 179"/>
                <a:gd name="T4" fmla="*/ 23 w 48"/>
                <a:gd name="T5" fmla="*/ 16 h 179"/>
                <a:gd name="T6" fmla="*/ 2 w 48"/>
                <a:gd name="T7" fmla="*/ 158 h 179"/>
                <a:gd name="T8" fmla="*/ 25 w 48"/>
                <a:gd name="T9" fmla="*/ 16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9">
                  <a:moveTo>
                    <a:pt x="25" y="164"/>
                  </a:moveTo>
                  <a:cubicBezTo>
                    <a:pt x="32" y="117"/>
                    <a:pt x="39" y="69"/>
                    <a:pt x="46" y="22"/>
                  </a:cubicBezTo>
                  <a:cubicBezTo>
                    <a:pt x="48" y="7"/>
                    <a:pt x="25" y="0"/>
                    <a:pt x="23" y="16"/>
                  </a:cubicBezTo>
                  <a:cubicBezTo>
                    <a:pt x="16" y="63"/>
                    <a:pt x="9" y="110"/>
                    <a:pt x="2" y="158"/>
                  </a:cubicBezTo>
                  <a:cubicBezTo>
                    <a:pt x="0" y="173"/>
                    <a:pt x="23" y="179"/>
                    <a:pt x="25" y="16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98">
              <a:extLst>
                <a:ext uri="{FF2B5EF4-FFF2-40B4-BE49-F238E27FC236}">
                  <a16:creationId xmlns:a16="http://schemas.microsoft.com/office/drawing/2014/main" xmlns="" id="{E8088F8D-8BE1-4350-A89B-4D088390B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375" y="3749675"/>
              <a:ext cx="71437" cy="160338"/>
            </a:xfrm>
            <a:custGeom>
              <a:avLst/>
              <a:gdLst>
                <a:gd name="T0" fmla="*/ 28 w 58"/>
                <a:gd name="T1" fmla="*/ 115 h 130"/>
                <a:gd name="T2" fmla="*/ 53 w 58"/>
                <a:gd name="T3" fmla="*/ 22 h 130"/>
                <a:gd name="T4" fmla="*/ 30 w 58"/>
                <a:gd name="T5" fmla="*/ 15 h 130"/>
                <a:gd name="T6" fmla="*/ 4 w 58"/>
                <a:gd name="T7" fmla="*/ 108 h 130"/>
                <a:gd name="T8" fmla="*/ 28 w 58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0">
                  <a:moveTo>
                    <a:pt x="28" y="115"/>
                  </a:moveTo>
                  <a:cubicBezTo>
                    <a:pt x="36" y="84"/>
                    <a:pt x="45" y="53"/>
                    <a:pt x="53" y="22"/>
                  </a:cubicBezTo>
                  <a:cubicBezTo>
                    <a:pt x="58" y="7"/>
                    <a:pt x="34" y="0"/>
                    <a:pt x="30" y="15"/>
                  </a:cubicBezTo>
                  <a:cubicBezTo>
                    <a:pt x="22" y="46"/>
                    <a:pt x="13" y="77"/>
                    <a:pt x="4" y="108"/>
                  </a:cubicBezTo>
                  <a:cubicBezTo>
                    <a:pt x="0" y="123"/>
                    <a:pt x="23" y="130"/>
                    <a:pt x="28" y="1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99">
              <a:extLst>
                <a:ext uri="{FF2B5EF4-FFF2-40B4-BE49-F238E27FC236}">
                  <a16:creationId xmlns:a16="http://schemas.microsoft.com/office/drawing/2014/main" xmlns="" id="{B4E40A6E-DB84-4E00-8263-ED47F76BA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3735388"/>
              <a:ext cx="66675" cy="131763"/>
            </a:xfrm>
            <a:custGeom>
              <a:avLst/>
              <a:gdLst>
                <a:gd name="T0" fmla="*/ 27 w 54"/>
                <a:gd name="T1" fmla="*/ 92 h 107"/>
                <a:gd name="T2" fmla="*/ 48 w 54"/>
                <a:gd name="T3" fmla="*/ 20 h 107"/>
                <a:gd name="T4" fmla="*/ 25 w 54"/>
                <a:gd name="T5" fmla="*/ 14 h 107"/>
                <a:gd name="T6" fmla="*/ 4 w 54"/>
                <a:gd name="T7" fmla="*/ 85 h 107"/>
                <a:gd name="T8" fmla="*/ 27 w 54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7">
                  <a:moveTo>
                    <a:pt x="27" y="92"/>
                  </a:moveTo>
                  <a:cubicBezTo>
                    <a:pt x="32" y="68"/>
                    <a:pt x="40" y="44"/>
                    <a:pt x="48" y="20"/>
                  </a:cubicBezTo>
                  <a:cubicBezTo>
                    <a:pt x="54" y="6"/>
                    <a:pt x="31" y="0"/>
                    <a:pt x="25" y="14"/>
                  </a:cubicBezTo>
                  <a:cubicBezTo>
                    <a:pt x="17" y="37"/>
                    <a:pt x="9" y="61"/>
                    <a:pt x="4" y="85"/>
                  </a:cubicBezTo>
                  <a:cubicBezTo>
                    <a:pt x="0" y="100"/>
                    <a:pt x="23" y="107"/>
                    <a:pt x="27" y="9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8B1031B2-F43A-4D67-8518-5D651A1A3484}"/>
              </a:ext>
            </a:extLst>
          </p:cNvPr>
          <p:cNvGrpSpPr/>
          <p:nvPr/>
        </p:nvGrpSpPr>
        <p:grpSpPr>
          <a:xfrm>
            <a:off x="569960" y="5528230"/>
            <a:ext cx="1024994" cy="743859"/>
            <a:chOff x="1023938" y="938213"/>
            <a:chExt cx="1487488" cy="1079500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xmlns="" id="{1A9BFABF-7BA9-41EA-97CD-27B9509E7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xmlns="" id="{2692A55E-3DF2-474C-879F-3C9AE998D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xmlns="" id="{238C9EB7-C375-4665-AECA-600B408D8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xmlns="" id="{E5B799AE-EE3A-4127-BC96-6DBD0F705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xmlns="" id="{523BFC46-8215-4C7B-94B1-C5227CCA9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xmlns="" id="{376291B1-5B3C-4C6A-9D64-9EA2E12A4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xmlns="" id="{11CF9004-53BF-40DE-9933-AE9646AA0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xmlns="" id="{07B54430-B0FA-4C6E-A1A8-61B7F20A9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xmlns="" id="{5CEAEB8C-CCED-4B66-BE50-C6688850D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xmlns="" id="{1F419F34-43E3-4952-9848-3680F00A5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xmlns="" id="{C0C15A5C-53AA-4CAA-9FAA-6B529B413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xmlns="" id="{3B953A3C-A34F-43DB-B7F5-D3FAFD66B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xmlns="" id="{3C61ABFB-54C7-4B8A-8CEC-FB4ACDACBFA6}"/>
              </a:ext>
            </a:extLst>
          </p:cNvPr>
          <p:cNvGrpSpPr/>
          <p:nvPr/>
        </p:nvGrpSpPr>
        <p:grpSpPr>
          <a:xfrm>
            <a:off x="8359405" y="5582598"/>
            <a:ext cx="785625" cy="579978"/>
            <a:chOff x="8934450" y="3117850"/>
            <a:chExt cx="1855788" cy="1370013"/>
          </a:xfrm>
        </p:grpSpPr>
        <p:sp>
          <p:nvSpPr>
            <p:cNvPr id="49" name="Freeform 79">
              <a:extLst>
                <a:ext uri="{FF2B5EF4-FFF2-40B4-BE49-F238E27FC236}">
                  <a16:creationId xmlns:a16="http://schemas.microsoft.com/office/drawing/2014/main" xmlns="" id="{755F1F7A-1151-462C-B947-B4251183A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xmlns="" id="{7A0EF923-42E7-469D-9F03-68B68FF9B938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51" name="Freeform 80">
                <a:extLst>
                  <a:ext uri="{FF2B5EF4-FFF2-40B4-BE49-F238E27FC236}">
                    <a16:creationId xmlns:a16="http://schemas.microsoft.com/office/drawing/2014/main" xmlns="" id="{4DBF6D7B-6B89-4E56-B6A6-8074B1A5C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81">
                <a:extLst>
                  <a:ext uri="{FF2B5EF4-FFF2-40B4-BE49-F238E27FC236}">
                    <a16:creationId xmlns:a16="http://schemas.microsoft.com/office/drawing/2014/main" xmlns="" id="{22C6F47C-A0A6-410C-942E-D76AF890E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82">
                <a:extLst>
                  <a:ext uri="{FF2B5EF4-FFF2-40B4-BE49-F238E27FC236}">
                    <a16:creationId xmlns:a16="http://schemas.microsoft.com/office/drawing/2014/main" xmlns="" id="{ADC5C0D2-8530-4A6E-A9FA-6AFA35DB8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83">
                <a:extLst>
                  <a:ext uri="{FF2B5EF4-FFF2-40B4-BE49-F238E27FC236}">
                    <a16:creationId xmlns:a16="http://schemas.microsoft.com/office/drawing/2014/main" xmlns="" id="{50A2FD13-2FCB-45BD-B092-D529A0B68A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84">
                <a:extLst>
                  <a:ext uri="{FF2B5EF4-FFF2-40B4-BE49-F238E27FC236}">
                    <a16:creationId xmlns:a16="http://schemas.microsoft.com/office/drawing/2014/main" xmlns="" id="{2321C55A-CF5E-4F78-8183-AC6ADD17D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85">
                <a:extLst>
                  <a:ext uri="{FF2B5EF4-FFF2-40B4-BE49-F238E27FC236}">
                    <a16:creationId xmlns:a16="http://schemas.microsoft.com/office/drawing/2014/main" xmlns="" id="{FEAC2856-8A64-4602-A03F-23AC25F99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86">
                <a:extLst>
                  <a:ext uri="{FF2B5EF4-FFF2-40B4-BE49-F238E27FC236}">
                    <a16:creationId xmlns:a16="http://schemas.microsoft.com/office/drawing/2014/main" xmlns="" id="{83609CDF-DF16-4966-91EC-31F154420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87">
                <a:extLst>
                  <a:ext uri="{FF2B5EF4-FFF2-40B4-BE49-F238E27FC236}">
                    <a16:creationId xmlns:a16="http://schemas.microsoft.com/office/drawing/2014/main" xmlns="" id="{39D2DCC6-5F9F-4292-B596-CCC942B1B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88">
                <a:extLst>
                  <a:ext uri="{FF2B5EF4-FFF2-40B4-BE49-F238E27FC236}">
                    <a16:creationId xmlns:a16="http://schemas.microsoft.com/office/drawing/2014/main" xmlns="" id="{5263BAF6-BD3B-482E-BA5C-D7E37CE19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89">
                <a:extLst>
                  <a:ext uri="{FF2B5EF4-FFF2-40B4-BE49-F238E27FC236}">
                    <a16:creationId xmlns:a16="http://schemas.microsoft.com/office/drawing/2014/main" xmlns="" id="{D4160B1C-8438-40FE-8566-07AF8E737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90">
                <a:extLst>
                  <a:ext uri="{FF2B5EF4-FFF2-40B4-BE49-F238E27FC236}">
                    <a16:creationId xmlns:a16="http://schemas.microsoft.com/office/drawing/2014/main" xmlns="" id="{F0512E33-023C-4086-82C1-347D225A2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91">
                <a:extLst>
                  <a:ext uri="{FF2B5EF4-FFF2-40B4-BE49-F238E27FC236}">
                    <a16:creationId xmlns:a16="http://schemas.microsoft.com/office/drawing/2014/main" xmlns="" id="{6F08F225-5FF7-470F-976C-253654A1E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92">
                <a:extLst>
                  <a:ext uri="{FF2B5EF4-FFF2-40B4-BE49-F238E27FC236}">
                    <a16:creationId xmlns:a16="http://schemas.microsoft.com/office/drawing/2014/main" xmlns="" id="{50A2479E-18B6-4AB2-9B5A-FAC7D6F62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93">
                <a:extLst>
                  <a:ext uri="{FF2B5EF4-FFF2-40B4-BE49-F238E27FC236}">
                    <a16:creationId xmlns:a16="http://schemas.microsoft.com/office/drawing/2014/main" xmlns="" id="{56D13196-DF2B-4EB8-897C-0C45C6C6F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xmlns="" id="{791D005F-C9E9-452B-992F-AF7797D6FA04}"/>
              </a:ext>
            </a:extLst>
          </p:cNvPr>
          <p:cNvGrpSpPr/>
          <p:nvPr/>
        </p:nvGrpSpPr>
        <p:grpSpPr>
          <a:xfrm>
            <a:off x="3068442" y="5245374"/>
            <a:ext cx="608849" cy="898141"/>
            <a:chOff x="2616200" y="3409950"/>
            <a:chExt cx="1373188" cy="2025651"/>
          </a:xfrm>
        </p:grpSpPr>
        <p:sp>
          <p:nvSpPr>
            <p:cNvPr id="66" name="Freeform 94">
              <a:extLst>
                <a:ext uri="{FF2B5EF4-FFF2-40B4-BE49-F238E27FC236}">
                  <a16:creationId xmlns:a16="http://schemas.microsoft.com/office/drawing/2014/main" xmlns="" id="{3BA54B2A-AE15-4E9D-B1B7-0CD5CE542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95">
              <a:extLst>
                <a:ext uri="{FF2B5EF4-FFF2-40B4-BE49-F238E27FC236}">
                  <a16:creationId xmlns:a16="http://schemas.microsoft.com/office/drawing/2014/main" xmlns="" id="{7337E16B-9E84-46F4-83F0-43DF396F6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96">
              <a:extLst>
                <a:ext uri="{FF2B5EF4-FFF2-40B4-BE49-F238E27FC236}">
                  <a16:creationId xmlns:a16="http://schemas.microsoft.com/office/drawing/2014/main" xmlns="" id="{BCC83B50-5D60-4D3D-9AB8-6C187A87C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97">
              <a:extLst>
                <a:ext uri="{FF2B5EF4-FFF2-40B4-BE49-F238E27FC236}">
                  <a16:creationId xmlns:a16="http://schemas.microsoft.com/office/drawing/2014/main" xmlns="" id="{8F76E5DB-7E35-499E-8E9B-1164F0255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98">
              <a:extLst>
                <a:ext uri="{FF2B5EF4-FFF2-40B4-BE49-F238E27FC236}">
                  <a16:creationId xmlns:a16="http://schemas.microsoft.com/office/drawing/2014/main" xmlns="" id="{4194BBCD-2508-40D7-BF40-9A19B081F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99">
              <a:extLst>
                <a:ext uri="{FF2B5EF4-FFF2-40B4-BE49-F238E27FC236}">
                  <a16:creationId xmlns:a16="http://schemas.microsoft.com/office/drawing/2014/main" xmlns="" id="{DF6BECD0-0F57-47E6-87A1-D0653105A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100">
              <a:extLst>
                <a:ext uri="{FF2B5EF4-FFF2-40B4-BE49-F238E27FC236}">
                  <a16:creationId xmlns:a16="http://schemas.microsoft.com/office/drawing/2014/main" xmlns="" id="{4A66A242-3F85-416A-9D49-EF754A81C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101">
              <a:extLst>
                <a:ext uri="{FF2B5EF4-FFF2-40B4-BE49-F238E27FC236}">
                  <a16:creationId xmlns:a16="http://schemas.microsoft.com/office/drawing/2014/main" xmlns="" id="{9577D729-E462-4F33-AD4F-9F4BBF2C0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102">
              <a:extLst>
                <a:ext uri="{FF2B5EF4-FFF2-40B4-BE49-F238E27FC236}">
                  <a16:creationId xmlns:a16="http://schemas.microsoft.com/office/drawing/2014/main" xmlns="" id="{04DC2E7C-94DB-4C94-A254-2950A81EF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103">
              <a:extLst>
                <a:ext uri="{FF2B5EF4-FFF2-40B4-BE49-F238E27FC236}">
                  <a16:creationId xmlns:a16="http://schemas.microsoft.com/office/drawing/2014/main" xmlns="" id="{3121539B-81A3-4036-A7B9-5744B4417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104">
              <a:extLst>
                <a:ext uri="{FF2B5EF4-FFF2-40B4-BE49-F238E27FC236}">
                  <a16:creationId xmlns:a16="http://schemas.microsoft.com/office/drawing/2014/main" xmlns="" id="{9442E33A-CF76-46DA-849D-C8E0C36CC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105">
              <a:extLst>
                <a:ext uri="{FF2B5EF4-FFF2-40B4-BE49-F238E27FC236}">
                  <a16:creationId xmlns:a16="http://schemas.microsoft.com/office/drawing/2014/main" xmlns="" id="{11DA377D-EB82-4AD0-8F3C-9DA67C87F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106">
              <a:extLst>
                <a:ext uri="{FF2B5EF4-FFF2-40B4-BE49-F238E27FC236}">
                  <a16:creationId xmlns:a16="http://schemas.microsoft.com/office/drawing/2014/main" xmlns="" id="{CD8CE951-4226-4A11-8E17-29497AA5B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107">
              <a:extLst>
                <a:ext uri="{FF2B5EF4-FFF2-40B4-BE49-F238E27FC236}">
                  <a16:creationId xmlns:a16="http://schemas.microsoft.com/office/drawing/2014/main" xmlns="" id="{BD33293F-0A6E-4778-8DDD-5ACE60814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108">
              <a:extLst>
                <a:ext uri="{FF2B5EF4-FFF2-40B4-BE49-F238E27FC236}">
                  <a16:creationId xmlns:a16="http://schemas.microsoft.com/office/drawing/2014/main" xmlns="" id="{085DB3D7-F69D-497B-9919-C4D170EA5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109">
              <a:extLst>
                <a:ext uri="{FF2B5EF4-FFF2-40B4-BE49-F238E27FC236}">
                  <a16:creationId xmlns:a16="http://schemas.microsoft.com/office/drawing/2014/main" xmlns="" id="{C7FF83CC-C842-49D3-87AA-47EA75BC8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110">
              <a:extLst>
                <a:ext uri="{FF2B5EF4-FFF2-40B4-BE49-F238E27FC236}">
                  <a16:creationId xmlns:a16="http://schemas.microsoft.com/office/drawing/2014/main" xmlns="" id="{CF4F318C-F416-4F06-A2FC-F821D59E9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111">
              <a:extLst>
                <a:ext uri="{FF2B5EF4-FFF2-40B4-BE49-F238E27FC236}">
                  <a16:creationId xmlns:a16="http://schemas.microsoft.com/office/drawing/2014/main" xmlns="" id="{76E818C1-A333-4805-9551-F46AE293F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84" name="Freeform 112">
              <a:extLst>
                <a:ext uri="{FF2B5EF4-FFF2-40B4-BE49-F238E27FC236}">
                  <a16:creationId xmlns:a16="http://schemas.microsoft.com/office/drawing/2014/main" xmlns="" id="{60F74758-6A74-435F-A893-F37DC930A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113">
              <a:extLst>
                <a:ext uri="{FF2B5EF4-FFF2-40B4-BE49-F238E27FC236}">
                  <a16:creationId xmlns:a16="http://schemas.microsoft.com/office/drawing/2014/main" xmlns="" id="{CDFF3E28-0D65-482F-930F-311B5881C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114">
              <a:extLst>
                <a:ext uri="{FF2B5EF4-FFF2-40B4-BE49-F238E27FC236}">
                  <a16:creationId xmlns:a16="http://schemas.microsoft.com/office/drawing/2014/main" xmlns="" id="{E1D98340-DCE1-46E8-89D5-CC6E172EB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115">
              <a:extLst>
                <a:ext uri="{FF2B5EF4-FFF2-40B4-BE49-F238E27FC236}">
                  <a16:creationId xmlns:a16="http://schemas.microsoft.com/office/drawing/2014/main" xmlns="" id="{C1A3B1F7-4D35-40A8-A68D-711A4D6B5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116">
              <a:extLst>
                <a:ext uri="{FF2B5EF4-FFF2-40B4-BE49-F238E27FC236}">
                  <a16:creationId xmlns:a16="http://schemas.microsoft.com/office/drawing/2014/main" xmlns="" id="{A0FC1D35-AC83-4E7F-B58A-35AD93EAD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117">
              <a:extLst>
                <a:ext uri="{FF2B5EF4-FFF2-40B4-BE49-F238E27FC236}">
                  <a16:creationId xmlns:a16="http://schemas.microsoft.com/office/drawing/2014/main" xmlns="" id="{D1534F01-31C6-49A2-9801-28ACB05ED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118">
              <a:extLst>
                <a:ext uri="{FF2B5EF4-FFF2-40B4-BE49-F238E27FC236}">
                  <a16:creationId xmlns:a16="http://schemas.microsoft.com/office/drawing/2014/main" xmlns="" id="{9EB3922D-845A-4A7B-89B7-5F0B7CC18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119">
              <a:extLst>
                <a:ext uri="{FF2B5EF4-FFF2-40B4-BE49-F238E27FC236}">
                  <a16:creationId xmlns:a16="http://schemas.microsoft.com/office/drawing/2014/main" xmlns="" id="{15D91217-5567-4661-9C5F-63B57B7FF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120">
              <a:extLst>
                <a:ext uri="{FF2B5EF4-FFF2-40B4-BE49-F238E27FC236}">
                  <a16:creationId xmlns:a16="http://schemas.microsoft.com/office/drawing/2014/main" xmlns="" id="{F5070716-F592-4DBE-9698-1CE56DCA8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121">
              <a:extLst>
                <a:ext uri="{FF2B5EF4-FFF2-40B4-BE49-F238E27FC236}">
                  <a16:creationId xmlns:a16="http://schemas.microsoft.com/office/drawing/2014/main" xmlns="" id="{4D3B8913-E462-4B08-BE45-F023F12BB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122">
              <a:extLst>
                <a:ext uri="{FF2B5EF4-FFF2-40B4-BE49-F238E27FC236}">
                  <a16:creationId xmlns:a16="http://schemas.microsoft.com/office/drawing/2014/main" xmlns="" id="{09EFC299-0A60-4817-8F6F-B2EAA51D5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123">
              <a:extLst>
                <a:ext uri="{FF2B5EF4-FFF2-40B4-BE49-F238E27FC236}">
                  <a16:creationId xmlns:a16="http://schemas.microsoft.com/office/drawing/2014/main" xmlns="" id="{E7AB75F2-CBF9-4A65-9A91-0C6AB3783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124">
              <a:extLst>
                <a:ext uri="{FF2B5EF4-FFF2-40B4-BE49-F238E27FC236}">
                  <a16:creationId xmlns:a16="http://schemas.microsoft.com/office/drawing/2014/main" xmlns="" id="{B8D886BF-284D-4183-98B6-16FBB837A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xmlns="" id="{E8B0D7B1-35F1-4D32-9F6B-AB7F7C9024ED}"/>
              </a:ext>
            </a:extLst>
          </p:cNvPr>
          <p:cNvGrpSpPr/>
          <p:nvPr/>
        </p:nvGrpSpPr>
        <p:grpSpPr>
          <a:xfrm>
            <a:off x="4939576" y="5782773"/>
            <a:ext cx="665097" cy="691351"/>
            <a:chOff x="2481263" y="1452563"/>
            <a:chExt cx="965200" cy="1003300"/>
          </a:xfrm>
        </p:grpSpPr>
        <p:sp>
          <p:nvSpPr>
            <p:cNvPr id="98" name="Freeform 137">
              <a:extLst>
                <a:ext uri="{FF2B5EF4-FFF2-40B4-BE49-F238E27FC236}">
                  <a16:creationId xmlns:a16="http://schemas.microsoft.com/office/drawing/2014/main" xmlns="" id="{04BEC217-5C96-4704-A027-B011FA5CE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38">
              <a:extLst>
                <a:ext uri="{FF2B5EF4-FFF2-40B4-BE49-F238E27FC236}">
                  <a16:creationId xmlns:a16="http://schemas.microsoft.com/office/drawing/2014/main" xmlns="" id="{2F1F1490-0C30-44AA-953D-8FC254F6C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39">
              <a:extLst>
                <a:ext uri="{FF2B5EF4-FFF2-40B4-BE49-F238E27FC236}">
                  <a16:creationId xmlns:a16="http://schemas.microsoft.com/office/drawing/2014/main" xmlns="" id="{D4E48B44-9242-4C95-9E09-969346FF6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40">
              <a:extLst>
                <a:ext uri="{FF2B5EF4-FFF2-40B4-BE49-F238E27FC236}">
                  <a16:creationId xmlns:a16="http://schemas.microsoft.com/office/drawing/2014/main" xmlns="" id="{59BAEF85-B70C-4A2C-B38C-4CF29BC8B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41">
              <a:extLst>
                <a:ext uri="{FF2B5EF4-FFF2-40B4-BE49-F238E27FC236}">
                  <a16:creationId xmlns:a16="http://schemas.microsoft.com/office/drawing/2014/main" xmlns="" id="{53AC5103-81FD-4E84-B7B4-365542BE4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42">
              <a:extLst>
                <a:ext uri="{FF2B5EF4-FFF2-40B4-BE49-F238E27FC236}">
                  <a16:creationId xmlns:a16="http://schemas.microsoft.com/office/drawing/2014/main" xmlns="" id="{D57880B7-2396-4182-9A90-77D590E21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43">
              <a:extLst>
                <a:ext uri="{FF2B5EF4-FFF2-40B4-BE49-F238E27FC236}">
                  <a16:creationId xmlns:a16="http://schemas.microsoft.com/office/drawing/2014/main" xmlns="" id="{9C4A293D-1B26-4A1C-A9E9-EDD440BC9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44">
              <a:extLst>
                <a:ext uri="{FF2B5EF4-FFF2-40B4-BE49-F238E27FC236}">
                  <a16:creationId xmlns:a16="http://schemas.microsoft.com/office/drawing/2014/main" xmlns="" id="{989AD30A-4B1F-4221-BEF6-B792BBAB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45">
              <a:extLst>
                <a:ext uri="{FF2B5EF4-FFF2-40B4-BE49-F238E27FC236}">
                  <a16:creationId xmlns:a16="http://schemas.microsoft.com/office/drawing/2014/main" xmlns="" id="{AB29BC0B-6182-408F-A6E0-FC7E21E19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46">
              <a:extLst>
                <a:ext uri="{FF2B5EF4-FFF2-40B4-BE49-F238E27FC236}">
                  <a16:creationId xmlns:a16="http://schemas.microsoft.com/office/drawing/2014/main" xmlns="" id="{E4C201BC-A6F6-4260-966B-A905D9C1B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47">
              <a:extLst>
                <a:ext uri="{FF2B5EF4-FFF2-40B4-BE49-F238E27FC236}">
                  <a16:creationId xmlns:a16="http://schemas.microsoft.com/office/drawing/2014/main" xmlns="" id="{E7F9F9FB-742F-4B93-A73F-295F9896A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48">
              <a:extLst>
                <a:ext uri="{FF2B5EF4-FFF2-40B4-BE49-F238E27FC236}">
                  <a16:creationId xmlns:a16="http://schemas.microsoft.com/office/drawing/2014/main" xmlns="" id="{8F571520-8927-4FD9-86F3-493F83EE6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49">
              <a:extLst>
                <a:ext uri="{FF2B5EF4-FFF2-40B4-BE49-F238E27FC236}">
                  <a16:creationId xmlns:a16="http://schemas.microsoft.com/office/drawing/2014/main" xmlns="" id="{8A6649A1-5852-4BBB-8339-061F11F4A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50">
              <a:extLst>
                <a:ext uri="{FF2B5EF4-FFF2-40B4-BE49-F238E27FC236}">
                  <a16:creationId xmlns:a16="http://schemas.microsoft.com/office/drawing/2014/main" xmlns="" id="{6B2EEC81-4359-44B4-8BA3-CF4487194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xmlns="" id="{2EAE997D-B80C-4B1C-82A2-294142B38241}"/>
              </a:ext>
            </a:extLst>
          </p:cNvPr>
          <p:cNvGrpSpPr/>
          <p:nvPr/>
        </p:nvGrpSpPr>
        <p:grpSpPr>
          <a:xfrm>
            <a:off x="11134339" y="5255727"/>
            <a:ext cx="455066" cy="833559"/>
            <a:chOff x="6889750" y="1900238"/>
            <a:chExt cx="660400" cy="1209675"/>
          </a:xfrm>
        </p:grpSpPr>
        <p:sp>
          <p:nvSpPr>
            <p:cNvPr id="113" name="Freeform 116">
              <a:extLst>
                <a:ext uri="{FF2B5EF4-FFF2-40B4-BE49-F238E27FC236}">
                  <a16:creationId xmlns:a16="http://schemas.microsoft.com/office/drawing/2014/main" xmlns="" id="{A2308AF4-5476-4888-81BC-56884E69E9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7">
              <a:extLst>
                <a:ext uri="{FF2B5EF4-FFF2-40B4-BE49-F238E27FC236}">
                  <a16:creationId xmlns:a16="http://schemas.microsoft.com/office/drawing/2014/main" xmlns="" id="{3E54B45A-F5C5-46C5-B472-67F11B895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8">
              <a:extLst>
                <a:ext uri="{FF2B5EF4-FFF2-40B4-BE49-F238E27FC236}">
                  <a16:creationId xmlns:a16="http://schemas.microsoft.com/office/drawing/2014/main" xmlns="" id="{AE701031-A895-4484-A4F0-BB18664CA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9">
              <a:extLst>
                <a:ext uri="{FF2B5EF4-FFF2-40B4-BE49-F238E27FC236}">
                  <a16:creationId xmlns:a16="http://schemas.microsoft.com/office/drawing/2014/main" xmlns="" id="{886050C2-144B-4346-AA67-0D46E7FCC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20">
              <a:extLst>
                <a:ext uri="{FF2B5EF4-FFF2-40B4-BE49-F238E27FC236}">
                  <a16:creationId xmlns:a16="http://schemas.microsoft.com/office/drawing/2014/main" xmlns="" id="{18EC6989-2D9A-4D0F-BEB9-657DA52D3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21">
              <a:extLst>
                <a:ext uri="{FF2B5EF4-FFF2-40B4-BE49-F238E27FC236}">
                  <a16:creationId xmlns:a16="http://schemas.microsoft.com/office/drawing/2014/main" xmlns="" id="{A1CDC9E8-9308-4F28-BEED-C389F8166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22">
              <a:extLst>
                <a:ext uri="{FF2B5EF4-FFF2-40B4-BE49-F238E27FC236}">
                  <a16:creationId xmlns:a16="http://schemas.microsoft.com/office/drawing/2014/main" xmlns="" id="{D4EF1060-EF20-405B-92EA-5C843EE5A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23">
              <a:extLst>
                <a:ext uri="{FF2B5EF4-FFF2-40B4-BE49-F238E27FC236}">
                  <a16:creationId xmlns:a16="http://schemas.microsoft.com/office/drawing/2014/main" xmlns="" id="{B37B03DD-A298-4CE7-90E9-72C5D6D13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4">
              <a:extLst>
                <a:ext uri="{FF2B5EF4-FFF2-40B4-BE49-F238E27FC236}">
                  <a16:creationId xmlns:a16="http://schemas.microsoft.com/office/drawing/2014/main" xmlns="" id="{47CD5A1B-2C47-4D6E-A9FC-B07C76561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5">
              <a:extLst>
                <a:ext uri="{FF2B5EF4-FFF2-40B4-BE49-F238E27FC236}">
                  <a16:creationId xmlns:a16="http://schemas.microsoft.com/office/drawing/2014/main" xmlns="" id="{7579D401-AEEA-412C-AEB9-EAD23355E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6">
              <a:extLst>
                <a:ext uri="{FF2B5EF4-FFF2-40B4-BE49-F238E27FC236}">
                  <a16:creationId xmlns:a16="http://schemas.microsoft.com/office/drawing/2014/main" xmlns="" id="{0BC8E2E6-C172-49DF-AFC6-09EB356A6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7">
              <a:extLst>
                <a:ext uri="{FF2B5EF4-FFF2-40B4-BE49-F238E27FC236}">
                  <a16:creationId xmlns:a16="http://schemas.microsoft.com/office/drawing/2014/main" xmlns="" id="{B1244DFE-F3A8-4F9D-8079-3668522C4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8">
              <a:extLst>
                <a:ext uri="{FF2B5EF4-FFF2-40B4-BE49-F238E27FC236}">
                  <a16:creationId xmlns:a16="http://schemas.microsoft.com/office/drawing/2014/main" xmlns="" id="{9F07E89A-BE19-406C-8E59-EE72EB56F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44" name="文本框 143">
            <a:extLst>
              <a:ext uri="{FF2B5EF4-FFF2-40B4-BE49-F238E27FC236}">
                <a16:creationId xmlns:a16="http://schemas.microsoft.com/office/drawing/2014/main" xmlns="" id="{DA736809-5EFC-48BC-B5E9-ED632CEF36FC}"/>
              </a:ext>
            </a:extLst>
          </p:cNvPr>
          <p:cNvSpPr txBox="1"/>
          <p:nvPr/>
        </p:nvSpPr>
        <p:spPr>
          <a:xfrm>
            <a:off x="4880283" y="-1531351"/>
            <a:ext cx="2349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rgbClr val="4CC8E5"/>
                </a:solidFill>
                <a:latin typeface="幼圆" panose="02010509060101010101" pitchFamily="49" charset="-122"/>
                <a:ea typeface="幼圆" panose="02010509060101010101" pitchFamily="49" charset="-122"/>
                <a:cs typeface="851tegakizatsu" panose="02000600000000000000" pitchFamily="2" charset="-122"/>
              </a:rPr>
              <a:t>我的生活</a:t>
            </a:r>
          </a:p>
        </p:txBody>
      </p:sp>
      <p:grpSp>
        <p:nvGrpSpPr>
          <p:cNvPr id="145" name="组合 144">
            <a:extLst>
              <a:ext uri="{FF2B5EF4-FFF2-40B4-BE49-F238E27FC236}">
                <a16:creationId xmlns:a16="http://schemas.microsoft.com/office/drawing/2014/main" xmlns="" id="{5ACD56A1-5F64-42C4-91A7-582DBE6BAA66}"/>
              </a:ext>
            </a:extLst>
          </p:cNvPr>
          <p:cNvGrpSpPr/>
          <p:nvPr/>
        </p:nvGrpSpPr>
        <p:grpSpPr>
          <a:xfrm>
            <a:off x="5655054" y="-827928"/>
            <a:ext cx="395327" cy="490023"/>
            <a:chOff x="7562850" y="2066925"/>
            <a:chExt cx="1100138" cy="1363663"/>
          </a:xfrm>
        </p:grpSpPr>
        <p:sp>
          <p:nvSpPr>
            <p:cNvPr id="146" name="Freeform 177">
              <a:extLst>
                <a:ext uri="{FF2B5EF4-FFF2-40B4-BE49-F238E27FC236}">
                  <a16:creationId xmlns:a16="http://schemas.microsoft.com/office/drawing/2014/main" xmlns="" id="{98866074-5FEB-4207-82F2-C5CE6F914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0" y="2422525"/>
              <a:ext cx="1100138" cy="1008063"/>
            </a:xfrm>
            <a:custGeom>
              <a:avLst/>
              <a:gdLst>
                <a:gd name="T0" fmla="*/ 421 w 657"/>
                <a:gd name="T1" fmla="*/ 111 h 601"/>
                <a:gd name="T2" fmla="*/ 265 w 657"/>
                <a:gd name="T3" fmla="*/ 7 h 601"/>
                <a:gd name="T4" fmla="*/ 97 w 657"/>
                <a:gd name="T5" fmla="*/ 69 h 601"/>
                <a:gd name="T6" fmla="*/ 10 w 657"/>
                <a:gd name="T7" fmla="*/ 258 h 601"/>
                <a:gd name="T8" fmla="*/ 47 w 657"/>
                <a:gd name="T9" fmla="*/ 445 h 601"/>
                <a:gd name="T10" fmla="*/ 112 w 657"/>
                <a:gd name="T11" fmla="*/ 511 h 601"/>
                <a:gd name="T12" fmla="*/ 210 w 657"/>
                <a:gd name="T13" fmla="*/ 551 h 601"/>
                <a:gd name="T14" fmla="*/ 255 w 657"/>
                <a:gd name="T15" fmla="*/ 555 h 601"/>
                <a:gd name="T16" fmla="*/ 276 w 657"/>
                <a:gd name="T17" fmla="*/ 550 h 601"/>
                <a:gd name="T18" fmla="*/ 301 w 657"/>
                <a:gd name="T19" fmla="*/ 552 h 601"/>
                <a:gd name="T20" fmla="*/ 397 w 657"/>
                <a:gd name="T21" fmla="*/ 599 h 601"/>
                <a:gd name="T22" fmla="*/ 491 w 657"/>
                <a:gd name="T23" fmla="*/ 574 h 601"/>
                <a:gd name="T24" fmla="*/ 572 w 657"/>
                <a:gd name="T25" fmla="*/ 512 h 601"/>
                <a:gd name="T26" fmla="*/ 651 w 657"/>
                <a:gd name="T27" fmla="*/ 328 h 601"/>
                <a:gd name="T28" fmla="*/ 597 w 657"/>
                <a:gd name="T29" fmla="*/ 147 h 601"/>
                <a:gd name="T30" fmla="*/ 522 w 657"/>
                <a:gd name="T31" fmla="*/ 109 h 601"/>
                <a:gd name="T32" fmla="*/ 442 w 657"/>
                <a:gd name="T33" fmla="*/ 128 h 601"/>
                <a:gd name="T34" fmla="*/ 436 w 657"/>
                <a:gd name="T35" fmla="*/ 129 h 601"/>
                <a:gd name="T36" fmla="*/ 431 w 657"/>
                <a:gd name="T37" fmla="*/ 124 h 601"/>
                <a:gd name="T38" fmla="*/ 422 w 657"/>
                <a:gd name="T39" fmla="*/ 112 h 601"/>
                <a:gd name="T40" fmla="*/ 406 w 657"/>
                <a:gd name="T41" fmla="*/ 117 h 601"/>
                <a:gd name="T42" fmla="*/ 423 w 657"/>
                <a:gd name="T43" fmla="*/ 140 h 601"/>
                <a:gd name="T44" fmla="*/ 449 w 657"/>
                <a:gd name="T45" fmla="*/ 142 h 601"/>
                <a:gd name="T46" fmla="*/ 487 w 657"/>
                <a:gd name="T47" fmla="*/ 125 h 601"/>
                <a:gd name="T48" fmla="*/ 526 w 657"/>
                <a:gd name="T49" fmla="*/ 126 h 601"/>
                <a:gd name="T50" fmla="*/ 631 w 657"/>
                <a:gd name="T51" fmla="*/ 252 h 601"/>
                <a:gd name="T52" fmla="*/ 459 w 657"/>
                <a:gd name="T53" fmla="*/ 571 h 601"/>
                <a:gd name="T54" fmla="*/ 362 w 657"/>
                <a:gd name="T55" fmla="*/ 573 h 601"/>
                <a:gd name="T56" fmla="*/ 318 w 657"/>
                <a:gd name="T57" fmla="*/ 544 h 601"/>
                <a:gd name="T58" fmla="*/ 279 w 657"/>
                <a:gd name="T59" fmla="*/ 531 h 601"/>
                <a:gd name="T60" fmla="*/ 237 w 657"/>
                <a:gd name="T61" fmla="*/ 539 h 601"/>
                <a:gd name="T62" fmla="*/ 193 w 657"/>
                <a:gd name="T63" fmla="*/ 529 h 601"/>
                <a:gd name="T64" fmla="*/ 103 w 657"/>
                <a:gd name="T65" fmla="*/ 485 h 601"/>
                <a:gd name="T66" fmla="*/ 23 w 657"/>
                <a:gd name="T67" fmla="*/ 325 h 601"/>
                <a:gd name="T68" fmla="*/ 67 w 657"/>
                <a:gd name="T69" fmla="*/ 139 h 601"/>
                <a:gd name="T70" fmla="*/ 132 w 657"/>
                <a:gd name="T71" fmla="*/ 59 h 601"/>
                <a:gd name="T72" fmla="*/ 212 w 657"/>
                <a:gd name="T73" fmla="*/ 25 h 601"/>
                <a:gd name="T74" fmla="*/ 380 w 657"/>
                <a:gd name="T75" fmla="*/ 81 h 601"/>
                <a:gd name="T76" fmla="*/ 407 w 657"/>
                <a:gd name="T77" fmla="*/ 119 h 601"/>
                <a:gd name="T78" fmla="*/ 421 w 657"/>
                <a:gd name="T79" fmla="*/ 11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7" h="601">
                  <a:moveTo>
                    <a:pt x="421" y="111"/>
                  </a:moveTo>
                  <a:cubicBezTo>
                    <a:pt x="389" y="53"/>
                    <a:pt x="330" y="13"/>
                    <a:pt x="265" y="7"/>
                  </a:cubicBezTo>
                  <a:cubicBezTo>
                    <a:pt x="203" y="0"/>
                    <a:pt x="140" y="24"/>
                    <a:pt x="97" y="69"/>
                  </a:cubicBezTo>
                  <a:cubicBezTo>
                    <a:pt x="49" y="119"/>
                    <a:pt x="19" y="190"/>
                    <a:pt x="10" y="258"/>
                  </a:cubicBezTo>
                  <a:cubicBezTo>
                    <a:pt x="0" y="323"/>
                    <a:pt x="11" y="390"/>
                    <a:pt x="47" y="445"/>
                  </a:cubicBezTo>
                  <a:cubicBezTo>
                    <a:pt x="64" y="472"/>
                    <a:pt x="86" y="494"/>
                    <a:pt x="112" y="511"/>
                  </a:cubicBezTo>
                  <a:cubicBezTo>
                    <a:pt x="141" y="530"/>
                    <a:pt x="176" y="542"/>
                    <a:pt x="210" y="551"/>
                  </a:cubicBezTo>
                  <a:cubicBezTo>
                    <a:pt x="224" y="555"/>
                    <a:pt x="240" y="557"/>
                    <a:pt x="255" y="555"/>
                  </a:cubicBezTo>
                  <a:cubicBezTo>
                    <a:pt x="262" y="554"/>
                    <a:pt x="269" y="552"/>
                    <a:pt x="276" y="550"/>
                  </a:cubicBezTo>
                  <a:cubicBezTo>
                    <a:pt x="286" y="546"/>
                    <a:pt x="292" y="546"/>
                    <a:pt x="301" y="552"/>
                  </a:cubicBezTo>
                  <a:cubicBezTo>
                    <a:pt x="332" y="571"/>
                    <a:pt x="359" y="596"/>
                    <a:pt x="397" y="599"/>
                  </a:cubicBezTo>
                  <a:cubicBezTo>
                    <a:pt x="430" y="601"/>
                    <a:pt x="463" y="588"/>
                    <a:pt x="491" y="574"/>
                  </a:cubicBezTo>
                  <a:cubicBezTo>
                    <a:pt x="521" y="558"/>
                    <a:pt x="549" y="537"/>
                    <a:pt x="572" y="512"/>
                  </a:cubicBezTo>
                  <a:cubicBezTo>
                    <a:pt x="619" y="462"/>
                    <a:pt x="646" y="396"/>
                    <a:pt x="651" y="328"/>
                  </a:cubicBezTo>
                  <a:cubicBezTo>
                    <a:pt x="656" y="265"/>
                    <a:pt x="643" y="194"/>
                    <a:pt x="597" y="147"/>
                  </a:cubicBezTo>
                  <a:cubicBezTo>
                    <a:pt x="577" y="127"/>
                    <a:pt x="550" y="113"/>
                    <a:pt x="522" y="109"/>
                  </a:cubicBezTo>
                  <a:cubicBezTo>
                    <a:pt x="492" y="105"/>
                    <a:pt x="467" y="112"/>
                    <a:pt x="442" y="128"/>
                  </a:cubicBezTo>
                  <a:cubicBezTo>
                    <a:pt x="439" y="130"/>
                    <a:pt x="439" y="130"/>
                    <a:pt x="436" y="129"/>
                  </a:cubicBezTo>
                  <a:cubicBezTo>
                    <a:pt x="434" y="129"/>
                    <a:pt x="432" y="126"/>
                    <a:pt x="431" y="124"/>
                  </a:cubicBezTo>
                  <a:cubicBezTo>
                    <a:pt x="428" y="121"/>
                    <a:pt x="424" y="117"/>
                    <a:pt x="422" y="112"/>
                  </a:cubicBezTo>
                  <a:cubicBezTo>
                    <a:pt x="418" y="103"/>
                    <a:pt x="403" y="107"/>
                    <a:pt x="406" y="117"/>
                  </a:cubicBezTo>
                  <a:cubicBezTo>
                    <a:pt x="410" y="125"/>
                    <a:pt x="416" y="133"/>
                    <a:pt x="423" y="140"/>
                  </a:cubicBezTo>
                  <a:cubicBezTo>
                    <a:pt x="432" y="147"/>
                    <a:pt x="439" y="148"/>
                    <a:pt x="449" y="142"/>
                  </a:cubicBezTo>
                  <a:cubicBezTo>
                    <a:pt x="462" y="135"/>
                    <a:pt x="472" y="128"/>
                    <a:pt x="487" y="125"/>
                  </a:cubicBezTo>
                  <a:cubicBezTo>
                    <a:pt x="500" y="122"/>
                    <a:pt x="513" y="123"/>
                    <a:pt x="526" y="126"/>
                  </a:cubicBezTo>
                  <a:cubicBezTo>
                    <a:pt x="587" y="138"/>
                    <a:pt x="620" y="195"/>
                    <a:pt x="631" y="252"/>
                  </a:cubicBezTo>
                  <a:cubicBezTo>
                    <a:pt x="657" y="383"/>
                    <a:pt x="584" y="522"/>
                    <a:pt x="459" y="571"/>
                  </a:cubicBezTo>
                  <a:cubicBezTo>
                    <a:pt x="427" y="583"/>
                    <a:pt x="394" y="589"/>
                    <a:pt x="362" y="573"/>
                  </a:cubicBezTo>
                  <a:cubicBezTo>
                    <a:pt x="347" y="565"/>
                    <a:pt x="333" y="554"/>
                    <a:pt x="318" y="544"/>
                  </a:cubicBezTo>
                  <a:cubicBezTo>
                    <a:pt x="306" y="536"/>
                    <a:pt x="294" y="527"/>
                    <a:pt x="279" y="531"/>
                  </a:cubicBezTo>
                  <a:cubicBezTo>
                    <a:pt x="264" y="536"/>
                    <a:pt x="253" y="540"/>
                    <a:pt x="237" y="539"/>
                  </a:cubicBezTo>
                  <a:cubicBezTo>
                    <a:pt x="222" y="538"/>
                    <a:pt x="207" y="534"/>
                    <a:pt x="193" y="529"/>
                  </a:cubicBezTo>
                  <a:cubicBezTo>
                    <a:pt x="161" y="519"/>
                    <a:pt x="129" y="507"/>
                    <a:pt x="103" y="485"/>
                  </a:cubicBezTo>
                  <a:cubicBezTo>
                    <a:pt x="56" y="445"/>
                    <a:pt x="28" y="386"/>
                    <a:pt x="23" y="325"/>
                  </a:cubicBezTo>
                  <a:cubicBezTo>
                    <a:pt x="18" y="260"/>
                    <a:pt x="36" y="195"/>
                    <a:pt x="67" y="139"/>
                  </a:cubicBezTo>
                  <a:cubicBezTo>
                    <a:pt x="83" y="109"/>
                    <a:pt x="104" y="80"/>
                    <a:pt x="132" y="59"/>
                  </a:cubicBezTo>
                  <a:cubicBezTo>
                    <a:pt x="155" y="42"/>
                    <a:pt x="183" y="30"/>
                    <a:pt x="212" y="25"/>
                  </a:cubicBezTo>
                  <a:cubicBezTo>
                    <a:pt x="273" y="13"/>
                    <a:pt x="337" y="35"/>
                    <a:pt x="380" y="81"/>
                  </a:cubicBezTo>
                  <a:cubicBezTo>
                    <a:pt x="391" y="92"/>
                    <a:pt x="400" y="105"/>
                    <a:pt x="407" y="119"/>
                  </a:cubicBezTo>
                  <a:cubicBezTo>
                    <a:pt x="412" y="128"/>
                    <a:pt x="426" y="120"/>
                    <a:pt x="421" y="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78">
              <a:extLst>
                <a:ext uri="{FF2B5EF4-FFF2-40B4-BE49-F238E27FC236}">
                  <a16:creationId xmlns:a16="http://schemas.microsoft.com/office/drawing/2014/main" xmlns="" id="{F7E9C93C-58B9-46AB-A9F2-84242AF7E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4150" y="2066925"/>
              <a:ext cx="488950" cy="504825"/>
            </a:xfrm>
            <a:custGeom>
              <a:avLst/>
              <a:gdLst>
                <a:gd name="T0" fmla="*/ 280 w 292"/>
                <a:gd name="T1" fmla="*/ 289 h 301"/>
                <a:gd name="T2" fmla="*/ 290 w 292"/>
                <a:gd name="T3" fmla="*/ 205 h 301"/>
                <a:gd name="T4" fmla="*/ 271 w 292"/>
                <a:gd name="T5" fmla="*/ 130 h 301"/>
                <a:gd name="T6" fmla="*/ 201 w 292"/>
                <a:gd name="T7" fmla="*/ 59 h 301"/>
                <a:gd name="T8" fmla="*/ 110 w 292"/>
                <a:gd name="T9" fmla="*/ 12 h 301"/>
                <a:gd name="T10" fmla="*/ 7 w 292"/>
                <a:gd name="T11" fmla="*/ 9 h 301"/>
                <a:gd name="T12" fmla="*/ 2 w 292"/>
                <a:gd name="T13" fmla="*/ 20 h 301"/>
                <a:gd name="T14" fmla="*/ 59 w 292"/>
                <a:gd name="T15" fmla="*/ 128 h 301"/>
                <a:gd name="T16" fmla="*/ 113 w 292"/>
                <a:gd name="T17" fmla="*/ 178 h 301"/>
                <a:gd name="T18" fmla="*/ 184 w 292"/>
                <a:gd name="T19" fmla="*/ 220 h 301"/>
                <a:gd name="T20" fmla="*/ 267 w 292"/>
                <a:gd name="T21" fmla="*/ 293 h 301"/>
                <a:gd name="T22" fmla="*/ 278 w 292"/>
                <a:gd name="T23" fmla="*/ 281 h 301"/>
                <a:gd name="T24" fmla="*/ 200 w 292"/>
                <a:gd name="T25" fmla="*/ 211 h 301"/>
                <a:gd name="T26" fmla="*/ 127 w 292"/>
                <a:gd name="T27" fmla="*/ 168 h 301"/>
                <a:gd name="T28" fmla="*/ 71 w 292"/>
                <a:gd name="T29" fmla="*/ 117 h 301"/>
                <a:gd name="T30" fmla="*/ 16 w 292"/>
                <a:gd name="T31" fmla="*/ 12 h 301"/>
                <a:gd name="T32" fmla="*/ 11 w 292"/>
                <a:gd name="T33" fmla="*/ 24 h 301"/>
                <a:gd name="T34" fmla="*/ 181 w 292"/>
                <a:gd name="T35" fmla="*/ 64 h 301"/>
                <a:gd name="T36" fmla="*/ 250 w 292"/>
                <a:gd name="T37" fmla="*/ 128 h 301"/>
                <a:gd name="T38" fmla="*/ 275 w 292"/>
                <a:gd name="T39" fmla="*/ 198 h 301"/>
                <a:gd name="T40" fmla="*/ 265 w 292"/>
                <a:gd name="T41" fmla="*/ 285 h 301"/>
                <a:gd name="T42" fmla="*/ 280 w 292"/>
                <a:gd name="T43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2" h="301">
                  <a:moveTo>
                    <a:pt x="280" y="289"/>
                  </a:moveTo>
                  <a:cubicBezTo>
                    <a:pt x="284" y="261"/>
                    <a:pt x="289" y="233"/>
                    <a:pt x="290" y="205"/>
                  </a:cubicBezTo>
                  <a:cubicBezTo>
                    <a:pt x="292" y="177"/>
                    <a:pt x="287" y="153"/>
                    <a:pt x="271" y="130"/>
                  </a:cubicBezTo>
                  <a:cubicBezTo>
                    <a:pt x="253" y="102"/>
                    <a:pt x="227" y="79"/>
                    <a:pt x="201" y="59"/>
                  </a:cubicBezTo>
                  <a:cubicBezTo>
                    <a:pt x="174" y="38"/>
                    <a:pt x="144" y="21"/>
                    <a:pt x="110" y="12"/>
                  </a:cubicBezTo>
                  <a:cubicBezTo>
                    <a:pt x="77" y="2"/>
                    <a:pt x="41" y="0"/>
                    <a:pt x="7" y="9"/>
                  </a:cubicBezTo>
                  <a:cubicBezTo>
                    <a:pt x="1" y="10"/>
                    <a:pt x="0" y="16"/>
                    <a:pt x="2" y="20"/>
                  </a:cubicBezTo>
                  <a:cubicBezTo>
                    <a:pt x="20" y="57"/>
                    <a:pt x="37" y="94"/>
                    <a:pt x="59" y="128"/>
                  </a:cubicBezTo>
                  <a:cubicBezTo>
                    <a:pt x="73" y="149"/>
                    <a:pt x="91" y="165"/>
                    <a:pt x="113" y="178"/>
                  </a:cubicBezTo>
                  <a:cubicBezTo>
                    <a:pt x="136" y="193"/>
                    <a:pt x="161" y="205"/>
                    <a:pt x="184" y="220"/>
                  </a:cubicBezTo>
                  <a:cubicBezTo>
                    <a:pt x="216" y="240"/>
                    <a:pt x="243" y="264"/>
                    <a:pt x="267" y="293"/>
                  </a:cubicBezTo>
                  <a:cubicBezTo>
                    <a:pt x="273" y="301"/>
                    <a:pt x="285" y="289"/>
                    <a:pt x="278" y="281"/>
                  </a:cubicBezTo>
                  <a:cubicBezTo>
                    <a:pt x="256" y="254"/>
                    <a:pt x="229" y="231"/>
                    <a:pt x="200" y="211"/>
                  </a:cubicBezTo>
                  <a:cubicBezTo>
                    <a:pt x="176" y="196"/>
                    <a:pt x="151" y="183"/>
                    <a:pt x="127" y="168"/>
                  </a:cubicBezTo>
                  <a:cubicBezTo>
                    <a:pt x="104" y="155"/>
                    <a:pt x="85" y="140"/>
                    <a:pt x="71" y="117"/>
                  </a:cubicBezTo>
                  <a:cubicBezTo>
                    <a:pt x="50" y="84"/>
                    <a:pt x="33" y="47"/>
                    <a:pt x="16" y="12"/>
                  </a:cubicBezTo>
                  <a:cubicBezTo>
                    <a:pt x="14" y="16"/>
                    <a:pt x="12" y="20"/>
                    <a:pt x="11" y="24"/>
                  </a:cubicBezTo>
                  <a:cubicBezTo>
                    <a:pt x="71" y="10"/>
                    <a:pt x="132" y="30"/>
                    <a:pt x="181" y="64"/>
                  </a:cubicBezTo>
                  <a:cubicBezTo>
                    <a:pt x="206" y="82"/>
                    <a:pt x="231" y="104"/>
                    <a:pt x="250" y="128"/>
                  </a:cubicBezTo>
                  <a:cubicBezTo>
                    <a:pt x="267" y="149"/>
                    <a:pt x="276" y="171"/>
                    <a:pt x="275" y="198"/>
                  </a:cubicBezTo>
                  <a:cubicBezTo>
                    <a:pt x="274" y="227"/>
                    <a:pt x="269" y="256"/>
                    <a:pt x="265" y="285"/>
                  </a:cubicBezTo>
                  <a:cubicBezTo>
                    <a:pt x="263" y="295"/>
                    <a:pt x="279" y="299"/>
                    <a:pt x="280" y="2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79">
              <a:extLst>
                <a:ext uri="{FF2B5EF4-FFF2-40B4-BE49-F238E27FC236}">
                  <a16:creationId xmlns:a16="http://schemas.microsoft.com/office/drawing/2014/main" xmlns="" id="{04AD37CA-B765-4635-8690-63FD8A1C7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588" y="2246313"/>
              <a:ext cx="322263" cy="385763"/>
            </a:xfrm>
            <a:custGeom>
              <a:avLst/>
              <a:gdLst>
                <a:gd name="T0" fmla="*/ 19 w 193"/>
                <a:gd name="T1" fmla="*/ 201 h 230"/>
                <a:gd name="T2" fmla="*/ 96 w 193"/>
                <a:gd name="T3" fmla="*/ 75 h 230"/>
                <a:gd name="T4" fmla="*/ 115 w 193"/>
                <a:gd name="T5" fmla="*/ 44 h 230"/>
                <a:gd name="T6" fmla="*/ 132 w 193"/>
                <a:gd name="T7" fmla="*/ 22 h 230"/>
                <a:gd name="T8" fmla="*/ 158 w 193"/>
                <a:gd name="T9" fmla="*/ 29 h 230"/>
                <a:gd name="T10" fmla="*/ 177 w 193"/>
                <a:gd name="T11" fmla="*/ 45 h 230"/>
                <a:gd name="T12" fmla="*/ 180 w 193"/>
                <a:gd name="T13" fmla="*/ 34 h 230"/>
                <a:gd name="T14" fmla="*/ 82 w 193"/>
                <a:gd name="T15" fmla="*/ 138 h 230"/>
                <a:gd name="T16" fmla="*/ 47 w 193"/>
                <a:gd name="T17" fmla="*/ 190 h 230"/>
                <a:gd name="T18" fmla="*/ 38 w 193"/>
                <a:gd name="T19" fmla="*/ 203 h 230"/>
                <a:gd name="T20" fmla="*/ 37 w 193"/>
                <a:gd name="T21" fmla="*/ 204 h 230"/>
                <a:gd name="T22" fmla="*/ 34 w 193"/>
                <a:gd name="T23" fmla="*/ 205 h 230"/>
                <a:gd name="T24" fmla="*/ 20 w 193"/>
                <a:gd name="T25" fmla="*/ 195 h 230"/>
                <a:gd name="T26" fmla="*/ 4 w 193"/>
                <a:gd name="T27" fmla="*/ 199 h 230"/>
                <a:gd name="T28" fmla="*/ 48 w 193"/>
                <a:gd name="T29" fmla="*/ 216 h 230"/>
                <a:gd name="T30" fmla="*/ 65 w 193"/>
                <a:gd name="T31" fmla="*/ 192 h 230"/>
                <a:gd name="T32" fmla="*/ 137 w 193"/>
                <a:gd name="T33" fmla="*/ 93 h 230"/>
                <a:gd name="T34" fmla="*/ 188 w 193"/>
                <a:gd name="T35" fmla="*/ 48 h 230"/>
                <a:gd name="T36" fmla="*/ 191 w 193"/>
                <a:gd name="T37" fmla="*/ 37 h 230"/>
                <a:gd name="T38" fmla="*/ 171 w 193"/>
                <a:gd name="T39" fmla="*/ 18 h 230"/>
                <a:gd name="T40" fmla="*/ 142 w 193"/>
                <a:gd name="T41" fmla="*/ 5 h 230"/>
                <a:gd name="T42" fmla="*/ 99 w 193"/>
                <a:gd name="T43" fmla="*/ 40 h 230"/>
                <a:gd name="T44" fmla="*/ 5 w 193"/>
                <a:gd name="T45" fmla="*/ 193 h 230"/>
                <a:gd name="T46" fmla="*/ 19 w 193"/>
                <a:gd name="T47" fmla="*/ 201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3" h="230">
                  <a:moveTo>
                    <a:pt x="19" y="201"/>
                  </a:moveTo>
                  <a:cubicBezTo>
                    <a:pt x="45" y="159"/>
                    <a:pt x="70" y="117"/>
                    <a:pt x="96" y="75"/>
                  </a:cubicBezTo>
                  <a:cubicBezTo>
                    <a:pt x="102" y="65"/>
                    <a:pt x="108" y="54"/>
                    <a:pt x="115" y="44"/>
                  </a:cubicBezTo>
                  <a:cubicBezTo>
                    <a:pt x="119" y="37"/>
                    <a:pt x="124" y="26"/>
                    <a:pt x="132" y="22"/>
                  </a:cubicBezTo>
                  <a:cubicBezTo>
                    <a:pt x="140" y="17"/>
                    <a:pt x="150" y="25"/>
                    <a:pt x="158" y="29"/>
                  </a:cubicBezTo>
                  <a:cubicBezTo>
                    <a:pt x="165" y="33"/>
                    <a:pt x="171" y="38"/>
                    <a:pt x="177" y="45"/>
                  </a:cubicBezTo>
                  <a:cubicBezTo>
                    <a:pt x="178" y="42"/>
                    <a:pt x="179" y="38"/>
                    <a:pt x="180" y="34"/>
                  </a:cubicBezTo>
                  <a:cubicBezTo>
                    <a:pt x="138" y="57"/>
                    <a:pt x="108" y="101"/>
                    <a:pt x="82" y="138"/>
                  </a:cubicBezTo>
                  <a:cubicBezTo>
                    <a:pt x="70" y="155"/>
                    <a:pt x="59" y="173"/>
                    <a:pt x="47" y="190"/>
                  </a:cubicBezTo>
                  <a:cubicBezTo>
                    <a:pt x="44" y="194"/>
                    <a:pt x="41" y="199"/>
                    <a:pt x="38" y="203"/>
                  </a:cubicBezTo>
                  <a:cubicBezTo>
                    <a:pt x="38" y="203"/>
                    <a:pt x="37" y="204"/>
                    <a:pt x="37" y="204"/>
                  </a:cubicBezTo>
                  <a:cubicBezTo>
                    <a:pt x="39" y="202"/>
                    <a:pt x="35" y="205"/>
                    <a:pt x="34" y="205"/>
                  </a:cubicBezTo>
                  <a:cubicBezTo>
                    <a:pt x="26" y="207"/>
                    <a:pt x="21" y="203"/>
                    <a:pt x="20" y="195"/>
                  </a:cubicBezTo>
                  <a:cubicBezTo>
                    <a:pt x="18" y="185"/>
                    <a:pt x="3" y="189"/>
                    <a:pt x="4" y="199"/>
                  </a:cubicBezTo>
                  <a:cubicBezTo>
                    <a:pt x="8" y="219"/>
                    <a:pt x="32" y="230"/>
                    <a:pt x="48" y="216"/>
                  </a:cubicBezTo>
                  <a:cubicBezTo>
                    <a:pt x="55" y="210"/>
                    <a:pt x="60" y="199"/>
                    <a:pt x="65" y="192"/>
                  </a:cubicBezTo>
                  <a:cubicBezTo>
                    <a:pt x="88" y="158"/>
                    <a:pt x="110" y="123"/>
                    <a:pt x="137" y="93"/>
                  </a:cubicBezTo>
                  <a:cubicBezTo>
                    <a:pt x="152" y="76"/>
                    <a:pt x="168" y="59"/>
                    <a:pt x="188" y="48"/>
                  </a:cubicBezTo>
                  <a:cubicBezTo>
                    <a:pt x="191" y="46"/>
                    <a:pt x="193" y="41"/>
                    <a:pt x="191" y="37"/>
                  </a:cubicBezTo>
                  <a:cubicBezTo>
                    <a:pt x="185" y="30"/>
                    <a:pt x="179" y="23"/>
                    <a:pt x="171" y="18"/>
                  </a:cubicBezTo>
                  <a:cubicBezTo>
                    <a:pt x="162" y="13"/>
                    <a:pt x="152" y="7"/>
                    <a:pt x="142" y="5"/>
                  </a:cubicBezTo>
                  <a:cubicBezTo>
                    <a:pt x="120" y="0"/>
                    <a:pt x="108" y="24"/>
                    <a:pt x="99" y="40"/>
                  </a:cubicBezTo>
                  <a:cubicBezTo>
                    <a:pt x="67" y="91"/>
                    <a:pt x="36" y="142"/>
                    <a:pt x="5" y="193"/>
                  </a:cubicBezTo>
                  <a:cubicBezTo>
                    <a:pt x="0" y="202"/>
                    <a:pt x="14" y="210"/>
                    <a:pt x="19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80">
              <a:extLst>
                <a:ext uri="{FF2B5EF4-FFF2-40B4-BE49-F238E27FC236}">
                  <a16:creationId xmlns:a16="http://schemas.microsoft.com/office/drawing/2014/main" xmlns="" id="{F67A440E-036D-4699-A96C-E88A5AE13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0988" y="2128838"/>
              <a:ext cx="120650" cy="77788"/>
            </a:xfrm>
            <a:custGeom>
              <a:avLst/>
              <a:gdLst>
                <a:gd name="T0" fmla="*/ 16 w 72"/>
                <a:gd name="T1" fmla="*/ 40 h 46"/>
                <a:gd name="T2" fmla="*/ 62 w 72"/>
                <a:gd name="T3" fmla="*/ 18 h 46"/>
                <a:gd name="T4" fmla="*/ 58 w 72"/>
                <a:gd name="T5" fmla="*/ 3 h 46"/>
                <a:gd name="T6" fmla="*/ 8 w 72"/>
                <a:gd name="T7" fmla="*/ 26 h 46"/>
                <a:gd name="T8" fmla="*/ 16 w 72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6">
                  <a:moveTo>
                    <a:pt x="16" y="40"/>
                  </a:moveTo>
                  <a:cubicBezTo>
                    <a:pt x="30" y="30"/>
                    <a:pt x="46" y="23"/>
                    <a:pt x="62" y="18"/>
                  </a:cubicBezTo>
                  <a:cubicBezTo>
                    <a:pt x="72" y="15"/>
                    <a:pt x="68" y="0"/>
                    <a:pt x="58" y="3"/>
                  </a:cubicBezTo>
                  <a:cubicBezTo>
                    <a:pt x="40" y="8"/>
                    <a:pt x="23" y="16"/>
                    <a:pt x="8" y="26"/>
                  </a:cubicBezTo>
                  <a:cubicBezTo>
                    <a:pt x="0" y="32"/>
                    <a:pt x="8" y="46"/>
                    <a:pt x="16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81">
              <a:extLst>
                <a:ext uri="{FF2B5EF4-FFF2-40B4-BE49-F238E27FC236}">
                  <a16:creationId xmlns:a16="http://schemas.microsoft.com/office/drawing/2014/main" xmlns="" id="{839E7B3D-9BCD-4C00-9FA0-272E81B6F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13" y="2187575"/>
              <a:ext cx="138113" cy="65088"/>
            </a:xfrm>
            <a:custGeom>
              <a:avLst/>
              <a:gdLst>
                <a:gd name="T0" fmla="*/ 14 w 83"/>
                <a:gd name="T1" fmla="*/ 36 h 39"/>
                <a:gd name="T2" fmla="*/ 73 w 83"/>
                <a:gd name="T3" fmla="*/ 18 h 39"/>
                <a:gd name="T4" fmla="*/ 69 w 83"/>
                <a:gd name="T5" fmla="*/ 3 h 39"/>
                <a:gd name="T6" fmla="*/ 10 w 83"/>
                <a:gd name="T7" fmla="*/ 21 h 39"/>
                <a:gd name="T8" fmla="*/ 14 w 83"/>
                <a:gd name="T9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39">
                  <a:moveTo>
                    <a:pt x="14" y="36"/>
                  </a:moveTo>
                  <a:cubicBezTo>
                    <a:pt x="34" y="30"/>
                    <a:pt x="54" y="24"/>
                    <a:pt x="73" y="18"/>
                  </a:cubicBezTo>
                  <a:cubicBezTo>
                    <a:pt x="83" y="15"/>
                    <a:pt x="79" y="0"/>
                    <a:pt x="69" y="3"/>
                  </a:cubicBezTo>
                  <a:cubicBezTo>
                    <a:pt x="49" y="9"/>
                    <a:pt x="29" y="15"/>
                    <a:pt x="10" y="21"/>
                  </a:cubicBezTo>
                  <a:cubicBezTo>
                    <a:pt x="0" y="24"/>
                    <a:pt x="4" y="39"/>
                    <a:pt x="14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82">
              <a:extLst>
                <a:ext uri="{FF2B5EF4-FFF2-40B4-BE49-F238E27FC236}">
                  <a16:creationId xmlns:a16="http://schemas.microsoft.com/office/drawing/2014/main" xmlns="" id="{50A15596-1D53-47B3-91DC-C32DD8E03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8938" y="2233613"/>
              <a:ext cx="133350" cy="74613"/>
            </a:xfrm>
            <a:custGeom>
              <a:avLst/>
              <a:gdLst>
                <a:gd name="T0" fmla="*/ 16 w 80"/>
                <a:gd name="T1" fmla="*/ 39 h 45"/>
                <a:gd name="T2" fmla="*/ 70 w 80"/>
                <a:gd name="T3" fmla="*/ 17 h 45"/>
                <a:gd name="T4" fmla="*/ 70 w 80"/>
                <a:gd name="T5" fmla="*/ 1 h 45"/>
                <a:gd name="T6" fmla="*/ 8 w 80"/>
                <a:gd name="T7" fmla="*/ 25 h 45"/>
                <a:gd name="T8" fmla="*/ 16 w 80"/>
                <a:gd name="T9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45">
                  <a:moveTo>
                    <a:pt x="16" y="39"/>
                  </a:moveTo>
                  <a:cubicBezTo>
                    <a:pt x="32" y="27"/>
                    <a:pt x="50" y="19"/>
                    <a:pt x="70" y="17"/>
                  </a:cubicBezTo>
                  <a:cubicBezTo>
                    <a:pt x="80" y="16"/>
                    <a:pt x="80" y="0"/>
                    <a:pt x="70" y="1"/>
                  </a:cubicBezTo>
                  <a:cubicBezTo>
                    <a:pt x="47" y="4"/>
                    <a:pt x="26" y="11"/>
                    <a:pt x="8" y="25"/>
                  </a:cubicBezTo>
                  <a:cubicBezTo>
                    <a:pt x="0" y="31"/>
                    <a:pt x="8" y="45"/>
                    <a:pt x="16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83">
              <a:extLst>
                <a:ext uri="{FF2B5EF4-FFF2-40B4-BE49-F238E27FC236}">
                  <a16:creationId xmlns:a16="http://schemas.microsoft.com/office/drawing/2014/main" xmlns="" id="{6F7E3C73-DB76-45A7-AEB8-BF543277F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2287588"/>
              <a:ext cx="128588" cy="77788"/>
            </a:xfrm>
            <a:custGeom>
              <a:avLst/>
              <a:gdLst>
                <a:gd name="T0" fmla="*/ 17 w 77"/>
                <a:gd name="T1" fmla="*/ 40 h 46"/>
                <a:gd name="T2" fmla="*/ 67 w 77"/>
                <a:gd name="T3" fmla="*/ 18 h 46"/>
                <a:gd name="T4" fmla="*/ 63 w 77"/>
                <a:gd name="T5" fmla="*/ 3 h 46"/>
                <a:gd name="T6" fmla="*/ 9 w 77"/>
                <a:gd name="T7" fmla="*/ 27 h 46"/>
                <a:gd name="T8" fmla="*/ 17 w 77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6">
                  <a:moveTo>
                    <a:pt x="17" y="40"/>
                  </a:moveTo>
                  <a:cubicBezTo>
                    <a:pt x="32" y="30"/>
                    <a:pt x="49" y="23"/>
                    <a:pt x="67" y="18"/>
                  </a:cubicBezTo>
                  <a:cubicBezTo>
                    <a:pt x="77" y="16"/>
                    <a:pt x="73" y="0"/>
                    <a:pt x="63" y="3"/>
                  </a:cubicBezTo>
                  <a:cubicBezTo>
                    <a:pt x="43" y="8"/>
                    <a:pt x="25" y="16"/>
                    <a:pt x="9" y="27"/>
                  </a:cubicBezTo>
                  <a:cubicBezTo>
                    <a:pt x="0" y="32"/>
                    <a:pt x="8" y="46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84">
              <a:extLst>
                <a:ext uri="{FF2B5EF4-FFF2-40B4-BE49-F238E27FC236}">
                  <a16:creationId xmlns:a16="http://schemas.microsoft.com/office/drawing/2014/main" xmlns="" id="{460323D9-E969-47B0-928C-F8A01CA0A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650" y="2543175"/>
              <a:ext cx="279400" cy="433388"/>
            </a:xfrm>
            <a:custGeom>
              <a:avLst/>
              <a:gdLst>
                <a:gd name="T0" fmla="*/ 20 w 167"/>
                <a:gd name="T1" fmla="*/ 213 h 258"/>
                <a:gd name="T2" fmla="*/ 43 w 167"/>
                <a:gd name="T3" fmla="*/ 103 h 258"/>
                <a:gd name="T4" fmla="*/ 123 w 167"/>
                <a:gd name="T5" fmla="*/ 21 h 258"/>
                <a:gd name="T6" fmla="*/ 145 w 167"/>
                <a:gd name="T7" fmla="*/ 56 h 258"/>
                <a:gd name="T8" fmla="*/ 103 w 167"/>
                <a:gd name="T9" fmla="*/ 98 h 258"/>
                <a:gd name="T10" fmla="*/ 70 w 167"/>
                <a:gd name="T11" fmla="*/ 191 h 258"/>
                <a:gd name="T12" fmla="*/ 76 w 167"/>
                <a:gd name="T13" fmla="*/ 220 h 258"/>
                <a:gd name="T14" fmla="*/ 72 w 167"/>
                <a:gd name="T15" fmla="*/ 238 h 258"/>
                <a:gd name="T16" fmla="*/ 58 w 167"/>
                <a:gd name="T17" fmla="*/ 240 h 258"/>
                <a:gd name="T18" fmla="*/ 20 w 167"/>
                <a:gd name="T19" fmla="*/ 213 h 258"/>
                <a:gd name="T20" fmla="*/ 5 w 167"/>
                <a:gd name="T21" fmla="*/ 217 h 258"/>
                <a:gd name="T22" fmla="*/ 44 w 167"/>
                <a:gd name="T23" fmla="*/ 253 h 258"/>
                <a:gd name="T24" fmla="*/ 89 w 167"/>
                <a:gd name="T25" fmla="*/ 241 h 258"/>
                <a:gd name="T26" fmla="*/ 91 w 167"/>
                <a:gd name="T27" fmla="*/ 212 h 258"/>
                <a:gd name="T28" fmla="*/ 86 w 167"/>
                <a:gd name="T29" fmla="*/ 174 h 258"/>
                <a:gd name="T30" fmla="*/ 112 w 167"/>
                <a:gd name="T31" fmla="*/ 111 h 258"/>
                <a:gd name="T32" fmla="*/ 160 w 167"/>
                <a:gd name="T33" fmla="*/ 61 h 258"/>
                <a:gd name="T34" fmla="*/ 150 w 167"/>
                <a:gd name="T35" fmla="*/ 12 h 258"/>
                <a:gd name="T36" fmla="*/ 91 w 167"/>
                <a:gd name="T37" fmla="*/ 14 h 258"/>
                <a:gd name="T38" fmla="*/ 44 w 167"/>
                <a:gd name="T39" fmla="*/ 64 h 258"/>
                <a:gd name="T40" fmla="*/ 11 w 167"/>
                <a:gd name="T41" fmla="*/ 143 h 258"/>
                <a:gd name="T42" fmla="*/ 5 w 167"/>
                <a:gd name="T43" fmla="*/ 217 h 258"/>
                <a:gd name="T44" fmla="*/ 20 w 167"/>
                <a:gd name="T45" fmla="*/ 21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258">
                  <a:moveTo>
                    <a:pt x="20" y="213"/>
                  </a:moveTo>
                  <a:cubicBezTo>
                    <a:pt x="12" y="175"/>
                    <a:pt x="28" y="137"/>
                    <a:pt x="43" y="103"/>
                  </a:cubicBezTo>
                  <a:cubicBezTo>
                    <a:pt x="58" y="69"/>
                    <a:pt x="80" y="22"/>
                    <a:pt x="123" y="21"/>
                  </a:cubicBezTo>
                  <a:cubicBezTo>
                    <a:pt x="144" y="20"/>
                    <a:pt x="153" y="38"/>
                    <a:pt x="145" y="56"/>
                  </a:cubicBezTo>
                  <a:cubicBezTo>
                    <a:pt x="137" y="74"/>
                    <a:pt x="116" y="84"/>
                    <a:pt x="103" y="98"/>
                  </a:cubicBezTo>
                  <a:cubicBezTo>
                    <a:pt x="79" y="122"/>
                    <a:pt x="66" y="157"/>
                    <a:pt x="70" y="191"/>
                  </a:cubicBezTo>
                  <a:cubicBezTo>
                    <a:pt x="71" y="201"/>
                    <a:pt x="75" y="210"/>
                    <a:pt x="76" y="220"/>
                  </a:cubicBezTo>
                  <a:cubicBezTo>
                    <a:pt x="77" y="226"/>
                    <a:pt x="77" y="234"/>
                    <a:pt x="72" y="238"/>
                  </a:cubicBezTo>
                  <a:cubicBezTo>
                    <a:pt x="68" y="240"/>
                    <a:pt x="62" y="240"/>
                    <a:pt x="58" y="240"/>
                  </a:cubicBezTo>
                  <a:cubicBezTo>
                    <a:pt x="42" y="239"/>
                    <a:pt x="25" y="229"/>
                    <a:pt x="20" y="213"/>
                  </a:cubicBezTo>
                  <a:cubicBezTo>
                    <a:pt x="17" y="203"/>
                    <a:pt x="2" y="207"/>
                    <a:pt x="5" y="217"/>
                  </a:cubicBezTo>
                  <a:cubicBezTo>
                    <a:pt x="10" y="236"/>
                    <a:pt x="25" y="248"/>
                    <a:pt x="44" y="253"/>
                  </a:cubicBezTo>
                  <a:cubicBezTo>
                    <a:pt x="60" y="258"/>
                    <a:pt x="80" y="258"/>
                    <a:pt x="89" y="241"/>
                  </a:cubicBezTo>
                  <a:cubicBezTo>
                    <a:pt x="94" y="232"/>
                    <a:pt x="93" y="222"/>
                    <a:pt x="91" y="212"/>
                  </a:cubicBezTo>
                  <a:cubicBezTo>
                    <a:pt x="88" y="199"/>
                    <a:pt x="85" y="187"/>
                    <a:pt x="86" y="174"/>
                  </a:cubicBezTo>
                  <a:cubicBezTo>
                    <a:pt x="86" y="151"/>
                    <a:pt x="96" y="128"/>
                    <a:pt x="112" y="111"/>
                  </a:cubicBezTo>
                  <a:cubicBezTo>
                    <a:pt x="128" y="95"/>
                    <a:pt x="150" y="83"/>
                    <a:pt x="160" y="61"/>
                  </a:cubicBezTo>
                  <a:cubicBezTo>
                    <a:pt x="167" y="45"/>
                    <a:pt x="166" y="24"/>
                    <a:pt x="150" y="12"/>
                  </a:cubicBezTo>
                  <a:cubicBezTo>
                    <a:pt x="133" y="0"/>
                    <a:pt x="109" y="4"/>
                    <a:pt x="91" y="14"/>
                  </a:cubicBezTo>
                  <a:cubicBezTo>
                    <a:pt x="70" y="24"/>
                    <a:pt x="55" y="44"/>
                    <a:pt x="44" y="64"/>
                  </a:cubicBezTo>
                  <a:cubicBezTo>
                    <a:pt x="31" y="89"/>
                    <a:pt x="19" y="116"/>
                    <a:pt x="11" y="143"/>
                  </a:cubicBezTo>
                  <a:cubicBezTo>
                    <a:pt x="3" y="167"/>
                    <a:pt x="0" y="192"/>
                    <a:pt x="5" y="217"/>
                  </a:cubicBezTo>
                  <a:cubicBezTo>
                    <a:pt x="7" y="227"/>
                    <a:pt x="22" y="223"/>
                    <a:pt x="20" y="2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85">
              <a:extLst>
                <a:ext uri="{FF2B5EF4-FFF2-40B4-BE49-F238E27FC236}">
                  <a16:creationId xmlns:a16="http://schemas.microsoft.com/office/drawing/2014/main" xmlns="" id="{FC1C3E13-BAE5-4D7C-B9B0-B4A180BDF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008313"/>
              <a:ext cx="176213" cy="168275"/>
            </a:xfrm>
            <a:custGeom>
              <a:avLst/>
              <a:gdLst>
                <a:gd name="T0" fmla="*/ 17 w 105"/>
                <a:gd name="T1" fmla="*/ 49 h 101"/>
                <a:gd name="T2" fmla="*/ 58 w 105"/>
                <a:gd name="T3" fmla="*/ 16 h 101"/>
                <a:gd name="T4" fmla="*/ 85 w 105"/>
                <a:gd name="T5" fmla="*/ 30 h 101"/>
                <a:gd name="T6" fmla="*/ 85 w 105"/>
                <a:gd name="T7" fmla="*/ 58 h 101"/>
                <a:gd name="T8" fmla="*/ 69 w 105"/>
                <a:gd name="T9" fmla="*/ 81 h 101"/>
                <a:gd name="T10" fmla="*/ 44 w 105"/>
                <a:gd name="T11" fmla="*/ 82 h 101"/>
                <a:gd name="T12" fmla="*/ 22 w 105"/>
                <a:gd name="T13" fmla="*/ 69 h 101"/>
                <a:gd name="T14" fmla="*/ 17 w 105"/>
                <a:gd name="T15" fmla="*/ 47 h 101"/>
                <a:gd name="T16" fmla="*/ 1 w 105"/>
                <a:gd name="T17" fmla="*/ 51 h 101"/>
                <a:gd name="T18" fmla="*/ 12 w 105"/>
                <a:gd name="T19" fmla="*/ 84 h 101"/>
                <a:gd name="T20" fmla="*/ 50 w 105"/>
                <a:gd name="T21" fmla="*/ 100 h 101"/>
                <a:gd name="T22" fmla="*/ 84 w 105"/>
                <a:gd name="T23" fmla="*/ 90 h 101"/>
                <a:gd name="T24" fmla="*/ 103 w 105"/>
                <a:gd name="T25" fmla="*/ 53 h 101"/>
                <a:gd name="T26" fmla="*/ 95 w 105"/>
                <a:gd name="T27" fmla="*/ 15 h 101"/>
                <a:gd name="T28" fmla="*/ 58 w 105"/>
                <a:gd name="T29" fmla="*/ 0 h 101"/>
                <a:gd name="T30" fmla="*/ 1 w 105"/>
                <a:gd name="T31" fmla="*/ 49 h 101"/>
                <a:gd name="T32" fmla="*/ 17 w 105"/>
                <a:gd name="T33" fmla="*/ 4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1">
                  <a:moveTo>
                    <a:pt x="17" y="49"/>
                  </a:moveTo>
                  <a:cubicBezTo>
                    <a:pt x="17" y="27"/>
                    <a:pt x="39" y="16"/>
                    <a:pt x="58" y="16"/>
                  </a:cubicBezTo>
                  <a:cubicBezTo>
                    <a:pt x="69" y="16"/>
                    <a:pt x="81" y="18"/>
                    <a:pt x="85" y="30"/>
                  </a:cubicBezTo>
                  <a:cubicBezTo>
                    <a:pt x="89" y="39"/>
                    <a:pt x="88" y="49"/>
                    <a:pt x="85" y="58"/>
                  </a:cubicBezTo>
                  <a:cubicBezTo>
                    <a:pt x="83" y="66"/>
                    <a:pt x="77" y="77"/>
                    <a:pt x="69" y="81"/>
                  </a:cubicBezTo>
                  <a:cubicBezTo>
                    <a:pt x="62" y="86"/>
                    <a:pt x="52" y="84"/>
                    <a:pt x="44" y="82"/>
                  </a:cubicBezTo>
                  <a:cubicBezTo>
                    <a:pt x="35" y="80"/>
                    <a:pt x="25" y="78"/>
                    <a:pt x="22" y="69"/>
                  </a:cubicBezTo>
                  <a:cubicBezTo>
                    <a:pt x="19" y="62"/>
                    <a:pt x="18" y="54"/>
                    <a:pt x="17" y="47"/>
                  </a:cubicBezTo>
                  <a:cubicBezTo>
                    <a:pt x="15" y="37"/>
                    <a:pt x="0" y="41"/>
                    <a:pt x="1" y="51"/>
                  </a:cubicBezTo>
                  <a:cubicBezTo>
                    <a:pt x="3" y="62"/>
                    <a:pt x="5" y="75"/>
                    <a:pt x="12" y="84"/>
                  </a:cubicBezTo>
                  <a:cubicBezTo>
                    <a:pt x="20" y="95"/>
                    <a:pt x="38" y="98"/>
                    <a:pt x="50" y="100"/>
                  </a:cubicBezTo>
                  <a:cubicBezTo>
                    <a:pt x="63" y="101"/>
                    <a:pt x="75" y="99"/>
                    <a:pt x="84" y="90"/>
                  </a:cubicBezTo>
                  <a:cubicBezTo>
                    <a:pt x="94" y="80"/>
                    <a:pt x="101" y="66"/>
                    <a:pt x="103" y="53"/>
                  </a:cubicBezTo>
                  <a:cubicBezTo>
                    <a:pt x="105" y="40"/>
                    <a:pt x="103" y="26"/>
                    <a:pt x="95" y="15"/>
                  </a:cubicBezTo>
                  <a:cubicBezTo>
                    <a:pt x="87" y="3"/>
                    <a:pt x="72" y="0"/>
                    <a:pt x="58" y="0"/>
                  </a:cubicBezTo>
                  <a:cubicBezTo>
                    <a:pt x="29" y="0"/>
                    <a:pt x="1" y="18"/>
                    <a:pt x="1" y="49"/>
                  </a:cubicBezTo>
                  <a:cubicBezTo>
                    <a:pt x="1" y="59"/>
                    <a:pt x="17" y="59"/>
                    <a:pt x="17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ED1AE5-D997-4169-8B5D-249C0247F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497" y="369271"/>
            <a:ext cx="4092693" cy="470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C7FB79E-A48B-400C-B1B4-6B4F1C345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13" y="2573976"/>
            <a:ext cx="2286128" cy="22298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3E09879-8079-469C-AB9A-1D72981C77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1825" y="1402659"/>
            <a:ext cx="2349361" cy="22862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C750A6E-CB66-4F5F-8D86-9213E7447A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4270" y="2362273"/>
            <a:ext cx="2362045" cy="23187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58B5FD8-B0D7-4A4C-A58F-4CDB8E9975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8604" y="1442052"/>
            <a:ext cx="2511473" cy="2434904"/>
          </a:xfrm>
          <a:prstGeom prst="rect">
            <a:avLst/>
          </a:prstGeom>
        </p:spPr>
      </p:pic>
      <p:pic>
        <p:nvPicPr>
          <p:cNvPr id="34" name="cd2 smart grade 2 (57)">
            <a:hlinkClick r:id="" action="ppaction://media"/>
            <a:extLst>
              <a:ext uri="{FF2B5EF4-FFF2-40B4-BE49-F238E27FC236}">
                <a16:creationId xmlns:a16="http://schemas.microsoft.com/office/drawing/2014/main" xmlns="" id="{637C5499-B3E1-4F66-A8AE-D5BDA9E92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48382" y="337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图片 289">
            <a:extLst>
              <a:ext uri="{FF2B5EF4-FFF2-40B4-BE49-F238E27FC236}">
                <a16:creationId xmlns:a16="http://schemas.microsoft.com/office/drawing/2014/main" xmlns="" id="{C03B611B-8020-43FA-82D0-6B947168EC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62" y="272695"/>
            <a:ext cx="12102982" cy="6372479"/>
          </a:xfrm>
          <a:prstGeom prst="rect">
            <a:avLst/>
          </a:prstGeom>
          <a:effectLst/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9ECE0F12-5C8A-467E-A9F5-9DF759156C0A}"/>
              </a:ext>
            </a:extLst>
          </p:cNvPr>
          <p:cNvGrpSpPr/>
          <p:nvPr/>
        </p:nvGrpSpPr>
        <p:grpSpPr>
          <a:xfrm>
            <a:off x="361949" y="5162388"/>
            <a:ext cx="1487488" cy="1079500"/>
            <a:chOff x="1023938" y="938213"/>
            <a:chExt cx="1487488" cy="107950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B6477C3F-133A-47E2-A727-16D1C8424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E17572ED-DF9C-4186-ABFC-5757C8EE5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8DAD6D77-2E40-419A-A03B-B0F1EC2CF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5C02FBB1-A6DB-4392-962A-639B34125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56EF5886-D701-4471-9093-46AD2BBB5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425EA87A-5F56-41BC-B652-696EA7DC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C7732176-D3CD-49FD-8947-C0A4B2536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8BED4226-9638-4D34-A305-69A087972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9DB487EA-78C6-44D8-8D48-089AD51CF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4F6FEC49-F431-40E7-86F0-AAFB10B2F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5C0A7DE3-44AD-45C5-B70A-6CA9D8DBF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xmlns="" id="{F58133B9-670C-4BBE-BC7B-E7A99FC39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xmlns="" id="{F40ABD72-8B68-4A1F-824B-FB595CBB3F70}"/>
              </a:ext>
            </a:extLst>
          </p:cNvPr>
          <p:cNvGrpSpPr/>
          <p:nvPr/>
        </p:nvGrpSpPr>
        <p:grpSpPr>
          <a:xfrm>
            <a:off x="8151394" y="5216756"/>
            <a:ext cx="1140112" cy="841674"/>
            <a:chOff x="8934450" y="3117850"/>
            <a:chExt cx="1855788" cy="1370013"/>
          </a:xfrm>
        </p:grpSpPr>
        <p:sp>
          <p:nvSpPr>
            <p:cNvPr id="92" name="Freeform 79">
              <a:extLst>
                <a:ext uri="{FF2B5EF4-FFF2-40B4-BE49-F238E27FC236}">
                  <a16:creationId xmlns:a16="http://schemas.microsoft.com/office/drawing/2014/main" xmlns="" id="{498F8F80-482D-4AD4-8E8A-B225043D9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xmlns="" id="{3B2C009A-70E7-4C80-8131-0C2A323FEE73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94" name="Freeform 80">
                <a:extLst>
                  <a:ext uri="{FF2B5EF4-FFF2-40B4-BE49-F238E27FC236}">
                    <a16:creationId xmlns:a16="http://schemas.microsoft.com/office/drawing/2014/main" xmlns="" id="{FA30F11B-F36A-4507-B5D7-4C12A610C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" name="Freeform 81">
                <a:extLst>
                  <a:ext uri="{FF2B5EF4-FFF2-40B4-BE49-F238E27FC236}">
                    <a16:creationId xmlns:a16="http://schemas.microsoft.com/office/drawing/2014/main" xmlns="" id="{376859CD-E9EB-4A2A-970B-4D6A74D9C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" name="Freeform 82">
                <a:extLst>
                  <a:ext uri="{FF2B5EF4-FFF2-40B4-BE49-F238E27FC236}">
                    <a16:creationId xmlns:a16="http://schemas.microsoft.com/office/drawing/2014/main" xmlns="" id="{91CA470F-3AFC-4EC7-A175-64B32F0B4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" name="Freeform 83">
                <a:extLst>
                  <a:ext uri="{FF2B5EF4-FFF2-40B4-BE49-F238E27FC236}">
                    <a16:creationId xmlns:a16="http://schemas.microsoft.com/office/drawing/2014/main" xmlns="" id="{00161EFD-73F1-407D-9AD6-6CA4628DE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" name="Freeform 84">
                <a:extLst>
                  <a:ext uri="{FF2B5EF4-FFF2-40B4-BE49-F238E27FC236}">
                    <a16:creationId xmlns:a16="http://schemas.microsoft.com/office/drawing/2014/main" xmlns="" id="{9BDD8B03-7A71-4AD6-803A-69FDD370C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" name="Freeform 85">
                <a:extLst>
                  <a:ext uri="{FF2B5EF4-FFF2-40B4-BE49-F238E27FC236}">
                    <a16:creationId xmlns:a16="http://schemas.microsoft.com/office/drawing/2014/main" xmlns="" id="{FC346F10-7FA4-4DBB-A7DF-877EE7512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" name="Freeform 86">
                <a:extLst>
                  <a:ext uri="{FF2B5EF4-FFF2-40B4-BE49-F238E27FC236}">
                    <a16:creationId xmlns:a16="http://schemas.microsoft.com/office/drawing/2014/main" xmlns="" id="{AB20B45A-11A9-43D3-8BC1-54F9B5E33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" name="Freeform 87">
                <a:extLst>
                  <a:ext uri="{FF2B5EF4-FFF2-40B4-BE49-F238E27FC236}">
                    <a16:creationId xmlns:a16="http://schemas.microsoft.com/office/drawing/2014/main" xmlns="" id="{FCE20930-52E6-4493-A77F-F66458848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" name="Freeform 88">
                <a:extLst>
                  <a:ext uri="{FF2B5EF4-FFF2-40B4-BE49-F238E27FC236}">
                    <a16:creationId xmlns:a16="http://schemas.microsoft.com/office/drawing/2014/main" xmlns="" id="{634F9B83-F2C7-46DF-A1E2-36693C2EE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" name="Freeform 89">
                <a:extLst>
                  <a:ext uri="{FF2B5EF4-FFF2-40B4-BE49-F238E27FC236}">
                    <a16:creationId xmlns:a16="http://schemas.microsoft.com/office/drawing/2014/main" xmlns="" id="{8914E962-8EE9-4046-8A47-9F62DE4D9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" name="Freeform 90">
                <a:extLst>
                  <a:ext uri="{FF2B5EF4-FFF2-40B4-BE49-F238E27FC236}">
                    <a16:creationId xmlns:a16="http://schemas.microsoft.com/office/drawing/2014/main" xmlns="" id="{69C0011C-C40A-4518-94B4-88C1A9CEF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" name="Freeform 91">
                <a:extLst>
                  <a:ext uri="{FF2B5EF4-FFF2-40B4-BE49-F238E27FC236}">
                    <a16:creationId xmlns:a16="http://schemas.microsoft.com/office/drawing/2014/main" xmlns="" id="{4292258B-607B-43CF-9083-CF4B74566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" name="Freeform 92">
                <a:extLst>
                  <a:ext uri="{FF2B5EF4-FFF2-40B4-BE49-F238E27FC236}">
                    <a16:creationId xmlns:a16="http://schemas.microsoft.com/office/drawing/2014/main" xmlns="" id="{54ED2601-43AB-454D-93C0-4512966A1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" name="Freeform 93">
                <a:extLst>
                  <a:ext uri="{FF2B5EF4-FFF2-40B4-BE49-F238E27FC236}">
                    <a16:creationId xmlns:a16="http://schemas.microsoft.com/office/drawing/2014/main" xmlns="" id="{5CC069C4-64EA-4985-95E6-28F920EAC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xmlns="" id="{21E5CB1B-01F3-450E-AD8B-9C17C90D91A7}"/>
              </a:ext>
            </a:extLst>
          </p:cNvPr>
          <p:cNvGrpSpPr/>
          <p:nvPr/>
        </p:nvGrpSpPr>
        <p:grpSpPr>
          <a:xfrm>
            <a:off x="2860431" y="4879532"/>
            <a:ext cx="883572" cy="1303397"/>
            <a:chOff x="2616200" y="3409950"/>
            <a:chExt cx="1373188" cy="2025651"/>
          </a:xfrm>
        </p:grpSpPr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xmlns="" id="{C739CB38-967A-4A60-8F45-AB99815CC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xmlns="" id="{1B574C00-E8DB-4046-B6CF-51808DB2D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xmlns="" id="{245D09C3-B4C6-4341-84F2-19DFBB588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xmlns="" id="{652AC563-B371-48A7-8290-1D1E63100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xmlns="" id="{F37EA474-A6A9-487C-8FE5-7F747BCCF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xmlns="" id="{73A7F9AD-E844-476D-8430-58BAB841A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xmlns="" id="{3F58FBE2-0922-452E-952B-AE366CA7D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xmlns="" id="{29C4CA0B-E096-4734-950B-3C8B111B4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xmlns="" id="{1FB0F5F7-FC2C-4BCB-AEC8-B52D3B1E5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xmlns="" id="{548103CD-F95C-4E37-8F63-B808DBE21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xmlns="" id="{D60EEA8F-B9CB-47DB-BB23-D2EFDB890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05">
              <a:extLst>
                <a:ext uri="{FF2B5EF4-FFF2-40B4-BE49-F238E27FC236}">
                  <a16:creationId xmlns:a16="http://schemas.microsoft.com/office/drawing/2014/main" xmlns="" id="{F4B4FFC4-916B-438B-8C32-3863E769C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xmlns="" id="{9BCE510D-C333-47E4-AA87-886266FF5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xmlns="" id="{CE10B6C7-4779-4843-A8C6-B665D7DC0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xmlns="" id="{186A8098-A87F-4430-88F5-79256A583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xmlns="" id="{12ABFA40-57C8-4ECD-8505-31C08ED83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xmlns="" id="{D8E1831A-8B4F-44BF-B5B8-C3ED74848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xmlns="" id="{9C884916-5198-4C5E-A7B7-19BED4C7B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27" name="Freeform 112">
              <a:extLst>
                <a:ext uri="{FF2B5EF4-FFF2-40B4-BE49-F238E27FC236}">
                  <a16:creationId xmlns:a16="http://schemas.microsoft.com/office/drawing/2014/main" xmlns="" id="{D60F0EDE-7126-44E8-BB04-91219DE83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xmlns="" id="{A25AE3A7-A39E-4DD7-82CC-276CEB5B0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xmlns="" id="{8DE1F024-7A52-4FEA-9026-1AF3F9D9A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xmlns="" id="{63543B88-7D1E-486E-BE0C-CCA8A26BE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xmlns="" id="{9F6D8D7C-0DC7-4C08-945A-769193D5B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xmlns="" id="{98068BD3-0340-47BD-BDDD-BF8CC0F72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xmlns="" id="{129D9961-ECD9-4A7E-9AD8-5E0012BAC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19">
              <a:extLst>
                <a:ext uri="{FF2B5EF4-FFF2-40B4-BE49-F238E27FC236}">
                  <a16:creationId xmlns:a16="http://schemas.microsoft.com/office/drawing/2014/main" xmlns="" id="{ECB301D5-32D9-410E-9EFE-6273A7046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20">
              <a:extLst>
                <a:ext uri="{FF2B5EF4-FFF2-40B4-BE49-F238E27FC236}">
                  <a16:creationId xmlns:a16="http://schemas.microsoft.com/office/drawing/2014/main" xmlns="" id="{C1797D35-2F3C-4A59-AD81-3F362A7E8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21">
              <a:extLst>
                <a:ext uri="{FF2B5EF4-FFF2-40B4-BE49-F238E27FC236}">
                  <a16:creationId xmlns:a16="http://schemas.microsoft.com/office/drawing/2014/main" xmlns="" id="{A7CFF931-E51B-4795-8477-4B7D47526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22">
              <a:extLst>
                <a:ext uri="{FF2B5EF4-FFF2-40B4-BE49-F238E27FC236}">
                  <a16:creationId xmlns:a16="http://schemas.microsoft.com/office/drawing/2014/main" xmlns="" id="{089DDBAC-603B-4155-8F59-0D7F288D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23">
              <a:extLst>
                <a:ext uri="{FF2B5EF4-FFF2-40B4-BE49-F238E27FC236}">
                  <a16:creationId xmlns:a16="http://schemas.microsoft.com/office/drawing/2014/main" xmlns="" id="{29577AF9-708C-44C6-8895-11DBF0A11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24">
              <a:extLst>
                <a:ext uri="{FF2B5EF4-FFF2-40B4-BE49-F238E27FC236}">
                  <a16:creationId xmlns:a16="http://schemas.microsoft.com/office/drawing/2014/main" xmlns="" id="{6980B54C-1AFD-489D-94D5-6AB3C9611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3" name="组合 152">
            <a:extLst>
              <a:ext uri="{FF2B5EF4-FFF2-40B4-BE49-F238E27FC236}">
                <a16:creationId xmlns:a16="http://schemas.microsoft.com/office/drawing/2014/main" xmlns="" id="{2E43A747-010B-43A5-BD38-9F427B428BB4}"/>
              </a:ext>
            </a:extLst>
          </p:cNvPr>
          <p:cNvGrpSpPr/>
          <p:nvPr/>
        </p:nvGrpSpPr>
        <p:grpSpPr>
          <a:xfrm>
            <a:off x="4731565" y="5416931"/>
            <a:ext cx="965200" cy="1003300"/>
            <a:chOff x="2481263" y="1452563"/>
            <a:chExt cx="965200" cy="1003300"/>
          </a:xfrm>
        </p:grpSpPr>
        <p:sp>
          <p:nvSpPr>
            <p:cNvPr id="154" name="Freeform 137">
              <a:extLst>
                <a:ext uri="{FF2B5EF4-FFF2-40B4-BE49-F238E27FC236}">
                  <a16:creationId xmlns:a16="http://schemas.microsoft.com/office/drawing/2014/main" xmlns="" id="{8E330DD8-B522-42F4-BE0D-E03EFCB17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38">
              <a:extLst>
                <a:ext uri="{FF2B5EF4-FFF2-40B4-BE49-F238E27FC236}">
                  <a16:creationId xmlns:a16="http://schemas.microsoft.com/office/drawing/2014/main" xmlns="" id="{AB2BB415-C339-4118-B842-2619070B4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39">
              <a:extLst>
                <a:ext uri="{FF2B5EF4-FFF2-40B4-BE49-F238E27FC236}">
                  <a16:creationId xmlns:a16="http://schemas.microsoft.com/office/drawing/2014/main" xmlns="" id="{67E0AB45-327C-4B58-87CA-258312F0E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40">
              <a:extLst>
                <a:ext uri="{FF2B5EF4-FFF2-40B4-BE49-F238E27FC236}">
                  <a16:creationId xmlns:a16="http://schemas.microsoft.com/office/drawing/2014/main" xmlns="" id="{19CC5462-9919-493B-B2B8-B6F000BE4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41">
              <a:extLst>
                <a:ext uri="{FF2B5EF4-FFF2-40B4-BE49-F238E27FC236}">
                  <a16:creationId xmlns:a16="http://schemas.microsoft.com/office/drawing/2014/main" xmlns="" id="{BE65EAE3-5CBB-42E6-83A9-59DF32FCB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42">
              <a:extLst>
                <a:ext uri="{FF2B5EF4-FFF2-40B4-BE49-F238E27FC236}">
                  <a16:creationId xmlns:a16="http://schemas.microsoft.com/office/drawing/2014/main" xmlns="" id="{DC87D51C-BBAA-454D-8553-4EA179F5A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43">
              <a:extLst>
                <a:ext uri="{FF2B5EF4-FFF2-40B4-BE49-F238E27FC236}">
                  <a16:creationId xmlns:a16="http://schemas.microsoft.com/office/drawing/2014/main" xmlns="" id="{0C8C5FF2-5F07-4E9A-8D31-7A9D85511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44">
              <a:extLst>
                <a:ext uri="{FF2B5EF4-FFF2-40B4-BE49-F238E27FC236}">
                  <a16:creationId xmlns:a16="http://schemas.microsoft.com/office/drawing/2014/main" xmlns="" id="{F79CF2EA-3EB4-438A-9B77-A0A0EAB78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45">
              <a:extLst>
                <a:ext uri="{FF2B5EF4-FFF2-40B4-BE49-F238E27FC236}">
                  <a16:creationId xmlns:a16="http://schemas.microsoft.com/office/drawing/2014/main" xmlns="" id="{56F78055-FA41-483B-89A5-C83279AF8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46">
              <a:extLst>
                <a:ext uri="{FF2B5EF4-FFF2-40B4-BE49-F238E27FC236}">
                  <a16:creationId xmlns:a16="http://schemas.microsoft.com/office/drawing/2014/main" xmlns="" id="{443D21C5-7969-4C51-AA28-0E65A9904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47">
              <a:extLst>
                <a:ext uri="{FF2B5EF4-FFF2-40B4-BE49-F238E27FC236}">
                  <a16:creationId xmlns:a16="http://schemas.microsoft.com/office/drawing/2014/main" xmlns="" id="{1B097F54-DD78-4D54-9918-AF1BE86CA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48">
              <a:extLst>
                <a:ext uri="{FF2B5EF4-FFF2-40B4-BE49-F238E27FC236}">
                  <a16:creationId xmlns:a16="http://schemas.microsoft.com/office/drawing/2014/main" xmlns="" id="{06579A18-6085-4236-99CF-7F5E972E5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49">
              <a:extLst>
                <a:ext uri="{FF2B5EF4-FFF2-40B4-BE49-F238E27FC236}">
                  <a16:creationId xmlns:a16="http://schemas.microsoft.com/office/drawing/2014/main" xmlns="" id="{A2B06813-2906-40D9-96E7-615BA8A9B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50">
              <a:extLst>
                <a:ext uri="{FF2B5EF4-FFF2-40B4-BE49-F238E27FC236}">
                  <a16:creationId xmlns:a16="http://schemas.microsoft.com/office/drawing/2014/main" xmlns="" id="{5C867616-F5F0-419C-95ED-ED01BD0A1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95" name="组合 194">
            <a:extLst>
              <a:ext uri="{FF2B5EF4-FFF2-40B4-BE49-F238E27FC236}">
                <a16:creationId xmlns:a16="http://schemas.microsoft.com/office/drawing/2014/main" xmlns="" id="{9B8A7FC8-6BE3-4BD3-9070-D865818A11DE}"/>
              </a:ext>
            </a:extLst>
          </p:cNvPr>
          <p:cNvGrpSpPr/>
          <p:nvPr/>
        </p:nvGrpSpPr>
        <p:grpSpPr>
          <a:xfrm>
            <a:off x="9834128" y="410828"/>
            <a:ext cx="1100138" cy="1363663"/>
            <a:chOff x="7562850" y="2066925"/>
            <a:chExt cx="1100138" cy="1363663"/>
          </a:xfrm>
        </p:grpSpPr>
        <p:sp>
          <p:nvSpPr>
            <p:cNvPr id="196" name="Freeform 177">
              <a:extLst>
                <a:ext uri="{FF2B5EF4-FFF2-40B4-BE49-F238E27FC236}">
                  <a16:creationId xmlns:a16="http://schemas.microsoft.com/office/drawing/2014/main" xmlns="" id="{3F8A0DFD-0BBB-403B-ACB5-A60A973A6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0" y="2422525"/>
              <a:ext cx="1100138" cy="1008063"/>
            </a:xfrm>
            <a:custGeom>
              <a:avLst/>
              <a:gdLst>
                <a:gd name="T0" fmla="*/ 421 w 657"/>
                <a:gd name="T1" fmla="*/ 111 h 601"/>
                <a:gd name="T2" fmla="*/ 265 w 657"/>
                <a:gd name="T3" fmla="*/ 7 h 601"/>
                <a:gd name="T4" fmla="*/ 97 w 657"/>
                <a:gd name="T5" fmla="*/ 69 h 601"/>
                <a:gd name="T6" fmla="*/ 10 w 657"/>
                <a:gd name="T7" fmla="*/ 258 h 601"/>
                <a:gd name="T8" fmla="*/ 47 w 657"/>
                <a:gd name="T9" fmla="*/ 445 h 601"/>
                <a:gd name="T10" fmla="*/ 112 w 657"/>
                <a:gd name="T11" fmla="*/ 511 h 601"/>
                <a:gd name="T12" fmla="*/ 210 w 657"/>
                <a:gd name="T13" fmla="*/ 551 h 601"/>
                <a:gd name="T14" fmla="*/ 255 w 657"/>
                <a:gd name="T15" fmla="*/ 555 h 601"/>
                <a:gd name="T16" fmla="*/ 276 w 657"/>
                <a:gd name="T17" fmla="*/ 550 h 601"/>
                <a:gd name="T18" fmla="*/ 301 w 657"/>
                <a:gd name="T19" fmla="*/ 552 h 601"/>
                <a:gd name="T20" fmla="*/ 397 w 657"/>
                <a:gd name="T21" fmla="*/ 599 h 601"/>
                <a:gd name="T22" fmla="*/ 491 w 657"/>
                <a:gd name="T23" fmla="*/ 574 h 601"/>
                <a:gd name="T24" fmla="*/ 572 w 657"/>
                <a:gd name="T25" fmla="*/ 512 h 601"/>
                <a:gd name="T26" fmla="*/ 651 w 657"/>
                <a:gd name="T27" fmla="*/ 328 h 601"/>
                <a:gd name="T28" fmla="*/ 597 w 657"/>
                <a:gd name="T29" fmla="*/ 147 h 601"/>
                <a:gd name="T30" fmla="*/ 522 w 657"/>
                <a:gd name="T31" fmla="*/ 109 h 601"/>
                <a:gd name="T32" fmla="*/ 442 w 657"/>
                <a:gd name="T33" fmla="*/ 128 h 601"/>
                <a:gd name="T34" fmla="*/ 436 w 657"/>
                <a:gd name="T35" fmla="*/ 129 h 601"/>
                <a:gd name="T36" fmla="*/ 431 w 657"/>
                <a:gd name="T37" fmla="*/ 124 h 601"/>
                <a:gd name="T38" fmla="*/ 422 w 657"/>
                <a:gd name="T39" fmla="*/ 112 h 601"/>
                <a:gd name="T40" fmla="*/ 406 w 657"/>
                <a:gd name="T41" fmla="*/ 117 h 601"/>
                <a:gd name="T42" fmla="*/ 423 w 657"/>
                <a:gd name="T43" fmla="*/ 140 h 601"/>
                <a:gd name="T44" fmla="*/ 449 w 657"/>
                <a:gd name="T45" fmla="*/ 142 h 601"/>
                <a:gd name="T46" fmla="*/ 487 w 657"/>
                <a:gd name="T47" fmla="*/ 125 h 601"/>
                <a:gd name="T48" fmla="*/ 526 w 657"/>
                <a:gd name="T49" fmla="*/ 126 h 601"/>
                <a:gd name="T50" fmla="*/ 631 w 657"/>
                <a:gd name="T51" fmla="*/ 252 h 601"/>
                <a:gd name="T52" fmla="*/ 459 w 657"/>
                <a:gd name="T53" fmla="*/ 571 h 601"/>
                <a:gd name="T54" fmla="*/ 362 w 657"/>
                <a:gd name="T55" fmla="*/ 573 h 601"/>
                <a:gd name="T56" fmla="*/ 318 w 657"/>
                <a:gd name="T57" fmla="*/ 544 h 601"/>
                <a:gd name="T58" fmla="*/ 279 w 657"/>
                <a:gd name="T59" fmla="*/ 531 h 601"/>
                <a:gd name="T60" fmla="*/ 237 w 657"/>
                <a:gd name="T61" fmla="*/ 539 h 601"/>
                <a:gd name="T62" fmla="*/ 193 w 657"/>
                <a:gd name="T63" fmla="*/ 529 h 601"/>
                <a:gd name="T64" fmla="*/ 103 w 657"/>
                <a:gd name="T65" fmla="*/ 485 h 601"/>
                <a:gd name="T66" fmla="*/ 23 w 657"/>
                <a:gd name="T67" fmla="*/ 325 h 601"/>
                <a:gd name="T68" fmla="*/ 67 w 657"/>
                <a:gd name="T69" fmla="*/ 139 h 601"/>
                <a:gd name="T70" fmla="*/ 132 w 657"/>
                <a:gd name="T71" fmla="*/ 59 h 601"/>
                <a:gd name="T72" fmla="*/ 212 w 657"/>
                <a:gd name="T73" fmla="*/ 25 h 601"/>
                <a:gd name="T74" fmla="*/ 380 w 657"/>
                <a:gd name="T75" fmla="*/ 81 h 601"/>
                <a:gd name="T76" fmla="*/ 407 w 657"/>
                <a:gd name="T77" fmla="*/ 119 h 601"/>
                <a:gd name="T78" fmla="*/ 421 w 657"/>
                <a:gd name="T79" fmla="*/ 11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7" h="601">
                  <a:moveTo>
                    <a:pt x="421" y="111"/>
                  </a:moveTo>
                  <a:cubicBezTo>
                    <a:pt x="389" y="53"/>
                    <a:pt x="330" y="13"/>
                    <a:pt x="265" y="7"/>
                  </a:cubicBezTo>
                  <a:cubicBezTo>
                    <a:pt x="203" y="0"/>
                    <a:pt x="140" y="24"/>
                    <a:pt x="97" y="69"/>
                  </a:cubicBezTo>
                  <a:cubicBezTo>
                    <a:pt x="49" y="119"/>
                    <a:pt x="19" y="190"/>
                    <a:pt x="10" y="258"/>
                  </a:cubicBezTo>
                  <a:cubicBezTo>
                    <a:pt x="0" y="323"/>
                    <a:pt x="11" y="390"/>
                    <a:pt x="47" y="445"/>
                  </a:cubicBezTo>
                  <a:cubicBezTo>
                    <a:pt x="64" y="472"/>
                    <a:pt x="86" y="494"/>
                    <a:pt x="112" y="511"/>
                  </a:cubicBezTo>
                  <a:cubicBezTo>
                    <a:pt x="141" y="530"/>
                    <a:pt x="176" y="542"/>
                    <a:pt x="210" y="551"/>
                  </a:cubicBezTo>
                  <a:cubicBezTo>
                    <a:pt x="224" y="555"/>
                    <a:pt x="240" y="557"/>
                    <a:pt x="255" y="555"/>
                  </a:cubicBezTo>
                  <a:cubicBezTo>
                    <a:pt x="262" y="554"/>
                    <a:pt x="269" y="552"/>
                    <a:pt x="276" y="550"/>
                  </a:cubicBezTo>
                  <a:cubicBezTo>
                    <a:pt x="286" y="546"/>
                    <a:pt x="292" y="546"/>
                    <a:pt x="301" y="552"/>
                  </a:cubicBezTo>
                  <a:cubicBezTo>
                    <a:pt x="332" y="571"/>
                    <a:pt x="359" y="596"/>
                    <a:pt x="397" y="599"/>
                  </a:cubicBezTo>
                  <a:cubicBezTo>
                    <a:pt x="430" y="601"/>
                    <a:pt x="463" y="588"/>
                    <a:pt x="491" y="574"/>
                  </a:cubicBezTo>
                  <a:cubicBezTo>
                    <a:pt x="521" y="558"/>
                    <a:pt x="549" y="537"/>
                    <a:pt x="572" y="512"/>
                  </a:cubicBezTo>
                  <a:cubicBezTo>
                    <a:pt x="619" y="462"/>
                    <a:pt x="646" y="396"/>
                    <a:pt x="651" y="328"/>
                  </a:cubicBezTo>
                  <a:cubicBezTo>
                    <a:pt x="656" y="265"/>
                    <a:pt x="643" y="194"/>
                    <a:pt x="597" y="147"/>
                  </a:cubicBezTo>
                  <a:cubicBezTo>
                    <a:pt x="577" y="127"/>
                    <a:pt x="550" y="113"/>
                    <a:pt x="522" y="109"/>
                  </a:cubicBezTo>
                  <a:cubicBezTo>
                    <a:pt x="492" y="105"/>
                    <a:pt x="467" y="112"/>
                    <a:pt x="442" y="128"/>
                  </a:cubicBezTo>
                  <a:cubicBezTo>
                    <a:pt x="439" y="130"/>
                    <a:pt x="439" y="130"/>
                    <a:pt x="436" y="129"/>
                  </a:cubicBezTo>
                  <a:cubicBezTo>
                    <a:pt x="434" y="129"/>
                    <a:pt x="432" y="126"/>
                    <a:pt x="431" y="124"/>
                  </a:cubicBezTo>
                  <a:cubicBezTo>
                    <a:pt x="428" y="121"/>
                    <a:pt x="424" y="117"/>
                    <a:pt x="422" y="112"/>
                  </a:cubicBezTo>
                  <a:cubicBezTo>
                    <a:pt x="418" y="103"/>
                    <a:pt x="403" y="107"/>
                    <a:pt x="406" y="117"/>
                  </a:cubicBezTo>
                  <a:cubicBezTo>
                    <a:pt x="410" y="125"/>
                    <a:pt x="416" y="133"/>
                    <a:pt x="423" y="140"/>
                  </a:cubicBezTo>
                  <a:cubicBezTo>
                    <a:pt x="432" y="147"/>
                    <a:pt x="439" y="148"/>
                    <a:pt x="449" y="142"/>
                  </a:cubicBezTo>
                  <a:cubicBezTo>
                    <a:pt x="462" y="135"/>
                    <a:pt x="472" y="128"/>
                    <a:pt x="487" y="125"/>
                  </a:cubicBezTo>
                  <a:cubicBezTo>
                    <a:pt x="500" y="122"/>
                    <a:pt x="513" y="123"/>
                    <a:pt x="526" y="126"/>
                  </a:cubicBezTo>
                  <a:cubicBezTo>
                    <a:pt x="587" y="138"/>
                    <a:pt x="620" y="195"/>
                    <a:pt x="631" y="252"/>
                  </a:cubicBezTo>
                  <a:cubicBezTo>
                    <a:pt x="657" y="383"/>
                    <a:pt x="584" y="522"/>
                    <a:pt x="459" y="571"/>
                  </a:cubicBezTo>
                  <a:cubicBezTo>
                    <a:pt x="427" y="583"/>
                    <a:pt x="394" y="589"/>
                    <a:pt x="362" y="573"/>
                  </a:cubicBezTo>
                  <a:cubicBezTo>
                    <a:pt x="347" y="565"/>
                    <a:pt x="333" y="554"/>
                    <a:pt x="318" y="544"/>
                  </a:cubicBezTo>
                  <a:cubicBezTo>
                    <a:pt x="306" y="536"/>
                    <a:pt x="294" y="527"/>
                    <a:pt x="279" y="531"/>
                  </a:cubicBezTo>
                  <a:cubicBezTo>
                    <a:pt x="264" y="536"/>
                    <a:pt x="253" y="540"/>
                    <a:pt x="237" y="539"/>
                  </a:cubicBezTo>
                  <a:cubicBezTo>
                    <a:pt x="222" y="538"/>
                    <a:pt x="207" y="534"/>
                    <a:pt x="193" y="529"/>
                  </a:cubicBezTo>
                  <a:cubicBezTo>
                    <a:pt x="161" y="519"/>
                    <a:pt x="129" y="507"/>
                    <a:pt x="103" y="485"/>
                  </a:cubicBezTo>
                  <a:cubicBezTo>
                    <a:pt x="56" y="445"/>
                    <a:pt x="28" y="386"/>
                    <a:pt x="23" y="325"/>
                  </a:cubicBezTo>
                  <a:cubicBezTo>
                    <a:pt x="18" y="260"/>
                    <a:pt x="36" y="195"/>
                    <a:pt x="67" y="139"/>
                  </a:cubicBezTo>
                  <a:cubicBezTo>
                    <a:pt x="83" y="109"/>
                    <a:pt x="104" y="80"/>
                    <a:pt x="132" y="59"/>
                  </a:cubicBezTo>
                  <a:cubicBezTo>
                    <a:pt x="155" y="42"/>
                    <a:pt x="183" y="30"/>
                    <a:pt x="212" y="25"/>
                  </a:cubicBezTo>
                  <a:cubicBezTo>
                    <a:pt x="273" y="13"/>
                    <a:pt x="337" y="35"/>
                    <a:pt x="380" y="81"/>
                  </a:cubicBezTo>
                  <a:cubicBezTo>
                    <a:pt x="391" y="92"/>
                    <a:pt x="400" y="105"/>
                    <a:pt x="407" y="119"/>
                  </a:cubicBezTo>
                  <a:cubicBezTo>
                    <a:pt x="412" y="128"/>
                    <a:pt x="426" y="120"/>
                    <a:pt x="421" y="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78">
              <a:extLst>
                <a:ext uri="{FF2B5EF4-FFF2-40B4-BE49-F238E27FC236}">
                  <a16:creationId xmlns:a16="http://schemas.microsoft.com/office/drawing/2014/main" xmlns="" id="{87F0D69A-C462-4FD5-85AD-466E4681D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4150" y="2066925"/>
              <a:ext cx="488950" cy="504825"/>
            </a:xfrm>
            <a:custGeom>
              <a:avLst/>
              <a:gdLst>
                <a:gd name="T0" fmla="*/ 280 w 292"/>
                <a:gd name="T1" fmla="*/ 289 h 301"/>
                <a:gd name="T2" fmla="*/ 290 w 292"/>
                <a:gd name="T3" fmla="*/ 205 h 301"/>
                <a:gd name="T4" fmla="*/ 271 w 292"/>
                <a:gd name="T5" fmla="*/ 130 h 301"/>
                <a:gd name="T6" fmla="*/ 201 w 292"/>
                <a:gd name="T7" fmla="*/ 59 h 301"/>
                <a:gd name="T8" fmla="*/ 110 w 292"/>
                <a:gd name="T9" fmla="*/ 12 h 301"/>
                <a:gd name="T10" fmla="*/ 7 w 292"/>
                <a:gd name="T11" fmla="*/ 9 h 301"/>
                <a:gd name="T12" fmla="*/ 2 w 292"/>
                <a:gd name="T13" fmla="*/ 20 h 301"/>
                <a:gd name="T14" fmla="*/ 59 w 292"/>
                <a:gd name="T15" fmla="*/ 128 h 301"/>
                <a:gd name="T16" fmla="*/ 113 w 292"/>
                <a:gd name="T17" fmla="*/ 178 h 301"/>
                <a:gd name="T18" fmla="*/ 184 w 292"/>
                <a:gd name="T19" fmla="*/ 220 h 301"/>
                <a:gd name="T20" fmla="*/ 267 w 292"/>
                <a:gd name="T21" fmla="*/ 293 h 301"/>
                <a:gd name="T22" fmla="*/ 278 w 292"/>
                <a:gd name="T23" fmla="*/ 281 h 301"/>
                <a:gd name="T24" fmla="*/ 200 w 292"/>
                <a:gd name="T25" fmla="*/ 211 h 301"/>
                <a:gd name="T26" fmla="*/ 127 w 292"/>
                <a:gd name="T27" fmla="*/ 168 h 301"/>
                <a:gd name="T28" fmla="*/ 71 w 292"/>
                <a:gd name="T29" fmla="*/ 117 h 301"/>
                <a:gd name="T30" fmla="*/ 16 w 292"/>
                <a:gd name="T31" fmla="*/ 12 h 301"/>
                <a:gd name="T32" fmla="*/ 11 w 292"/>
                <a:gd name="T33" fmla="*/ 24 h 301"/>
                <a:gd name="T34" fmla="*/ 181 w 292"/>
                <a:gd name="T35" fmla="*/ 64 h 301"/>
                <a:gd name="T36" fmla="*/ 250 w 292"/>
                <a:gd name="T37" fmla="*/ 128 h 301"/>
                <a:gd name="T38" fmla="*/ 275 w 292"/>
                <a:gd name="T39" fmla="*/ 198 h 301"/>
                <a:gd name="T40" fmla="*/ 265 w 292"/>
                <a:gd name="T41" fmla="*/ 285 h 301"/>
                <a:gd name="T42" fmla="*/ 280 w 292"/>
                <a:gd name="T43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2" h="301">
                  <a:moveTo>
                    <a:pt x="280" y="289"/>
                  </a:moveTo>
                  <a:cubicBezTo>
                    <a:pt x="284" y="261"/>
                    <a:pt x="289" y="233"/>
                    <a:pt x="290" y="205"/>
                  </a:cubicBezTo>
                  <a:cubicBezTo>
                    <a:pt x="292" y="177"/>
                    <a:pt x="287" y="153"/>
                    <a:pt x="271" y="130"/>
                  </a:cubicBezTo>
                  <a:cubicBezTo>
                    <a:pt x="253" y="102"/>
                    <a:pt x="227" y="79"/>
                    <a:pt x="201" y="59"/>
                  </a:cubicBezTo>
                  <a:cubicBezTo>
                    <a:pt x="174" y="38"/>
                    <a:pt x="144" y="21"/>
                    <a:pt x="110" y="12"/>
                  </a:cubicBezTo>
                  <a:cubicBezTo>
                    <a:pt x="77" y="2"/>
                    <a:pt x="41" y="0"/>
                    <a:pt x="7" y="9"/>
                  </a:cubicBezTo>
                  <a:cubicBezTo>
                    <a:pt x="1" y="10"/>
                    <a:pt x="0" y="16"/>
                    <a:pt x="2" y="20"/>
                  </a:cubicBezTo>
                  <a:cubicBezTo>
                    <a:pt x="20" y="57"/>
                    <a:pt x="37" y="94"/>
                    <a:pt x="59" y="128"/>
                  </a:cubicBezTo>
                  <a:cubicBezTo>
                    <a:pt x="73" y="149"/>
                    <a:pt x="91" y="165"/>
                    <a:pt x="113" y="178"/>
                  </a:cubicBezTo>
                  <a:cubicBezTo>
                    <a:pt x="136" y="193"/>
                    <a:pt x="161" y="205"/>
                    <a:pt x="184" y="220"/>
                  </a:cubicBezTo>
                  <a:cubicBezTo>
                    <a:pt x="216" y="240"/>
                    <a:pt x="243" y="264"/>
                    <a:pt x="267" y="293"/>
                  </a:cubicBezTo>
                  <a:cubicBezTo>
                    <a:pt x="273" y="301"/>
                    <a:pt x="285" y="289"/>
                    <a:pt x="278" y="281"/>
                  </a:cubicBezTo>
                  <a:cubicBezTo>
                    <a:pt x="256" y="254"/>
                    <a:pt x="229" y="231"/>
                    <a:pt x="200" y="211"/>
                  </a:cubicBezTo>
                  <a:cubicBezTo>
                    <a:pt x="176" y="196"/>
                    <a:pt x="151" y="183"/>
                    <a:pt x="127" y="168"/>
                  </a:cubicBezTo>
                  <a:cubicBezTo>
                    <a:pt x="104" y="155"/>
                    <a:pt x="85" y="140"/>
                    <a:pt x="71" y="117"/>
                  </a:cubicBezTo>
                  <a:cubicBezTo>
                    <a:pt x="50" y="84"/>
                    <a:pt x="33" y="47"/>
                    <a:pt x="16" y="12"/>
                  </a:cubicBezTo>
                  <a:cubicBezTo>
                    <a:pt x="14" y="16"/>
                    <a:pt x="12" y="20"/>
                    <a:pt x="11" y="24"/>
                  </a:cubicBezTo>
                  <a:cubicBezTo>
                    <a:pt x="71" y="10"/>
                    <a:pt x="132" y="30"/>
                    <a:pt x="181" y="64"/>
                  </a:cubicBezTo>
                  <a:cubicBezTo>
                    <a:pt x="206" y="82"/>
                    <a:pt x="231" y="104"/>
                    <a:pt x="250" y="128"/>
                  </a:cubicBezTo>
                  <a:cubicBezTo>
                    <a:pt x="267" y="149"/>
                    <a:pt x="276" y="171"/>
                    <a:pt x="275" y="198"/>
                  </a:cubicBezTo>
                  <a:cubicBezTo>
                    <a:pt x="274" y="227"/>
                    <a:pt x="269" y="256"/>
                    <a:pt x="265" y="285"/>
                  </a:cubicBezTo>
                  <a:cubicBezTo>
                    <a:pt x="263" y="295"/>
                    <a:pt x="279" y="299"/>
                    <a:pt x="280" y="2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79">
              <a:extLst>
                <a:ext uri="{FF2B5EF4-FFF2-40B4-BE49-F238E27FC236}">
                  <a16:creationId xmlns:a16="http://schemas.microsoft.com/office/drawing/2014/main" xmlns="" id="{46F09951-718A-4B3D-A4A4-7B7BADB59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588" y="2246313"/>
              <a:ext cx="322263" cy="385763"/>
            </a:xfrm>
            <a:custGeom>
              <a:avLst/>
              <a:gdLst>
                <a:gd name="T0" fmla="*/ 19 w 193"/>
                <a:gd name="T1" fmla="*/ 201 h 230"/>
                <a:gd name="T2" fmla="*/ 96 w 193"/>
                <a:gd name="T3" fmla="*/ 75 h 230"/>
                <a:gd name="T4" fmla="*/ 115 w 193"/>
                <a:gd name="T5" fmla="*/ 44 h 230"/>
                <a:gd name="T6" fmla="*/ 132 w 193"/>
                <a:gd name="T7" fmla="*/ 22 h 230"/>
                <a:gd name="T8" fmla="*/ 158 w 193"/>
                <a:gd name="T9" fmla="*/ 29 h 230"/>
                <a:gd name="T10" fmla="*/ 177 w 193"/>
                <a:gd name="T11" fmla="*/ 45 h 230"/>
                <a:gd name="T12" fmla="*/ 180 w 193"/>
                <a:gd name="T13" fmla="*/ 34 h 230"/>
                <a:gd name="T14" fmla="*/ 82 w 193"/>
                <a:gd name="T15" fmla="*/ 138 h 230"/>
                <a:gd name="T16" fmla="*/ 47 w 193"/>
                <a:gd name="T17" fmla="*/ 190 h 230"/>
                <a:gd name="T18" fmla="*/ 38 w 193"/>
                <a:gd name="T19" fmla="*/ 203 h 230"/>
                <a:gd name="T20" fmla="*/ 37 w 193"/>
                <a:gd name="T21" fmla="*/ 204 h 230"/>
                <a:gd name="T22" fmla="*/ 34 w 193"/>
                <a:gd name="T23" fmla="*/ 205 h 230"/>
                <a:gd name="T24" fmla="*/ 20 w 193"/>
                <a:gd name="T25" fmla="*/ 195 h 230"/>
                <a:gd name="T26" fmla="*/ 4 w 193"/>
                <a:gd name="T27" fmla="*/ 199 h 230"/>
                <a:gd name="T28" fmla="*/ 48 w 193"/>
                <a:gd name="T29" fmla="*/ 216 h 230"/>
                <a:gd name="T30" fmla="*/ 65 w 193"/>
                <a:gd name="T31" fmla="*/ 192 h 230"/>
                <a:gd name="T32" fmla="*/ 137 w 193"/>
                <a:gd name="T33" fmla="*/ 93 h 230"/>
                <a:gd name="T34" fmla="*/ 188 w 193"/>
                <a:gd name="T35" fmla="*/ 48 h 230"/>
                <a:gd name="T36" fmla="*/ 191 w 193"/>
                <a:gd name="T37" fmla="*/ 37 h 230"/>
                <a:gd name="T38" fmla="*/ 171 w 193"/>
                <a:gd name="T39" fmla="*/ 18 h 230"/>
                <a:gd name="T40" fmla="*/ 142 w 193"/>
                <a:gd name="T41" fmla="*/ 5 h 230"/>
                <a:gd name="T42" fmla="*/ 99 w 193"/>
                <a:gd name="T43" fmla="*/ 40 h 230"/>
                <a:gd name="T44" fmla="*/ 5 w 193"/>
                <a:gd name="T45" fmla="*/ 193 h 230"/>
                <a:gd name="T46" fmla="*/ 19 w 193"/>
                <a:gd name="T47" fmla="*/ 201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3" h="230">
                  <a:moveTo>
                    <a:pt x="19" y="201"/>
                  </a:moveTo>
                  <a:cubicBezTo>
                    <a:pt x="45" y="159"/>
                    <a:pt x="70" y="117"/>
                    <a:pt x="96" y="75"/>
                  </a:cubicBezTo>
                  <a:cubicBezTo>
                    <a:pt x="102" y="65"/>
                    <a:pt x="108" y="54"/>
                    <a:pt x="115" y="44"/>
                  </a:cubicBezTo>
                  <a:cubicBezTo>
                    <a:pt x="119" y="37"/>
                    <a:pt x="124" y="26"/>
                    <a:pt x="132" y="22"/>
                  </a:cubicBezTo>
                  <a:cubicBezTo>
                    <a:pt x="140" y="17"/>
                    <a:pt x="150" y="25"/>
                    <a:pt x="158" y="29"/>
                  </a:cubicBezTo>
                  <a:cubicBezTo>
                    <a:pt x="165" y="33"/>
                    <a:pt x="171" y="38"/>
                    <a:pt x="177" y="45"/>
                  </a:cubicBezTo>
                  <a:cubicBezTo>
                    <a:pt x="178" y="42"/>
                    <a:pt x="179" y="38"/>
                    <a:pt x="180" y="34"/>
                  </a:cubicBezTo>
                  <a:cubicBezTo>
                    <a:pt x="138" y="57"/>
                    <a:pt x="108" y="101"/>
                    <a:pt x="82" y="138"/>
                  </a:cubicBezTo>
                  <a:cubicBezTo>
                    <a:pt x="70" y="155"/>
                    <a:pt x="59" y="173"/>
                    <a:pt x="47" y="190"/>
                  </a:cubicBezTo>
                  <a:cubicBezTo>
                    <a:pt x="44" y="194"/>
                    <a:pt x="41" y="199"/>
                    <a:pt x="38" y="203"/>
                  </a:cubicBezTo>
                  <a:cubicBezTo>
                    <a:pt x="38" y="203"/>
                    <a:pt x="37" y="204"/>
                    <a:pt x="37" y="204"/>
                  </a:cubicBezTo>
                  <a:cubicBezTo>
                    <a:pt x="39" y="202"/>
                    <a:pt x="35" y="205"/>
                    <a:pt x="34" y="205"/>
                  </a:cubicBezTo>
                  <a:cubicBezTo>
                    <a:pt x="26" y="207"/>
                    <a:pt x="21" y="203"/>
                    <a:pt x="20" y="195"/>
                  </a:cubicBezTo>
                  <a:cubicBezTo>
                    <a:pt x="18" y="185"/>
                    <a:pt x="3" y="189"/>
                    <a:pt x="4" y="199"/>
                  </a:cubicBezTo>
                  <a:cubicBezTo>
                    <a:pt x="8" y="219"/>
                    <a:pt x="32" y="230"/>
                    <a:pt x="48" y="216"/>
                  </a:cubicBezTo>
                  <a:cubicBezTo>
                    <a:pt x="55" y="210"/>
                    <a:pt x="60" y="199"/>
                    <a:pt x="65" y="192"/>
                  </a:cubicBezTo>
                  <a:cubicBezTo>
                    <a:pt x="88" y="158"/>
                    <a:pt x="110" y="123"/>
                    <a:pt x="137" y="93"/>
                  </a:cubicBezTo>
                  <a:cubicBezTo>
                    <a:pt x="152" y="76"/>
                    <a:pt x="168" y="59"/>
                    <a:pt x="188" y="48"/>
                  </a:cubicBezTo>
                  <a:cubicBezTo>
                    <a:pt x="191" y="46"/>
                    <a:pt x="193" y="41"/>
                    <a:pt x="191" y="37"/>
                  </a:cubicBezTo>
                  <a:cubicBezTo>
                    <a:pt x="185" y="30"/>
                    <a:pt x="179" y="23"/>
                    <a:pt x="171" y="18"/>
                  </a:cubicBezTo>
                  <a:cubicBezTo>
                    <a:pt x="162" y="13"/>
                    <a:pt x="152" y="7"/>
                    <a:pt x="142" y="5"/>
                  </a:cubicBezTo>
                  <a:cubicBezTo>
                    <a:pt x="120" y="0"/>
                    <a:pt x="108" y="24"/>
                    <a:pt x="99" y="40"/>
                  </a:cubicBezTo>
                  <a:cubicBezTo>
                    <a:pt x="67" y="91"/>
                    <a:pt x="36" y="142"/>
                    <a:pt x="5" y="193"/>
                  </a:cubicBezTo>
                  <a:cubicBezTo>
                    <a:pt x="0" y="202"/>
                    <a:pt x="14" y="210"/>
                    <a:pt x="19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80">
              <a:extLst>
                <a:ext uri="{FF2B5EF4-FFF2-40B4-BE49-F238E27FC236}">
                  <a16:creationId xmlns:a16="http://schemas.microsoft.com/office/drawing/2014/main" xmlns="" id="{E8A3A39D-908A-4764-B17E-8A4AC754C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0988" y="2128838"/>
              <a:ext cx="120650" cy="77788"/>
            </a:xfrm>
            <a:custGeom>
              <a:avLst/>
              <a:gdLst>
                <a:gd name="T0" fmla="*/ 16 w 72"/>
                <a:gd name="T1" fmla="*/ 40 h 46"/>
                <a:gd name="T2" fmla="*/ 62 w 72"/>
                <a:gd name="T3" fmla="*/ 18 h 46"/>
                <a:gd name="T4" fmla="*/ 58 w 72"/>
                <a:gd name="T5" fmla="*/ 3 h 46"/>
                <a:gd name="T6" fmla="*/ 8 w 72"/>
                <a:gd name="T7" fmla="*/ 26 h 46"/>
                <a:gd name="T8" fmla="*/ 16 w 72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6">
                  <a:moveTo>
                    <a:pt x="16" y="40"/>
                  </a:moveTo>
                  <a:cubicBezTo>
                    <a:pt x="30" y="30"/>
                    <a:pt x="46" y="23"/>
                    <a:pt x="62" y="18"/>
                  </a:cubicBezTo>
                  <a:cubicBezTo>
                    <a:pt x="72" y="15"/>
                    <a:pt x="68" y="0"/>
                    <a:pt x="58" y="3"/>
                  </a:cubicBezTo>
                  <a:cubicBezTo>
                    <a:pt x="40" y="8"/>
                    <a:pt x="23" y="16"/>
                    <a:pt x="8" y="26"/>
                  </a:cubicBezTo>
                  <a:cubicBezTo>
                    <a:pt x="0" y="32"/>
                    <a:pt x="8" y="46"/>
                    <a:pt x="16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81">
              <a:extLst>
                <a:ext uri="{FF2B5EF4-FFF2-40B4-BE49-F238E27FC236}">
                  <a16:creationId xmlns:a16="http://schemas.microsoft.com/office/drawing/2014/main" xmlns="" id="{F388B138-884E-4346-BC35-AB146BEE6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13" y="2187575"/>
              <a:ext cx="138113" cy="65088"/>
            </a:xfrm>
            <a:custGeom>
              <a:avLst/>
              <a:gdLst>
                <a:gd name="T0" fmla="*/ 14 w 83"/>
                <a:gd name="T1" fmla="*/ 36 h 39"/>
                <a:gd name="T2" fmla="*/ 73 w 83"/>
                <a:gd name="T3" fmla="*/ 18 h 39"/>
                <a:gd name="T4" fmla="*/ 69 w 83"/>
                <a:gd name="T5" fmla="*/ 3 h 39"/>
                <a:gd name="T6" fmla="*/ 10 w 83"/>
                <a:gd name="T7" fmla="*/ 21 h 39"/>
                <a:gd name="T8" fmla="*/ 14 w 83"/>
                <a:gd name="T9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39">
                  <a:moveTo>
                    <a:pt x="14" y="36"/>
                  </a:moveTo>
                  <a:cubicBezTo>
                    <a:pt x="34" y="30"/>
                    <a:pt x="54" y="24"/>
                    <a:pt x="73" y="18"/>
                  </a:cubicBezTo>
                  <a:cubicBezTo>
                    <a:pt x="83" y="15"/>
                    <a:pt x="79" y="0"/>
                    <a:pt x="69" y="3"/>
                  </a:cubicBezTo>
                  <a:cubicBezTo>
                    <a:pt x="49" y="9"/>
                    <a:pt x="29" y="15"/>
                    <a:pt x="10" y="21"/>
                  </a:cubicBezTo>
                  <a:cubicBezTo>
                    <a:pt x="0" y="24"/>
                    <a:pt x="4" y="39"/>
                    <a:pt x="14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182">
              <a:extLst>
                <a:ext uri="{FF2B5EF4-FFF2-40B4-BE49-F238E27FC236}">
                  <a16:creationId xmlns:a16="http://schemas.microsoft.com/office/drawing/2014/main" xmlns="" id="{19048E14-6F57-4F07-9300-63D4E4AA7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8938" y="2233613"/>
              <a:ext cx="133350" cy="74613"/>
            </a:xfrm>
            <a:custGeom>
              <a:avLst/>
              <a:gdLst>
                <a:gd name="T0" fmla="*/ 16 w 80"/>
                <a:gd name="T1" fmla="*/ 39 h 45"/>
                <a:gd name="T2" fmla="*/ 70 w 80"/>
                <a:gd name="T3" fmla="*/ 17 h 45"/>
                <a:gd name="T4" fmla="*/ 70 w 80"/>
                <a:gd name="T5" fmla="*/ 1 h 45"/>
                <a:gd name="T6" fmla="*/ 8 w 80"/>
                <a:gd name="T7" fmla="*/ 25 h 45"/>
                <a:gd name="T8" fmla="*/ 16 w 80"/>
                <a:gd name="T9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45">
                  <a:moveTo>
                    <a:pt x="16" y="39"/>
                  </a:moveTo>
                  <a:cubicBezTo>
                    <a:pt x="32" y="27"/>
                    <a:pt x="50" y="19"/>
                    <a:pt x="70" y="17"/>
                  </a:cubicBezTo>
                  <a:cubicBezTo>
                    <a:pt x="80" y="16"/>
                    <a:pt x="80" y="0"/>
                    <a:pt x="70" y="1"/>
                  </a:cubicBezTo>
                  <a:cubicBezTo>
                    <a:pt x="47" y="4"/>
                    <a:pt x="26" y="11"/>
                    <a:pt x="8" y="25"/>
                  </a:cubicBezTo>
                  <a:cubicBezTo>
                    <a:pt x="0" y="31"/>
                    <a:pt x="8" y="45"/>
                    <a:pt x="16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183">
              <a:extLst>
                <a:ext uri="{FF2B5EF4-FFF2-40B4-BE49-F238E27FC236}">
                  <a16:creationId xmlns:a16="http://schemas.microsoft.com/office/drawing/2014/main" xmlns="" id="{394AE44E-DB3B-4915-8CD6-4AD8508FB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2287588"/>
              <a:ext cx="128588" cy="77788"/>
            </a:xfrm>
            <a:custGeom>
              <a:avLst/>
              <a:gdLst>
                <a:gd name="T0" fmla="*/ 17 w 77"/>
                <a:gd name="T1" fmla="*/ 40 h 46"/>
                <a:gd name="T2" fmla="*/ 67 w 77"/>
                <a:gd name="T3" fmla="*/ 18 h 46"/>
                <a:gd name="T4" fmla="*/ 63 w 77"/>
                <a:gd name="T5" fmla="*/ 3 h 46"/>
                <a:gd name="T6" fmla="*/ 9 w 77"/>
                <a:gd name="T7" fmla="*/ 27 h 46"/>
                <a:gd name="T8" fmla="*/ 17 w 77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6">
                  <a:moveTo>
                    <a:pt x="17" y="40"/>
                  </a:moveTo>
                  <a:cubicBezTo>
                    <a:pt x="32" y="30"/>
                    <a:pt x="49" y="23"/>
                    <a:pt x="67" y="18"/>
                  </a:cubicBezTo>
                  <a:cubicBezTo>
                    <a:pt x="77" y="16"/>
                    <a:pt x="73" y="0"/>
                    <a:pt x="63" y="3"/>
                  </a:cubicBezTo>
                  <a:cubicBezTo>
                    <a:pt x="43" y="8"/>
                    <a:pt x="25" y="16"/>
                    <a:pt x="9" y="27"/>
                  </a:cubicBezTo>
                  <a:cubicBezTo>
                    <a:pt x="0" y="32"/>
                    <a:pt x="8" y="46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184">
              <a:extLst>
                <a:ext uri="{FF2B5EF4-FFF2-40B4-BE49-F238E27FC236}">
                  <a16:creationId xmlns:a16="http://schemas.microsoft.com/office/drawing/2014/main" xmlns="" id="{7A4CAFEF-610C-4D78-A5AA-EFE5D131D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650" y="2543175"/>
              <a:ext cx="279400" cy="433388"/>
            </a:xfrm>
            <a:custGeom>
              <a:avLst/>
              <a:gdLst>
                <a:gd name="T0" fmla="*/ 20 w 167"/>
                <a:gd name="T1" fmla="*/ 213 h 258"/>
                <a:gd name="T2" fmla="*/ 43 w 167"/>
                <a:gd name="T3" fmla="*/ 103 h 258"/>
                <a:gd name="T4" fmla="*/ 123 w 167"/>
                <a:gd name="T5" fmla="*/ 21 h 258"/>
                <a:gd name="T6" fmla="*/ 145 w 167"/>
                <a:gd name="T7" fmla="*/ 56 h 258"/>
                <a:gd name="T8" fmla="*/ 103 w 167"/>
                <a:gd name="T9" fmla="*/ 98 h 258"/>
                <a:gd name="T10" fmla="*/ 70 w 167"/>
                <a:gd name="T11" fmla="*/ 191 h 258"/>
                <a:gd name="T12" fmla="*/ 76 w 167"/>
                <a:gd name="T13" fmla="*/ 220 h 258"/>
                <a:gd name="T14" fmla="*/ 72 w 167"/>
                <a:gd name="T15" fmla="*/ 238 h 258"/>
                <a:gd name="T16" fmla="*/ 58 w 167"/>
                <a:gd name="T17" fmla="*/ 240 h 258"/>
                <a:gd name="T18" fmla="*/ 20 w 167"/>
                <a:gd name="T19" fmla="*/ 213 h 258"/>
                <a:gd name="T20" fmla="*/ 5 w 167"/>
                <a:gd name="T21" fmla="*/ 217 h 258"/>
                <a:gd name="T22" fmla="*/ 44 w 167"/>
                <a:gd name="T23" fmla="*/ 253 h 258"/>
                <a:gd name="T24" fmla="*/ 89 w 167"/>
                <a:gd name="T25" fmla="*/ 241 h 258"/>
                <a:gd name="T26" fmla="*/ 91 w 167"/>
                <a:gd name="T27" fmla="*/ 212 h 258"/>
                <a:gd name="T28" fmla="*/ 86 w 167"/>
                <a:gd name="T29" fmla="*/ 174 h 258"/>
                <a:gd name="T30" fmla="*/ 112 w 167"/>
                <a:gd name="T31" fmla="*/ 111 h 258"/>
                <a:gd name="T32" fmla="*/ 160 w 167"/>
                <a:gd name="T33" fmla="*/ 61 h 258"/>
                <a:gd name="T34" fmla="*/ 150 w 167"/>
                <a:gd name="T35" fmla="*/ 12 h 258"/>
                <a:gd name="T36" fmla="*/ 91 w 167"/>
                <a:gd name="T37" fmla="*/ 14 h 258"/>
                <a:gd name="T38" fmla="*/ 44 w 167"/>
                <a:gd name="T39" fmla="*/ 64 h 258"/>
                <a:gd name="T40" fmla="*/ 11 w 167"/>
                <a:gd name="T41" fmla="*/ 143 h 258"/>
                <a:gd name="T42" fmla="*/ 5 w 167"/>
                <a:gd name="T43" fmla="*/ 217 h 258"/>
                <a:gd name="T44" fmla="*/ 20 w 167"/>
                <a:gd name="T45" fmla="*/ 21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258">
                  <a:moveTo>
                    <a:pt x="20" y="213"/>
                  </a:moveTo>
                  <a:cubicBezTo>
                    <a:pt x="12" y="175"/>
                    <a:pt x="28" y="137"/>
                    <a:pt x="43" y="103"/>
                  </a:cubicBezTo>
                  <a:cubicBezTo>
                    <a:pt x="58" y="69"/>
                    <a:pt x="80" y="22"/>
                    <a:pt x="123" y="21"/>
                  </a:cubicBezTo>
                  <a:cubicBezTo>
                    <a:pt x="144" y="20"/>
                    <a:pt x="153" y="38"/>
                    <a:pt x="145" y="56"/>
                  </a:cubicBezTo>
                  <a:cubicBezTo>
                    <a:pt x="137" y="74"/>
                    <a:pt x="116" y="84"/>
                    <a:pt x="103" y="98"/>
                  </a:cubicBezTo>
                  <a:cubicBezTo>
                    <a:pt x="79" y="122"/>
                    <a:pt x="66" y="157"/>
                    <a:pt x="70" y="191"/>
                  </a:cubicBezTo>
                  <a:cubicBezTo>
                    <a:pt x="71" y="201"/>
                    <a:pt x="75" y="210"/>
                    <a:pt x="76" y="220"/>
                  </a:cubicBezTo>
                  <a:cubicBezTo>
                    <a:pt x="77" y="226"/>
                    <a:pt x="77" y="234"/>
                    <a:pt x="72" y="238"/>
                  </a:cubicBezTo>
                  <a:cubicBezTo>
                    <a:pt x="68" y="240"/>
                    <a:pt x="62" y="240"/>
                    <a:pt x="58" y="240"/>
                  </a:cubicBezTo>
                  <a:cubicBezTo>
                    <a:pt x="42" y="239"/>
                    <a:pt x="25" y="229"/>
                    <a:pt x="20" y="213"/>
                  </a:cubicBezTo>
                  <a:cubicBezTo>
                    <a:pt x="17" y="203"/>
                    <a:pt x="2" y="207"/>
                    <a:pt x="5" y="217"/>
                  </a:cubicBezTo>
                  <a:cubicBezTo>
                    <a:pt x="10" y="236"/>
                    <a:pt x="25" y="248"/>
                    <a:pt x="44" y="253"/>
                  </a:cubicBezTo>
                  <a:cubicBezTo>
                    <a:pt x="60" y="258"/>
                    <a:pt x="80" y="258"/>
                    <a:pt x="89" y="241"/>
                  </a:cubicBezTo>
                  <a:cubicBezTo>
                    <a:pt x="94" y="232"/>
                    <a:pt x="93" y="222"/>
                    <a:pt x="91" y="212"/>
                  </a:cubicBezTo>
                  <a:cubicBezTo>
                    <a:pt x="88" y="199"/>
                    <a:pt x="85" y="187"/>
                    <a:pt x="86" y="174"/>
                  </a:cubicBezTo>
                  <a:cubicBezTo>
                    <a:pt x="86" y="151"/>
                    <a:pt x="96" y="128"/>
                    <a:pt x="112" y="111"/>
                  </a:cubicBezTo>
                  <a:cubicBezTo>
                    <a:pt x="128" y="95"/>
                    <a:pt x="150" y="83"/>
                    <a:pt x="160" y="61"/>
                  </a:cubicBezTo>
                  <a:cubicBezTo>
                    <a:pt x="167" y="45"/>
                    <a:pt x="166" y="24"/>
                    <a:pt x="150" y="12"/>
                  </a:cubicBezTo>
                  <a:cubicBezTo>
                    <a:pt x="133" y="0"/>
                    <a:pt x="109" y="4"/>
                    <a:pt x="91" y="14"/>
                  </a:cubicBezTo>
                  <a:cubicBezTo>
                    <a:pt x="70" y="24"/>
                    <a:pt x="55" y="44"/>
                    <a:pt x="44" y="64"/>
                  </a:cubicBezTo>
                  <a:cubicBezTo>
                    <a:pt x="31" y="89"/>
                    <a:pt x="19" y="116"/>
                    <a:pt x="11" y="143"/>
                  </a:cubicBezTo>
                  <a:cubicBezTo>
                    <a:pt x="3" y="167"/>
                    <a:pt x="0" y="192"/>
                    <a:pt x="5" y="217"/>
                  </a:cubicBezTo>
                  <a:cubicBezTo>
                    <a:pt x="7" y="227"/>
                    <a:pt x="22" y="223"/>
                    <a:pt x="20" y="2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185">
              <a:extLst>
                <a:ext uri="{FF2B5EF4-FFF2-40B4-BE49-F238E27FC236}">
                  <a16:creationId xmlns:a16="http://schemas.microsoft.com/office/drawing/2014/main" xmlns="" id="{3E1555B7-C95E-4E27-A8E5-914A897DB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008313"/>
              <a:ext cx="176213" cy="168275"/>
            </a:xfrm>
            <a:custGeom>
              <a:avLst/>
              <a:gdLst>
                <a:gd name="T0" fmla="*/ 17 w 105"/>
                <a:gd name="T1" fmla="*/ 49 h 101"/>
                <a:gd name="T2" fmla="*/ 58 w 105"/>
                <a:gd name="T3" fmla="*/ 16 h 101"/>
                <a:gd name="T4" fmla="*/ 85 w 105"/>
                <a:gd name="T5" fmla="*/ 30 h 101"/>
                <a:gd name="T6" fmla="*/ 85 w 105"/>
                <a:gd name="T7" fmla="*/ 58 h 101"/>
                <a:gd name="T8" fmla="*/ 69 w 105"/>
                <a:gd name="T9" fmla="*/ 81 h 101"/>
                <a:gd name="T10" fmla="*/ 44 w 105"/>
                <a:gd name="T11" fmla="*/ 82 h 101"/>
                <a:gd name="T12" fmla="*/ 22 w 105"/>
                <a:gd name="T13" fmla="*/ 69 h 101"/>
                <a:gd name="T14" fmla="*/ 17 w 105"/>
                <a:gd name="T15" fmla="*/ 47 h 101"/>
                <a:gd name="T16" fmla="*/ 1 w 105"/>
                <a:gd name="T17" fmla="*/ 51 h 101"/>
                <a:gd name="T18" fmla="*/ 12 w 105"/>
                <a:gd name="T19" fmla="*/ 84 h 101"/>
                <a:gd name="T20" fmla="*/ 50 w 105"/>
                <a:gd name="T21" fmla="*/ 100 h 101"/>
                <a:gd name="T22" fmla="*/ 84 w 105"/>
                <a:gd name="T23" fmla="*/ 90 h 101"/>
                <a:gd name="T24" fmla="*/ 103 w 105"/>
                <a:gd name="T25" fmla="*/ 53 h 101"/>
                <a:gd name="T26" fmla="*/ 95 w 105"/>
                <a:gd name="T27" fmla="*/ 15 h 101"/>
                <a:gd name="T28" fmla="*/ 58 w 105"/>
                <a:gd name="T29" fmla="*/ 0 h 101"/>
                <a:gd name="T30" fmla="*/ 1 w 105"/>
                <a:gd name="T31" fmla="*/ 49 h 101"/>
                <a:gd name="T32" fmla="*/ 17 w 105"/>
                <a:gd name="T33" fmla="*/ 4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1">
                  <a:moveTo>
                    <a:pt x="17" y="49"/>
                  </a:moveTo>
                  <a:cubicBezTo>
                    <a:pt x="17" y="27"/>
                    <a:pt x="39" y="16"/>
                    <a:pt x="58" y="16"/>
                  </a:cubicBezTo>
                  <a:cubicBezTo>
                    <a:pt x="69" y="16"/>
                    <a:pt x="81" y="18"/>
                    <a:pt x="85" y="30"/>
                  </a:cubicBezTo>
                  <a:cubicBezTo>
                    <a:pt x="89" y="39"/>
                    <a:pt x="88" y="49"/>
                    <a:pt x="85" y="58"/>
                  </a:cubicBezTo>
                  <a:cubicBezTo>
                    <a:pt x="83" y="66"/>
                    <a:pt x="77" y="77"/>
                    <a:pt x="69" y="81"/>
                  </a:cubicBezTo>
                  <a:cubicBezTo>
                    <a:pt x="62" y="86"/>
                    <a:pt x="52" y="84"/>
                    <a:pt x="44" y="82"/>
                  </a:cubicBezTo>
                  <a:cubicBezTo>
                    <a:pt x="35" y="80"/>
                    <a:pt x="25" y="78"/>
                    <a:pt x="22" y="69"/>
                  </a:cubicBezTo>
                  <a:cubicBezTo>
                    <a:pt x="19" y="62"/>
                    <a:pt x="18" y="54"/>
                    <a:pt x="17" y="47"/>
                  </a:cubicBezTo>
                  <a:cubicBezTo>
                    <a:pt x="15" y="37"/>
                    <a:pt x="0" y="41"/>
                    <a:pt x="1" y="51"/>
                  </a:cubicBezTo>
                  <a:cubicBezTo>
                    <a:pt x="3" y="62"/>
                    <a:pt x="5" y="75"/>
                    <a:pt x="12" y="84"/>
                  </a:cubicBezTo>
                  <a:cubicBezTo>
                    <a:pt x="20" y="95"/>
                    <a:pt x="38" y="98"/>
                    <a:pt x="50" y="100"/>
                  </a:cubicBezTo>
                  <a:cubicBezTo>
                    <a:pt x="63" y="101"/>
                    <a:pt x="75" y="99"/>
                    <a:pt x="84" y="90"/>
                  </a:cubicBezTo>
                  <a:cubicBezTo>
                    <a:pt x="94" y="80"/>
                    <a:pt x="101" y="66"/>
                    <a:pt x="103" y="53"/>
                  </a:cubicBezTo>
                  <a:cubicBezTo>
                    <a:pt x="105" y="40"/>
                    <a:pt x="103" y="26"/>
                    <a:pt x="95" y="15"/>
                  </a:cubicBezTo>
                  <a:cubicBezTo>
                    <a:pt x="87" y="3"/>
                    <a:pt x="72" y="0"/>
                    <a:pt x="58" y="0"/>
                  </a:cubicBezTo>
                  <a:cubicBezTo>
                    <a:pt x="29" y="0"/>
                    <a:pt x="1" y="18"/>
                    <a:pt x="1" y="49"/>
                  </a:cubicBezTo>
                  <a:cubicBezTo>
                    <a:pt x="1" y="59"/>
                    <a:pt x="17" y="59"/>
                    <a:pt x="17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7" name="组合 256">
            <a:extLst>
              <a:ext uri="{FF2B5EF4-FFF2-40B4-BE49-F238E27FC236}">
                <a16:creationId xmlns:a16="http://schemas.microsoft.com/office/drawing/2014/main" xmlns="" id="{F18C31C0-E378-4BE8-B322-64DB8C951542}"/>
              </a:ext>
            </a:extLst>
          </p:cNvPr>
          <p:cNvGrpSpPr/>
          <p:nvPr/>
        </p:nvGrpSpPr>
        <p:grpSpPr>
          <a:xfrm>
            <a:off x="10926328" y="4889885"/>
            <a:ext cx="660400" cy="1209675"/>
            <a:chOff x="6889750" y="1900238"/>
            <a:chExt cx="660400" cy="1209675"/>
          </a:xfrm>
        </p:grpSpPr>
        <p:sp>
          <p:nvSpPr>
            <p:cNvPr id="258" name="Freeform 116">
              <a:extLst>
                <a:ext uri="{FF2B5EF4-FFF2-40B4-BE49-F238E27FC236}">
                  <a16:creationId xmlns:a16="http://schemas.microsoft.com/office/drawing/2014/main" xmlns="" id="{4026FF42-D4C4-463B-94A2-8428C8E55C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117">
              <a:extLst>
                <a:ext uri="{FF2B5EF4-FFF2-40B4-BE49-F238E27FC236}">
                  <a16:creationId xmlns:a16="http://schemas.microsoft.com/office/drawing/2014/main" xmlns="" id="{BF38BD15-DA5C-4698-8886-97499EB58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118">
              <a:extLst>
                <a:ext uri="{FF2B5EF4-FFF2-40B4-BE49-F238E27FC236}">
                  <a16:creationId xmlns:a16="http://schemas.microsoft.com/office/drawing/2014/main" xmlns="" id="{E200F8E8-DB6A-455A-8146-8A7881E22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119">
              <a:extLst>
                <a:ext uri="{FF2B5EF4-FFF2-40B4-BE49-F238E27FC236}">
                  <a16:creationId xmlns:a16="http://schemas.microsoft.com/office/drawing/2014/main" xmlns="" id="{E93ADE5A-E83D-4AE2-AAFE-91BFE44FB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120">
              <a:extLst>
                <a:ext uri="{FF2B5EF4-FFF2-40B4-BE49-F238E27FC236}">
                  <a16:creationId xmlns:a16="http://schemas.microsoft.com/office/drawing/2014/main" xmlns="" id="{BFDDDE1D-745B-47CA-B559-E6B12C33C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121">
              <a:extLst>
                <a:ext uri="{FF2B5EF4-FFF2-40B4-BE49-F238E27FC236}">
                  <a16:creationId xmlns:a16="http://schemas.microsoft.com/office/drawing/2014/main" xmlns="" id="{9E6137E4-9549-45C9-BB36-B5E0A62A1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122">
              <a:extLst>
                <a:ext uri="{FF2B5EF4-FFF2-40B4-BE49-F238E27FC236}">
                  <a16:creationId xmlns:a16="http://schemas.microsoft.com/office/drawing/2014/main" xmlns="" id="{CC4E75D8-A3C3-4DCF-9AC0-6C1217D5D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123">
              <a:extLst>
                <a:ext uri="{FF2B5EF4-FFF2-40B4-BE49-F238E27FC236}">
                  <a16:creationId xmlns:a16="http://schemas.microsoft.com/office/drawing/2014/main" xmlns="" id="{06AD88C7-F92E-411D-B99B-ECF5FF2D7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124">
              <a:extLst>
                <a:ext uri="{FF2B5EF4-FFF2-40B4-BE49-F238E27FC236}">
                  <a16:creationId xmlns:a16="http://schemas.microsoft.com/office/drawing/2014/main" xmlns="" id="{6FCFCB4D-0701-4020-BD82-C11894087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125">
              <a:extLst>
                <a:ext uri="{FF2B5EF4-FFF2-40B4-BE49-F238E27FC236}">
                  <a16:creationId xmlns:a16="http://schemas.microsoft.com/office/drawing/2014/main" xmlns="" id="{C8B6AACE-36B0-4752-9E8D-4D1E3F88D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126">
              <a:extLst>
                <a:ext uri="{FF2B5EF4-FFF2-40B4-BE49-F238E27FC236}">
                  <a16:creationId xmlns:a16="http://schemas.microsoft.com/office/drawing/2014/main" xmlns="" id="{9AE1B150-FEEE-4A97-BD76-652F54773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127">
              <a:extLst>
                <a:ext uri="{FF2B5EF4-FFF2-40B4-BE49-F238E27FC236}">
                  <a16:creationId xmlns:a16="http://schemas.microsoft.com/office/drawing/2014/main" xmlns="" id="{B2DED22C-066A-446C-BFC0-F6302EB4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128">
              <a:extLst>
                <a:ext uri="{FF2B5EF4-FFF2-40B4-BE49-F238E27FC236}">
                  <a16:creationId xmlns:a16="http://schemas.microsoft.com/office/drawing/2014/main" xmlns="" id="{8F0223BB-4686-4409-86CC-179EF22F7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1" name="组合 270">
            <a:extLst>
              <a:ext uri="{FF2B5EF4-FFF2-40B4-BE49-F238E27FC236}">
                <a16:creationId xmlns:a16="http://schemas.microsoft.com/office/drawing/2014/main" xmlns="" id="{F69826E8-DF7D-4612-AF7E-D29C6BB54749}"/>
              </a:ext>
            </a:extLst>
          </p:cNvPr>
          <p:cNvGrpSpPr/>
          <p:nvPr/>
        </p:nvGrpSpPr>
        <p:grpSpPr>
          <a:xfrm>
            <a:off x="948112" y="1092519"/>
            <a:ext cx="739399" cy="870525"/>
            <a:chOff x="5360988" y="2655888"/>
            <a:chExt cx="1289049" cy="1517650"/>
          </a:xfrm>
        </p:grpSpPr>
        <p:sp>
          <p:nvSpPr>
            <p:cNvPr id="272" name="Freeform 177">
              <a:extLst>
                <a:ext uri="{FF2B5EF4-FFF2-40B4-BE49-F238E27FC236}">
                  <a16:creationId xmlns:a16="http://schemas.microsoft.com/office/drawing/2014/main" xmlns="" id="{FE7FA8DE-3484-48E6-ACED-4A2731979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3155950"/>
              <a:ext cx="157162" cy="58738"/>
            </a:xfrm>
            <a:custGeom>
              <a:avLst/>
              <a:gdLst>
                <a:gd name="T0" fmla="*/ 15 w 127"/>
                <a:gd name="T1" fmla="*/ 26 h 48"/>
                <a:gd name="T2" fmla="*/ 106 w 127"/>
                <a:gd name="T3" fmla="*/ 45 h 48"/>
                <a:gd name="T4" fmla="*/ 112 w 127"/>
                <a:gd name="T5" fmla="*/ 22 h 48"/>
                <a:gd name="T6" fmla="*/ 22 w 127"/>
                <a:gd name="T7" fmla="*/ 3 h 48"/>
                <a:gd name="T8" fmla="*/ 15 w 127"/>
                <a:gd name="T9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48">
                  <a:moveTo>
                    <a:pt x="15" y="26"/>
                  </a:moveTo>
                  <a:cubicBezTo>
                    <a:pt x="45" y="33"/>
                    <a:pt x="76" y="39"/>
                    <a:pt x="106" y="45"/>
                  </a:cubicBezTo>
                  <a:cubicBezTo>
                    <a:pt x="121" y="48"/>
                    <a:pt x="127" y="25"/>
                    <a:pt x="112" y="22"/>
                  </a:cubicBezTo>
                  <a:cubicBezTo>
                    <a:pt x="82" y="16"/>
                    <a:pt x="52" y="9"/>
                    <a:pt x="22" y="3"/>
                  </a:cubicBezTo>
                  <a:cubicBezTo>
                    <a:pt x="7" y="0"/>
                    <a:pt x="0" y="23"/>
                    <a:pt x="15" y="2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15">
              <a:extLst>
                <a:ext uri="{FF2B5EF4-FFF2-40B4-BE49-F238E27FC236}">
                  <a16:creationId xmlns:a16="http://schemas.microsoft.com/office/drawing/2014/main" xmlns="" id="{B9833906-6084-4DF5-9F71-C1568FEFBE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2113" y="2690813"/>
              <a:ext cx="1150937" cy="1482725"/>
            </a:xfrm>
            <a:custGeom>
              <a:avLst/>
              <a:gdLst>
                <a:gd name="T0" fmla="*/ 889 w 931"/>
                <a:gd name="T1" fmla="*/ 626 h 1197"/>
                <a:gd name="T2" fmla="*/ 901 w 931"/>
                <a:gd name="T3" fmla="*/ 581 h 1197"/>
                <a:gd name="T4" fmla="*/ 831 w 931"/>
                <a:gd name="T5" fmla="*/ 316 h 1197"/>
                <a:gd name="T6" fmla="*/ 800 w 931"/>
                <a:gd name="T7" fmla="*/ 198 h 1197"/>
                <a:gd name="T8" fmla="*/ 790 w 931"/>
                <a:gd name="T9" fmla="*/ 162 h 1197"/>
                <a:gd name="T10" fmla="*/ 765 w 931"/>
                <a:gd name="T11" fmla="*/ 132 h 1197"/>
                <a:gd name="T12" fmla="*/ 760 w 931"/>
                <a:gd name="T13" fmla="*/ 125 h 1197"/>
                <a:gd name="T14" fmla="*/ 749 w 931"/>
                <a:gd name="T15" fmla="*/ 114 h 1197"/>
                <a:gd name="T16" fmla="*/ 747 w 931"/>
                <a:gd name="T17" fmla="*/ 100 h 1197"/>
                <a:gd name="T18" fmla="*/ 716 w 931"/>
                <a:gd name="T19" fmla="*/ 55 h 1197"/>
                <a:gd name="T20" fmla="*/ 715 w 931"/>
                <a:gd name="T21" fmla="*/ 52 h 1197"/>
                <a:gd name="T22" fmla="*/ 635 w 931"/>
                <a:gd name="T23" fmla="*/ 31 h 1197"/>
                <a:gd name="T24" fmla="*/ 572 w 931"/>
                <a:gd name="T25" fmla="*/ 121 h 1197"/>
                <a:gd name="T26" fmla="*/ 530 w 931"/>
                <a:gd name="T27" fmla="*/ 143 h 1197"/>
                <a:gd name="T28" fmla="*/ 358 w 931"/>
                <a:gd name="T29" fmla="*/ 442 h 1197"/>
                <a:gd name="T30" fmla="*/ 199 w 931"/>
                <a:gd name="T31" fmla="*/ 683 h 1197"/>
                <a:gd name="T32" fmla="*/ 161 w 931"/>
                <a:gd name="T33" fmla="*/ 767 h 1197"/>
                <a:gd name="T34" fmla="*/ 127 w 931"/>
                <a:gd name="T35" fmla="*/ 824 h 1197"/>
                <a:gd name="T36" fmla="*/ 11 w 931"/>
                <a:gd name="T37" fmla="*/ 1044 h 1197"/>
                <a:gd name="T38" fmla="*/ 28 w 931"/>
                <a:gd name="T39" fmla="*/ 1109 h 1197"/>
                <a:gd name="T40" fmla="*/ 36 w 931"/>
                <a:gd name="T41" fmla="*/ 1113 h 1197"/>
                <a:gd name="T42" fmla="*/ 34 w 931"/>
                <a:gd name="T43" fmla="*/ 1118 h 1197"/>
                <a:gd name="T44" fmla="*/ 51 w 931"/>
                <a:gd name="T45" fmla="*/ 1183 h 1197"/>
                <a:gd name="T46" fmla="*/ 116 w 931"/>
                <a:gd name="T47" fmla="*/ 1166 h 1197"/>
                <a:gd name="T48" fmla="*/ 137 w 931"/>
                <a:gd name="T49" fmla="*/ 1134 h 1197"/>
                <a:gd name="T50" fmla="*/ 169 w 931"/>
                <a:gd name="T51" fmla="*/ 1147 h 1197"/>
                <a:gd name="T52" fmla="*/ 283 w 931"/>
                <a:gd name="T53" fmla="*/ 1132 h 1197"/>
                <a:gd name="T54" fmla="*/ 355 w 931"/>
                <a:gd name="T55" fmla="*/ 1133 h 1197"/>
                <a:gd name="T56" fmla="*/ 538 w 931"/>
                <a:gd name="T57" fmla="*/ 1121 h 1197"/>
                <a:gd name="T58" fmla="*/ 833 w 931"/>
                <a:gd name="T59" fmla="*/ 1030 h 1197"/>
                <a:gd name="T60" fmla="*/ 835 w 931"/>
                <a:gd name="T61" fmla="*/ 1037 h 1197"/>
                <a:gd name="T62" fmla="*/ 888 w 931"/>
                <a:gd name="T63" fmla="*/ 1071 h 1197"/>
                <a:gd name="T64" fmla="*/ 929 w 931"/>
                <a:gd name="T65" fmla="*/ 1024 h 1197"/>
                <a:gd name="T66" fmla="*/ 889 w 931"/>
                <a:gd name="T67" fmla="*/ 626 h 1197"/>
                <a:gd name="T68" fmla="*/ 712 w 931"/>
                <a:gd name="T69" fmla="*/ 843 h 1197"/>
                <a:gd name="T70" fmla="*/ 594 w 931"/>
                <a:gd name="T71" fmla="*/ 875 h 1197"/>
                <a:gd name="T72" fmla="*/ 281 w 931"/>
                <a:gd name="T73" fmla="*/ 909 h 1197"/>
                <a:gd name="T74" fmla="*/ 370 w 931"/>
                <a:gd name="T75" fmla="*/ 769 h 1197"/>
                <a:gd name="T76" fmla="*/ 613 w 931"/>
                <a:gd name="T77" fmla="*/ 382 h 1197"/>
                <a:gd name="T78" fmla="*/ 615 w 931"/>
                <a:gd name="T79" fmla="*/ 379 h 1197"/>
                <a:gd name="T80" fmla="*/ 631 w 931"/>
                <a:gd name="T81" fmla="*/ 400 h 1197"/>
                <a:gd name="T82" fmla="*/ 678 w 931"/>
                <a:gd name="T83" fmla="*/ 480 h 1197"/>
                <a:gd name="T84" fmla="*/ 722 w 931"/>
                <a:gd name="T85" fmla="*/ 681 h 1197"/>
                <a:gd name="T86" fmla="*/ 712 w 931"/>
                <a:gd name="T87" fmla="*/ 843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31" h="1197">
                  <a:moveTo>
                    <a:pt x="889" y="626"/>
                  </a:moveTo>
                  <a:cubicBezTo>
                    <a:pt x="900" y="616"/>
                    <a:pt x="906" y="600"/>
                    <a:pt x="901" y="581"/>
                  </a:cubicBezTo>
                  <a:cubicBezTo>
                    <a:pt x="877" y="493"/>
                    <a:pt x="854" y="404"/>
                    <a:pt x="831" y="316"/>
                  </a:cubicBezTo>
                  <a:cubicBezTo>
                    <a:pt x="824" y="276"/>
                    <a:pt x="815" y="236"/>
                    <a:pt x="800" y="198"/>
                  </a:cubicBezTo>
                  <a:cubicBezTo>
                    <a:pt x="797" y="186"/>
                    <a:pt x="793" y="174"/>
                    <a:pt x="790" y="162"/>
                  </a:cubicBezTo>
                  <a:cubicBezTo>
                    <a:pt x="786" y="147"/>
                    <a:pt x="776" y="137"/>
                    <a:pt x="765" y="132"/>
                  </a:cubicBezTo>
                  <a:cubicBezTo>
                    <a:pt x="763" y="130"/>
                    <a:pt x="762" y="127"/>
                    <a:pt x="760" y="125"/>
                  </a:cubicBezTo>
                  <a:cubicBezTo>
                    <a:pt x="757" y="121"/>
                    <a:pt x="753" y="117"/>
                    <a:pt x="749" y="114"/>
                  </a:cubicBezTo>
                  <a:cubicBezTo>
                    <a:pt x="749" y="109"/>
                    <a:pt x="748" y="104"/>
                    <a:pt x="747" y="100"/>
                  </a:cubicBezTo>
                  <a:cubicBezTo>
                    <a:pt x="745" y="80"/>
                    <a:pt x="734" y="62"/>
                    <a:pt x="716" y="55"/>
                  </a:cubicBezTo>
                  <a:cubicBezTo>
                    <a:pt x="716" y="54"/>
                    <a:pt x="716" y="53"/>
                    <a:pt x="715" y="52"/>
                  </a:cubicBezTo>
                  <a:cubicBezTo>
                    <a:pt x="705" y="22"/>
                    <a:pt x="659" y="0"/>
                    <a:pt x="635" y="31"/>
                  </a:cubicBezTo>
                  <a:cubicBezTo>
                    <a:pt x="612" y="60"/>
                    <a:pt x="591" y="89"/>
                    <a:pt x="572" y="121"/>
                  </a:cubicBezTo>
                  <a:cubicBezTo>
                    <a:pt x="556" y="120"/>
                    <a:pt x="540" y="126"/>
                    <a:pt x="530" y="143"/>
                  </a:cubicBezTo>
                  <a:cubicBezTo>
                    <a:pt x="473" y="242"/>
                    <a:pt x="415" y="342"/>
                    <a:pt x="358" y="442"/>
                  </a:cubicBezTo>
                  <a:cubicBezTo>
                    <a:pt x="302" y="520"/>
                    <a:pt x="244" y="598"/>
                    <a:pt x="199" y="683"/>
                  </a:cubicBezTo>
                  <a:cubicBezTo>
                    <a:pt x="185" y="711"/>
                    <a:pt x="172" y="739"/>
                    <a:pt x="161" y="767"/>
                  </a:cubicBezTo>
                  <a:cubicBezTo>
                    <a:pt x="149" y="786"/>
                    <a:pt x="138" y="805"/>
                    <a:pt x="127" y="824"/>
                  </a:cubicBezTo>
                  <a:cubicBezTo>
                    <a:pt x="85" y="895"/>
                    <a:pt x="46" y="968"/>
                    <a:pt x="11" y="1044"/>
                  </a:cubicBezTo>
                  <a:cubicBezTo>
                    <a:pt x="0" y="1067"/>
                    <a:pt x="4" y="1095"/>
                    <a:pt x="28" y="1109"/>
                  </a:cubicBezTo>
                  <a:cubicBezTo>
                    <a:pt x="31" y="1111"/>
                    <a:pt x="33" y="1112"/>
                    <a:pt x="36" y="1113"/>
                  </a:cubicBezTo>
                  <a:cubicBezTo>
                    <a:pt x="35" y="1114"/>
                    <a:pt x="34" y="1116"/>
                    <a:pt x="34" y="1118"/>
                  </a:cubicBezTo>
                  <a:cubicBezTo>
                    <a:pt x="23" y="1141"/>
                    <a:pt x="27" y="1169"/>
                    <a:pt x="51" y="1183"/>
                  </a:cubicBezTo>
                  <a:cubicBezTo>
                    <a:pt x="74" y="1197"/>
                    <a:pt x="102" y="1188"/>
                    <a:pt x="116" y="1166"/>
                  </a:cubicBezTo>
                  <a:cubicBezTo>
                    <a:pt x="123" y="1155"/>
                    <a:pt x="130" y="1145"/>
                    <a:pt x="137" y="1134"/>
                  </a:cubicBezTo>
                  <a:cubicBezTo>
                    <a:pt x="145" y="1143"/>
                    <a:pt x="156" y="1148"/>
                    <a:pt x="169" y="1147"/>
                  </a:cubicBezTo>
                  <a:cubicBezTo>
                    <a:pt x="207" y="1144"/>
                    <a:pt x="245" y="1139"/>
                    <a:pt x="283" y="1132"/>
                  </a:cubicBezTo>
                  <a:cubicBezTo>
                    <a:pt x="307" y="1132"/>
                    <a:pt x="331" y="1132"/>
                    <a:pt x="355" y="1133"/>
                  </a:cubicBezTo>
                  <a:cubicBezTo>
                    <a:pt x="416" y="1134"/>
                    <a:pt x="477" y="1130"/>
                    <a:pt x="538" y="1121"/>
                  </a:cubicBezTo>
                  <a:cubicBezTo>
                    <a:pt x="640" y="1106"/>
                    <a:pt x="740" y="1075"/>
                    <a:pt x="833" y="1030"/>
                  </a:cubicBezTo>
                  <a:cubicBezTo>
                    <a:pt x="834" y="1032"/>
                    <a:pt x="834" y="1035"/>
                    <a:pt x="835" y="1037"/>
                  </a:cubicBezTo>
                  <a:cubicBezTo>
                    <a:pt x="843" y="1059"/>
                    <a:pt x="863" y="1075"/>
                    <a:pt x="888" y="1071"/>
                  </a:cubicBezTo>
                  <a:cubicBezTo>
                    <a:pt x="910" y="1068"/>
                    <a:pt x="931" y="1048"/>
                    <a:pt x="929" y="1024"/>
                  </a:cubicBezTo>
                  <a:cubicBezTo>
                    <a:pt x="922" y="891"/>
                    <a:pt x="909" y="758"/>
                    <a:pt x="889" y="626"/>
                  </a:cubicBezTo>
                  <a:close/>
                  <a:moveTo>
                    <a:pt x="712" y="843"/>
                  </a:moveTo>
                  <a:cubicBezTo>
                    <a:pt x="673" y="853"/>
                    <a:pt x="633" y="864"/>
                    <a:pt x="594" y="875"/>
                  </a:cubicBezTo>
                  <a:cubicBezTo>
                    <a:pt x="489" y="884"/>
                    <a:pt x="385" y="896"/>
                    <a:pt x="281" y="909"/>
                  </a:cubicBezTo>
                  <a:cubicBezTo>
                    <a:pt x="311" y="862"/>
                    <a:pt x="340" y="816"/>
                    <a:pt x="370" y="769"/>
                  </a:cubicBezTo>
                  <a:cubicBezTo>
                    <a:pt x="452" y="641"/>
                    <a:pt x="537" y="514"/>
                    <a:pt x="613" y="382"/>
                  </a:cubicBezTo>
                  <a:cubicBezTo>
                    <a:pt x="614" y="381"/>
                    <a:pt x="615" y="380"/>
                    <a:pt x="615" y="379"/>
                  </a:cubicBezTo>
                  <a:cubicBezTo>
                    <a:pt x="620" y="386"/>
                    <a:pt x="625" y="394"/>
                    <a:pt x="631" y="400"/>
                  </a:cubicBezTo>
                  <a:cubicBezTo>
                    <a:pt x="647" y="427"/>
                    <a:pt x="662" y="454"/>
                    <a:pt x="678" y="480"/>
                  </a:cubicBezTo>
                  <a:cubicBezTo>
                    <a:pt x="696" y="547"/>
                    <a:pt x="710" y="614"/>
                    <a:pt x="722" y="681"/>
                  </a:cubicBezTo>
                  <a:cubicBezTo>
                    <a:pt x="717" y="735"/>
                    <a:pt x="714" y="789"/>
                    <a:pt x="712" y="843"/>
                  </a:cubicBezTo>
                  <a:close/>
                </a:path>
              </a:pathLst>
            </a:custGeom>
            <a:solidFill>
              <a:srgbClr val="A9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16">
              <a:extLst>
                <a:ext uri="{FF2B5EF4-FFF2-40B4-BE49-F238E27FC236}">
                  <a16:creationId xmlns:a16="http://schemas.microsoft.com/office/drawing/2014/main" xmlns="" id="{1813F98B-6A49-4CCA-A616-423FB5C6C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7025" y="2655888"/>
              <a:ext cx="1243012" cy="1479550"/>
            </a:xfrm>
            <a:custGeom>
              <a:avLst/>
              <a:gdLst>
                <a:gd name="T0" fmla="*/ 96 w 1006"/>
                <a:gd name="T1" fmla="*/ 1161 h 1195"/>
                <a:gd name="T2" fmla="*/ 33 w 1006"/>
                <a:gd name="T3" fmla="*/ 1076 h 1195"/>
                <a:gd name="T4" fmla="*/ 65 w 1006"/>
                <a:gd name="T5" fmla="*/ 1015 h 1195"/>
                <a:gd name="T6" fmla="*/ 110 w 1006"/>
                <a:gd name="T7" fmla="*/ 944 h 1195"/>
                <a:gd name="T8" fmla="*/ 289 w 1006"/>
                <a:gd name="T9" fmla="*/ 652 h 1195"/>
                <a:gd name="T10" fmla="*/ 661 w 1006"/>
                <a:gd name="T11" fmla="*/ 87 h 1195"/>
                <a:gd name="T12" fmla="*/ 714 w 1006"/>
                <a:gd name="T13" fmla="*/ 29 h 1195"/>
                <a:gd name="T14" fmla="*/ 745 w 1006"/>
                <a:gd name="T15" fmla="*/ 37 h 1195"/>
                <a:gd name="T16" fmla="*/ 772 w 1006"/>
                <a:gd name="T17" fmla="*/ 71 h 1195"/>
                <a:gd name="T18" fmla="*/ 841 w 1006"/>
                <a:gd name="T19" fmla="*/ 220 h 1195"/>
                <a:gd name="T20" fmla="*/ 894 w 1006"/>
                <a:gd name="T21" fmla="*/ 394 h 1195"/>
                <a:gd name="T22" fmla="*/ 945 w 1006"/>
                <a:gd name="T23" fmla="*/ 574 h 1195"/>
                <a:gd name="T24" fmla="*/ 976 w 1006"/>
                <a:gd name="T25" fmla="*/ 939 h 1195"/>
                <a:gd name="T26" fmla="*/ 968 w 1006"/>
                <a:gd name="T27" fmla="*/ 1008 h 1195"/>
                <a:gd name="T28" fmla="*/ 932 w 1006"/>
                <a:gd name="T29" fmla="*/ 1055 h 1195"/>
                <a:gd name="T30" fmla="*/ 805 w 1006"/>
                <a:gd name="T31" fmla="*/ 1088 h 1195"/>
                <a:gd name="T32" fmla="*/ 503 w 1006"/>
                <a:gd name="T33" fmla="*/ 1134 h 1195"/>
                <a:gd name="T34" fmla="*/ 362 w 1006"/>
                <a:gd name="T35" fmla="*/ 1153 h 1195"/>
                <a:gd name="T36" fmla="*/ 282 w 1006"/>
                <a:gd name="T37" fmla="*/ 1162 h 1195"/>
                <a:gd name="T38" fmla="*/ 188 w 1006"/>
                <a:gd name="T39" fmla="*/ 1171 h 1195"/>
                <a:gd name="T40" fmla="*/ 96 w 1006"/>
                <a:gd name="T41" fmla="*/ 1161 h 1195"/>
                <a:gd name="T42" fmla="*/ 89 w 1006"/>
                <a:gd name="T43" fmla="*/ 1184 h 1195"/>
                <a:gd name="T44" fmla="*/ 188 w 1006"/>
                <a:gd name="T45" fmla="*/ 1195 h 1195"/>
                <a:gd name="T46" fmla="*/ 284 w 1006"/>
                <a:gd name="T47" fmla="*/ 1186 h 1195"/>
                <a:gd name="T48" fmla="*/ 445 w 1006"/>
                <a:gd name="T49" fmla="*/ 1166 h 1195"/>
                <a:gd name="T50" fmla="*/ 744 w 1006"/>
                <a:gd name="T51" fmla="*/ 1122 h 1195"/>
                <a:gd name="T52" fmla="*/ 898 w 1006"/>
                <a:gd name="T53" fmla="*/ 1095 h 1195"/>
                <a:gd name="T54" fmla="*/ 958 w 1006"/>
                <a:gd name="T55" fmla="*/ 1066 h 1195"/>
                <a:gd name="T56" fmla="*/ 993 w 1006"/>
                <a:gd name="T57" fmla="*/ 1007 h 1195"/>
                <a:gd name="T58" fmla="*/ 1001 w 1006"/>
                <a:gd name="T59" fmla="*/ 933 h 1195"/>
                <a:gd name="T60" fmla="*/ 1005 w 1006"/>
                <a:gd name="T61" fmla="*/ 836 h 1195"/>
                <a:gd name="T62" fmla="*/ 985 w 1006"/>
                <a:gd name="T63" fmla="*/ 645 h 1195"/>
                <a:gd name="T64" fmla="*/ 881 w 1006"/>
                <a:gd name="T65" fmla="*/ 267 h 1195"/>
                <a:gd name="T66" fmla="*/ 819 w 1006"/>
                <a:gd name="T67" fmla="*/ 103 h 1195"/>
                <a:gd name="T68" fmla="*/ 773 w 1006"/>
                <a:gd name="T69" fmla="*/ 32 h 1195"/>
                <a:gd name="T70" fmla="*/ 742 w 1006"/>
                <a:gd name="T71" fmla="*/ 5 h 1195"/>
                <a:gd name="T72" fmla="*/ 704 w 1006"/>
                <a:gd name="T73" fmla="*/ 7 h 1195"/>
                <a:gd name="T74" fmla="*/ 649 w 1006"/>
                <a:gd name="T75" fmla="*/ 64 h 1195"/>
                <a:gd name="T76" fmla="*/ 600 w 1006"/>
                <a:gd name="T77" fmla="*/ 130 h 1195"/>
                <a:gd name="T78" fmla="*/ 502 w 1006"/>
                <a:gd name="T79" fmla="*/ 272 h 1195"/>
                <a:gd name="T80" fmla="*/ 306 w 1006"/>
                <a:gd name="T81" fmla="*/ 579 h 1195"/>
                <a:gd name="T82" fmla="*/ 116 w 1006"/>
                <a:gd name="T83" fmla="*/ 889 h 1195"/>
                <a:gd name="T84" fmla="*/ 24 w 1006"/>
                <a:gd name="T85" fmla="*/ 1035 h 1195"/>
                <a:gd name="T86" fmla="*/ 34 w 1006"/>
                <a:gd name="T87" fmla="*/ 1154 h 1195"/>
                <a:gd name="T88" fmla="*/ 89 w 1006"/>
                <a:gd name="T89" fmla="*/ 1184 h 1195"/>
                <a:gd name="T90" fmla="*/ 96 w 1006"/>
                <a:gd name="T91" fmla="*/ 1161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06" h="1195">
                  <a:moveTo>
                    <a:pt x="96" y="1161"/>
                  </a:moveTo>
                  <a:cubicBezTo>
                    <a:pt x="56" y="1154"/>
                    <a:pt x="26" y="1117"/>
                    <a:pt x="33" y="1076"/>
                  </a:cubicBezTo>
                  <a:cubicBezTo>
                    <a:pt x="37" y="1053"/>
                    <a:pt x="53" y="1034"/>
                    <a:pt x="65" y="1015"/>
                  </a:cubicBezTo>
                  <a:cubicBezTo>
                    <a:pt x="80" y="992"/>
                    <a:pt x="95" y="968"/>
                    <a:pt x="110" y="944"/>
                  </a:cubicBezTo>
                  <a:cubicBezTo>
                    <a:pt x="170" y="847"/>
                    <a:pt x="230" y="749"/>
                    <a:pt x="289" y="652"/>
                  </a:cubicBezTo>
                  <a:cubicBezTo>
                    <a:pt x="407" y="460"/>
                    <a:pt x="526" y="267"/>
                    <a:pt x="661" y="87"/>
                  </a:cubicBezTo>
                  <a:cubicBezTo>
                    <a:pt x="676" y="68"/>
                    <a:pt x="691" y="40"/>
                    <a:pt x="714" y="29"/>
                  </a:cubicBezTo>
                  <a:cubicBezTo>
                    <a:pt x="726" y="23"/>
                    <a:pt x="736" y="27"/>
                    <a:pt x="745" y="37"/>
                  </a:cubicBezTo>
                  <a:cubicBezTo>
                    <a:pt x="755" y="47"/>
                    <a:pt x="764" y="59"/>
                    <a:pt x="772" y="71"/>
                  </a:cubicBezTo>
                  <a:cubicBezTo>
                    <a:pt x="803" y="116"/>
                    <a:pt x="824" y="168"/>
                    <a:pt x="841" y="220"/>
                  </a:cubicBezTo>
                  <a:cubicBezTo>
                    <a:pt x="860" y="278"/>
                    <a:pt x="877" y="336"/>
                    <a:pt x="894" y="394"/>
                  </a:cubicBezTo>
                  <a:cubicBezTo>
                    <a:pt x="913" y="453"/>
                    <a:pt x="930" y="513"/>
                    <a:pt x="945" y="574"/>
                  </a:cubicBezTo>
                  <a:cubicBezTo>
                    <a:pt x="973" y="693"/>
                    <a:pt x="990" y="816"/>
                    <a:pt x="976" y="939"/>
                  </a:cubicBezTo>
                  <a:cubicBezTo>
                    <a:pt x="974" y="962"/>
                    <a:pt x="974" y="986"/>
                    <a:pt x="968" y="1008"/>
                  </a:cubicBezTo>
                  <a:cubicBezTo>
                    <a:pt x="962" y="1027"/>
                    <a:pt x="949" y="1045"/>
                    <a:pt x="932" y="1055"/>
                  </a:cubicBezTo>
                  <a:cubicBezTo>
                    <a:pt x="895" y="1078"/>
                    <a:pt x="847" y="1082"/>
                    <a:pt x="805" y="1088"/>
                  </a:cubicBezTo>
                  <a:cubicBezTo>
                    <a:pt x="704" y="1103"/>
                    <a:pt x="604" y="1119"/>
                    <a:pt x="503" y="1134"/>
                  </a:cubicBezTo>
                  <a:cubicBezTo>
                    <a:pt x="456" y="1141"/>
                    <a:pt x="409" y="1147"/>
                    <a:pt x="362" y="1153"/>
                  </a:cubicBezTo>
                  <a:cubicBezTo>
                    <a:pt x="335" y="1156"/>
                    <a:pt x="309" y="1159"/>
                    <a:pt x="282" y="1162"/>
                  </a:cubicBezTo>
                  <a:cubicBezTo>
                    <a:pt x="251" y="1165"/>
                    <a:pt x="220" y="1171"/>
                    <a:pt x="188" y="1171"/>
                  </a:cubicBezTo>
                  <a:cubicBezTo>
                    <a:pt x="157" y="1171"/>
                    <a:pt x="126" y="1165"/>
                    <a:pt x="96" y="1161"/>
                  </a:cubicBezTo>
                  <a:cubicBezTo>
                    <a:pt x="80" y="1158"/>
                    <a:pt x="74" y="1181"/>
                    <a:pt x="89" y="1184"/>
                  </a:cubicBezTo>
                  <a:cubicBezTo>
                    <a:pt x="122" y="1189"/>
                    <a:pt x="155" y="1195"/>
                    <a:pt x="188" y="1195"/>
                  </a:cubicBezTo>
                  <a:cubicBezTo>
                    <a:pt x="220" y="1195"/>
                    <a:pt x="252" y="1189"/>
                    <a:pt x="284" y="1186"/>
                  </a:cubicBezTo>
                  <a:cubicBezTo>
                    <a:pt x="338" y="1180"/>
                    <a:pt x="392" y="1173"/>
                    <a:pt x="445" y="1166"/>
                  </a:cubicBezTo>
                  <a:cubicBezTo>
                    <a:pt x="545" y="1153"/>
                    <a:pt x="644" y="1137"/>
                    <a:pt x="744" y="1122"/>
                  </a:cubicBezTo>
                  <a:cubicBezTo>
                    <a:pt x="795" y="1114"/>
                    <a:pt x="848" y="1109"/>
                    <a:pt x="898" y="1095"/>
                  </a:cubicBezTo>
                  <a:cubicBezTo>
                    <a:pt x="920" y="1089"/>
                    <a:pt x="941" y="1080"/>
                    <a:pt x="958" y="1066"/>
                  </a:cubicBezTo>
                  <a:cubicBezTo>
                    <a:pt x="976" y="1051"/>
                    <a:pt x="988" y="1029"/>
                    <a:pt x="993" y="1007"/>
                  </a:cubicBezTo>
                  <a:cubicBezTo>
                    <a:pt x="998" y="983"/>
                    <a:pt x="998" y="958"/>
                    <a:pt x="1001" y="933"/>
                  </a:cubicBezTo>
                  <a:cubicBezTo>
                    <a:pt x="1005" y="901"/>
                    <a:pt x="1006" y="869"/>
                    <a:pt x="1005" y="836"/>
                  </a:cubicBezTo>
                  <a:cubicBezTo>
                    <a:pt x="1005" y="772"/>
                    <a:pt x="997" y="708"/>
                    <a:pt x="985" y="645"/>
                  </a:cubicBezTo>
                  <a:cubicBezTo>
                    <a:pt x="960" y="517"/>
                    <a:pt x="919" y="392"/>
                    <a:pt x="881" y="267"/>
                  </a:cubicBezTo>
                  <a:cubicBezTo>
                    <a:pt x="864" y="211"/>
                    <a:pt x="846" y="155"/>
                    <a:pt x="819" y="103"/>
                  </a:cubicBezTo>
                  <a:cubicBezTo>
                    <a:pt x="806" y="78"/>
                    <a:pt x="791" y="54"/>
                    <a:pt x="773" y="32"/>
                  </a:cubicBezTo>
                  <a:cubicBezTo>
                    <a:pt x="764" y="22"/>
                    <a:pt x="755" y="11"/>
                    <a:pt x="742" y="5"/>
                  </a:cubicBezTo>
                  <a:cubicBezTo>
                    <a:pt x="729" y="0"/>
                    <a:pt x="716" y="2"/>
                    <a:pt x="704" y="7"/>
                  </a:cubicBezTo>
                  <a:cubicBezTo>
                    <a:pt x="680" y="19"/>
                    <a:pt x="665" y="43"/>
                    <a:pt x="649" y="64"/>
                  </a:cubicBezTo>
                  <a:cubicBezTo>
                    <a:pt x="632" y="86"/>
                    <a:pt x="616" y="108"/>
                    <a:pt x="600" y="130"/>
                  </a:cubicBezTo>
                  <a:cubicBezTo>
                    <a:pt x="566" y="177"/>
                    <a:pt x="534" y="224"/>
                    <a:pt x="502" y="272"/>
                  </a:cubicBezTo>
                  <a:cubicBezTo>
                    <a:pt x="434" y="373"/>
                    <a:pt x="370" y="475"/>
                    <a:pt x="306" y="579"/>
                  </a:cubicBezTo>
                  <a:cubicBezTo>
                    <a:pt x="243" y="682"/>
                    <a:pt x="180" y="786"/>
                    <a:pt x="116" y="889"/>
                  </a:cubicBezTo>
                  <a:cubicBezTo>
                    <a:pt x="86" y="938"/>
                    <a:pt x="55" y="986"/>
                    <a:pt x="24" y="1035"/>
                  </a:cubicBezTo>
                  <a:cubicBezTo>
                    <a:pt x="0" y="1073"/>
                    <a:pt x="4" y="1121"/>
                    <a:pt x="34" y="1154"/>
                  </a:cubicBezTo>
                  <a:cubicBezTo>
                    <a:pt x="49" y="1170"/>
                    <a:pt x="68" y="1180"/>
                    <a:pt x="89" y="1184"/>
                  </a:cubicBezTo>
                  <a:cubicBezTo>
                    <a:pt x="104" y="1186"/>
                    <a:pt x="111" y="1163"/>
                    <a:pt x="96" y="116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17">
              <a:extLst>
                <a:ext uri="{FF2B5EF4-FFF2-40B4-BE49-F238E27FC236}">
                  <a16:creationId xmlns:a16="http://schemas.microsoft.com/office/drawing/2014/main" xmlns="" id="{E61C60D7-9FDC-43E6-88A8-D539FEB05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588" y="3192463"/>
              <a:ext cx="504825" cy="608013"/>
            </a:xfrm>
            <a:custGeom>
              <a:avLst/>
              <a:gdLst>
                <a:gd name="T0" fmla="*/ 40 w 408"/>
                <a:gd name="T1" fmla="*/ 466 h 491"/>
                <a:gd name="T2" fmla="*/ 47 w 408"/>
                <a:gd name="T3" fmla="*/ 426 h 491"/>
                <a:gd name="T4" fmla="*/ 85 w 408"/>
                <a:gd name="T5" fmla="*/ 367 h 491"/>
                <a:gd name="T6" fmla="*/ 165 w 408"/>
                <a:gd name="T7" fmla="*/ 245 h 491"/>
                <a:gd name="T8" fmla="*/ 317 w 408"/>
                <a:gd name="T9" fmla="*/ 35 h 491"/>
                <a:gd name="T10" fmla="*/ 325 w 408"/>
                <a:gd name="T11" fmla="*/ 25 h 491"/>
                <a:gd name="T12" fmla="*/ 330 w 408"/>
                <a:gd name="T13" fmla="*/ 31 h 491"/>
                <a:gd name="T14" fmla="*/ 340 w 408"/>
                <a:gd name="T15" fmla="*/ 55 h 491"/>
                <a:gd name="T16" fmla="*/ 354 w 408"/>
                <a:gd name="T17" fmla="*/ 107 h 491"/>
                <a:gd name="T18" fmla="*/ 375 w 408"/>
                <a:gd name="T19" fmla="*/ 228 h 491"/>
                <a:gd name="T20" fmla="*/ 383 w 408"/>
                <a:gd name="T21" fmla="*/ 341 h 491"/>
                <a:gd name="T22" fmla="*/ 381 w 408"/>
                <a:gd name="T23" fmla="*/ 394 h 491"/>
                <a:gd name="T24" fmla="*/ 368 w 408"/>
                <a:gd name="T25" fmla="*/ 417 h 491"/>
                <a:gd name="T26" fmla="*/ 339 w 408"/>
                <a:gd name="T27" fmla="*/ 428 h 491"/>
                <a:gd name="T28" fmla="*/ 40 w 408"/>
                <a:gd name="T29" fmla="*/ 466 h 491"/>
                <a:gd name="T30" fmla="*/ 40 w 408"/>
                <a:gd name="T31" fmla="*/ 490 h 491"/>
                <a:gd name="T32" fmla="*/ 336 w 408"/>
                <a:gd name="T33" fmla="*/ 454 h 491"/>
                <a:gd name="T34" fmla="*/ 396 w 408"/>
                <a:gd name="T35" fmla="*/ 421 h 491"/>
                <a:gd name="T36" fmla="*/ 408 w 408"/>
                <a:gd name="T37" fmla="*/ 359 h 491"/>
                <a:gd name="T38" fmla="*/ 400 w 408"/>
                <a:gd name="T39" fmla="*/ 237 h 491"/>
                <a:gd name="T40" fmla="*/ 378 w 408"/>
                <a:gd name="T41" fmla="*/ 102 h 491"/>
                <a:gd name="T42" fmla="*/ 361 w 408"/>
                <a:gd name="T43" fmla="*/ 44 h 491"/>
                <a:gd name="T44" fmla="*/ 324 w 408"/>
                <a:gd name="T45" fmla="*/ 1 h 491"/>
                <a:gd name="T46" fmla="*/ 301 w 408"/>
                <a:gd name="T47" fmla="*/ 16 h 491"/>
                <a:gd name="T48" fmla="*/ 281 w 408"/>
                <a:gd name="T49" fmla="*/ 42 h 491"/>
                <a:gd name="T50" fmla="*/ 241 w 408"/>
                <a:gd name="T51" fmla="*/ 95 h 491"/>
                <a:gd name="T52" fmla="*/ 152 w 408"/>
                <a:gd name="T53" fmla="*/ 221 h 491"/>
                <a:gd name="T54" fmla="*/ 53 w 408"/>
                <a:gd name="T55" fmla="*/ 373 h 491"/>
                <a:gd name="T56" fmla="*/ 30 w 408"/>
                <a:gd name="T57" fmla="*/ 408 h 491"/>
                <a:gd name="T58" fmla="*/ 8 w 408"/>
                <a:gd name="T59" fmla="*/ 445 h 491"/>
                <a:gd name="T60" fmla="*/ 40 w 408"/>
                <a:gd name="T61" fmla="*/ 490 h 491"/>
                <a:gd name="T62" fmla="*/ 40 w 408"/>
                <a:gd name="T63" fmla="*/ 466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8" h="491">
                  <a:moveTo>
                    <a:pt x="40" y="466"/>
                  </a:moveTo>
                  <a:cubicBezTo>
                    <a:pt x="17" y="466"/>
                    <a:pt x="42" y="433"/>
                    <a:pt x="47" y="426"/>
                  </a:cubicBezTo>
                  <a:cubicBezTo>
                    <a:pt x="59" y="406"/>
                    <a:pt x="72" y="387"/>
                    <a:pt x="85" y="367"/>
                  </a:cubicBezTo>
                  <a:cubicBezTo>
                    <a:pt x="111" y="326"/>
                    <a:pt x="138" y="285"/>
                    <a:pt x="165" y="245"/>
                  </a:cubicBezTo>
                  <a:cubicBezTo>
                    <a:pt x="213" y="173"/>
                    <a:pt x="262" y="102"/>
                    <a:pt x="317" y="35"/>
                  </a:cubicBezTo>
                  <a:cubicBezTo>
                    <a:pt x="318" y="33"/>
                    <a:pt x="322" y="26"/>
                    <a:pt x="325" y="25"/>
                  </a:cubicBezTo>
                  <a:cubicBezTo>
                    <a:pt x="328" y="24"/>
                    <a:pt x="329" y="28"/>
                    <a:pt x="330" y="31"/>
                  </a:cubicBezTo>
                  <a:cubicBezTo>
                    <a:pt x="334" y="39"/>
                    <a:pt x="337" y="47"/>
                    <a:pt x="340" y="55"/>
                  </a:cubicBezTo>
                  <a:cubicBezTo>
                    <a:pt x="345" y="72"/>
                    <a:pt x="350" y="90"/>
                    <a:pt x="354" y="107"/>
                  </a:cubicBezTo>
                  <a:cubicBezTo>
                    <a:pt x="364" y="147"/>
                    <a:pt x="370" y="187"/>
                    <a:pt x="375" y="228"/>
                  </a:cubicBezTo>
                  <a:cubicBezTo>
                    <a:pt x="379" y="265"/>
                    <a:pt x="382" y="303"/>
                    <a:pt x="383" y="341"/>
                  </a:cubicBezTo>
                  <a:cubicBezTo>
                    <a:pt x="384" y="359"/>
                    <a:pt x="385" y="377"/>
                    <a:pt x="381" y="394"/>
                  </a:cubicBezTo>
                  <a:cubicBezTo>
                    <a:pt x="379" y="403"/>
                    <a:pt x="376" y="412"/>
                    <a:pt x="368" y="417"/>
                  </a:cubicBezTo>
                  <a:cubicBezTo>
                    <a:pt x="360" y="423"/>
                    <a:pt x="348" y="426"/>
                    <a:pt x="339" y="428"/>
                  </a:cubicBezTo>
                  <a:cubicBezTo>
                    <a:pt x="242" y="455"/>
                    <a:pt x="140" y="458"/>
                    <a:pt x="40" y="466"/>
                  </a:cubicBezTo>
                  <a:cubicBezTo>
                    <a:pt x="25" y="467"/>
                    <a:pt x="25" y="491"/>
                    <a:pt x="40" y="490"/>
                  </a:cubicBezTo>
                  <a:cubicBezTo>
                    <a:pt x="139" y="482"/>
                    <a:pt x="240" y="479"/>
                    <a:pt x="336" y="454"/>
                  </a:cubicBezTo>
                  <a:cubicBezTo>
                    <a:pt x="359" y="448"/>
                    <a:pt x="383" y="442"/>
                    <a:pt x="396" y="421"/>
                  </a:cubicBezTo>
                  <a:cubicBezTo>
                    <a:pt x="408" y="403"/>
                    <a:pt x="408" y="380"/>
                    <a:pt x="408" y="359"/>
                  </a:cubicBezTo>
                  <a:cubicBezTo>
                    <a:pt x="407" y="318"/>
                    <a:pt x="404" y="277"/>
                    <a:pt x="400" y="237"/>
                  </a:cubicBezTo>
                  <a:cubicBezTo>
                    <a:pt x="395" y="191"/>
                    <a:pt x="388" y="146"/>
                    <a:pt x="378" y="102"/>
                  </a:cubicBezTo>
                  <a:cubicBezTo>
                    <a:pt x="373" y="83"/>
                    <a:pt x="368" y="63"/>
                    <a:pt x="361" y="44"/>
                  </a:cubicBezTo>
                  <a:cubicBezTo>
                    <a:pt x="355" y="27"/>
                    <a:pt x="348" y="0"/>
                    <a:pt x="324" y="1"/>
                  </a:cubicBezTo>
                  <a:cubicBezTo>
                    <a:pt x="314" y="1"/>
                    <a:pt x="308" y="9"/>
                    <a:pt x="301" y="16"/>
                  </a:cubicBezTo>
                  <a:cubicBezTo>
                    <a:pt x="294" y="25"/>
                    <a:pt x="288" y="33"/>
                    <a:pt x="281" y="42"/>
                  </a:cubicBezTo>
                  <a:cubicBezTo>
                    <a:pt x="267" y="59"/>
                    <a:pt x="254" y="77"/>
                    <a:pt x="241" y="95"/>
                  </a:cubicBezTo>
                  <a:cubicBezTo>
                    <a:pt x="211" y="136"/>
                    <a:pt x="181" y="178"/>
                    <a:pt x="152" y="221"/>
                  </a:cubicBezTo>
                  <a:cubicBezTo>
                    <a:pt x="118" y="271"/>
                    <a:pt x="85" y="322"/>
                    <a:pt x="53" y="373"/>
                  </a:cubicBezTo>
                  <a:cubicBezTo>
                    <a:pt x="45" y="385"/>
                    <a:pt x="37" y="396"/>
                    <a:pt x="30" y="408"/>
                  </a:cubicBezTo>
                  <a:cubicBezTo>
                    <a:pt x="23" y="420"/>
                    <a:pt x="12" y="432"/>
                    <a:pt x="8" y="445"/>
                  </a:cubicBezTo>
                  <a:cubicBezTo>
                    <a:pt x="0" y="467"/>
                    <a:pt x="17" y="490"/>
                    <a:pt x="40" y="490"/>
                  </a:cubicBezTo>
                  <a:cubicBezTo>
                    <a:pt x="56" y="489"/>
                    <a:pt x="56" y="465"/>
                    <a:pt x="40" y="46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18">
              <a:extLst>
                <a:ext uri="{FF2B5EF4-FFF2-40B4-BE49-F238E27FC236}">
                  <a16:creationId xmlns:a16="http://schemas.microsoft.com/office/drawing/2014/main" xmlns="" id="{A2020A3C-DB4A-4E15-AABC-99CD81BD0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0" y="3981450"/>
              <a:ext cx="38100" cy="109538"/>
            </a:xfrm>
            <a:custGeom>
              <a:avLst/>
              <a:gdLst>
                <a:gd name="T0" fmla="*/ 1 w 30"/>
                <a:gd name="T1" fmla="*/ 15 h 89"/>
                <a:gd name="T2" fmla="*/ 5 w 30"/>
                <a:gd name="T3" fmla="*/ 73 h 89"/>
                <a:gd name="T4" fmla="*/ 29 w 30"/>
                <a:gd name="T5" fmla="*/ 73 h 89"/>
                <a:gd name="T6" fmla="*/ 25 w 30"/>
                <a:gd name="T7" fmla="*/ 15 h 89"/>
                <a:gd name="T8" fmla="*/ 1 w 30"/>
                <a:gd name="T9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9">
                  <a:moveTo>
                    <a:pt x="1" y="15"/>
                  </a:moveTo>
                  <a:cubicBezTo>
                    <a:pt x="2" y="34"/>
                    <a:pt x="4" y="54"/>
                    <a:pt x="5" y="73"/>
                  </a:cubicBezTo>
                  <a:cubicBezTo>
                    <a:pt x="6" y="88"/>
                    <a:pt x="30" y="89"/>
                    <a:pt x="29" y="73"/>
                  </a:cubicBezTo>
                  <a:cubicBezTo>
                    <a:pt x="28" y="54"/>
                    <a:pt x="26" y="34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19">
              <a:extLst>
                <a:ext uri="{FF2B5EF4-FFF2-40B4-BE49-F238E27FC236}">
                  <a16:creationId xmlns:a16="http://schemas.microsoft.com/office/drawing/2014/main" xmlns="" id="{64D14CD1-CB2D-439C-AF8F-7CEB9B964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6588" y="4003675"/>
              <a:ext cx="33337" cy="77788"/>
            </a:xfrm>
            <a:custGeom>
              <a:avLst/>
              <a:gdLst>
                <a:gd name="T0" fmla="*/ 0 w 27"/>
                <a:gd name="T1" fmla="*/ 15 h 63"/>
                <a:gd name="T2" fmla="*/ 2 w 27"/>
                <a:gd name="T3" fmla="*/ 47 h 63"/>
                <a:gd name="T4" fmla="*/ 26 w 27"/>
                <a:gd name="T5" fmla="*/ 47 h 63"/>
                <a:gd name="T6" fmla="*/ 24 w 27"/>
                <a:gd name="T7" fmla="*/ 15 h 63"/>
                <a:gd name="T8" fmla="*/ 0 w 27"/>
                <a:gd name="T9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3">
                  <a:moveTo>
                    <a:pt x="0" y="15"/>
                  </a:moveTo>
                  <a:cubicBezTo>
                    <a:pt x="1" y="26"/>
                    <a:pt x="1" y="37"/>
                    <a:pt x="2" y="47"/>
                  </a:cubicBezTo>
                  <a:cubicBezTo>
                    <a:pt x="3" y="63"/>
                    <a:pt x="27" y="63"/>
                    <a:pt x="26" y="47"/>
                  </a:cubicBezTo>
                  <a:cubicBezTo>
                    <a:pt x="25" y="37"/>
                    <a:pt x="25" y="26"/>
                    <a:pt x="24" y="15"/>
                  </a:cubicBezTo>
                  <a:cubicBezTo>
                    <a:pt x="24" y="0"/>
                    <a:pt x="0" y="0"/>
                    <a:pt x="0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20">
              <a:extLst>
                <a:ext uri="{FF2B5EF4-FFF2-40B4-BE49-F238E27FC236}">
                  <a16:creationId xmlns:a16="http://schemas.microsoft.com/office/drawing/2014/main" xmlns="" id="{8B8FA45A-3363-4BC5-A0CC-F64D6F768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175" y="3979863"/>
              <a:ext cx="50800" cy="80963"/>
            </a:xfrm>
            <a:custGeom>
              <a:avLst/>
              <a:gdLst>
                <a:gd name="T0" fmla="*/ 1 w 41"/>
                <a:gd name="T1" fmla="*/ 15 h 65"/>
                <a:gd name="T2" fmla="*/ 12 w 41"/>
                <a:gd name="T3" fmla="*/ 52 h 65"/>
                <a:gd name="T4" fmla="*/ 33 w 41"/>
                <a:gd name="T5" fmla="*/ 40 h 65"/>
                <a:gd name="T6" fmla="*/ 25 w 41"/>
                <a:gd name="T7" fmla="*/ 15 h 65"/>
                <a:gd name="T8" fmla="*/ 1 w 41"/>
                <a:gd name="T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5">
                  <a:moveTo>
                    <a:pt x="1" y="15"/>
                  </a:moveTo>
                  <a:cubicBezTo>
                    <a:pt x="1" y="28"/>
                    <a:pt x="5" y="41"/>
                    <a:pt x="12" y="52"/>
                  </a:cubicBezTo>
                  <a:cubicBezTo>
                    <a:pt x="20" y="65"/>
                    <a:pt x="41" y="53"/>
                    <a:pt x="33" y="40"/>
                  </a:cubicBezTo>
                  <a:cubicBezTo>
                    <a:pt x="28" y="32"/>
                    <a:pt x="25" y="24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21">
              <a:extLst>
                <a:ext uri="{FF2B5EF4-FFF2-40B4-BE49-F238E27FC236}">
                  <a16:creationId xmlns:a16="http://schemas.microsoft.com/office/drawing/2014/main" xmlns="" id="{A9B950AB-C718-440A-8B24-1D7303727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513" y="3967163"/>
              <a:ext cx="33337" cy="61913"/>
            </a:xfrm>
            <a:custGeom>
              <a:avLst/>
              <a:gdLst>
                <a:gd name="T0" fmla="*/ 1 w 27"/>
                <a:gd name="T1" fmla="*/ 12 h 50"/>
                <a:gd name="T2" fmla="*/ 3 w 27"/>
                <a:gd name="T3" fmla="*/ 38 h 50"/>
                <a:gd name="T4" fmla="*/ 15 w 27"/>
                <a:gd name="T5" fmla="*/ 50 h 50"/>
                <a:gd name="T6" fmla="*/ 27 w 27"/>
                <a:gd name="T7" fmla="*/ 38 h 50"/>
                <a:gd name="T8" fmla="*/ 25 w 27"/>
                <a:gd name="T9" fmla="*/ 12 h 50"/>
                <a:gd name="T10" fmla="*/ 13 w 27"/>
                <a:gd name="T11" fmla="*/ 0 h 50"/>
                <a:gd name="T12" fmla="*/ 1 w 27"/>
                <a:gd name="T13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50">
                  <a:moveTo>
                    <a:pt x="1" y="12"/>
                  </a:moveTo>
                  <a:cubicBezTo>
                    <a:pt x="1" y="21"/>
                    <a:pt x="2" y="29"/>
                    <a:pt x="3" y="38"/>
                  </a:cubicBezTo>
                  <a:cubicBezTo>
                    <a:pt x="3" y="44"/>
                    <a:pt x="8" y="50"/>
                    <a:pt x="15" y="50"/>
                  </a:cubicBezTo>
                  <a:cubicBezTo>
                    <a:pt x="21" y="50"/>
                    <a:pt x="27" y="44"/>
                    <a:pt x="27" y="38"/>
                  </a:cubicBezTo>
                  <a:cubicBezTo>
                    <a:pt x="26" y="29"/>
                    <a:pt x="25" y="21"/>
                    <a:pt x="25" y="12"/>
                  </a:cubicBezTo>
                  <a:cubicBezTo>
                    <a:pt x="24" y="6"/>
                    <a:pt x="20" y="0"/>
                    <a:pt x="13" y="0"/>
                  </a:cubicBezTo>
                  <a:cubicBezTo>
                    <a:pt x="7" y="0"/>
                    <a:pt x="0" y="6"/>
                    <a:pt x="1" y="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22">
              <a:extLst>
                <a:ext uri="{FF2B5EF4-FFF2-40B4-BE49-F238E27FC236}">
                  <a16:creationId xmlns:a16="http://schemas.microsoft.com/office/drawing/2014/main" xmlns="" id="{EA05FDA0-D1B6-4FC1-863E-3A30BD700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2838" y="3929063"/>
              <a:ext cx="44450" cy="90488"/>
            </a:xfrm>
            <a:custGeom>
              <a:avLst/>
              <a:gdLst>
                <a:gd name="T0" fmla="*/ 4 w 36"/>
                <a:gd name="T1" fmla="*/ 15 h 73"/>
                <a:gd name="T2" fmla="*/ 8 w 36"/>
                <a:gd name="T3" fmla="*/ 60 h 73"/>
                <a:gd name="T4" fmla="*/ 29 w 36"/>
                <a:gd name="T5" fmla="*/ 47 h 73"/>
                <a:gd name="T6" fmla="*/ 27 w 36"/>
                <a:gd name="T7" fmla="*/ 22 h 73"/>
                <a:gd name="T8" fmla="*/ 4 w 36"/>
                <a:gd name="T9" fmla="*/ 1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3">
                  <a:moveTo>
                    <a:pt x="4" y="15"/>
                  </a:moveTo>
                  <a:cubicBezTo>
                    <a:pt x="0" y="30"/>
                    <a:pt x="1" y="46"/>
                    <a:pt x="8" y="60"/>
                  </a:cubicBezTo>
                  <a:cubicBezTo>
                    <a:pt x="15" y="73"/>
                    <a:pt x="36" y="61"/>
                    <a:pt x="29" y="47"/>
                  </a:cubicBezTo>
                  <a:cubicBezTo>
                    <a:pt x="25" y="39"/>
                    <a:pt x="24" y="30"/>
                    <a:pt x="27" y="22"/>
                  </a:cubicBezTo>
                  <a:cubicBezTo>
                    <a:pt x="31" y="7"/>
                    <a:pt x="8" y="0"/>
                    <a:pt x="4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23">
              <a:extLst>
                <a:ext uri="{FF2B5EF4-FFF2-40B4-BE49-F238E27FC236}">
                  <a16:creationId xmlns:a16="http://schemas.microsoft.com/office/drawing/2014/main" xmlns="" id="{C4E50123-C105-4FEC-8AB4-BCB5C57E4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388" y="3843338"/>
              <a:ext cx="34925" cy="90488"/>
            </a:xfrm>
            <a:custGeom>
              <a:avLst/>
              <a:gdLst>
                <a:gd name="T0" fmla="*/ 1 w 28"/>
                <a:gd name="T1" fmla="*/ 15 h 74"/>
                <a:gd name="T2" fmla="*/ 3 w 28"/>
                <a:gd name="T3" fmla="*/ 58 h 74"/>
                <a:gd name="T4" fmla="*/ 27 w 28"/>
                <a:gd name="T5" fmla="*/ 58 h 74"/>
                <a:gd name="T6" fmla="*/ 25 w 28"/>
                <a:gd name="T7" fmla="*/ 15 h 74"/>
                <a:gd name="T8" fmla="*/ 1 w 28"/>
                <a:gd name="T9" fmla="*/ 1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4">
                  <a:moveTo>
                    <a:pt x="1" y="15"/>
                  </a:moveTo>
                  <a:cubicBezTo>
                    <a:pt x="2" y="30"/>
                    <a:pt x="3" y="44"/>
                    <a:pt x="3" y="58"/>
                  </a:cubicBezTo>
                  <a:cubicBezTo>
                    <a:pt x="4" y="74"/>
                    <a:pt x="28" y="74"/>
                    <a:pt x="27" y="58"/>
                  </a:cubicBezTo>
                  <a:cubicBezTo>
                    <a:pt x="27" y="44"/>
                    <a:pt x="26" y="30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24">
              <a:extLst>
                <a:ext uri="{FF2B5EF4-FFF2-40B4-BE49-F238E27FC236}">
                  <a16:creationId xmlns:a16="http://schemas.microsoft.com/office/drawing/2014/main" xmlns="" id="{6F717F1D-DA5F-4C8E-B915-C1C0EC20E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138" y="2863850"/>
              <a:ext cx="88900" cy="52388"/>
            </a:xfrm>
            <a:custGeom>
              <a:avLst/>
              <a:gdLst>
                <a:gd name="T0" fmla="*/ 26 w 72"/>
                <a:gd name="T1" fmla="*/ 35 h 42"/>
                <a:gd name="T2" fmla="*/ 60 w 72"/>
                <a:gd name="T3" fmla="*/ 25 h 42"/>
                <a:gd name="T4" fmla="*/ 72 w 72"/>
                <a:gd name="T5" fmla="*/ 13 h 42"/>
                <a:gd name="T6" fmla="*/ 60 w 72"/>
                <a:gd name="T7" fmla="*/ 1 h 42"/>
                <a:gd name="T8" fmla="*/ 14 w 72"/>
                <a:gd name="T9" fmla="*/ 14 h 42"/>
                <a:gd name="T10" fmla="*/ 26 w 72"/>
                <a:gd name="T11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42">
                  <a:moveTo>
                    <a:pt x="26" y="35"/>
                  </a:moveTo>
                  <a:cubicBezTo>
                    <a:pt x="37" y="30"/>
                    <a:pt x="48" y="26"/>
                    <a:pt x="60" y="25"/>
                  </a:cubicBezTo>
                  <a:cubicBezTo>
                    <a:pt x="67" y="24"/>
                    <a:pt x="72" y="20"/>
                    <a:pt x="72" y="13"/>
                  </a:cubicBezTo>
                  <a:cubicBezTo>
                    <a:pt x="72" y="7"/>
                    <a:pt x="67" y="0"/>
                    <a:pt x="60" y="1"/>
                  </a:cubicBezTo>
                  <a:cubicBezTo>
                    <a:pt x="44" y="3"/>
                    <a:pt x="29" y="7"/>
                    <a:pt x="14" y="14"/>
                  </a:cubicBezTo>
                  <a:cubicBezTo>
                    <a:pt x="0" y="21"/>
                    <a:pt x="12" y="42"/>
                    <a:pt x="26" y="3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25">
              <a:extLst>
                <a:ext uri="{FF2B5EF4-FFF2-40B4-BE49-F238E27FC236}">
                  <a16:creationId xmlns:a16="http://schemas.microsoft.com/office/drawing/2014/main" xmlns="" id="{F7055DB0-D882-4CF4-B565-B59E15FBD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988" y="2941638"/>
              <a:ext cx="61912" cy="41275"/>
            </a:xfrm>
            <a:custGeom>
              <a:avLst/>
              <a:gdLst>
                <a:gd name="T0" fmla="*/ 19 w 50"/>
                <a:gd name="T1" fmla="*/ 31 h 34"/>
                <a:gd name="T2" fmla="*/ 38 w 50"/>
                <a:gd name="T3" fmla="*/ 25 h 34"/>
                <a:gd name="T4" fmla="*/ 50 w 50"/>
                <a:gd name="T5" fmla="*/ 13 h 34"/>
                <a:gd name="T6" fmla="*/ 38 w 50"/>
                <a:gd name="T7" fmla="*/ 1 h 34"/>
                <a:gd name="T8" fmla="*/ 7 w 50"/>
                <a:gd name="T9" fmla="*/ 10 h 34"/>
                <a:gd name="T10" fmla="*/ 3 w 50"/>
                <a:gd name="T11" fmla="*/ 27 h 34"/>
                <a:gd name="T12" fmla="*/ 19 w 50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4">
                  <a:moveTo>
                    <a:pt x="19" y="31"/>
                  </a:moveTo>
                  <a:cubicBezTo>
                    <a:pt x="25" y="28"/>
                    <a:pt x="32" y="26"/>
                    <a:pt x="38" y="25"/>
                  </a:cubicBezTo>
                  <a:cubicBezTo>
                    <a:pt x="45" y="24"/>
                    <a:pt x="50" y="20"/>
                    <a:pt x="50" y="13"/>
                  </a:cubicBezTo>
                  <a:cubicBezTo>
                    <a:pt x="50" y="7"/>
                    <a:pt x="45" y="0"/>
                    <a:pt x="38" y="1"/>
                  </a:cubicBezTo>
                  <a:cubicBezTo>
                    <a:pt x="27" y="2"/>
                    <a:pt x="17" y="5"/>
                    <a:pt x="7" y="10"/>
                  </a:cubicBezTo>
                  <a:cubicBezTo>
                    <a:pt x="1" y="13"/>
                    <a:pt x="0" y="21"/>
                    <a:pt x="3" y="27"/>
                  </a:cubicBezTo>
                  <a:cubicBezTo>
                    <a:pt x="6" y="33"/>
                    <a:pt x="13" y="34"/>
                    <a:pt x="19" y="3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26">
              <a:extLst>
                <a:ext uri="{FF2B5EF4-FFF2-40B4-BE49-F238E27FC236}">
                  <a16:creationId xmlns:a16="http://schemas.microsoft.com/office/drawing/2014/main" xmlns="" id="{50AA7568-D1A1-4DD5-9B42-3BE6043F6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150" y="3079750"/>
              <a:ext cx="74612" cy="39688"/>
            </a:xfrm>
            <a:custGeom>
              <a:avLst/>
              <a:gdLst>
                <a:gd name="T0" fmla="*/ 16 w 60"/>
                <a:gd name="T1" fmla="*/ 30 h 32"/>
                <a:gd name="T2" fmla="*/ 44 w 60"/>
                <a:gd name="T3" fmla="*/ 24 h 32"/>
                <a:gd name="T4" fmla="*/ 44 w 60"/>
                <a:gd name="T5" fmla="*/ 0 h 32"/>
                <a:gd name="T6" fmla="*/ 10 w 60"/>
                <a:gd name="T7" fmla="*/ 7 h 32"/>
                <a:gd name="T8" fmla="*/ 2 w 60"/>
                <a:gd name="T9" fmla="*/ 21 h 32"/>
                <a:gd name="T10" fmla="*/ 16 w 60"/>
                <a:gd name="T1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2">
                  <a:moveTo>
                    <a:pt x="16" y="30"/>
                  </a:moveTo>
                  <a:cubicBezTo>
                    <a:pt x="25" y="26"/>
                    <a:pt x="34" y="24"/>
                    <a:pt x="44" y="24"/>
                  </a:cubicBezTo>
                  <a:cubicBezTo>
                    <a:pt x="60" y="24"/>
                    <a:pt x="60" y="0"/>
                    <a:pt x="44" y="0"/>
                  </a:cubicBezTo>
                  <a:cubicBezTo>
                    <a:pt x="32" y="1"/>
                    <a:pt x="21" y="3"/>
                    <a:pt x="10" y="7"/>
                  </a:cubicBezTo>
                  <a:cubicBezTo>
                    <a:pt x="4" y="9"/>
                    <a:pt x="0" y="15"/>
                    <a:pt x="2" y="21"/>
                  </a:cubicBezTo>
                  <a:cubicBezTo>
                    <a:pt x="3" y="27"/>
                    <a:pt x="10" y="32"/>
                    <a:pt x="16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27">
              <a:extLst>
                <a:ext uri="{FF2B5EF4-FFF2-40B4-BE49-F238E27FC236}">
                  <a16:creationId xmlns:a16="http://schemas.microsoft.com/office/drawing/2014/main" xmlns="" id="{55BD01A6-054B-40A8-B61B-73C74FB58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3825" y="3238500"/>
              <a:ext cx="50800" cy="39688"/>
            </a:xfrm>
            <a:custGeom>
              <a:avLst/>
              <a:gdLst>
                <a:gd name="T0" fmla="*/ 16 w 41"/>
                <a:gd name="T1" fmla="*/ 30 h 32"/>
                <a:gd name="T2" fmla="*/ 30 w 41"/>
                <a:gd name="T3" fmla="*/ 25 h 32"/>
                <a:gd name="T4" fmla="*/ 39 w 41"/>
                <a:gd name="T5" fmla="*/ 11 h 32"/>
                <a:gd name="T6" fmla="*/ 24 w 41"/>
                <a:gd name="T7" fmla="*/ 2 h 32"/>
                <a:gd name="T8" fmla="*/ 10 w 41"/>
                <a:gd name="T9" fmla="*/ 7 h 32"/>
                <a:gd name="T10" fmla="*/ 2 w 41"/>
                <a:gd name="T11" fmla="*/ 22 h 32"/>
                <a:gd name="T12" fmla="*/ 16 w 41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2">
                  <a:moveTo>
                    <a:pt x="16" y="30"/>
                  </a:moveTo>
                  <a:cubicBezTo>
                    <a:pt x="21" y="29"/>
                    <a:pt x="26" y="27"/>
                    <a:pt x="30" y="25"/>
                  </a:cubicBezTo>
                  <a:cubicBezTo>
                    <a:pt x="36" y="23"/>
                    <a:pt x="41" y="17"/>
                    <a:pt x="39" y="11"/>
                  </a:cubicBezTo>
                  <a:cubicBezTo>
                    <a:pt x="37" y="5"/>
                    <a:pt x="30" y="0"/>
                    <a:pt x="24" y="2"/>
                  </a:cubicBezTo>
                  <a:cubicBezTo>
                    <a:pt x="19" y="4"/>
                    <a:pt x="15" y="5"/>
                    <a:pt x="10" y="7"/>
                  </a:cubicBezTo>
                  <a:cubicBezTo>
                    <a:pt x="4" y="9"/>
                    <a:pt x="0" y="15"/>
                    <a:pt x="2" y="22"/>
                  </a:cubicBezTo>
                  <a:cubicBezTo>
                    <a:pt x="4" y="28"/>
                    <a:pt x="10" y="32"/>
                    <a:pt x="16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28">
              <a:extLst>
                <a:ext uri="{FF2B5EF4-FFF2-40B4-BE49-F238E27FC236}">
                  <a16:creationId xmlns:a16="http://schemas.microsoft.com/office/drawing/2014/main" xmlns="" id="{801761F5-4CD3-4751-9BC7-BD3FF9AEF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113" y="3387725"/>
              <a:ext cx="60325" cy="53975"/>
            </a:xfrm>
            <a:custGeom>
              <a:avLst/>
              <a:gdLst>
                <a:gd name="T0" fmla="*/ 20 w 50"/>
                <a:gd name="T1" fmla="*/ 39 h 43"/>
                <a:gd name="T2" fmla="*/ 43 w 50"/>
                <a:gd name="T3" fmla="*/ 25 h 43"/>
                <a:gd name="T4" fmla="*/ 47 w 50"/>
                <a:gd name="T5" fmla="*/ 8 h 43"/>
                <a:gd name="T6" fmla="*/ 31 w 50"/>
                <a:gd name="T7" fmla="*/ 4 h 43"/>
                <a:gd name="T8" fmla="*/ 8 w 50"/>
                <a:gd name="T9" fmla="*/ 18 h 43"/>
                <a:gd name="T10" fmla="*/ 3 w 50"/>
                <a:gd name="T11" fmla="*/ 35 h 43"/>
                <a:gd name="T12" fmla="*/ 20 w 50"/>
                <a:gd name="T13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3">
                  <a:moveTo>
                    <a:pt x="20" y="39"/>
                  </a:moveTo>
                  <a:cubicBezTo>
                    <a:pt x="27" y="34"/>
                    <a:pt x="35" y="29"/>
                    <a:pt x="43" y="25"/>
                  </a:cubicBezTo>
                  <a:cubicBezTo>
                    <a:pt x="48" y="21"/>
                    <a:pt x="50" y="14"/>
                    <a:pt x="47" y="8"/>
                  </a:cubicBezTo>
                  <a:cubicBezTo>
                    <a:pt x="44" y="3"/>
                    <a:pt x="36" y="0"/>
                    <a:pt x="31" y="4"/>
                  </a:cubicBezTo>
                  <a:cubicBezTo>
                    <a:pt x="23" y="9"/>
                    <a:pt x="15" y="13"/>
                    <a:pt x="8" y="18"/>
                  </a:cubicBezTo>
                  <a:cubicBezTo>
                    <a:pt x="2" y="22"/>
                    <a:pt x="0" y="29"/>
                    <a:pt x="3" y="35"/>
                  </a:cubicBezTo>
                  <a:cubicBezTo>
                    <a:pt x="6" y="40"/>
                    <a:pt x="14" y="43"/>
                    <a:pt x="20" y="3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29">
              <a:extLst>
                <a:ext uri="{FF2B5EF4-FFF2-40B4-BE49-F238E27FC236}">
                  <a16:creationId xmlns:a16="http://schemas.microsoft.com/office/drawing/2014/main" xmlns="" id="{B316D194-4262-4E5D-A1C6-95BCA86A1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0" y="3509963"/>
              <a:ext cx="74612" cy="61913"/>
            </a:xfrm>
            <a:custGeom>
              <a:avLst/>
              <a:gdLst>
                <a:gd name="T0" fmla="*/ 22 w 60"/>
                <a:gd name="T1" fmla="*/ 45 h 50"/>
                <a:gd name="T2" fmla="*/ 45 w 60"/>
                <a:gd name="T3" fmla="*/ 28 h 50"/>
                <a:gd name="T4" fmla="*/ 39 w 60"/>
                <a:gd name="T5" fmla="*/ 5 h 50"/>
                <a:gd name="T6" fmla="*/ 5 w 60"/>
                <a:gd name="T7" fmla="*/ 28 h 50"/>
                <a:gd name="T8" fmla="*/ 5 w 60"/>
                <a:gd name="T9" fmla="*/ 45 h 50"/>
                <a:gd name="T10" fmla="*/ 22 w 60"/>
                <a:gd name="T11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50">
                  <a:moveTo>
                    <a:pt x="22" y="45"/>
                  </a:moveTo>
                  <a:cubicBezTo>
                    <a:pt x="28" y="37"/>
                    <a:pt x="36" y="31"/>
                    <a:pt x="45" y="28"/>
                  </a:cubicBezTo>
                  <a:cubicBezTo>
                    <a:pt x="60" y="24"/>
                    <a:pt x="53" y="0"/>
                    <a:pt x="39" y="5"/>
                  </a:cubicBezTo>
                  <a:cubicBezTo>
                    <a:pt x="25" y="9"/>
                    <a:pt x="14" y="17"/>
                    <a:pt x="5" y="28"/>
                  </a:cubicBezTo>
                  <a:cubicBezTo>
                    <a:pt x="1" y="33"/>
                    <a:pt x="0" y="40"/>
                    <a:pt x="5" y="45"/>
                  </a:cubicBezTo>
                  <a:cubicBezTo>
                    <a:pt x="9" y="49"/>
                    <a:pt x="18" y="50"/>
                    <a:pt x="22" y="4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30">
              <a:extLst>
                <a:ext uri="{FF2B5EF4-FFF2-40B4-BE49-F238E27FC236}">
                  <a16:creationId xmlns:a16="http://schemas.microsoft.com/office/drawing/2014/main" xmlns="" id="{29071013-0D5C-47E6-A373-9210A260B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3988" y="3676650"/>
              <a:ext cx="84137" cy="39688"/>
            </a:xfrm>
            <a:custGeom>
              <a:avLst/>
              <a:gdLst>
                <a:gd name="T0" fmla="*/ 19 w 68"/>
                <a:gd name="T1" fmla="*/ 30 h 32"/>
                <a:gd name="T2" fmla="*/ 52 w 68"/>
                <a:gd name="T3" fmla="*/ 26 h 32"/>
                <a:gd name="T4" fmla="*/ 66 w 68"/>
                <a:gd name="T5" fmla="*/ 17 h 32"/>
                <a:gd name="T6" fmla="*/ 58 w 68"/>
                <a:gd name="T7" fmla="*/ 2 h 32"/>
                <a:gd name="T8" fmla="*/ 7 w 68"/>
                <a:gd name="T9" fmla="*/ 9 h 32"/>
                <a:gd name="T10" fmla="*/ 3 w 68"/>
                <a:gd name="T11" fmla="*/ 26 h 32"/>
                <a:gd name="T12" fmla="*/ 19 w 68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32">
                  <a:moveTo>
                    <a:pt x="19" y="30"/>
                  </a:moveTo>
                  <a:cubicBezTo>
                    <a:pt x="29" y="26"/>
                    <a:pt x="41" y="24"/>
                    <a:pt x="52" y="26"/>
                  </a:cubicBezTo>
                  <a:cubicBezTo>
                    <a:pt x="58" y="27"/>
                    <a:pt x="64" y="24"/>
                    <a:pt x="66" y="17"/>
                  </a:cubicBezTo>
                  <a:cubicBezTo>
                    <a:pt x="68" y="12"/>
                    <a:pt x="64" y="3"/>
                    <a:pt x="58" y="2"/>
                  </a:cubicBezTo>
                  <a:cubicBezTo>
                    <a:pt x="40" y="0"/>
                    <a:pt x="24" y="2"/>
                    <a:pt x="7" y="9"/>
                  </a:cubicBezTo>
                  <a:cubicBezTo>
                    <a:pt x="1" y="12"/>
                    <a:pt x="0" y="20"/>
                    <a:pt x="3" y="26"/>
                  </a:cubicBezTo>
                  <a:cubicBezTo>
                    <a:pt x="7" y="32"/>
                    <a:pt x="14" y="32"/>
                    <a:pt x="19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31">
              <a:extLst>
                <a:ext uri="{FF2B5EF4-FFF2-40B4-BE49-F238E27FC236}">
                  <a16:creationId xmlns:a16="http://schemas.microsoft.com/office/drawing/2014/main" xmlns="" id="{E8822220-3E53-48DC-B54B-A51D20590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5100" y="3786188"/>
              <a:ext cx="76200" cy="39688"/>
            </a:xfrm>
            <a:custGeom>
              <a:avLst/>
              <a:gdLst>
                <a:gd name="T0" fmla="*/ 21 w 62"/>
                <a:gd name="T1" fmla="*/ 28 h 32"/>
                <a:gd name="T2" fmla="*/ 47 w 62"/>
                <a:gd name="T3" fmla="*/ 24 h 32"/>
                <a:gd name="T4" fmla="*/ 47 w 62"/>
                <a:gd name="T5" fmla="*/ 0 h 32"/>
                <a:gd name="T6" fmla="*/ 15 w 62"/>
                <a:gd name="T7" fmla="*/ 5 h 32"/>
                <a:gd name="T8" fmla="*/ 21 w 62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21" y="28"/>
                  </a:moveTo>
                  <a:cubicBezTo>
                    <a:pt x="30" y="25"/>
                    <a:pt x="38" y="24"/>
                    <a:pt x="47" y="24"/>
                  </a:cubicBezTo>
                  <a:cubicBezTo>
                    <a:pt x="62" y="24"/>
                    <a:pt x="62" y="0"/>
                    <a:pt x="47" y="0"/>
                  </a:cubicBezTo>
                  <a:cubicBezTo>
                    <a:pt x="36" y="0"/>
                    <a:pt x="25" y="1"/>
                    <a:pt x="15" y="5"/>
                  </a:cubicBezTo>
                  <a:cubicBezTo>
                    <a:pt x="0" y="9"/>
                    <a:pt x="7" y="32"/>
                    <a:pt x="21" y="2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91" name="组合 290">
            <a:extLst>
              <a:ext uri="{FF2B5EF4-FFF2-40B4-BE49-F238E27FC236}">
                <a16:creationId xmlns:a16="http://schemas.microsoft.com/office/drawing/2014/main" xmlns="" id="{D33E228B-5489-4B63-8F70-F3EDD9540C20}"/>
              </a:ext>
            </a:extLst>
          </p:cNvPr>
          <p:cNvGrpSpPr/>
          <p:nvPr/>
        </p:nvGrpSpPr>
        <p:grpSpPr>
          <a:xfrm>
            <a:off x="10951942" y="3530562"/>
            <a:ext cx="767922" cy="841128"/>
            <a:chOff x="4883151" y="460375"/>
            <a:chExt cx="1665287" cy="1824038"/>
          </a:xfrm>
        </p:grpSpPr>
        <p:sp>
          <p:nvSpPr>
            <p:cNvPr id="292" name="Freeform 34">
              <a:extLst>
                <a:ext uri="{FF2B5EF4-FFF2-40B4-BE49-F238E27FC236}">
                  <a16:creationId xmlns:a16="http://schemas.microsoft.com/office/drawing/2014/main" xmlns="" id="{549C7518-2366-48A2-82F9-C602740A0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525" y="1762125"/>
              <a:ext cx="373062" cy="311150"/>
            </a:xfrm>
            <a:custGeom>
              <a:avLst/>
              <a:gdLst>
                <a:gd name="T0" fmla="*/ 68 w 301"/>
                <a:gd name="T1" fmla="*/ 241 h 251"/>
                <a:gd name="T2" fmla="*/ 289 w 301"/>
                <a:gd name="T3" fmla="*/ 69 h 251"/>
                <a:gd name="T4" fmla="*/ 273 w 301"/>
                <a:gd name="T5" fmla="*/ 12 h 251"/>
                <a:gd name="T6" fmla="*/ 216 w 301"/>
                <a:gd name="T7" fmla="*/ 27 h 251"/>
                <a:gd name="T8" fmla="*/ 26 w 301"/>
                <a:gd name="T9" fmla="*/ 169 h 251"/>
                <a:gd name="T10" fmla="*/ 11 w 301"/>
                <a:gd name="T11" fmla="*/ 226 h 251"/>
                <a:gd name="T12" fmla="*/ 68 w 301"/>
                <a:gd name="T13" fmla="*/ 24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1" h="251">
                  <a:moveTo>
                    <a:pt x="68" y="241"/>
                  </a:moveTo>
                  <a:cubicBezTo>
                    <a:pt x="153" y="199"/>
                    <a:pt x="234" y="149"/>
                    <a:pt x="289" y="69"/>
                  </a:cubicBezTo>
                  <a:cubicBezTo>
                    <a:pt x="301" y="50"/>
                    <a:pt x="292" y="23"/>
                    <a:pt x="273" y="12"/>
                  </a:cubicBezTo>
                  <a:cubicBezTo>
                    <a:pt x="253" y="0"/>
                    <a:pt x="229" y="8"/>
                    <a:pt x="216" y="27"/>
                  </a:cubicBezTo>
                  <a:cubicBezTo>
                    <a:pt x="171" y="94"/>
                    <a:pt x="96" y="133"/>
                    <a:pt x="26" y="169"/>
                  </a:cubicBezTo>
                  <a:cubicBezTo>
                    <a:pt x="6" y="179"/>
                    <a:pt x="0" y="207"/>
                    <a:pt x="11" y="226"/>
                  </a:cubicBezTo>
                  <a:cubicBezTo>
                    <a:pt x="23" y="247"/>
                    <a:pt x="48" y="251"/>
                    <a:pt x="68" y="241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Oval 35">
              <a:extLst>
                <a:ext uri="{FF2B5EF4-FFF2-40B4-BE49-F238E27FC236}">
                  <a16:creationId xmlns:a16="http://schemas.microsoft.com/office/drawing/2014/main" xmlns="" id="{5960C614-75AE-4FAC-A31A-B2F47BBF5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101" y="774700"/>
              <a:ext cx="1365250" cy="1293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36">
              <a:extLst>
                <a:ext uri="{FF2B5EF4-FFF2-40B4-BE49-F238E27FC236}">
                  <a16:creationId xmlns:a16="http://schemas.microsoft.com/office/drawing/2014/main" xmlns="" id="{FB1F3F46-B696-49BC-8BBD-B686E6F5AB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9826" y="649288"/>
              <a:ext cx="1481137" cy="1474788"/>
            </a:xfrm>
            <a:custGeom>
              <a:avLst/>
              <a:gdLst>
                <a:gd name="T0" fmla="*/ 1010 w 1197"/>
                <a:gd name="T1" fmla="*/ 205 h 1191"/>
                <a:gd name="T2" fmla="*/ 887 w 1197"/>
                <a:gd name="T3" fmla="*/ 90 h 1191"/>
                <a:gd name="T4" fmla="*/ 709 w 1197"/>
                <a:gd name="T5" fmla="*/ 46 h 1191"/>
                <a:gd name="T6" fmla="*/ 701 w 1197"/>
                <a:gd name="T7" fmla="*/ 46 h 1191"/>
                <a:gd name="T8" fmla="*/ 556 w 1197"/>
                <a:gd name="T9" fmla="*/ 11 h 1191"/>
                <a:gd name="T10" fmla="*/ 275 w 1197"/>
                <a:gd name="T11" fmla="*/ 80 h 1191"/>
                <a:gd name="T12" fmla="*/ 232 w 1197"/>
                <a:gd name="T13" fmla="*/ 79 h 1191"/>
                <a:gd name="T14" fmla="*/ 173 w 1197"/>
                <a:gd name="T15" fmla="*/ 144 h 1191"/>
                <a:gd name="T16" fmla="*/ 10 w 1197"/>
                <a:gd name="T17" fmla="*/ 401 h 1191"/>
                <a:gd name="T18" fmla="*/ 23 w 1197"/>
                <a:gd name="T19" fmla="*/ 443 h 1191"/>
                <a:gd name="T20" fmla="*/ 22 w 1197"/>
                <a:gd name="T21" fmla="*/ 446 h 1191"/>
                <a:gd name="T22" fmla="*/ 14 w 1197"/>
                <a:gd name="T23" fmla="*/ 570 h 1191"/>
                <a:gd name="T24" fmla="*/ 12 w 1197"/>
                <a:gd name="T25" fmla="*/ 622 h 1191"/>
                <a:gd name="T26" fmla="*/ 29 w 1197"/>
                <a:gd name="T27" fmla="*/ 654 h 1191"/>
                <a:gd name="T28" fmla="*/ 42 w 1197"/>
                <a:gd name="T29" fmla="*/ 748 h 1191"/>
                <a:gd name="T30" fmla="*/ 106 w 1197"/>
                <a:gd name="T31" fmla="*/ 899 h 1191"/>
                <a:gd name="T32" fmla="*/ 158 w 1197"/>
                <a:gd name="T33" fmla="*/ 961 h 1191"/>
                <a:gd name="T34" fmla="*/ 225 w 1197"/>
                <a:gd name="T35" fmla="*/ 1024 h 1191"/>
                <a:gd name="T36" fmla="*/ 285 w 1197"/>
                <a:gd name="T37" fmla="*/ 1086 h 1191"/>
                <a:gd name="T38" fmla="*/ 367 w 1197"/>
                <a:gd name="T39" fmla="*/ 1123 h 1191"/>
                <a:gd name="T40" fmla="*/ 554 w 1197"/>
                <a:gd name="T41" fmla="*/ 1165 h 1191"/>
                <a:gd name="T42" fmla="*/ 749 w 1197"/>
                <a:gd name="T43" fmla="*/ 1184 h 1191"/>
                <a:gd name="T44" fmla="*/ 909 w 1197"/>
                <a:gd name="T45" fmla="*/ 1125 h 1191"/>
                <a:gd name="T46" fmla="*/ 1039 w 1197"/>
                <a:gd name="T47" fmla="*/ 1016 h 1191"/>
                <a:gd name="T48" fmla="*/ 1150 w 1197"/>
                <a:gd name="T49" fmla="*/ 880 h 1191"/>
                <a:gd name="T50" fmla="*/ 1193 w 1197"/>
                <a:gd name="T51" fmla="*/ 692 h 1191"/>
                <a:gd name="T52" fmla="*/ 1167 w 1197"/>
                <a:gd name="T53" fmla="*/ 502 h 1191"/>
                <a:gd name="T54" fmla="*/ 1010 w 1197"/>
                <a:gd name="T55" fmla="*/ 205 h 1191"/>
                <a:gd name="T56" fmla="*/ 1099 w 1197"/>
                <a:gd name="T57" fmla="*/ 764 h 1191"/>
                <a:gd name="T58" fmla="*/ 1036 w 1197"/>
                <a:gd name="T59" fmla="*/ 900 h 1191"/>
                <a:gd name="T60" fmla="*/ 927 w 1197"/>
                <a:gd name="T61" fmla="*/ 1006 h 1191"/>
                <a:gd name="T62" fmla="*/ 806 w 1197"/>
                <a:gd name="T63" fmla="*/ 1085 h 1191"/>
                <a:gd name="T64" fmla="*/ 655 w 1197"/>
                <a:gd name="T65" fmla="*/ 1098 h 1191"/>
                <a:gd name="T66" fmla="*/ 482 w 1197"/>
                <a:gd name="T67" fmla="*/ 1065 h 1191"/>
                <a:gd name="T68" fmla="*/ 333 w 1197"/>
                <a:gd name="T69" fmla="*/ 1017 h 1191"/>
                <a:gd name="T70" fmla="*/ 287 w 1197"/>
                <a:gd name="T71" fmla="*/ 967 h 1191"/>
                <a:gd name="T72" fmla="*/ 225 w 1197"/>
                <a:gd name="T73" fmla="*/ 909 h 1191"/>
                <a:gd name="T74" fmla="*/ 144 w 1197"/>
                <a:gd name="T75" fmla="*/ 792 h 1191"/>
                <a:gd name="T76" fmla="*/ 118 w 1197"/>
                <a:gd name="T77" fmla="*/ 530 h 1191"/>
                <a:gd name="T78" fmla="*/ 121 w 1197"/>
                <a:gd name="T79" fmla="*/ 518 h 1191"/>
                <a:gd name="T80" fmla="*/ 141 w 1197"/>
                <a:gd name="T81" fmla="*/ 446 h 1191"/>
                <a:gd name="T82" fmla="*/ 200 w 1197"/>
                <a:gd name="T83" fmla="*/ 316 h 1191"/>
                <a:gd name="T84" fmla="*/ 210 w 1197"/>
                <a:gd name="T85" fmla="*/ 300 h 1191"/>
                <a:gd name="T86" fmla="*/ 283 w 1197"/>
                <a:gd name="T87" fmla="*/ 215 h 1191"/>
                <a:gd name="T88" fmla="*/ 452 w 1197"/>
                <a:gd name="T89" fmla="*/ 154 h 1191"/>
                <a:gd name="T90" fmla="*/ 874 w 1197"/>
                <a:gd name="T91" fmla="*/ 219 h 1191"/>
                <a:gd name="T92" fmla="*/ 906 w 1197"/>
                <a:gd name="T93" fmla="*/ 215 h 1191"/>
                <a:gd name="T94" fmla="*/ 1059 w 1197"/>
                <a:gd name="T95" fmla="*/ 451 h 1191"/>
                <a:gd name="T96" fmla="*/ 1106 w 1197"/>
                <a:gd name="T97" fmla="*/ 601 h 1191"/>
                <a:gd name="T98" fmla="*/ 1099 w 1197"/>
                <a:gd name="T99" fmla="*/ 764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97" h="1191">
                  <a:moveTo>
                    <a:pt x="1010" y="205"/>
                  </a:moveTo>
                  <a:cubicBezTo>
                    <a:pt x="974" y="162"/>
                    <a:pt x="933" y="122"/>
                    <a:pt x="887" y="90"/>
                  </a:cubicBezTo>
                  <a:cubicBezTo>
                    <a:pt x="834" y="52"/>
                    <a:pt x="773" y="40"/>
                    <a:pt x="709" y="46"/>
                  </a:cubicBezTo>
                  <a:cubicBezTo>
                    <a:pt x="706" y="46"/>
                    <a:pt x="703" y="46"/>
                    <a:pt x="701" y="46"/>
                  </a:cubicBezTo>
                  <a:cubicBezTo>
                    <a:pt x="654" y="30"/>
                    <a:pt x="606" y="17"/>
                    <a:pt x="556" y="11"/>
                  </a:cubicBezTo>
                  <a:cubicBezTo>
                    <a:pt x="458" y="0"/>
                    <a:pt x="355" y="21"/>
                    <a:pt x="275" y="80"/>
                  </a:cubicBezTo>
                  <a:cubicBezTo>
                    <a:pt x="262" y="72"/>
                    <a:pt x="245" y="70"/>
                    <a:pt x="232" y="79"/>
                  </a:cubicBezTo>
                  <a:cubicBezTo>
                    <a:pt x="207" y="97"/>
                    <a:pt x="189" y="119"/>
                    <a:pt x="173" y="144"/>
                  </a:cubicBezTo>
                  <a:cubicBezTo>
                    <a:pt x="89" y="203"/>
                    <a:pt x="46" y="304"/>
                    <a:pt x="10" y="401"/>
                  </a:cubicBezTo>
                  <a:cubicBezTo>
                    <a:pt x="4" y="417"/>
                    <a:pt x="12" y="433"/>
                    <a:pt x="23" y="443"/>
                  </a:cubicBezTo>
                  <a:cubicBezTo>
                    <a:pt x="22" y="444"/>
                    <a:pt x="22" y="445"/>
                    <a:pt x="22" y="446"/>
                  </a:cubicBezTo>
                  <a:cubicBezTo>
                    <a:pt x="10" y="487"/>
                    <a:pt x="0" y="529"/>
                    <a:pt x="14" y="570"/>
                  </a:cubicBezTo>
                  <a:cubicBezTo>
                    <a:pt x="12" y="587"/>
                    <a:pt x="11" y="605"/>
                    <a:pt x="12" y="622"/>
                  </a:cubicBezTo>
                  <a:cubicBezTo>
                    <a:pt x="13" y="636"/>
                    <a:pt x="19" y="647"/>
                    <a:pt x="29" y="654"/>
                  </a:cubicBezTo>
                  <a:cubicBezTo>
                    <a:pt x="30" y="685"/>
                    <a:pt x="35" y="717"/>
                    <a:pt x="42" y="748"/>
                  </a:cubicBezTo>
                  <a:cubicBezTo>
                    <a:pt x="54" y="801"/>
                    <a:pt x="76" y="853"/>
                    <a:pt x="106" y="899"/>
                  </a:cubicBezTo>
                  <a:cubicBezTo>
                    <a:pt x="121" y="921"/>
                    <a:pt x="139" y="942"/>
                    <a:pt x="158" y="961"/>
                  </a:cubicBezTo>
                  <a:cubicBezTo>
                    <a:pt x="180" y="982"/>
                    <a:pt x="205" y="1001"/>
                    <a:pt x="225" y="1024"/>
                  </a:cubicBezTo>
                  <a:cubicBezTo>
                    <a:pt x="244" y="1046"/>
                    <a:pt x="262" y="1068"/>
                    <a:pt x="285" y="1086"/>
                  </a:cubicBezTo>
                  <a:cubicBezTo>
                    <a:pt x="310" y="1103"/>
                    <a:pt x="339" y="1115"/>
                    <a:pt x="367" y="1123"/>
                  </a:cubicBezTo>
                  <a:cubicBezTo>
                    <a:pt x="428" y="1141"/>
                    <a:pt x="491" y="1154"/>
                    <a:pt x="554" y="1165"/>
                  </a:cubicBezTo>
                  <a:cubicBezTo>
                    <a:pt x="617" y="1177"/>
                    <a:pt x="684" y="1191"/>
                    <a:pt x="749" y="1184"/>
                  </a:cubicBezTo>
                  <a:cubicBezTo>
                    <a:pt x="807" y="1178"/>
                    <a:pt x="860" y="1157"/>
                    <a:pt x="909" y="1125"/>
                  </a:cubicBezTo>
                  <a:cubicBezTo>
                    <a:pt x="956" y="1094"/>
                    <a:pt x="998" y="1056"/>
                    <a:pt x="1039" y="1016"/>
                  </a:cubicBezTo>
                  <a:cubicBezTo>
                    <a:pt x="1081" y="976"/>
                    <a:pt x="1124" y="934"/>
                    <a:pt x="1150" y="880"/>
                  </a:cubicBezTo>
                  <a:cubicBezTo>
                    <a:pt x="1177" y="821"/>
                    <a:pt x="1188" y="756"/>
                    <a:pt x="1193" y="692"/>
                  </a:cubicBezTo>
                  <a:cubicBezTo>
                    <a:pt x="1197" y="627"/>
                    <a:pt x="1187" y="564"/>
                    <a:pt x="1167" y="502"/>
                  </a:cubicBezTo>
                  <a:cubicBezTo>
                    <a:pt x="1132" y="394"/>
                    <a:pt x="1081" y="293"/>
                    <a:pt x="1010" y="205"/>
                  </a:cubicBezTo>
                  <a:close/>
                  <a:moveTo>
                    <a:pt x="1099" y="764"/>
                  </a:moveTo>
                  <a:cubicBezTo>
                    <a:pt x="1089" y="815"/>
                    <a:pt x="1070" y="861"/>
                    <a:pt x="1036" y="900"/>
                  </a:cubicBezTo>
                  <a:cubicBezTo>
                    <a:pt x="1002" y="937"/>
                    <a:pt x="965" y="973"/>
                    <a:pt x="927" y="1006"/>
                  </a:cubicBezTo>
                  <a:cubicBezTo>
                    <a:pt x="891" y="1038"/>
                    <a:pt x="851" y="1067"/>
                    <a:pt x="806" y="1085"/>
                  </a:cubicBezTo>
                  <a:cubicBezTo>
                    <a:pt x="757" y="1104"/>
                    <a:pt x="707" y="1104"/>
                    <a:pt x="655" y="1098"/>
                  </a:cubicBezTo>
                  <a:cubicBezTo>
                    <a:pt x="597" y="1090"/>
                    <a:pt x="539" y="1078"/>
                    <a:pt x="482" y="1065"/>
                  </a:cubicBezTo>
                  <a:cubicBezTo>
                    <a:pt x="434" y="1054"/>
                    <a:pt x="374" y="1047"/>
                    <a:pt x="333" y="1017"/>
                  </a:cubicBezTo>
                  <a:cubicBezTo>
                    <a:pt x="315" y="1004"/>
                    <a:pt x="301" y="984"/>
                    <a:pt x="287" y="967"/>
                  </a:cubicBezTo>
                  <a:cubicBezTo>
                    <a:pt x="268" y="945"/>
                    <a:pt x="246" y="928"/>
                    <a:pt x="225" y="909"/>
                  </a:cubicBezTo>
                  <a:cubicBezTo>
                    <a:pt x="190" y="876"/>
                    <a:pt x="162" y="836"/>
                    <a:pt x="144" y="792"/>
                  </a:cubicBezTo>
                  <a:cubicBezTo>
                    <a:pt x="109" y="709"/>
                    <a:pt x="105" y="618"/>
                    <a:pt x="118" y="530"/>
                  </a:cubicBezTo>
                  <a:cubicBezTo>
                    <a:pt x="119" y="526"/>
                    <a:pt x="120" y="522"/>
                    <a:pt x="121" y="518"/>
                  </a:cubicBezTo>
                  <a:cubicBezTo>
                    <a:pt x="127" y="494"/>
                    <a:pt x="133" y="470"/>
                    <a:pt x="141" y="446"/>
                  </a:cubicBezTo>
                  <a:cubicBezTo>
                    <a:pt x="156" y="401"/>
                    <a:pt x="176" y="358"/>
                    <a:pt x="200" y="316"/>
                  </a:cubicBezTo>
                  <a:cubicBezTo>
                    <a:pt x="203" y="311"/>
                    <a:pt x="206" y="305"/>
                    <a:pt x="210" y="300"/>
                  </a:cubicBezTo>
                  <a:cubicBezTo>
                    <a:pt x="231" y="269"/>
                    <a:pt x="254" y="240"/>
                    <a:pt x="283" y="215"/>
                  </a:cubicBezTo>
                  <a:cubicBezTo>
                    <a:pt x="330" y="173"/>
                    <a:pt x="390" y="158"/>
                    <a:pt x="452" y="154"/>
                  </a:cubicBezTo>
                  <a:cubicBezTo>
                    <a:pt x="595" y="147"/>
                    <a:pt x="739" y="171"/>
                    <a:pt x="874" y="219"/>
                  </a:cubicBezTo>
                  <a:cubicBezTo>
                    <a:pt x="886" y="223"/>
                    <a:pt x="897" y="221"/>
                    <a:pt x="906" y="215"/>
                  </a:cubicBezTo>
                  <a:cubicBezTo>
                    <a:pt x="973" y="282"/>
                    <a:pt x="1024" y="364"/>
                    <a:pt x="1059" y="451"/>
                  </a:cubicBezTo>
                  <a:cubicBezTo>
                    <a:pt x="1079" y="499"/>
                    <a:pt x="1097" y="550"/>
                    <a:pt x="1106" y="601"/>
                  </a:cubicBezTo>
                  <a:cubicBezTo>
                    <a:pt x="1115" y="654"/>
                    <a:pt x="1110" y="712"/>
                    <a:pt x="1099" y="764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37">
              <a:extLst>
                <a:ext uri="{FF2B5EF4-FFF2-40B4-BE49-F238E27FC236}">
                  <a16:creationId xmlns:a16="http://schemas.microsoft.com/office/drawing/2014/main" xmlns="" id="{3DCDDC02-187D-4AF3-95DD-BB8F9BE85D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3663" y="487363"/>
              <a:ext cx="298450" cy="204788"/>
            </a:xfrm>
            <a:custGeom>
              <a:avLst/>
              <a:gdLst>
                <a:gd name="T0" fmla="*/ 36 w 241"/>
                <a:gd name="T1" fmla="*/ 153 h 166"/>
                <a:gd name="T2" fmla="*/ 94 w 241"/>
                <a:gd name="T3" fmla="*/ 138 h 166"/>
                <a:gd name="T4" fmla="*/ 94 w 241"/>
                <a:gd name="T5" fmla="*/ 137 h 166"/>
                <a:gd name="T6" fmla="*/ 95 w 241"/>
                <a:gd name="T7" fmla="*/ 137 h 166"/>
                <a:gd name="T8" fmla="*/ 241 w 241"/>
                <a:gd name="T9" fmla="*/ 50 h 166"/>
                <a:gd name="T10" fmla="*/ 216 w 241"/>
                <a:gd name="T11" fmla="*/ 8 h 166"/>
                <a:gd name="T12" fmla="*/ 166 w 241"/>
                <a:gd name="T13" fmla="*/ 3 h 166"/>
                <a:gd name="T14" fmla="*/ 78 w 241"/>
                <a:gd name="T15" fmla="*/ 15 h 166"/>
                <a:gd name="T16" fmla="*/ 16 w 241"/>
                <a:gd name="T17" fmla="*/ 68 h 166"/>
                <a:gd name="T18" fmla="*/ 36 w 241"/>
                <a:gd name="T19" fmla="*/ 153 h 166"/>
                <a:gd name="T20" fmla="*/ 160 w 241"/>
                <a:gd name="T21" fmla="*/ 35 h 166"/>
                <a:gd name="T22" fmla="*/ 160 w 241"/>
                <a:gd name="T23" fmla="*/ 3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166">
                  <a:moveTo>
                    <a:pt x="36" y="153"/>
                  </a:moveTo>
                  <a:cubicBezTo>
                    <a:pt x="55" y="166"/>
                    <a:pt x="83" y="156"/>
                    <a:pt x="94" y="138"/>
                  </a:cubicBezTo>
                  <a:cubicBezTo>
                    <a:pt x="94" y="138"/>
                    <a:pt x="94" y="137"/>
                    <a:pt x="94" y="137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143" y="131"/>
                    <a:pt x="241" y="116"/>
                    <a:pt x="241" y="50"/>
                  </a:cubicBezTo>
                  <a:cubicBezTo>
                    <a:pt x="241" y="32"/>
                    <a:pt x="231" y="17"/>
                    <a:pt x="216" y="8"/>
                  </a:cubicBezTo>
                  <a:cubicBezTo>
                    <a:pt x="201" y="0"/>
                    <a:pt x="183" y="2"/>
                    <a:pt x="166" y="3"/>
                  </a:cubicBezTo>
                  <a:cubicBezTo>
                    <a:pt x="137" y="4"/>
                    <a:pt x="106" y="4"/>
                    <a:pt x="78" y="15"/>
                  </a:cubicBezTo>
                  <a:cubicBezTo>
                    <a:pt x="52" y="25"/>
                    <a:pt x="28" y="42"/>
                    <a:pt x="16" y="68"/>
                  </a:cubicBezTo>
                  <a:cubicBezTo>
                    <a:pt x="0" y="99"/>
                    <a:pt x="8" y="133"/>
                    <a:pt x="36" y="153"/>
                  </a:cubicBezTo>
                  <a:close/>
                  <a:moveTo>
                    <a:pt x="160" y="35"/>
                  </a:moveTo>
                  <a:cubicBezTo>
                    <a:pt x="161" y="34"/>
                    <a:pt x="161" y="34"/>
                    <a:pt x="160" y="35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Freeform 38">
              <a:extLst>
                <a:ext uri="{FF2B5EF4-FFF2-40B4-BE49-F238E27FC236}">
                  <a16:creationId xmlns:a16="http://schemas.microsoft.com/office/drawing/2014/main" xmlns="" id="{881D5211-3038-405D-A20C-BCD966E71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628650"/>
              <a:ext cx="260350" cy="366713"/>
            </a:xfrm>
            <a:custGeom>
              <a:avLst/>
              <a:gdLst>
                <a:gd name="T0" fmla="*/ 210 w 211"/>
                <a:gd name="T1" fmla="*/ 189 h 297"/>
                <a:gd name="T2" fmla="*/ 160 w 211"/>
                <a:gd name="T3" fmla="*/ 89 h 297"/>
                <a:gd name="T4" fmla="*/ 129 w 211"/>
                <a:gd name="T5" fmla="*/ 52 h 297"/>
                <a:gd name="T6" fmla="*/ 47 w 211"/>
                <a:gd name="T7" fmla="*/ 8 h 297"/>
                <a:gd name="T8" fmla="*/ 19 w 211"/>
                <a:gd name="T9" fmla="*/ 111 h 297"/>
                <a:gd name="T10" fmla="*/ 22 w 211"/>
                <a:gd name="T11" fmla="*/ 152 h 297"/>
                <a:gd name="T12" fmla="*/ 103 w 211"/>
                <a:gd name="T13" fmla="*/ 255 h 297"/>
                <a:gd name="T14" fmla="*/ 164 w 211"/>
                <a:gd name="T15" fmla="*/ 281 h 297"/>
                <a:gd name="T16" fmla="*/ 192 w 211"/>
                <a:gd name="T17" fmla="*/ 256 h 297"/>
                <a:gd name="T18" fmla="*/ 194 w 211"/>
                <a:gd name="T19" fmla="*/ 255 h 297"/>
                <a:gd name="T20" fmla="*/ 207 w 211"/>
                <a:gd name="T21" fmla="*/ 224 h 297"/>
                <a:gd name="T22" fmla="*/ 210 w 211"/>
                <a:gd name="T23" fmla="*/ 189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1" h="297">
                  <a:moveTo>
                    <a:pt x="210" y="189"/>
                  </a:moveTo>
                  <a:cubicBezTo>
                    <a:pt x="207" y="150"/>
                    <a:pt x="184" y="119"/>
                    <a:pt x="160" y="89"/>
                  </a:cubicBezTo>
                  <a:cubicBezTo>
                    <a:pt x="152" y="75"/>
                    <a:pt x="142" y="61"/>
                    <a:pt x="129" y="52"/>
                  </a:cubicBezTo>
                  <a:cubicBezTo>
                    <a:pt x="106" y="26"/>
                    <a:pt x="77" y="0"/>
                    <a:pt x="47" y="8"/>
                  </a:cubicBezTo>
                  <a:cubicBezTo>
                    <a:pt x="0" y="21"/>
                    <a:pt x="10" y="73"/>
                    <a:pt x="19" y="111"/>
                  </a:cubicBezTo>
                  <a:cubicBezTo>
                    <a:pt x="18" y="125"/>
                    <a:pt x="20" y="139"/>
                    <a:pt x="22" y="152"/>
                  </a:cubicBezTo>
                  <a:cubicBezTo>
                    <a:pt x="30" y="199"/>
                    <a:pt x="59" y="238"/>
                    <a:pt x="103" y="255"/>
                  </a:cubicBezTo>
                  <a:cubicBezTo>
                    <a:pt x="110" y="278"/>
                    <a:pt x="136" y="297"/>
                    <a:pt x="164" y="281"/>
                  </a:cubicBezTo>
                  <a:cubicBezTo>
                    <a:pt x="175" y="275"/>
                    <a:pt x="184" y="266"/>
                    <a:pt x="192" y="256"/>
                  </a:cubicBezTo>
                  <a:cubicBezTo>
                    <a:pt x="192" y="256"/>
                    <a:pt x="193" y="255"/>
                    <a:pt x="194" y="255"/>
                  </a:cubicBezTo>
                  <a:cubicBezTo>
                    <a:pt x="202" y="246"/>
                    <a:pt x="206" y="235"/>
                    <a:pt x="207" y="224"/>
                  </a:cubicBezTo>
                  <a:cubicBezTo>
                    <a:pt x="210" y="213"/>
                    <a:pt x="211" y="201"/>
                    <a:pt x="210" y="189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Freeform 39">
              <a:extLst>
                <a:ext uri="{FF2B5EF4-FFF2-40B4-BE49-F238E27FC236}">
                  <a16:creationId xmlns:a16="http://schemas.microsoft.com/office/drawing/2014/main" xmlns="" id="{8733AEB7-93C3-4D8D-8C7B-96B3AA335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326" y="1847850"/>
              <a:ext cx="261937" cy="273050"/>
            </a:xfrm>
            <a:custGeom>
              <a:avLst/>
              <a:gdLst>
                <a:gd name="T0" fmla="*/ 145 w 212"/>
                <a:gd name="T1" fmla="*/ 8 h 221"/>
                <a:gd name="T2" fmla="*/ 89 w 212"/>
                <a:gd name="T3" fmla="*/ 40 h 221"/>
                <a:gd name="T4" fmla="*/ 59 w 212"/>
                <a:gd name="T5" fmla="*/ 69 h 221"/>
                <a:gd name="T6" fmla="*/ 28 w 212"/>
                <a:gd name="T7" fmla="*/ 90 h 221"/>
                <a:gd name="T8" fmla="*/ 1 w 212"/>
                <a:gd name="T9" fmla="*/ 129 h 221"/>
                <a:gd name="T10" fmla="*/ 1 w 212"/>
                <a:gd name="T11" fmla="*/ 130 h 221"/>
                <a:gd name="T12" fmla="*/ 9 w 212"/>
                <a:gd name="T13" fmla="*/ 155 h 221"/>
                <a:gd name="T14" fmla="*/ 10 w 212"/>
                <a:gd name="T15" fmla="*/ 179 h 221"/>
                <a:gd name="T16" fmla="*/ 52 w 212"/>
                <a:gd name="T17" fmla="*/ 221 h 221"/>
                <a:gd name="T18" fmla="*/ 93 w 212"/>
                <a:gd name="T19" fmla="*/ 185 h 221"/>
                <a:gd name="T20" fmla="*/ 143 w 212"/>
                <a:gd name="T21" fmla="*/ 140 h 221"/>
                <a:gd name="T22" fmla="*/ 141 w 212"/>
                <a:gd name="T23" fmla="*/ 105 h 221"/>
                <a:gd name="T24" fmla="*/ 147 w 212"/>
                <a:gd name="T25" fmla="*/ 101 h 221"/>
                <a:gd name="T26" fmla="*/ 159 w 212"/>
                <a:gd name="T27" fmla="*/ 93 h 221"/>
                <a:gd name="T28" fmla="*/ 161 w 212"/>
                <a:gd name="T29" fmla="*/ 92 h 221"/>
                <a:gd name="T30" fmla="*/ 178 w 212"/>
                <a:gd name="T31" fmla="*/ 91 h 221"/>
                <a:gd name="T32" fmla="*/ 207 w 212"/>
                <a:gd name="T33" fmla="*/ 39 h 221"/>
                <a:gd name="T34" fmla="*/ 145 w 212"/>
                <a:gd name="T35" fmla="*/ 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21">
                  <a:moveTo>
                    <a:pt x="145" y="8"/>
                  </a:moveTo>
                  <a:cubicBezTo>
                    <a:pt x="124" y="15"/>
                    <a:pt x="106" y="26"/>
                    <a:pt x="89" y="40"/>
                  </a:cubicBezTo>
                  <a:cubicBezTo>
                    <a:pt x="78" y="48"/>
                    <a:pt x="68" y="58"/>
                    <a:pt x="59" y="69"/>
                  </a:cubicBezTo>
                  <a:cubicBezTo>
                    <a:pt x="47" y="73"/>
                    <a:pt x="36" y="80"/>
                    <a:pt x="28" y="90"/>
                  </a:cubicBezTo>
                  <a:cubicBezTo>
                    <a:pt x="11" y="96"/>
                    <a:pt x="3" y="112"/>
                    <a:pt x="1" y="129"/>
                  </a:cubicBezTo>
                  <a:cubicBezTo>
                    <a:pt x="1" y="129"/>
                    <a:pt x="1" y="130"/>
                    <a:pt x="1" y="130"/>
                  </a:cubicBezTo>
                  <a:cubicBezTo>
                    <a:pt x="0" y="140"/>
                    <a:pt x="3" y="148"/>
                    <a:pt x="9" y="155"/>
                  </a:cubicBezTo>
                  <a:cubicBezTo>
                    <a:pt x="10" y="163"/>
                    <a:pt x="10" y="171"/>
                    <a:pt x="10" y="179"/>
                  </a:cubicBezTo>
                  <a:cubicBezTo>
                    <a:pt x="10" y="202"/>
                    <a:pt x="29" y="221"/>
                    <a:pt x="52" y="221"/>
                  </a:cubicBezTo>
                  <a:cubicBezTo>
                    <a:pt x="74" y="221"/>
                    <a:pt x="89" y="205"/>
                    <a:pt x="93" y="185"/>
                  </a:cubicBezTo>
                  <a:cubicBezTo>
                    <a:pt x="115" y="176"/>
                    <a:pt x="137" y="162"/>
                    <a:pt x="143" y="140"/>
                  </a:cubicBezTo>
                  <a:cubicBezTo>
                    <a:pt x="146" y="128"/>
                    <a:pt x="145" y="116"/>
                    <a:pt x="141" y="105"/>
                  </a:cubicBezTo>
                  <a:cubicBezTo>
                    <a:pt x="143" y="103"/>
                    <a:pt x="145" y="102"/>
                    <a:pt x="147" y="101"/>
                  </a:cubicBezTo>
                  <a:cubicBezTo>
                    <a:pt x="151" y="98"/>
                    <a:pt x="155" y="95"/>
                    <a:pt x="159" y="93"/>
                  </a:cubicBezTo>
                  <a:cubicBezTo>
                    <a:pt x="160" y="93"/>
                    <a:pt x="160" y="92"/>
                    <a:pt x="161" y="92"/>
                  </a:cubicBezTo>
                  <a:cubicBezTo>
                    <a:pt x="167" y="93"/>
                    <a:pt x="172" y="93"/>
                    <a:pt x="178" y="91"/>
                  </a:cubicBezTo>
                  <a:cubicBezTo>
                    <a:pt x="201" y="85"/>
                    <a:pt x="212" y="62"/>
                    <a:pt x="207" y="39"/>
                  </a:cubicBezTo>
                  <a:cubicBezTo>
                    <a:pt x="201" y="12"/>
                    <a:pt x="170" y="0"/>
                    <a:pt x="145" y="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40">
              <a:extLst>
                <a:ext uri="{FF2B5EF4-FFF2-40B4-BE49-F238E27FC236}">
                  <a16:creationId xmlns:a16="http://schemas.microsoft.com/office/drawing/2014/main" xmlns="" id="{B84944AB-599E-4FB9-8283-77AB17E71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8550" y="1982788"/>
              <a:ext cx="230187" cy="288925"/>
            </a:xfrm>
            <a:custGeom>
              <a:avLst/>
              <a:gdLst>
                <a:gd name="T0" fmla="*/ 155 w 186"/>
                <a:gd name="T1" fmla="*/ 108 h 234"/>
                <a:gd name="T2" fmla="*/ 129 w 186"/>
                <a:gd name="T3" fmla="*/ 77 h 234"/>
                <a:gd name="T4" fmla="*/ 87 w 186"/>
                <a:gd name="T5" fmla="*/ 27 h 234"/>
                <a:gd name="T6" fmla="*/ 29 w 186"/>
                <a:gd name="T7" fmla="*/ 12 h 234"/>
                <a:gd name="T8" fmla="*/ 14 w 186"/>
                <a:gd name="T9" fmla="*/ 69 h 234"/>
                <a:gd name="T10" fmla="*/ 53 w 186"/>
                <a:gd name="T11" fmla="*/ 118 h 234"/>
                <a:gd name="T12" fmla="*/ 65 w 186"/>
                <a:gd name="T13" fmla="*/ 131 h 234"/>
                <a:gd name="T14" fmla="*/ 62 w 186"/>
                <a:gd name="T15" fmla="*/ 137 h 234"/>
                <a:gd name="T16" fmla="*/ 67 w 186"/>
                <a:gd name="T17" fmla="*/ 178 h 234"/>
                <a:gd name="T18" fmla="*/ 119 w 186"/>
                <a:gd name="T19" fmla="*/ 227 h 234"/>
                <a:gd name="T20" fmla="*/ 175 w 186"/>
                <a:gd name="T21" fmla="*/ 137 h 234"/>
                <a:gd name="T22" fmla="*/ 155 w 186"/>
                <a:gd name="T23" fmla="*/ 108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" h="234">
                  <a:moveTo>
                    <a:pt x="155" y="108"/>
                  </a:moveTo>
                  <a:cubicBezTo>
                    <a:pt x="148" y="97"/>
                    <a:pt x="138" y="87"/>
                    <a:pt x="129" y="77"/>
                  </a:cubicBezTo>
                  <a:cubicBezTo>
                    <a:pt x="114" y="61"/>
                    <a:pt x="100" y="45"/>
                    <a:pt x="87" y="27"/>
                  </a:cubicBezTo>
                  <a:cubicBezTo>
                    <a:pt x="73" y="9"/>
                    <a:pt x="50" y="0"/>
                    <a:pt x="29" y="12"/>
                  </a:cubicBezTo>
                  <a:cubicBezTo>
                    <a:pt x="11" y="22"/>
                    <a:pt x="0" y="51"/>
                    <a:pt x="14" y="69"/>
                  </a:cubicBezTo>
                  <a:cubicBezTo>
                    <a:pt x="26" y="86"/>
                    <a:pt x="39" y="102"/>
                    <a:pt x="53" y="118"/>
                  </a:cubicBezTo>
                  <a:cubicBezTo>
                    <a:pt x="57" y="122"/>
                    <a:pt x="61" y="127"/>
                    <a:pt x="65" y="131"/>
                  </a:cubicBezTo>
                  <a:cubicBezTo>
                    <a:pt x="64" y="133"/>
                    <a:pt x="63" y="135"/>
                    <a:pt x="62" y="137"/>
                  </a:cubicBezTo>
                  <a:cubicBezTo>
                    <a:pt x="57" y="149"/>
                    <a:pt x="58" y="167"/>
                    <a:pt x="67" y="178"/>
                  </a:cubicBezTo>
                  <a:cubicBezTo>
                    <a:pt x="59" y="208"/>
                    <a:pt x="91" y="234"/>
                    <a:pt x="119" y="227"/>
                  </a:cubicBezTo>
                  <a:cubicBezTo>
                    <a:pt x="158" y="217"/>
                    <a:pt x="186" y="177"/>
                    <a:pt x="175" y="137"/>
                  </a:cubicBezTo>
                  <a:cubicBezTo>
                    <a:pt x="171" y="125"/>
                    <a:pt x="164" y="115"/>
                    <a:pt x="155" y="10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41">
              <a:extLst>
                <a:ext uri="{FF2B5EF4-FFF2-40B4-BE49-F238E27FC236}">
                  <a16:creationId xmlns:a16="http://schemas.microsoft.com/office/drawing/2014/main" xmlns="" id="{655422AC-18FB-4D7B-A9A9-25E5A70BA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6" y="1350963"/>
              <a:ext cx="236537" cy="211138"/>
            </a:xfrm>
            <a:custGeom>
              <a:avLst/>
              <a:gdLst>
                <a:gd name="T0" fmla="*/ 137 w 192"/>
                <a:gd name="T1" fmla="*/ 28 h 170"/>
                <a:gd name="T2" fmla="*/ 8 w 192"/>
                <a:gd name="T3" fmla="*/ 64 h 170"/>
                <a:gd name="T4" fmla="*/ 30 w 192"/>
                <a:gd name="T5" fmla="*/ 137 h 170"/>
                <a:gd name="T6" fmla="*/ 101 w 192"/>
                <a:gd name="T7" fmla="*/ 163 h 170"/>
                <a:gd name="T8" fmla="*/ 163 w 192"/>
                <a:gd name="T9" fmla="*/ 154 h 170"/>
                <a:gd name="T10" fmla="*/ 185 w 192"/>
                <a:gd name="T11" fmla="*/ 85 h 170"/>
                <a:gd name="T12" fmla="*/ 137 w 192"/>
                <a:gd name="T13" fmla="*/ 2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70">
                  <a:moveTo>
                    <a:pt x="137" y="28"/>
                  </a:moveTo>
                  <a:cubicBezTo>
                    <a:pt x="94" y="0"/>
                    <a:pt x="26" y="8"/>
                    <a:pt x="8" y="64"/>
                  </a:cubicBezTo>
                  <a:cubicBezTo>
                    <a:pt x="0" y="90"/>
                    <a:pt x="10" y="119"/>
                    <a:pt x="30" y="137"/>
                  </a:cubicBezTo>
                  <a:cubicBezTo>
                    <a:pt x="49" y="156"/>
                    <a:pt x="75" y="161"/>
                    <a:pt x="101" y="163"/>
                  </a:cubicBezTo>
                  <a:cubicBezTo>
                    <a:pt x="122" y="170"/>
                    <a:pt x="145" y="168"/>
                    <a:pt x="163" y="154"/>
                  </a:cubicBezTo>
                  <a:cubicBezTo>
                    <a:pt x="183" y="138"/>
                    <a:pt x="192" y="110"/>
                    <a:pt x="185" y="85"/>
                  </a:cubicBezTo>
                  <a:cubicBezTo>
                    <a:pt x="178" y="60"/>
                    <a:pt x="158" y="41"/>
                    <a:pt x="137" y="2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42">
              <a:extLst>
                <a:ext uri="{FF2B5EF4-FFF2-40B4-BE49-F238E27FC236}">
                  <a16:creationId xmlns:a16="http://schemas.microsoft.com/office/drawing/2014/main" xmlns="" id="{04A5CCCF-3459-4AFE-BAEB-9F6396829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101" y="1025525"/>
              <a:ext cx="112712" cy="312738"/>
            </a:xfrm>
            <a:custGeom>
              <a:avLst/>
              <a:gdLst>
                <a:gd name="T0" fmla="*/ 44 w 92"/>
                <a:gd name="T1" fmla="*/ 253 h 253"/>
                <a:gd name="T2" fmla="*/ 86 w 92"/>
                <a:gd name="T3" fmla="*/ 211 h 253"/>
                <a:gd name="T4" fmla="*/ 91 w 92"/>
                <a:gd name="T5" fmla="*/ 54 h 253"/>
                <a:gd name="T6" fmla="*/ 7 w 92"/>
                <a:gd name="T7" fmla="*/ 54 h 253"/>
                <a:gd name="T8" fmla="*/ 2 w 92"/>
                <a:gd name="T9" fmla="*/ 211 h 253"/>
                <a:gd name="T10" fmla="*/ 44 w 92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253">
                  <a:moveTo>
                    <a:pt x="44" y="253"/>
                  </a:moveTo>
                  <a:cubicBezTo>
                    <a:pt x="68" y="253"/>
                    <a:pt x="84" y="234"/>
                    <a:pt x="86" y="211"/>
                  </a:cubicBezTo>
                  <a:cubicBezTo>
                    <a:pt x="90" y="159"/>
                    <a:pt x="92" y="106"/>
                    <a:pt x="91" y="54"/>
                  </a:cubicBezTo>
                  <a:cubicBezTo>
                    <a:pt x="90" y="0"/>
                    <a:pt x="6" y="0"/>
                    <a:pt x="7" y="54"/>
                  </a:cubicBezTo>
                  <a:cubicBezTo>
                    <a:pt x="8" y="106"/>
                    <a:pt x="6" y="159"/>
                    <a:pt x="2" y="211"/>
                  </a:cubicBezTo>
                  <a:cubicBezTo>
                    <a:pt x="0" y="234"/>
                    <a:pt x="22" y="253"/>
                    <a:pt x="44" y="253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43">
              <a:extLst>
                <a:ext uri="{FF2B5EF4-FFF2-40B4-BE49-F238E27FC236}">
                  <a16:creationId xmlns:a16="http://schemas.microsoft.com/office/drawing/2014/main" xmlns="" id="{C4F6EB8E-08BA-4886-849F-BB54C2459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1414463"/>
              <a:ext cx="409575" cy="266700"/>
            </a:xfrm>
            <a:custGeom>
              <a:avLst/>
              <a:gdLst>
                <a:gd name="T0" fmla="*/ 253 w 331"/>
                <a:gd name="T1" fmla="*/ 18 h 215"/>
                <a:gd name="T2" fmla="*/ 148 w 331"/>
                <a:gd name="T3" fmla="*/ 87 h 215"/>
                <a:gd name="T4" fmla="*/ 17 w 331"/>
                <a:gd name="T5" fmla="*/ 138 h 215"/>
                <a:gd name="T6" fmla="*/ 17 w 331"/>
                <a:gd name="T7" fmla="*/ 198 h 215"/>
                <a:gd name="T8" fmla="*/ 77 w 331"/>
                <a:gd name="T9" fmla="*/ 198 h 215"/>
                <a:gd name="T10" fmla="*/ 131 w 331"/>
                <a:gd name="T11" fmla="*/ 177 h 215"/>
                <a:gd name="T12" fmla="*/ 194 w 331"/>
                <a:gd name="T13" fmla="*/ 160 h 215"/>
                <a:gd name="T14" fmla="*/ 287 w 331"/>
                <a:gd name="T15" fmla="*/ 103 h 215"/>
                <a:gd name="T16" fmla="*/ 328 w 331"/>
                <a:gd name="T17" fmla="*/ 72 h 215"/>
                <a:gd name="T18" fmla="*/ 312 w 331"/>
                <a:gd name="T19" fmla="*/ 18 h 215"/>
                <a:gd name="T20" fmla="*/ 253 w 331"/>
                <a:gd name="T21" fmla="*/ 1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1" h="215">
                  <a:moveTo>
                    <a:pt x="253" y="18"/>
                  </a:moveTo>
                  <a:cubicBezTo>
                    <a:pt x="225" y="51"/>
                    <a:pt x="190" y="75"/>
                    <a:pt x="148" y="87"/>
                  </a:cubicBezTo>
                  <a:cubicBezTo>
                    <a:pt x="101" y="100"/>
                    <a:pt x="56" y="106"/>
                    <a:pt x="17" y="138"/>
                  </a:cubicBezTo>
                  <a:cubicBezTo>
                    <a:pt x="0" y="153"/>
                    <a:pt x="2" y="183"/>
                    <a:pt x="17" y="198"/>
                  </a:cubicBezTo>
                  <a:cubicBezTo>
                    <a:pt x="35" y="215"/>
                    <a:pt x="59" y="212"/>
                    <a:pt x="77" y="198"/>
                  </a:cubicBezTo>
                  <a:cubicBezTo>
                    <a:pt x="91" y="185"/>
                    <a:pt x="112" y="182"/>
                    <a:pt x="131" y="177"/>
                  </a:cubicBezTo>
                  <a:cubicBezTo>
                    <a:pt x="152" y="172"/>
                    <a:pt x="174" y="168"/>
                    <a:pt x="194" y="160"/>
                  </a:cubicBezTo>
                  <a:cubicBezTo>
                    <a:pt x="229" y="146"/>
                    <a:pt x="260" y="127"/>
                    <a:pt x="287" y="103"/>
                  </a:cubicBezTo>
                  <a:cubicBezTo>
                    <a:pt x="305" y="102"/>
                    <a:pt x="325" y="91"/>
                    <a:pt x="328" y="72"/>
                  </a:cubicBezTo>
                  <a:cubicBezTo>
                    <a:pt x="331" y="50"/>
                    <a:pt x="329" y="34"/>
                    <a:pt x="312" y="18"/>
                  </a:cubicBezTo>
                  <a:cubicBezTo>
                    <a:pt x="297" y="3"/>
                    <a:pt x="267" y="0"/>
                    <a:pt x="253" y="1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44">
              <a:extLst>
                <a:ext uri="{FF2B5EF4-FFF2-40B4-BE49-F238E27FC236}">
                  <a16:creationId xmlns:a16="http://schemas.microsoft.com/office/drawing/2014/main" xmlns="" id="{71980BCD-D37D-46A9-A8D9-5123B5DC4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588" y="671513"/>
              <a:ext cx="1484312" cy="1466850"/>
            </a:xfrm>
            <a:custGeom>
              <a:avLst/>
              <a:gdLst>
                <a:gd name="T0" fmla="*/ 132 w 1200"/>
                <a:gd name="T1" fmla="*/ 879 h 1185"/>
                <a:gd name="T2" fmla="*/ 31 w 1200"/>
                <a:gd name="T3" fmla="*/ 578 h 1185"/>
                <a:gd name="T4" fmla="*/ 89 w 1200"/>
                <a:gd name="T5" fmla="*/ 247 h 1185"/>
                <a:gd name="T6" fmla="*/ 189 w 1200"/>
                <a:gd name="T7" fmla="*/ 120 h 1185"/>
                <a:gd name="T8" fmla="*/ 326 w 1200"/>
                <a:gd name="T9" fmla="*/ 53 h 1185"/>
                <a:gd name="T10" fmla="*/ 672 w 1200"/>
                <a:gd name="T11" fmla="*/ 55 h 1185"/>
                <a:gd name="T12" fmla="*/ 985 w 1200"/>
                <a:gd name="T13" fmla="*/ 195 h 1185"/>
                <a:gd name="T14" fmla="*/ 1146 w 1200"/>
                <a:gd name="T15" fmla="*/ 486 h 1185"/>
                <a:gd name="T16" fmla="*/ 1137 w 1200"/>
                <a:gd name="T17" fmla="*/ 843 h 1185"/>
                <a:gd name="T18" fmla="*/ 1050 w 1200"/>
                <a:gd name="T19" fmla="*/ 993 h 1185"/>
                <a:gd name="T20" fmla="*/ 897 w 1200"/>
                <a:gd name="T21" fmla="*/ 1101 h 1185"/>
                <a:gd name="T22" fmla="*/ 522 w 1200"/>
                <a:gd name="T23" fmla="*/ 1130 h 1185"/>
                <a:gd name="T24" fmla="*/ 192 w 1200"/>
                <a:gd name="T25" fmla="*/ 949 h 1185"/>
                <a:gd name="T26" fmla="*/ 132 w 1200"/>
                <a:gd name="T27" fmla="*/ 879 h 1185"/>
                <a:gd name="T28" fmla="*/ 112 w 1200"/>
                <a:gd name="T29" fmla="*/ 892 h 1185"/>
                <a:gd name="T30" fmla="*/ 423 w 1200"/>
                <a:gd name="T31" fmla="*/ 1124 h 1185"/>
                <a:gd name="T32" fmla="*/ 814 w 1200"/>
                <a:gd name="T33" fmla="*/ 1154 h 1185"/>
                <a:gd name="T34" fmla="*/ 1121 w 1200"/>
                <a:gd name="T35" fmla="*/ 937 h 1185"/>
                <a:gd name="T36" fmla="*/ 1186 w 1200"/>
                <a:gd name="T37" fmla="*/ 576 h 1185"/>
                <a:gd name="T38" fmla="*/ 1142 w 1200"/>
                <a:gd name="T39" fmla="*/ 391 h 1185"/>
                <a:gd name="T40" fmla="*/ 1056 w 1200"/>
                <a:gd name="T41" fmla="*/ 234 h 1185"/>
                <a:gd name="T42" fmla="*/ 768 w 1200"/>
                <a:gd name="T43" fmla="*/ 56 h 1185"/>
                <a:gd name="T44" fmla="*/ 400 w 1200"/>
                <a:gd name="T45" fmla="*/ 15 h 1185"/>
                <a:gd name="T46" fmla="*/ 243 w 1200"/>
                <a:gd name="T47" fmla="*/ 58 h 1185"/>
                <a:gd name="T48" fmla="*/ 114 w 1200"/>
                <a:gd name="T49" fmla="*/ 162 h 1185"/>
                <a:gd name="T50" fmla="*/ 5 w 1200"/>
                <a:gd name="T51" fmla="*/ 489 h 1185"/>
                <a:gd name="T52" fmla="*/ 73 w 1200"/>
                <a:gd name="T53" fmla="*/ 827 h 1185"/>
                <a:gd name="T54" fmla="*/ 112 w 1200"/>
                <a:gd name="T55" fmla="*/ 892 h 1185"/>
                <a:gd name="T56" fmla="*/ 132 w 1200"/>
                <a:gd name="T57" fmla="*/ 879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0" h="1185">
                  <a:moveTo>
                    <a:pt x="132" y="879"/>
                  </a:moveTo>
                  <a:cubicBezTo>
                    <a:pt x="70" y="793"/>
                    <a:pt x="39" y="684"/>
                    <a:pt x="31" y="578"/>
                  </a:cubicBezTo>
                  <a:cubicBezTo>
                    <a:pt x="21" y="466"/>
                    <a:pt x="36" y="348"/>
                    <a:pt x="89" y="247"/>
                  </a:cubicBezTo>
                  <a:cubicBezTo>
                    <a:pt x="114" y="198"/>
                    <a:pt x="147" y="155"/>
                    <a:pt x="189" y="120"/>
                  </a:cubicBezTo>
                  <a:cubicBezTo>
                    <a:pt x="229" y="88"/>
                    <a:pt x="276" y="66"/>
                    <a:pt x="326" y="53"/>
                  </a:cubicBezTo>
                  <a:cubicBezTo>
                    <a:pt x="438" y="23"/>
                    <a:pt x="560" y="31"/>
                    <a:pt x="672" y="55"/>
                  </a:cubicBezTo>
                  <a:cubicBezTo>
                    <a:pt x="783" y="79"/>
                    <a:pt x="897" y="122"/>
                    <a:pt x="985" y="195"/>
                  </a:cubicBezTo>
                  <a:cubicBezTo>
                    <a:pt x="1071" y="268"/>
                    <a:pt x="1120" y="378"/>
                    <a:pt x="1146" y="486"/>
                  </a:cubicBezTo>
                  <a:cubicBezTo>
                    <a:pt x="1175" y="602"/>
                    <a:pt x="1176" y="729"/>
                    <a:pt x="1137" y="843"/>
                  </a:cubicBezTo>
                  <a:cubicBezTo>
                    <a:pt x="1118" y="898"/>
                    <a:pt x="1089" y="950"/>
                    <a:pt x="1050" y="993"/>
                  </a:cubicBezTo>
                  <a:cubicBezTo>
                    <a:pt x="1008" y="1040"/>
                    <a:pt x="954" y="1075"/>
                    <a:pt x="897" y="1101"/>
                  </a:cubicBezTo>
                  <a:cubicBezTo>
                    <a:pt x="780" y="1153"/>
                    <a:pt x="646" y="1158"/>
                    <a:pt x="522" y="1130"/>
                  </a:cubicBezTo>
                  <a:cubicBezTo>
                    <a:pt x="399" y="1101"/>
                    <a:pt x="282" y="1039"/>
                    <a:pt x="192" y="949"/>
                  </a:cubicBezTo>
                  <a:cubicBezTo>
                    <a:pt x="170" y="927"/>
                    <a:pt x="150" y="904"/>
                    <a:pt x="132" y="879"/>
                  </a:cubicBezTo>
                  <a:cubicBezTo>
                    <a:pt x="123" y="867"/>
                    <a:pt x="103" y="879"/>
                    <a:pt x="112" y="892"/>
                  </a:cubicBezTo>
                  <a:cubicBezTo>
                    <a:pt x="189" y="998"/>
                    <a:pt x="300" y="1077"/>
                    <a:pt x="423" y="1124"/>
                  </a:cubicBezTo>
                  <a:cubicBezTo>
                    <a:pt x="546" y="1171"/>
                    <a:pt x="685" y="1185"/>
                    <a:pt x="814" y="1154"/>
                  </a:cubicBezTo>
                  <a:cubicBezTo>
                    <a:pt x="940" y="1123"/>
                    <a:pt x="1055" y="1050"/>
                    <a:pt x="1121" y="937"/>
                  </a:cubicBezTo>
                  <a:cubicBezTo>
                    <a:pt x="1183" y="829"/>
                    <a:pt x="1200" y="698"/>
                    <a:pt x="1186" y="576"/>
                  </a:cubicBezTo>
                  <a:cubicBezTo>
                    <a:pt x="1179" y="512"/>
                    <a:pt x="1165" y="450"/>
                    <a:pt x="1142" y="391"/>
                  </a:cubicBezTo>
                  <a:cubicBezTo>
                    <a:pt x="1121" y="335"/>
                    <a:pt x="1093" y="281"/>
                    <a:pt x="1056" y="234"/>
                  </a:cubicBezTo>
                  <a:cubicBezTo>
                    <a:pt x="986" y="144"/>
                    <a:pt x="875" y="90"/>
                    <a:pt x="768" y="56"/>
                  </a:cubicBezTo>
                  <a:cubicBezTo>
                    <a:pt x="651" y="18"/>
                    <a:pt x="523" y="0"/>
                    <a:pt x="400" y="15"/>
                  </a:cubicBezTo>
                  <a:cubicBezTo>
                    <a:pt x="346" y="21"/>
                    <a:pt x="292" y="34"/>
                    <a:pt x="243" y="58"/>
                  </a:cubicBezTo>
                  <a:cubicBezTo>
                    <a:pt x="193" y="82"/>
                    <a:pt x="149" y="119"/>
                    <a:pt x="114" y="162"/>
                  </a:cubicBezTo>
                  <a:cubicBezTo>
                    <a:pt x="41" y="255"/>
                    <a:pt x="9" y="373"/>
                    <a:pt x="5" y="489"/>
                  </a:cubicBezTo>
                  <a:cubicBezTo>
                    <a:pt x="0" y="604"/>
                    <a:pt x="21" y="723"/>
                    <a:pt x="73" y="827"/>
                  </a:cubicBezTo>
                  <a:cubicBezTo>
                    <a:pt x="84" y="849"/>
                    <a:pt x="97" y="871"/>
                    <a:pt x="112" y="892"/>
                  </a:cubicBezTo>
                  <a:cubicBezTo>
                    <a:pt x="121" y="904"/>
                    <a:pt x="142" y="892"/>
                    <a:pt x="132" y="87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45">
              <a:extLst>
                <a:ext uri="{FF2B5EF4-FFF2-40B4-BE49-F238E27FC236}">
                  <a16:creationId xmlns:a16="http://schemas.microsoft.com/office/drawing/2014/main" xmlns="" id="{E2398343-A3B5-43E8-88FB-B8F80B16C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426" y="804863"/>
              <a:ext cx="1320800" cy="1217613"/>
            </a:xfrm>
            <a:custGeom>
              <a:avLst/>
              <a:gdLst>
                <a:gd name="T0" fmla="*/ 120 w 1068"/>
                <a:gd name="T1" fmla="*/ 746 h 983"/>
                <a:gd name="T2" fmla="*/ 38 w 1068"/>
                <a:gd name="T3" fmla="*/ 449 h 983"/>
                <a:gd name="T4" fmla="*/ 163 w 1068"/>
                <a:gd name="T5" fmla="*/ 147 h 983"/>
                <a:gd name="T6" fmla="*/ 275 w 1068"/>
                <a:gd name="T7" fmla="*/ 57 h 983"/>
                <a:gd name="T8" fmla="*/ 402 w 1068"/>
                <a:gd name="T9" fmla="*/ 28 h 983"/>
                <a:gd name="T10" fmla="*/ 718 w 1068"/>
                <a:gd name="T11" fmla="*/ 62 h 983"/>
                <a:gd name="T12" fmla="*/ 965 w 1068"/>
                <a:gd name="T13" fmla="*/ 264 h 983"/>
                <a:gd name="T14" fmla="*/ 1021 w 1068"/>
                <a:gd name="T15" fmla="*/ 441 h 983"/>
                <a:gd name="T16" fmla="*/ 1028 w 1068"/>
                <a:gd name="T17" fmla="*/ 595 h 983"/>
                <a:gd name="T18" fmla="*/ 925 w 1068"/>
                <a:gd name="T19" fmla="*/ 823 h 983"/>
                <a:gd name="T20" fmla="*/ 712 w 1068"/>
                <a:gd name="T21" fmla="*/ 939 h 983"/>
                <a:gd name="T22" fmla="*/ 444 w 1068"/>
                <a:gd name="T23" fmla="*/ 934 h 983"/>
                <a:gd name="T24" fmla="*/ 178 w 1068"/>
                <a:gd name="T25" fmla="*/ 800 h 983"/>
                <a:gd name="T26" fmla="*/ 120 w 1068"/>
                <a:gd name="T27" fmla="*/ 746 h 983"/>
                <a:gd name="T28" fmla="*/ 103 w 1068"/>
                <a:gd name="T29" fmla="*/ 763 h 983"/>
                <a:gd name="T30" fmla="*/ 372 w 1068"/>
                <a:gd name="T31" fmla="*/ 937 h 983"/>
                <a:gd name="T32" fmla="*/ 657 w 1068"/>
                <a:gd name="T33" fmla="*/ 972 h 983"/>
                <a:gd name="T34" fmla="*/ 902 w 1068"/>
                <a:gd name="T35" fmla="*/ 877 h 983"/>
                <a:gd name="T36" fmla="*/ 1041 w 1068"/>
                <a:gd name="T37" fmla="*/ 662 h 983"/>
                <a:gd name="T38" fmla="*/ 1018 w 1068"/>
                <a:gd name="T39" fmla="*/ 335 h 983"/>
                <a:gd name="T40" fmla="*/ 933 w 1068"/>
                <a:gd name="T41" fmla="*/ 172 h 983"/>
                <a:gd name="T42" fmla="*/ 800 w 1068"/>
                <a:gd name="T43" fmla="*/ 70 h 983"/>
                <a:gd name="T44" fmla="*/ 468 w 1068"/>
                <a:gd name="T45" fmla="*/ 1 h 983"/>
                <a:gd name="T46" fmla="*/ 322 w 1068"/>
                <a:gd name="T47" fmla="*/ 17 h 983"/>
                <a:gd name="T48" fmla="*/ 195 w 1068"/>
                <a:gd name="T49" fmla="*/ 80 h 983"/>
                <a:gd name="T50" fmla="*/ 28 w 1068"/>
                <a:gd name="T51" fmla="*/ 368 h 983"/>
                <a:gd name="T52" fmla="*/ 55 w 1068"/>
                <a:gd name="T53" fmla="*/ 699 h 983"/>
                <a:gd name="T54" fmla="*/ 103 w 1068"/>
                <a:gd name="T55" fmla="*/ 763 h 983"/>
                <a:gd name="T56" fmla="*/ 120 w 1068"/>
                <a:gd name="T57" fmla="*/ 746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68" h="983">
                  <a:moveTo>
                    <a:pt x="120" y="746"/>
                  </a:moveTo>
                  <a:cubicBezTo>
                    <a:pt x="44" y="668"/>
                    <a:pt x="26" y="553"/>
                    <a:pt x="38" y="449"/>
                  </a:cubicBezTo>
                  <a:cubicBezTo>
                    <a:pt x="50" y="341"/>
                    <a:pt x="93" y="231"/>
                    <a:pt x="163" y="147"/>
                  </a:cubicBezTo>
                  <a:cubicBezTo>
                    <a:pt x="194" y="110"/>
                    <a:pt x="231" y="77"/>
                    <a:pt x="275" y="57"/>
                  </a:cubicBezTo>
                  <a:cubicBezTo>
                    <a:pt x="314" y="39"/>
                    <a:pt x="360" y="32"/>
                    <a:pt x="402" y="28"/>
                  </a:cubicBezTo>
                  <a:cubicBezTo>
                    <a:pt x="508" y="18"/>
                    <a:pt x="618" y="28"/>
                    <a:pt x="718" y="62"/>
                  </a:cubicBezTo>
                  <a:cubicBezTo>
                    <a:pt x="822" y="97"/>
                    <a:pt x="917" y="163"/>
                    <a:pt x="965" y="264"/>
                  </a:cubicBezTo>
                  <a:cubicBezTo>
                    <a:pt x="991" y="319"/>
                    <a:pt x="1009" y="380"/>
                    <a:pt x="1021" y="441"/>
                  </a:cubicBezTo>
                  <a:cubicBezTo>
                    <a:pt x="1030" y="491"/>
                    <a:pt x="1034" y="543"/>
                    <a:pt x="1028" y="595"/>
                  </a:cubicBezTo>
                  <a:cubicBezTo>
                    <a:pt x="1020" y="680"/>
                    <a:pt x="985" y="762"/>
                    <a:pt x="925" y="823"/>
                  </a:cubicBezTo>
                  <a:cubicBezTo>
                    <a:pt x="868" y="883"/>
                    <a:pt x="792" y="920"/>
                    <a:pt x="712" y="939"/>
                  </a:cubicBezTo>
                  <a:cubicBezTo>
                    <a:pt x="624" y="959"/>
                    <a:pt x="531" y="955"/>
                    <a:pt x="444" y="934"/>
                  </a:cubicBezTo>
                  <a:cubicBezTo>
                    <a:pt x="347" y="910"/>
                    <a:pt x="256" y="863"/>
                    <a:pt x="178" y="800"/>
                  </a:cubicBezTo>
                  <a:cubicBezTo>
                    <a:pt x="158" y="783"/>
                    <a:pt x="138" y="765"/>
                    <a:pt x="120" y="746"/>
                  </a:cubicBezTo>
                  <a:cubicBezTo>
                    <a:pt x="109" y="735"/>
                    <a:pt x="92" y="752"/>
                    <a:pt x="103" y="763"/>
                  </a:cubicBezTo>
                  <a:cubicBezTo>
                    <a:pt x="178" y="840"/>
                    <a:pt x="270" y="900"/>
                    <a:pt x="372" y="937"/>
                  </a:cubicBezTo>
                  <a:cubicBezTo>
                    <a:pt x="462" y="969"/>
                    <a:pt x="561" y="983"/>
                    <a:pt x="657" y="972"/>
                  </a:cubicBezTo>
                  <a:cubicBezTo>
                    <a:pt x="745" y="962"/>
                    <a:pt x="831" y="932"/>
                    <a:pt x="902" y="877"/>
                  </a:cubicBezTo>
                  <a:cubicBezTo>
                    <a:pt x="971" y="823"/>
                    <a:pt x="1020" y="747"/>
                    <a:pt x="1041" y="662"/>
                  </a:cubicBezTo>
                  <a:cubicBezTo>
                    <a:pt x="1068" y="554"/>
                    <a:pt x="1052" y="440"/>
                    <a:pt x="1018" y="335"/>
                  </a:cubicBezTo>
                  <a:cubicBezTo>
                    <a:pt x="999" y="276"/>
                    <a:pt x="975" y="219"/>
                    <a:pt x="933" y="172"/>
                  </a:cubicBezTo>
                  <a:cubicBezTo>
                    <a:pt x="897" y="129"/>
                    <a:pt x="850" y="95"/>
                    <a:pt x="800" y="70"/>
                  </a:cubicBezTo>
                  <a:cubicBezTo>
                    <a:pt x="698" y="20"/>
                    <a:pt x="581" y="0"/>
                    <a:pt x="468" y="1"/>
                  </a:cubicBezTo>
                  <a:cubicBezTo>
                    <a:pt x="419" y="1"/>
                    <a:pt x="370" y="6"/>
                    <a:pt x="322" y="17"/>
                  </a:cubicBezTo>
                  <a:cubicBezTo>
                    <a:pt x="275" y="27"/>
                    <a:pt x="233" y="49"/>
                    <a:pt x="195" y="80"/>
                  </a:cubicBezTo>
                  <a:cubicBezTo>
                    <a:pt x="110" y="152"/>
                    <a:pt x="55" y="261"/>
                    <a:pt x="28" y="368"/>
                  </a:cubicBezTo>
                  <a:cubicBezTo>
                    <a:pt x="1" y="476"/>
                    <a:pt x="0" y="599"/>
                    <a:pt x="55" y="699"/>
                  </a:cubicBezTo>
                  <a:cubicBezTo>
                    <a:pt x="68" y="723"/>
                    <a:pt x="84" y="744"/>
                    <a:pt x="103" y="763"/>
                  </a:cubicBezTo>
                  <a:cubicBezTo>
                    <a:pt x="113" y="774"/>
                    <a:pt x="130" y="757"/>
                    <a:pt x="120" y="7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46">
              <a:extLst>
                <a:ext uri="{FF2B5EF4-FFF2-40B4-BE49-F238E27FC236}">
                  <a16:creationId xmlns:a16="http://schemas.microsoft.com/office/drawing/2014/main" xmlns="" id="{5A95B4C9-41AE-42ED-B732-43780E324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1663" y="1355725"/>
              <a:ext cx="247650" cy="201613"/>
            </a:xfrm>
            <a:custGeom>
              <a:avLst/>
              <a:gdLst>
                <a:gd name="T0" fmla="*/ 71 w 200"/>
                <a:gd name="T1" fmla="*/ 131 h 163"/>
                <a:gd name="T2" fmla="*/ 29 w 200"/>
                <a:gd name="T3" fmla="*/ 67 h 163"/>
                <a:gd name="T4" fmla="*/ 29 w 200"/>
                <a:gd name="T5" fmla="*/ 47 h 163"/>
                <a:gd name="T6" fmla="*/ 44 w 200"/>
                <a:gd name="T7" fmla="*/ 32 h 163"/>
                <a:gd name="T8" fmla="*/ 91 w 200"/>
                <a:gd name="T9" fmla="*/ 25 h 163"/>
                <a:gd name="T10" fmla="*/ 170 w 200"/>
                <a:gd name="T11" fmla="*/ 56 h 163"/>
                <a:gd name="T12" fmla="*/ 174 w 200"/>
                <a:gd name="T13" fmla="*/ 101 h 163"/>
                <a:gd name="T14" fmla="*/ 151 w 200"/>
                <a:gd name="T15" fmla="*/ 130 h 163"/>
                <a:gd name="T16" fmla="*/ 60 w 200"/>
                <a:gd name="T17" fmla="*/ 119 h 163"/>
                <a:gd name="T18" fmla="*/ 43 w 200"/>
                <a:gd name="T19" fmla="*/ 136 h 163"/>
                <a:gd name="T20" fmla="*/ 153 w 200"/>
                <a:gd name="T21" fmla="*/ 154 h 163"/>
                <a:gd name="T22" fmla="*/ 194 w 200"/>
                <a:gd name="T23" fmla="*/ 121 h 163"/>
                <a:gd name="T24" fmla="*/ 196 w 200"/>
                <a:gd name="T25" fmla="*/ 64 h 163"/>
                <a:gd name="T26" fmla="*/ 167 w 200"/>
                <a:gd name="T27" fmla="*/ 14 h 163"/>
                <a:gd name="T28" fmla="*/ 107 w 200"/>
                <a:gd name="T29" fmla="*/ 0 h 163"/>
                <a:gd name="T30" fmla="*/ 5 w 200"/>
                <a:gd name="T31" fmla="*/ 47 h 163"/>
                <a:gd name="T32" fmla="*/ 59 w 200"/>
                <a:gd name="T33" fmla="*/ 152 h 163"/>
                <a:gd name="T34" fmla="*/ 71 w 200"/>
                <a:gd name="T35" fmla="*/ 13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0" h="163">
                  <a:moveTo>
                    <a:pt x="71" y="131"/>
                  </a:moveTo>
                  <a:cubicBezTo>
                    <a:pt x="47" y="119"/>
                    <a:pt x="32" y="94"/>
                    <a:pt x="29" y="67"/>
                  </a:cubicBezTo>
                  <a:cubicBezTo>
                    <a:pt x="28" y="61"/>
                    <a:pt x="28" y="53"/>
                    <a:pt x="29" y="47"/>
                  </a:cubicBezTo>
                  <a:cubicBezTo>
                    <a:pt x="31" y="38"/>
                    <a:pt x="36" y="35"/>
                    <a:pt x="44" y="32"/>
                  </a:cubicBezTo>
                  <a:cubicBezTo>
                    <a:pt x="59" y="27"/>
                    <a:pt x="75" y="25"/>
                    <a:pt x="91" y="25"/>
                  </a:cubicBezTo>
                  <a:cubicBezTo>
                    <a:pt x="119" y="23"/>
                    <a:pt x="159" y="23"/>
                    <a:pt x="170" y="56"/>
                  </a:cubicBezTo>
                  <a:cubicBezTo>
                    <a:pt x="174" y="70"/>
                    <a:pt x="175" y="86"/>
                    <a:pt x="174" y="101"/>
                  </a:cubicBezTo>
                  <a:cubicBezTo>
                    <a:pt x="173" y="117"/>
                    <a:pt x="167" y="126"/>
                    <a:pt x="151" y="130"/>
                  </a:cubicBezTo>
                  <a:cubicBezTo>
                    <a:pt x="122" y="137"/>
                    <a:pt x="85" y="141"/>
                    <a:pt x="60" y="119"/>
                  </a:cubicBezTo>
                  <a:cubicBezTo>
                    <a:pt x="49" y="109"/>
                    <a:pt x="32" y="126"/>
                    <a:pt x="43" y="136"/>
                  </a:cubicBezTo>
                  <a:cubicBezTo>
                    <a:pt x="74" y="163"/>
                    <a:pt x="115" y="162"/>
                    <a:pt x="153" y="154"/>
                  </a:cubicBezTo>
                  <a:cubicBezTo>
                    <a:pt x="172" y="150"/>
                    <a:pt x="188" y="141"/>
                    <a:pt x="194" y="121"/>
                  </a:cubicBezTo>
                  <a:cubicBezTo>
                    <a:pt x="200" y="104"/>
                    <a:pt x="198" y="82"/>
                    <a:pt x="196" y="64"/>
                  </a:cubicBezTo>
                  <a:cubicBezTo>
                    <a:pt x="193" y="44"/>
                    <a:pt x="184" y="26"/>
                    <a:pt x="167" y="14"/>
                  </a:cubicBezTo>
                  <a:cubicBezTo>
                    <a:pt x="150" y="2"/>
                    <a:pt x="128" y="0"/>
                    <a:pt x="107" y="0"/>
                  </a:cubicBezTo>
                  <a:cubicBezTo>
                    <a:pt x="72" y="0"/>
                    <a:pt x="10" y="1"/>
                    <a:pt x="5" y="47"/>
                  </a:cubicBezTo>
                  <a:cubicBezTo>
                    <a:pt x="0" y="88"/>
                    <a:pt x="23" y="133"/>
                    <a:pt x="59" y="152"/>
                  </a:cubicBezTo>
                  <a:cubicBezTo>
                    <a:pt x="73" y="159"/>
                    <a:pt x="85" y="139"/>
                    <a:pt x="71" y="13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47">
              <a:extLst>
                <a:ext uri="{FF2B5EF4-FFF2-40B4-BE49-F238E27FC236}">
                  <a16:creationId xmlns:a16="http://schemas.microsoft.com/office/drawing/2014/main" xmlns="" id="{0D756283-BF98-4FC4-9917-94B2A2D4D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626" y="1030288"/>
              <a:ext cx="76200" cy="333375"/>
            </a:xfrm>
            <a:custGeom>
              <a:avLst/>
              <a:gdLst>
                <a:gd name="T0" fmla="*/ 29 w 62"/>
                <a:gd name="T1" fmla="*/ 247 h 269"/>
                <a:gd name="T2" fmla="*/ 24 w 62"/>
                <a:gd name="T3" fmla="*/ 131 h 269"/>
                <a:gd name="T4" fmla="*/ 24 w 62"/>
                <a:gd name="T5" fmla="*/ 75 h 269"/>
                <a:gd name="T6" fmla="*/ 27 w 62"/>
                <a:gd name="T7" fmla="*/ 48 h 269"/>
                <a:gd name="T8" fmla="*/ 30 w 62"/>
                <a:gd name="T9" fmla="*/ 37 h 269"/>
                <a:gd name="T10" fmla="*/ 33 w 62"/>
                <a:gd name="T11" fmla="*/ 31 h 269"/>
                <a:gd name="T12" fmla="*/ 25 w 62"/>
                <a:gd name="T13" fmla="*/ 29 h 269"/>
                <a:gd name="T14" fmla="*/ 28 w 62"/>
                <a:gd name="T15" fmla="*/ 41 h 269"/>
                <a:gd name="T16" fmla="*/ 29 w 62"/>
                <a:gd name="T17" fmla="*/ 52 h 269"/>
                <a:gd name="T18" fmla="*/ 32 w 62"/>
                <a:gd name="T19" fmla="*/ 82 h 269"/>
                <a:gd name="T20" fmla="*/ 36 w 62"/>
                <a:gd name="T21" fmla="*/ 140 h 269"/>
                <a:gd name="T22" fmla="*/ 37 w 62"/>
                <a:gd name="T23" fmla="*/ 198 h 269"/>
                <a:gd name="T24" fmla="*/ 34 w 62"/>
                <a:gd name="T25" fmla="*/ 222 h 269"/>
                <a:gd name="T26" fmla="*/ 27 w 62"/>
                <a:gd name="T27" fmla="*/ 234 h 269"/>
                <a:gd name="T28" fmla="*/ 23 w 62"/>
                <a:gd name="T29" fmla="*/ 238 h 269"/>
                <a:gd name="T30" fmla="*/ 24 w 62"/>
                <a:gd name="T31" fmla="*/ 239 h 269"/>
                <a:gd name="T32" fmla="*/ 12 w 62"/>
                <a:gd name="T33" fmla="*/ 259 h 269"/>
                <a:gd name="T34" fmla="*/ 47 w 62"/>
                <a:gd name="T35" fmla="*/ 247 h 269"/>
                <a:gd name="T36" fmla="*/ 58 w 62"/>
                <a:gd name="T37" fmla="*/ 226 h 269"/>
                <a:gd name="T38" fmla="*/ 61 w 62"/>
                <a:gd name="T39" fmla="*/ 198 h 269"/>
                <a:gd name="T40" fmla="*/ 56 w 62"/>
                <a:gd name="T41" fmla="*/ 80 h 269"/>
                <a:gd name="T42" fmla="*/ 49 w 62"/>
                <a:gd name="T43" fmla="*/ 25 h 269"/>
                <a:gd name="T44" fmla="*/ 18 w 62"/>
                <a:gd name="T45" fmla="*/ 12 h 269"/>
                <a:gd name="T46" fmla="*/ 2 w 62"/>
                <a:gd name="T47" fmla="*/ 57 h 269"/>
                <a:gd name="T48" fmla="*/ 0 w 62"/>
                <a:gd name="T49" fmla="*/ 112 h 269"/>
                <a:gd name="T50" fmla="*/ 5 w 62"/>
                <a:gd name="T51" fmla="*/ 247 h 269"/>
                <a:gd name="T52" fmla="*/ 29 w 62"/>
                <a:gd name="T53" fmla="*/ 247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" h="269">
                  <a:moveTo>
                    <a:pt x="29" y="247"/>
                  </a:moveTo>
                  <a:cubicBezTo>
                    <a:pt x="27" y="209"/>
                    <a:pt x="25" y="170"/>
                    <a:pt x="24" y="131"/>
                  </a:cubicBezTo>
                  <a:cubicBezTo>
                    <a:pt x="24" y="112"/>
                    <a:pt x="24" y="94"/>
                    <a:pt x="24" y="75"/>
                  </a:cubicBezTo>
                  <a:cubicBezTo>
                    <a:pt x="25" y="66"/>
                    <a:pt x="26" y="57"/>
                    <a:pt x="27" y="48"/>
                  </a:cubicBezTo>
                  <a:cubicBezTo>
                    <a:pt x="28" y="45"/>
                    <a:pt x="29" y="41"/>
                    <a:pt x="30" y="37"/>
                  </a:cubicBezTo>
                  <a:cubicBezTo>
                    <a:pt x="31" y="35"/>
                    <a:pt x="32" y="33"/>
                    <a:pt x="33" y="31"/>
                  </a:cubicBezTo>
                  <a:cubicBezTo>
                    <a:pt x="37" y="28"/>
                    <a:pt x="34" y="27"/>
                    <a:pt x="25" y="29"/>
                  </a:cubicBezTo>
                  <a:cubicBezTo>
                    <a:pt x="24" y="30"/>
                    <a:pt x="27" y="38"/>
                    <a:pt x="28" y="41"/>
                  </a:cubicBezTo>
                  <a:cubicBezTo>
                    <a:pt x="28" y="44"/>
                    <a:pt x="29" y="48"/>
                    <a:pt x="29" y="52"/>
                  </a:cubicBezTo>
                  <a:cubicBezTo>
                    <a:pt x="30" y="62"/>
                    <a:pt x="31" y="72"/>
                    <a:pt x="32" y="82"/>
                  </a:cubicBezTo>
                  <a:cubicBezTo>
                    <a:pt x="34" y="101"/>
                    <a:pt x="35" y="121"/>
                    <a:pt x="36" y="140"/>
                  </a:cubicBezTo>
                  <a:cubicBezTo>
                    <a:pt x="36" y="159"/>
                    <a:pt x="37" y="179"/>
                    <a:pt x="37" y="198"/>
                  </a:cubicBezTo>
                  <a:cubicBezTo>
                    <a:pt x="37" y="207"/>
                    <a:pt x="38" y="214"/>
                    <a:pt x="34" y="222"/>
                  </a:cubicBezTo>
                  <a:cubicBezTo>
                    <a:pt x="32" y="226"/>
                    <a:pt x="29" y="230"/>
                    <a:pt x="27" y="234"/>
                  </a:cubicBezTo>
                  <a:cubicBezTo>
                    <a:pt x="26" y="236"/>
                    <a:pt x="24" y="237"/>
                    <a:pt x="23" y="238"/>
                  </a:cubicBezTo>
                  <a:cubicBezTo>
                    <a:pt x="21" y="240"/>
                    <a:pt x="21" y="240"/>
                    <a:pt x="24" y="239"/>
                  </a:cubicBezTo>
                  <a:cubicBezTo>
                    <a:pt x="12" y="230"/>
                    <a:pt x="0" y="251"/>
                    <a:pt x="12" y="259"/>
                  </a:cubicBezTo>
                  <a:cubicBezTo>
                    <a:pt x="26" y="269"/>
                    <a:pt x="39" y="258"/>
                    <a:pt x="47" y="247"/>
                  </a:cubicBezTo>
                  <a:cubicBezTo>
                    <a:pt x="51" y="241"/>
                    <a:pt x="55" y="233"/>
                    <a:pt x="58" y="226"/>
                  </a:cubicBezTo>
                  <a:cubicBezTo>
                    <a:pt x="62" y="217"/>
                    <a:pt x="61" y="208"/>
                    <a:pt x="61" y="198"/>
                  </a:cubicBezTo>
                  <a:cubicBezTo>
                    <a:pt x="60" y="159"/>
                    <a:pt x="59" y="120"/>
                    <a:pt x="56" y="80"/>
                  </a:cubicBezTo>
                  <a:cubicBezTo>
                    <a:pt x="55" y="62"/>
                    <a:pt x="54" y="42"/>
                    <a:pt x="49" y="25"/>
                  </a:cubicBezTo>
                  <a:cubicBezTo>
                    <a:pt x="45" y="11"/>
                    <a:pt x="31" y="0"/>
                    <a:pt x="18" y="12"/>
                  </a:cubicBezTo>
                  <a:cubicBezTo>
                    <a:pt x="6" y="23"/>
                    <a:pt x="4" y="42"/>
                    <a:pt x="2" y="57"/>
                  </a:cubicBezTo>
                  <a:cubicBezTo>
                    <a:pt x="0" y="75"/>
                    <a:pt x="0" y="93"/>
                    <a:pt x="0" y="112"/>
                  </a:cubicBezTo>
                  <a:cubicBezTo>
                    <a:pt x="1" y="157"/>
                    <a:pt x="2" y="202"/>
                    <a:pt x="5" y="247"/>
                  </a:cubicBezTo>
                  <a:cubicBezTo>
                    <a:pt x="6" y="263"/>
                    <a:pt x="30" y="263"/>
                    <a:pt x="29" y="24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48">
              <a:extLst>
                <a:ext uri="{FF2B5EF4-FFF2-40B4-BE49-F238E27FC236}">
                  <a16:creationId xmlns:a16="http://schemas.microsoft.com/office/drawing/2014/main" xmlns="" id="{81D628C0-F67D-47B9-A023-25C331138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450975"/>
              <a:ext cx="379412" cy="231775"/>
            </a:xfrm>
            <a:custGeom>
              <a:avLst/>
              <a:gdLst>
                <a:gd name="T0" fmla="*/ 265 w 306"/>
                <a:gd name="T1" fmla="*/ 7 h 188"/>
                <a:gd name="T2" fmla="*/ 9 w 306"/>
                <a:gd name="T3" fmla="*/ 152 h 188"/>
                <a:gd name="T4" fmla="*/ 12 w 306"/>
                <a:gd name="T5" fmla="*/ 174 h 188"/>
                <a:gd name="T6" fmla="*/ 109 w 306"/>
                <a:gd name="T7" fmla="*/ 159 h 188"/>
                <a:gd name="T8" fmla="*/ 208 w 306"/>
                <a:gd name="T9" fmla="*/ 111 h 188"/>
                <a:gd name="T10" fmla="*/ 258 w 306"/>
                <a:gd name="T11" fmla="*/ 90 h 188"/>
                <a:gd name="T12" fmla="*/ 300 w 306"/>
                <a:gd name="T13" fmla="*/ 65 h 188"/>
                <a:gd name="T14" fmla="*/ 305 w 306"/>
                <a:gd name="T15" fmla="*/ 45 h 188"/>
                <a:gd name="T16" fmla="*/ 300 w 306"/>
                <a:gd name="T17" fmla="*/ 25 h 188"/>
                <a:gd name="T18" fmla="*/ 293 w 306"/>
                <a:gd name="T19" fmla="*/ 6 h 188"/>
                <a:gd name="T20" fmla="*/ 273 w 306"/>
                <a:gd name="T21" fmla="*/ 4 h 188"/>
                <a:gd name="T22" fmla="*/ 285 w 306"/>
                <a:gd name="T23" fmla="*/ 24 h 188"/>
                <a:gd name="T24" fmla="*/ 276 w 306"/>
                <a:gd name="T25" fmla="*/ 26 h 188"/>
                <a:gd name="T26" fmla="*/ 276 w 306"/>
                <a:gd name="T27" fmla="*/ 29 h 188"/>
                <a:gd name="T28" fmla="*/ 278 w 306"/>
                <a:gd name="T29" fmla="*/ 37 h 188"/>
                <a:gd name="T30" fmla="*/ 281 w 306"/>
                <a:gd name="T31" fmla="*/ 52 h 188"/>
                <a:gd name="T32" fmla="*/ 266 w 306"/>
                <a:gd name="T33" fmla="*/ 60 h 188"/>
                <a:gd name="T34" fmla="*/ 247 w 306"/>
                <a:gd name="T35" fmla="*/ 69 h 188"/>
                <a:gd name="T36" fmla="*/ 168 w 306"/>
                <a:gd name="T37" fmla="*/ 102 h 188"/>
                <a:gd name="T38" fmla="*/ 96 w 306"/>
                <a:gd name="T39" fmla="*/ 139 h 188"/>
                <a:gd name="T40" fmla="*/ 19 w 306"/>
                <a:gd name="T41" fmla="*/ 151 h 188"/>
                <a:gd name="T42" fmla="*/ 21 w 306"/>
                <a:gd name="T43" fmla="*/ 173 h 188"/>
                <a:gd name="T44" fmla="*/ 277 w 306"/>
                <a:gd name="T45" fmla="*/ 28 h 188"/>
                <a:gd name="T46" fmla="*/ 265 w 306"/>
                <a:gd name="T47" fmla="*/ 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6" h="188">
                  <a:moveTo>
                    <a:pt x="265" y="7"/>
                  </a:moveTo>
                  <a:cubicBezTo>
                    <a:pt x="179" y="53"/>
                    <a:pt x="91" y="97"/>
                    <a:pt x="9" y="152"/>
                  </a:cubicBezTo>
                  <a:cubicBezTo>
                    <a:pt x="0" y="158"/>
                    <a:pt x="3" y="170"/>
                    <a:pt x="12" y="174"/>
                  </a:cubicBezTo>
                  <a:cubicBezTo>
                    <a:pt x="45" y="188"/>
                    <a:pt x="80" y="175"/>
                    <a:pt x="109" y="159"/>
                  </a:cubicBezTo>
                  <a:cubicBezTo>
                    <a:pt x="142" y="141"/>
                    <a:pt x="174" y="125"/>
                    <a:pt x="208" y="111"/>
                  </a:cubicBezTo>
                  <a:cubicBezTo>
                    <a:pt x="225" y="104"/>
                    <a:pt x="241" y="97"/>
                    <a:pt x="258" y="90"/>
                  </a:cubicBezTo>
                  <a:cubicBezTo>
                    <a:pt x="272" y="84"/>
                    <a:pt x="291" y="78"/>
                    <a:pt x="300" y="65"/>
                  </a:cubicBezTo>
                  <a:cubicBezTo>
                    <a:pt x="305" y="59"/>
                    <a:pt x="306" y="52"/>
                    <a:pt x="305" y="45"/>
                  </a:cubicBezTo>
                  <a:cubicBezTo>
                    <a:pt x="304" y="38"/>
                    <a:pt x="300" y="32"/>
                    <a:pt x="300" y="25"/>
                  </a:cubicBezTo>
                  <a:cubicBezTo>
                    <a:pt x="299" y="17"/>
                    <a:pt x="299" y="11"/>
                    <a:pt x="293" y="6"/>
                  </a:cubicBezTo>
                  <a:cubicBezTo>
                    <a:pt x="287" y="1"/>
                    <a:pt x="280" y="0"/>
                    <a:pt x="273" y="4"/>
                  </a:cubicBezTo>
                  <a:cubicBezTo>
                    <a:pt x="259" y="10"/>
                    <a:pt x="271" y="31"/>
                    <a:pt x="285" y="24"/>
                  </a:cubicBezTo>
                  <a:cubicBezTo>
                    <a:pt x="278" y="20"/>
                    <a:pt x="275" y="21"/>
                    <a:pt x="276" y="26"/>
                  </a:cubicBezTo>
                  <a:cubicBezTo>
                    <a:pt x="276" y="27"/>
                    <a:pt x="276" y="28"/>
                    <a:pt x="276" y="29"/>
                  </a:cubicBezTo>
                  <a:cubicBezTo>
                    <a:pt x="276" y="32"/>
                    <a:pt x="277" y="35"/>
                    <a:pt x="278" y="37"/>
                  </a:cubicBezTo>
                  <a:cubicBezTo>
                    <a:pt x="279" y="42"/>
                    <a:pt x="283" y="47"/>
                    <a:pt x="281" y="52"/>
                  </a:cubicBezTo>
                  <a:cubicBezTo>
                    <a:pt x="278" y="56"/>
                    <a:pt x="270" y="58"/>
                    <a:pt x="266" y="60"/>
                  </a:cubicBezTo>
                  <a:cubicBezTo>
                    <a:pt x="260" y="63"/>
                    <a:pt x="254" y="66"/>
                    <a:pt x="247" y="69"/>
                  </a:cubicBezTo>
                  <a:cubicBezTo>
                    <a:pt x="221" y="80"/>
                    <a:pt x="195" y="90"/>
                    <a:pt x="168" y="102"/>
                  </a:cubicBezTo>
                  <a:cubicBezTo>
                    <a:pt x="143" y="112"/>
                    <a:pt x="120" y="126"/>
                    <a:pt x="96" y="139"/>
                  </a:cubicBezTo>
                  <a:cubicBezTo>
                    <a:pt x="72" y="152"/>
                    <a:pt x="45" y="162"/>
                    <a:pt x="19" y="151"/>
                  </a:cubicBezTo>
                  <a:cubicBezTo>
                    <a:pt x="20" y="158"/>
                    <a:pt x="21" y="166"/>
                    <a:pt x="21" y="173"/>
                  </a:cubicBezTo>
                  <a:cubicBezTo>
                    <a:pt x="103" y="118"/>
                    <a:pt x="191" y="74"/>
                    <a:pt x="277" y="28"/>
                  </a:cubicBezTo>
                  <a:cubicBezTo>
                    <a:pt x="291" y="20"/>
                    <a:pt x="279" y="0"/>
                    <a:pt x="265" y="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49">
              <a:extLst>
                <a:ext uri="{FF2B5EF4-FFF2-40B4-BE49-F238E27FC236}">
                  <a16:creationId xmlns:a16="http://schemas.microsoft.com/office/drawing/2014/main" xmlns="" id="{DDC4C648-DBCA-400D-8124-2A79B6541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995363"/>
              <a:ext cx="120650" cy="95250"/>
            </a:xfrm>
            <a:custGeom>
              <a:avLst/>
              <a:gdLst>
                <a:gd name="T0" fmla="*/ 14 w 98"/>
                <a:gd name="T1" fmla="*/ 28 h 76"/>
                <a:gd name="T2" fmla="*/ 69 w 98"/>
                <a:gd name="T3" fmla="*/ 66 h 76"/>
                <a:gd name="T4" fmla="*/ 86 w 98"/>
                <a:gd name="T5" fmla="*/ 49 h 76"/>
                <a:gd name="T6" fmla="*/ 26 w 98"/>
                <a:gd name="T7" fmla="*/ 8 h 76"/>
                <a:gd name="T8" fmla="*/ 14 w 98"/>
                <a:gd name="T9" fmla="*/ 2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14" y="28"/>
                  </a:moveTo>
                  <a:cubicBezTo>
                    <a:pt x="33" y="39"/>
                    <a:pt x="51" y="52"/>
                    <a:pt x="69" y="66"/>
                  </a:cubicBezTo>
                  <a:cubicBezTo>
                    <a:pt x="81" y="76"/>
                    <a:pt x="98" y="59"/>
                    <a:pt x="86" y="49"/>
                  </a:cubicBezTo>
                  <a:cubicBezTo>
                    <a:pt x="67" y="34"/>
                    <a:pt x="47" y="20"/>
                    <a:pt x="26" y="8"/>
                  </a:cubicBezTo>
                  <a:cubicBezTo>
                    <a:pt x="12" y="0"/>
                    <a:pt x="0" y="21"/>
                    <a:pt x="14" y="2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50">
              <a:extLst>
                <a:ext uri="{FF2B5EF4-FFF2-40B4-BE49-F238E27FC236}">
                  <a16:creationId xmlns:a16="http://schemas.microsoft.com/office/drawing/2014/main" xmlns="" id="{0FFCFFE8-D626-4517-9DC5-6E5BB6554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501" y="881063"/>
              <a:ext cx="74612" cy="112713"/>
            </a:xfrm>
            <a:custGeom>
              <a:avLst/>
              <a:gdLst>
                <a:gd name="T0" fmla="*/ 8 w 61"/>
                <a:gd name="T1" fmla="*/ 26 h 91"/>
                <a:gd name="T2" fmla="*/ 35 w 61"/>
                <a:gd name="T3" fmla="*/ 76 h 91"/>
                <a:gd name="T4" fmla="*/ 58 w 61"/>
                <a:gd name="T5" fmla="*/ 69 h 91"/>
                <a:gd name="T6" fmla="*/ 28 w 61"/>
                <a:gd name="T7" fmla="*/ 14 h 91"/>
                <a:gd name="T8" fmla="*/ 8 w 61"/>
                <a:gd name="T9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1">
                  <a:moveTo>
                    <a:pt x="8" y="26"/>
                  </a:moveTo>
                  <a:cubicBezTo>
                    <a:pt x="17" y="41"/>
                    <a:pt x="32" y="57"/>
                    <a:pt x="35" y="76"/>
                  </a:cubicBezTo>
                  <a:cubicBezTo>
                    <a:pt x="38" y="91"/>
                    <a:pt x="61" y="84"/>
                    <a:pt x="58" y="69"/>
                  </a:cubicBezTo>
                  <a:cubicBezTo>
                    <a:pt x="55" y="49"/>
                    <a:pt x="39" y="31"/>
                    <a:pt x="28" y="14"/>
                  </a:cubicBezTo>
                  <a:cubicBezTo>
                    <a:pt x="20" y="0"/>
                    <a:pt x="0" y="12"/>
                    <a:pt x="8" y="2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51">
              <a:extLst>
                <a:ext uri="{FF2B5EF4-FFF2-40B4-BE49-F238E27FC236}">
                  <a16:creationId xmlns:a16="http://schemas.microsoft.com/office/drawing/2014/main" xmlns="" id="{BCDECEDE-8BF3-4692-992A-A8311A448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738" y="887413"/>
              <a:ext cx="57150" cy="96838"/>
            </a:xfrm>
            <a:custGeom>
              <a:avLst/>
              <a:gdLst>
                <a:gd name="T0" fmla="*/ 30 w 46"/>
                <a:gd name="T1" fmla="*/ 66 h 79"/>
                <a:gd name="T2" fmla="*/ 41 w 46"/>
                <a:gd name="T3" fmla="*/ 42 h 79"/>
                <a:gd name="T4" fmla="*/ 46 w 46"/>
                <a:gd name="T5" fmla="*/ 15 h 79"/>
                <a:gd name="T6" fmla="*/ 22 w 46"/>
                <a:gd name="T7" fmla="*/ 15 h 79"/>
                <a:gd name="T8" fmla="*/ 18 w 46"/>
                <a:gd name="T9" fmla="*/ 35 h 79"/>
                <a:gd name="T10" fmla="*/ 10 w 46"/>
                <a:gd name="T11" fmla="*/ 54 h 79"/>
                <a:gd name="T12" fmla="*/ 30 w 46"/>
                <a:gd name="T13" fmla="*/ 6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9">
                  <a:moveTo>
                    <a:pt x="30" y="66"/>
                  </a:moveTo>
                  <a:cubicBezTo>
                    <a:pt x="36" y="60"/>
                    <a:pt x="38" y="50"/>
                    <a:pt x="41" y="42"/>
                  </a:cubicBezTo>
                  <a:cubicBezTo>
                    <a:pt x="43" y="33"/>
                    <a:pt x="46" y="24"/>
                    <a:pt x="46" y="15"/>
                  </a:cubicBezTo>
                  <a:cubicBezTo>
                    <a:pt x="45" y="0"/>
                    <a:pt x="21" y="0"/>
                    <a:pt x="22" y="15"/>
                  </a:cubicBezTo>
                  <a:cubicBezTo>
                    <a:pt x="22" y="22"/>
                    <a:pt x="20" y="29"/>
                    <a:pt x="18" y="35"/>
                  </a:cubicBezTo>
                  <a:cubicBezTo>
                    <a:pt x="16" y="42"/>
                    <a:pt x="14" y="49"/>
                    <a:pt x="10" y="54"/>
                  </a:cubicBezTo>
                  <a:cubicBezTo>
                    <a:pt x="0" y="67"/>
                    <a:pt x="21" y="79"/>
                    <a:pt x="30" y="6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52">
              <a:extLst>
                <a:ext uri="{FF2B5EF4-FFF2-40B4-BE49-F238E27FC236}">
                  <a16:creationId xmlns:a16="http://schemas.microsoft.com/office/drawing/2014/main" xmlns="" id="{B9680051-EE41-4DDA-8DE4-3664D3E68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325" y="995363"/>
              <a:ext cx="90487" cy="88900"/>
            </a:xfrm>
            <a:custGeom>
              <a:avLst/>
              <a:gdLst>
                <a:gd name="T0" fmla="*/ 21 w 73"/>
                <a:gd name="T1" fmla="*/ 67 h 72"/>
                <a:gd name="T2" fmla="*/ 61 w 73"/>
                <a:gd name="T3" fmla="*/ 27 h 72"/>
                <a:gd name="T4" fmla="*/ 44 w 73"/>
                <a:gd name="T5" fmla="*/ 10 h 72"/>
                <a:gd name="T6" fmla="*/ 4 w 73"/>
                <a:gd name="T7" fmla="*/ 50 h 72"/>
                <a:gd name="T8" fmla="*/ 4 w 73"/>
                <a:gd name="T9" fmla="*/ 67 h 72"/>
                <a:gd name="T10" fmla="*/ 21 w 73"/>
                <a:gd name="T11" fmla="*/ 6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72">
                  <a:moveTo>
                    <a:pt x="21" y="67"/>
                  </a:moveTo>
                  <a:cubicBezTo>
                    <a:pt x="33" y="53"/>
                    <a:pt x="46" y="39"/>
                    <a:pt x="61" y="27"/>
                  </a:cubicBezTo>
                  <a:cubicBezTo>
                    <a:pt x="73" y="17"/>
                    <a:pt x="56" y="0"/>
                    <a:pt x="44" y="10"/>
                  </a:cubicBezTo>
                  <a:cubicBezTo>
                    <a:pt x="29" y="22"/>
                    <a:pt x="16" y="36"/>
                    <a:pt x="4" y="50"/>
                  </a:cubicBezTo>
                  <a:cubicBezTo>
                    <a:pt x="0" y="55"/>
                    <a:pt x="0" y="62"/>
                    <a:pt x="4" y="67"/>
                  </a:cubicBezTo>
                  <a:cubicBezTo>
                    <a:pt x="9" y="72"/>
                    <a:pt x="17" y="72"/>
                    <a:pt x="21" y="6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53">
              <a:extLst>
                <a:ext uri="{FF2B5EF4-FFF2-40B4-BE49-F238E27FC236}">
                  <a16:creationId xmlns:a16="http://schemas.microsoft.com/office/drawing/2014/main" xmlns="" id="{E2581E9D-4C39-44C0-BFFD-E71F200E0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6325" y="1243013"/>
              <a:ext cx="120650" cy="66675"/>
            </a:xfrm>
            <a:custGeom>
              <a:avLst/>
              <a:gdLst>
                <a:gd name="T0" fmla="*/ 15 w 98"/>
                <a:gd name="T1" fmla="*/ 54 h 54"/>
                <a:gd name="T2" fmla="*/ 86 w 98"/>
                <a:gd name="T3" fmla="*/ 30 h 54"/>
                <a:gd name="T4" fmla="*/ 74 w 98"/>
                <a:gd name="T5" fmla="*/ 9 h 54"/>
                <a:gd name="T6" fmla="*/ 15 w 98"/>
                <a:gd name="T7" fmla="*/ 30 h 54"/>
                <a:gd name="T8" fmla="*/ 15 w 9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4">
                  <a:moveTo>
                    <a:pt x="15" y="54"/>
                  </a:moveTo>
                  <a:cubicBezTo>
                    <a:pt x="41" y="53"/>
                    <a:pt x="65" y="45"/>
                    <a:pt x="86" y="30"/>
                  </a:cubicBezTo>
                  <a:cubicBezTo>
                    <a:pt x="98" y="21"/>
                    <a:pt x="86" y="0"/>
                    <a:pt x="74" y="9"/>
                  </a:cubicBezTo>
                  <a:cubicBezTo>
                    <a:pt x="57" y="22"/>
                    <a:pt x="37" y="29"/>
                    <a:pt x="15" y="30"/>
                  </a:cubicBezTo>
                  <a:cubicBezTo>
                    <a:pt x="0" y="30"/>
                    <a:pt x="0" y="54"/>
                    <a:pt x="15" y="5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54">
              <a:extLst>
                <a:ext uri="{FF2B5EF4-FFF2-40B4-BE49-F238E27FC236}">
                  <a16:creationId xmlns:a16="http://schemas.microsoft.com/office/drawing/2014/main" xmlns="" id="{7CEC6BD0-AB2B-49AC-9202-026ADFC99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413" y="1546225"/>
              <a:ext cx="66675" cy="66675"/>
            </a:xfrm>
            <a:custGeom>
              <a:avLst/>
              <a:gdLst>
                <a:gd name="T0" fmla="*/ 2 w 54"/>
                <a:gd name="T1" fmla="*/ 17 h 54"/>
                <a:gd name="T2" fmla="*/ 35 w 54"/>
                <a:gd name="T3" fmla="*/ 52 h 54"/>
                <a:gd name="T4" fmla="*/ 51 w 54"/>
                <a:gd name="T5" fmla="*/ 47 h 54"/>
                <a:gd name="T6" fmla="*/ 47 w 54"/>
                <a:gd name="T7" fmla="*/ 31 h 54"/>
                <a:gd name="T8" fmla="*/ 25 w 54"/>
                <a:gd name="T9" fmla="*/ 11 h 54"/>
                <a:gd name="T10" fmla="*/ 11 w 54"/>
                <a:gd name="T11" fmla="*/ 2 h 54"/>
                <a:gd name="T12" fmla="*/ 2 w 54"/>
                <a:gd name="T13" fmla="*/ 1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54">
                  <a:moveTo>
                    <a:pt x="2" y="17"/>
                  </a:moveTo>
                  <a:cubicBezTo>
                    <a:pt x="9" y="32"/>
                    <a:pt x="19" y="45"/>
                    <a:pt x="35" y="52"/>
                  </a:cubicBezTo>
                  <a:cubicBezTo>
                    <a:pt x="40" y="54"/>
                    <a:pt x="47" y="53"/>
                    <a:pt x="51" y="47"/>
                  </a:cubicBezTo>
                  <a:cubicBezTo>
                    <a:pt x="54" y="42"/>
                    <a:pt x="53" y="34"/>
                    <a:pt x="47" y="31"/>
                  </a:cubicBezTo>
                  <a:cubicBezTo>
                    <a:pt x="37" y="27"/>
                    <a:pt x="29" y="20"/>
                    <a:pt x="25" y="11"/>
                  </a:cubicBezTo>
                  <a:cubicBezTo>
                    <a:pt x="23" y="5"/>
                    <a:pt x="17" y="0"/>
                    <a:pt x="11" y="2"/>
                  </a:cubicBezTo>
                  <a:cubicBezTo>
                    <a:pt x="5" y="4"/>
                    <a:pt x="0" y="11"/>
                    <a:pt x="2" y="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55">
              <a:extLst>
                <a:ext uri="{FF2B5EF4-FFF2-40B4-BE49-F238E27FC236}">
                  <a16:creationId xmlns:a16="http://schemas.microsoft.com/office/drawing/2014/main" xmlns="" id="{0862FF82-9203-4C54-BDD2-C235C2ABE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1550" y="1724025"/>
              <a:ext cx="114300" cy="103188"/>
            </a:xfrm>
            <a:custGeom>
              <a:avLst/>
              <a:gdLst>
                <a:gd name="T0" fmla="*/ 9 w 92"/>
                <a:gd name="T1" fmla="*/ 25 h 84"/>
                <a:gd name="T2" fmla="*/ 66 w 92"/>
                <a:gd name="T3" fmla="*/ 76 h 84"/>
                <a:gd name="T4" fmla="*/ 78 w 92"/>
                <a:gd name="T5" fmla="*/ 56 h 84"/>
                <a:gd name="T6" fmla="*/ 30 w 92"/>
                <a:gd name="T7" fmla="*/ 12 h 84"/>
                <a:gd name="T8" fmla="*/ 9 w 92"/>
                <a:gd name="T9" fmla="*/ 2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4">
                  <a:moveTo>
                    <a:pt x="9" y="25"/>
                  </a:moveTo>
                  <a:cubicBezTo>
                    <a:pt x="24" y="46"/>
                    <a:pt x="43" y="64"/>
                    <a:pt x="66" y="76"/>
                  </a:cubicBezTo>
                  <a:cubicBezTo>
                    <a:pt x="80" y="84"/>
                    <a:pt x="92" y="63"/>
                    <a:pt x="78" y="56"/>
                  </a:cubicBezTo>
                  <a:cubicBezTo>
                    <a:pt x="59" y="45"/>
                    <a:pt x="42" y="31"/>
                    <a:pt x="30" y="12"/>
                  </a:cubicBezTo>
                  <a:cubicBezTo>
                    <a:pt x="21" y="0"/>
                    <a:pt x="0" y="12"/>
                    <a:pt x="9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56">
              <a:extLst>
                <a:ext uri="{FF2B5EF4-FFF2-40B4-BE49-F238E27FC236}">
                  <a16:creationId xmlns:a16="http://schemas.microsoft.com/office/drawing/2014/main" xmlns="" id="{A0B79C0F-5861-492C-92FB-9A9F35D8A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6125" y="1824038"/>
              <a:ext cx="34925" cy="120650"/>
            </a:xfrm>
            <a:custGeom>
              <a:avLst/>
              <a:gdLst>
                <a:gd name="T0" fmla="*/ 4 w 29"/>
                <a:gd name="T1" fmla="*/ 15 h 97"/>
                <a:gd name="T2" fmla="*/ 1 w 29"/>
                <a:gd name="T3" fmla="*/ 82 h 97"/>
                <a:gd name="T4" fmla="*/ 25 w 29"/>
                <a:gd name="T5" fmla="*/ 82 h 97"/>
                <a:gd name="T6" fmla="*/ 28 w 29"/>
                <a:gd name="T7" fmla="*/ 15 h 97"/>
                <a:gd name="T8" fmla="*/ 4 w 29"/>
                <a:gd name="T9" fmla="*/ 1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7">
                  <a:moveTo>
                    <a:pt x="4" y="15"/>
                  </a:moveTo>
                  <a:cubicBezTo>
                    <a:pt x="3" y="37"/>
                    <a:pt x="2" y="59"/>
                    <a:pt x="1" y="82"/>
                  </a:cubicBezTo>
                  <a:cubicBezTo>
                    <a:pt x="0" y="97"/>
                    <a:pt x="24" y="97"/>
                    <a:pt x="25" y="82"/>
                  </a:cubicBezTo>
                  <a:cubicBezTo>
                    <a:pt x="26" y="59"/>
                    <a:pt x="27" y="37"/>
                    <a:pt x="28" y="15"/>
                  </a:cubicBezTo>
                  <a:cubicBezTo>
                    <a:pt x="29" y="0"/>
                    <a:pt x="5" y="0"/>
                    <a:pt x="4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57">
              <a:extLst>
                <a:ext uri="{FF2B5EF4-FFF2-40B4-BE49-F238E27FC236}">
                  <a16:creationId xmlns:a16="http://schemas.microsoft.com/office/drawing/2014/main" xmlns="" id="{45E1C32D-6264-4088-A81E-6AD6DCDB1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1779588"/>
              <a:ext cx="74612" cy="111125"/>
            </a:xfrm>
            <a:custGeom>
              <a:avLst/>
              <a:gdLst>
                <a:gd name="T0" fmla="*/ 29 w 60"/>
                <a:gd name="T1" fmla="*/ 77 h 90"/>
                <a:gd name="T2" fmla="*/ 56 w 60"/>
                <a:gd name="T3" fmla="*/ 22 h 90"/>
                <a:gd name="T4" fmla="*/ 32 w 60"/>
                <a:gd name="T5" fmla="*/ 15 h 90"/>
                <a:gd name="T6" fmla="*/ 8 w 60"/>
                <a:gd name="T7" fmla="*/ 65 h 90"/>
                <a:gd name="T8" fmla="*/ 29 w 60"/>
                <a:gd name="T9" fmla="*/ 7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90">
                  <a:moveTo>
                    <a:pt x="29" y="77"/>
                  </a:moveTo>
                  <a:cubicBezTo>
                    <a:pt x="41" y="61"/>
                    <a:pt x="50" y="42"/>
                    <a:pt x="56" y="22"/>
                  </a:cubicBezTo>
                  <a:cubicBezTo>
                    <a:pt x="60" y="7"/>
                    <a:pt x="36" y="0"/>
                    <a:pt x="32" y="15"/>
                  </a:cubicBezTo>
                  <a:cubicBezTo>
                    <a:pt x="27" y="34"/>
                    <a:pt x="19" y="50"/>
                    <a:pt x="8" y="65"/>
                  </a:cubicBezTo>
                  <a:cubicBezTo>
                    <a:pt x="0" y="78"/>
                    <a:pt x="20" y="90"/>
                    <a:pt x="29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58">
              <a:extLst>
                <a:ext uri="{FF2B5EF4-FFF2-40B4-BE49-F238E27FC236}">
                  <a16:creationId xmlns:a16="http://schemas.microsoft.com/office/drawing/2014/main" xmlns="" id="{FA256E45-CE7B-4D14-A421-38EF4233A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670050"/>
              <a:ext cx="123825" cy="106363"/>
            </a:xfrm>
            <a:custGeom>
              <a:avLst/>
              <a:gdLst>
                <a:gd name="T0" fmla="*/ 24 w 100"/>
                <a:gd name="T1" fmla="*/ 77 h 86"/>
                <a:gd name="T2" fmla="*/ 88 w 100"/>
                <a:gd name="T3" fmla="*/ 30 h 86"/>
                <a:gd name="T4" fmla="*/ 75 w 100"/>
                <a:gd name="T5" fmla="*/ 9 h 86"/>
                <a:gd name="T6" fmla="*/ 12 w 100"/>
                <a:gd name="T7" fmla="*/ 56 h 86"/>
                <a:gd name="T8" fmla="*/ 24 w 100"/>
                <a:gd name="T9" fmla="*/ 7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86">
                  <a:moveTo>
                    <a:pt x="24" y="77"/>
                  </a:moveTo>
                  <a:cubicBezTo>
                    <a:pt x="45" y="61"/>
                    <a:pt x="66" y="45"/>
                    <a:pt x="88" y="30"/>
                  </a:cubicBezTo>
                  <a:cubicBezTo>
                    <a:pt x="100" y="21"/>
                    <a:pt x="88" y="0"/>
                    <a:pt x="75" y="9"/>
                  </a:cubicBezTo>
                  <a:cubicBezTo>
                    <a:pt x="54" y="25"/>
                    <a:pt x="33" y="40"/>
                    <a:pt x="12" y="56"/>
                  </a:cubicBezTo>
                  <a:cubicBezTo>
                    <a:pt x="0" y="65"/>
                    <a:pt x="12" y="86"/>
                    <a:pt x="24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59">
              <a:extLst>
                <a:ext uri="{FF2B5EF4-FFF2-40B4-BE49-F238E27FC236}">
                  <a16:creationId xmlns:a16="http://schemas.microsoft.com/office/drawing/2014/main" xmlns="" id="{98655F4E-63D7-4BB2-B409-AC46CD9B1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26" y="1438275"/>
              <a:ext cx="127000" cy="66675"/>
            </a:xfrm>
            <a:custGeom>
              <a:avLst/>
              <a:gdLst>
                <a:gd name="T0" fmla="*/ 21 w 102"/>
                <a:gd name="T1" fmla="*/ 49 h 54"/>
                <a:gd name="T2" fmla="*/ 87 w 102"/>
                <a:gd name="T3" fmla="*/ 28 h 54"/>
                <a:gd name="T4" fmla="*/ 81 w 102"/>
                <a:gd name="T5" fmla="*/ 5 h 54"/>
                <a:gd name="T6" fmla="*/ 15 w 102"/>
                <a:gd name="T7" fmla="*/ 26 h 54"/>
                <a:gd name="T8" fmla="*/ 21 w 102"/>
                <a:gd name="T9" fmla="*/ 4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4">
                  <a:moveTo>
                    <a:pt x="21" y="49"/>
                  </a:moveTo>
                  <a:cubicBezTo>
                    <a:pt x="43" y="42"/>
                    <a:pt x="65" y="35"/>
                    <a:pt x="87" y="28"/>
                  </a:cubicBezTo>
                  <a:cubicBezTo>
                    <a:pt x="102" y="23"/>
                    <a:pt x="95" y="0"/>
                    <a:pt x="81" y="5"/>
                  </a:cubicBezTo>
                  <a:cubicBezTo>
                    <a:pt x="59" y="12"/>
                    <a:pt x="37" y="19"/>
                    <a:pt x="15" y="26"/>
                  </a:cubicBezTo>
                  <a:cubicBezTo>
                    <a:pt x="0" y="31"/>
                    <a:pt x="6" y="54"/>
                    <a:pt x="21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60">
              <a:extLst>
                <a:ext uri="{FF2B5EF4-FFF2-40B4-BE49-F238E27FC236}">
                  <a16:creationId xmlns:a16="http://schemas.microsoft.com/office/drawing/2014/main" xmlns="" id="{57CDCD00-B442-4C57-8FEF-EEDC4BCE6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851" y="1220788"/>
              <a:ext cx="139700" cy="60325"/>
            </a:xfrm>
            <a:custGeom>
              <a:avLst/>
              <a:gdLst>
                <a:gd name="T0" fmla="*/ 14 w 113"/>
                <a:gd name="T1" fmla="*/ 29 h 49"/>
                <a:gd name="T2" fmla="*/ 98 w 113"/>
                <a:gd name="T3" fmla="*/ 48 h 49"/>
                <a:gd name="T4" fmla="*/ 98 w 113"/>
                <a:gd name="T5" fmla="*/ 24 h 49"/>
                <a:gd name="T6" fmla="*/ 20 w 113"/>
                <a:gd name="T7" fmla="*/ 5 h 49"/>
                <a:gd name="T8" fmla="*/ 14 w 113"/>
                <a:gd name="T9" fmla="*/ 2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49">
                  <a:moveTo>
                    <a:pt x="14" y="29"/>
                  </a:moveTo>
                  <a:cubicBezTo>
                    <a:pt x="41" y="39"/>
                    <a:pt x="69" y="45"/>
                    <a:pt x="98" y="48"/>
                  </a:cubicBezTo>
                  <a:cubicBezTo>
                    <a:pt x="113" y="49"/>
                    <a:pt x="113" y="25"/>
                    <a:pt x="98" y="24"/>
                  </a:cubicBezTo>
                  <a:cubicBezTo>
                    <a:pt x="71" y="21"/>
                    <a:pt x="45" y="15"/>
                    <a:pt x="20" y="5"/>
                  </a:cubicBezTo>
                  <a:cubicBezTo>
                    <a:pt x="6" y="0"/>
                    <a:pt x="0" y="23"/>
                    <a:pt x="14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61">
              <a:extLst>
                <a:ext uri="{FF2B5EF4-FFF2-40B4-BE49-F238E27FC236}">
                  <a16:creationId xmlns:a16="http://schemas.microsoft.com/office/drawing/2014/main" xmlns="" id="{AD8BCE0D-58D5-4301-8533-D337A098E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1" y="460375"/>
              <a:ext cx="290512" cy="223838"/>
            </a:xfrm>
            <a:custGeom>
              <a:avLst/>
              <a:gdLst>
                <a:gd name="T0" fmla="*/ 54 w 234"/>
                <a:gd name="T1" fmla="*/ 151 h 180"/>
                <a:gd name="T2" fmla="*/ 38 w 234"/>
                <a:gd name="T3" fmla="*/ 66 h 180"/>
                <a:gd name="T4" fmla="*/ 65 w 234"/>
                <a:gd name="T5" fmla="*/ 33 h 180"/>
                <a:gd name="T6" fmla="*/ 119 w 234"/>
                <a:gd name="T7" fmla="*/ 26 h 180"/>
                <a:gd name="T8" fmla="*/ 192 w 234"/>
                <a:gd name="T9" fmla="*/ 44 h 180"/>
                <a:gd name="T10" fmla="*/ 161 w 234"/>
                <a:gd name="T11" fmla="*/ 114 h 180"/>
                <a:gd name="T12" fmla="*/ 111 w 234"/>
                <a:gd name="T13" fmla="*/ 135 h 180"/>
                <a:gd name="T14" fmla="*/ 86 w 234"/>
                <a:gd name="T15" fmla="*/ 140 h 180"/>
                <a:gd name="T16" fmla="*/ 61 w 234"/>
                <a:gd name="T17" fmla="*/ 147 h 180"/>
                <a:gd name="T18" fmla="*/ 73 w 234"/>
                <a:gd name="T19" fmla="*/ 168 h 180"/>
                <a:gd name="T20" fmla="*/ 98 w 234"/>
                <a:gd name="T21" fmla="*/ 163 h 180"/>
                <a:gd name="T22" fmla="*/ 130 w 234"/>
                <a:gd name="T23" fmla="*/ 154 h 180"/>
                <a:gd name="T24" fmla="*/ 184 w 234"/>
                <a:gd name="T25" fmla="*/ 128 h 180"/>
                <a:gd name="T26" fmla="*/ 213 w 234"/>
                <a:gd name="T27" fmla="*/ 33 h 180"/>
                <a:gd name="T28" fmla="*/ 119 w 234"/>
                <a:gd name="T29" fmla="*/ 2 h 180"/>
                <a:gd name="T30" fmla="*/ 56 w 234"/>
                <a:gd name="T31" fmla="*/ 11 h 180"/>
                <a:gd name="T32" fmla="*/ 18 w 234"/>
                <a:gd name="T33" fmla="*/ 52 h 180"/>
                <a:gd name="T34" fmla="*/ 41 w 234"/>
                <a:gd name="T35" fmla="*/ 171 h 180"/>
                <a:gd name="T36" fmla="*/ 54 w 234"/>
                <a:gd name="T37" fmla="*/ 15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4" h="180">
                  <a:moveTo>
                    <a:pt x="54" y="151"/>
                  </a:moveTo>
                  <a:cubicBezTo>
                    <a:pt x="25" y="132"/>
                    <a:pt x="26" y="94"/>
                    <a:pt x="38" y="66"/>
                  </a:cubicBezTo>
                  <a:cubicBezTo>
                    <a:pt x="43" y="53"/>
                    <a:pt x="52" y="39"/>
                    <a:pt x="65" y="33"/>
                  </a:cubicBezTo>
                  <a:cubicBezTo>
                    <a:pt x="81" y="25"/>
                    <a:pt x="102" y="26"/>
                    <a:pt x="119" y="26"/>
                  </a:cubicBezTo>
                  <a:cubicBezTo>
                    <a:pt x="142" y="25"/>
                    <a:pt x="177" y="23"/>
                    <a:pt x="192" y="44"/>
                  </a:cubicBezTo>
                  <a:cubicBezTo>
                    <a:pt x="211" y="71"/>
                    <a:pt x="183" y="102"/>
                    <a:pt x="161" y="114"/>
                  </a:cubicBezTo>
                  <a:cubicBezTo>
                    <a:pt x="145" y="123"/>
                    <a:pt x="128" y="129"/>
                    <a:pt x="111" y="135"/>
                  </a:cubicBezTo>
                  <a:cubicBezTo>
                    <a:pt x="103" y="138"/>
                    <a:pt x="95" y="140"/>
                    <a:pt x="86" y="140"/>
                  </a:cubicBezTo>
                  <a:cubicBezTo>
                    <a:pt x="77" y="141"/>
                    <a:pt x="68" y="142"/>
                    <a:pt x="61" y="147"/>
                  </a:cubicBezTo>
                  <a:cubicBezTo>
                    <a:pt x="48" y="155"/>
                    <a:pt x="60" y="176"/>
                    <a:pt x="73" y="168"/>
                  </a:cubicBezTo>
                  <a:cubicBezTo>
                    <a:pt x="80" y="163"/>
                    <a:pt x="90" y="164"/>
                    <a:pt x="98" y="163"/>
                  </a:cubicBezTo>
                  <a:cubicBezTo>
                    <a:pt x="109" y="162"/>
                    <a:pt x="119" y="158"/>
                    <a:pt x="130" y="154"/>
                  </a:cubicBezTo>
                  <a:cubicBezTo>
                    <a:pt x="148" y="147"/>
                    <a:pt x="168" y="140"/>
                    <a:pt x="184" y="128"/>
                  </a:cubicBezTo>
                  <a:cubicBezTo>
                    <a:pt x="213" y="108"/>
                    <a:pt x="234" y="67"/>
                    <a:pt x="213" y="33"/>
                  </a:cubicBezTo>
                  <a:cubicBezTo>
                    <a:pt x="194" y="2"/>
                    <a:pt x="152" y="0"/>
                    <a:pt x="119" y="2"/>
                  </a:cubicBezTo>
                  <a:cubicBezTo>
                    <a:pt x="98" y="2"/>
                    <a:pt x="75" y="2"/>
                    <a:pt x="56" y="11"/>
                  </a:cubicBezTo>
                  <a:cubicBezTo>
                    <a:pt x="38" y="18"/>
                    <a:pt x="26" y="34"/>
                    <a:pt x="18" y="52"/>
                  </a:cubicBezTo>
                  <a:cubicBezTo>
                    <a:pt x="0" y="92"/>
                    <a:pt x="0" y="145"/>
                    <a:pt x="41" y="171"/>
                  </a:cubicBezTo>
                  <a:cubicBezTo>
                    <a:pt x="55" y="180"/>
                    <a:pt x="67" y="159"/>
                    <a:pt x="54" y="15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62">
              <a:extLst>
                <a:ext uri="{FF2B5EF4-FFF2-40B4-BE49-F238E27FC236}">
                  <a16:creationId xmlns:a16="http://schemas.microsoft.com/office/drawing/2014/main" xmlns="" id="{143972F9-8D05-40EA-B4C5-7DBF66DFD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8" y="633413"/>
              <a:ext cx="298450" cy="361950"/>
            </a:xfrm>
            <a:custGeom>
              <a:avLst/>
              <a:gdLst>
                <a:gd name="T0" fmla="*/ 61 w 242"/>
                <a:gd name="T1" fmla="*/ 190 h 293"/>
                <a:gd name="T2" fmla="*/ 32 w 242"/>
                <a:gd name="T3" fmla="*/ 63 h 293"/>
                <a:gd name="T4" fmla="*/ 73 w 242"/>
                <a:gd name="T5" fmla="*/ 26 h 293"/>
                <a:gd name="T6" fmla="*/ 139 w 242"/>
                <a:gd name="T7" fmla="*/ 47 h 293"/>
                <a:gd name="T8" fmla="*/ 191 w 242"/>
                <a:gd name="T9" fmla="*/ 92 h 293"/>
                <a:gd name="T10" fmla="*/ 216 w 242"/>
                <a:gd name="T11" fmla="*/ 150 h 293"/>
                <a:gd name="T12" fmla="*/ 217 w 242"/>
                <a:gd name="T13" fmla="*/ 218 h 293"/>
                <a:gd name="T14" fmla="*/ 191 w 242"/>
                <a:gd name="T15" fmla="*/ 264 h 293"/>
                <a:gd name="T16" fmla="*/ 84 w 242"/>
                <a:gd name="T17" fmla="*/ 218 h 293"/>
                <a:gd name="T18" fmla="*/ 61 w 242"/>
                <a:gd name="T19" fmla="*/ 225 h 293"/>
                <a:gd name="T20" fmla="*/ 178 w 242"/>
                <a:gd name="T21" fmla="*/ 290 h 293"/>
                <a:gd name="T22" fmla="*/ 235 w 242"/>
                <a:gd name="T23" fmla="*/ 255 h 293"/>
                <a:gd name="T24" fmla="*/ 241 w 242"/>
                <a:gd name="T25" fmla="*/ 215 h 293"/>
                <a:gd name="T26" fmla="*/ 242 w 242"/>
                <a:gd name="T27" fmla="*/ 173 h 293"/>
                <a:gd name="T28" fmla="*/ 223 w 242"/>
                <a:gd name="T29" fmla="*/ 96 h 293"/>
                <a:gd name="T30" fmla="*/ 163 w 242"/>
                <a:gd name="T31" fmla="*/ 36 h 293"/>
                <a:gd name="T32" fmla="*/ 87 w 242"/>
                <a:gd name="T33" fmla="*/ 1 h 293"/>
                <a:gd name="T34" fmla="*/ 21 w 242"/>
                <a:gd name="T35" fmla="*/ 35 h 293"/>
                <a:gd name="T36" fmla="*/ 4 w 242"/>
                <a:gd name="T37" fmla="*/ 125 h 293"/>
                <a:gd name="T38" fmla="*/ 44 w 242"/>
                <a:gd name="T39" fmla="*/ 207 h 293"/>
                <a:gd name="T40" fmla="*/ 61 w 242"/>
                <a:gd name="T41" fmla="*/ 19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" h="293">
                  <a:moveTo>
                    <a:pt x="61" y="190"/>
                  </a:moveTo>
                  <a:cubicBezTo>
                    <a:pt x="29" y="161"/>
                    <a:pt x="16" y="103"/>
                    <a:pt x="32" y="63"/>
                  </a:cubicBezTo>
                  <a:cubicBezTo>
                    <a:pt x="40" y="45"/>
                    <a:pt x="54" y="30"/>
                    <a:pt x="73" y="26"/>
                  </a:cubicBezTo>
                  <a:cubicBezTo>
                    <a:pt x="97" y="21"/>
                    <a:pt x="120" y="34"/>
                    <a:pt x="139" y="47"/>
                  </a:cubicBezTo>
                  <a:cubicBezTo>
                    <a:pt x="157" y="60"/>
                    <a:pt x="176" y="75"/>
                    <a:pt x="191" y="92"/>
                  </a:cubicBezTo>
                  <a:cubicBezTo>
                    <a:pt x="205" y="108"/>
                    <a:pt x="212" y="129"/>
                    <a:pt x="216" y="150"/>
                  </a:cubicBezTo>
                  <a:cubicBezTo>
                    <a:pt x="219" y="173"/>
                    <a:pt x="218" y="196"/>
                    <a:pt x="217" y="218"/>
                  </a:cubicBezTo>
                  <a:cubicBezTo>
                    <a:pt x="215" y="239"/>
                    <a:pt x="214" y="258"/>
                    <a:pt x="191" y="264"/>
                  </a:cubicBezTo>
                  <a:cubicBezTo>
                    <a:pt x="154" y="274"/>
                    <a:pt x="99" y="257"/>
                    <a:pt x="84" y="218"/>
                  </a:cubicBezTo>
                  <a:cubicBezTo>
                    <a:pt x="78" y="204"/>
                    <a:pt x="55" y="210"/>
                    <a:pt x="61" y="225"/>
                  </a:cubicBezTo>
                  <a:cubicBezTo>
                    <a:pt x="78" y="270"/>
                    <a:pt x="131" y="293"/>
                    <a:pt x="178" y="290"/>
                  </a:cubicBezTo>
                  <a:cubicBezTo>
                    <a:pt x="202" y="289"/>
                    <a:pt x="226" y="279"/>
                    <a:pt x="235" y="255"/>
                  </a:cubicBezTo>
                  <a:cubicBezTo>
                    <a:pt x="240" y="242"/>
                    <a:pt x="240" y="228"/>
                    <a:pt x="241" y="215"/>
                  </a:cubicBezTo>
                  <a:cubicBezTo>
                    <a:pt x="242" y="201"/>
                    <a:pt x="242" y="187"/>
                    <a:pt x="242" y="173"/>
                  </a:cubicBezTo>
                  <a:cubicBezTo>
                    <a:pt x="241" y="146"/>
                    <a:pt x="236" y="119"/>
                    <a:pt x="223" y="96"/>
                  </a:cubicBezTo>
                  <a:cubicBezTo>
                    <a:pt x="209" y="71"/>
                    <a:pt x="186" y="53"/>
                    <a:pt x="163" y="36"/>
                  </a:cubicBezTo>
                  <a:cubicBezTo>
                    <a:pt x="141" y="18"/>
                    <a:pt x="116" y="2"/>
                    <a:pt x="87" y="1"/>
                  </a:cubicBezTo>
                  <a:cubicBezTo>
                    <a:pt x="60" y="0"/>
                    <a:pt x="36" y="14"/>
                    <a:pt x="21" y="35"/>
                  </a:cubicBezTo>
                  <a:cubicBezTo>
                    <a:pt x="2" y="60"/>
                    <a:pt x="0" y="94"/>
                    <a:pt x="4" y="125"/>
                  </a:cubicBezTo>
                  <a:cubicBezTo>
                    <a:pt x="9" y="155"/>
                    <a:pt x="21" y="186"/>
                    <a:pt x="44" y="207"/>
                  </a:cubicBezTo>
                  <a:cubicBezTo>
                    <a:pt x="55" y="217"/>
                    <a:pt x="72" y="200"/>
                    <a:pt x="61" y="19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63">
              <a:extLst>
                <a:ext uri="{FF2B5EF4-FFF2-40B4-BE49-F238E27FC236}">
                  <a16:creationId xmlns:a16="http://schemas.microsoft.com/office/drawing/2014/main" xmlns="" id="{EFD513A3-AC41-4F26-B769-B91592ED2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1817688"/>
              <a:ext cx="265112" cy="317500"/>
            </a:xfrm>
            <a:custGeom>
              <a:avLst/>
              <a:gdLst>
                <a:gd name="T0" fmla="*/ 167 w 214"/>
                <a:gd name="T1" fmla="*/ 14 h 256"/>
                <a:gd name="T2" fmla="*/ 132 w 214"/>
                <a:gd name="T3" fmla="*/ 64 h 256"/>
                <a:gd name="T4" fmla="*/ 111 w 214"/>
                <a:gd name="T5" fmla="*/ 87 h 256"/>
                <a:gd name="T6" fmla="*/ 102 w 214"/>
                <a:gd name="T7" fmla="*/ 96 h 256"/>
                <a:gd name="T8" fmla="*/ 95 w 214"/>
                <a:gd name="T9" fmla="*/ 102 h 256"/>
                <a:gd name="T10" fmla="*/ 92 w 214"/>
                <a:gd name="T11" fmla="*/ 105 h 256"/>
                <a:gd name="T12" fmla="*/ 92 w 214"/>
                <a:gd name="T13" fmla="*/ 104 h 256"/>
                <a:gd name="T14" fmla="*/ 70 w 214"/>
                <a:gd name="T15" fmla="*/ 92 h 256"/>
                <a:gd name="T16" fmla="*/ 42 w 214"/>
                <a:gd name="T17" fmla="*/ 92 h 256"/>
                <a:gd name="T18" fmla="*/ 7 w 214"/>
                <a:gd name="T19" fmla="*/ 126 h 256"/>
                <a:gd name="T20" fmla="*/ 2 w 214"/>
                <a:gd name="T21" fmla="*/ 177 h 256"/>
                <a:gd name="T22" fmla="*/ 18 w 214"/>
                <a:gd name="T23" fmla="*/ 226 h 256"/>
                <a:gd name="T24" fmla="*/ 113 w 214"/>
                <a:gd name="T25" fmla="*/ 227 h 256"/>
                <a:gd name="T26" fmla="*/ 139 w 214"/>
                <a:gd name="T27" fmla="*/ 179 h 256"/>
                <a:gd name="T28" fmla="*/ 112 w 214"/>
                <a:gd name="T29" fmla="*/ 142 h 256"/>
                <a:gd name="T30" fmla="*/ 115 w 214"/>
                <a:gd name="T31" fmla="*/ 165 h 256"/>
                <a:gd name="T32" fmla="*/ 159 w 214"/>
                <a:gd name="T33" fmla="*/ 127 h 256"/>
                <a:gd name="T34" fmla="*/ 206 w 214"/>
                <a:gd name="T35" fmla="*/ 76 h 256"/>
                <a:gd name="T36" fmla="*/ 194 w 214"/>
                <a:gd name="T37" fmla="*/ 56 h 256"/>
                <a:gd name="T38" fmla="*/ 180 w 214"/>
                <a:gd name="T39" fmla="*/ 68 h 256"/>
                <a:gd name="T40" fmla="*/ 201 w 214"/>
                <a:gd name="T41" fmla="*/ 80 h 256"/>
                <a:gd name="T42" fmla="*/ 200 w 214"/>
                <a:gd name="T43" fmla="*/ 79 h 256"/>
                <a:gd name="T44" fmla="*/ 189 w 214"/>
                <a:gd name="T45" fmla="*/ 59 h 256"/>
                <a:gd name="T46" fmla="*/ 146 w 214"/>
                <a:gd name="T47" fmla="*/ 105 h 256"/>
                <a:gd name="T48" fmla="*/ 109 w 214"/>
                <a:gd name="T49" fmla="*/ 142 h 256"/>
                <a:gd name="T50" fmla="*/ 112 w 214"/>
                <a:gd name="T51" fmla="*/ 166 h 256"/>
                <a:gd name="T52" fmla="*/ 111 w 214"/>
                <a:gd name="T53" fmla="*/ 191 h 256"/>
                <a:gd name="T54" fmla="*/ 83 w 214"/>
                <a:gd name="T55" fmla="*/ 218 h 256"/>
                <a:gd name="T56" fmla="*/ 44 w 214"/>
                <a:gd name="T57" fmla="*/ 218 h 256"/>
                <a:gd name="T58" fmla="*/ 27 w 214"/>
                <a:gd name="T59" fmla="*/ 182 h 256"/>
                <a:gd name="T60" fmla="*/ 47 w 214"/>
                <a:gd name="T61" fmla="*/ 116 h 256"/>
                <a:gd name="T62" fmla="*/ 67 w 214"/>
                <a:gd name="T63" fmla="*/ 116 h 256"/>
                <a:gd name="T64" fmla="*/ 84 w 214"/>
                <a:gd name="T65" fmla="*/ 127 h 256"/>
                <a:gd name="T66" fmla="*/ 120 w 214"/>
                <a:gd name="T67" fmla="*/ 112 h 256"/>
                <a:gd name="T68" fmla="*/ 187 w 214"/>
                <a:gd name="T69" fmla="*/ 26 h 256"/>
                <a:gd name="T70" fmla="*/ 167 w 214"/>
                <a:gd name="T71" fmla="*/ 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56">
                  <a:moveTo>
                    <a:pt x="167" y="14"/>
                  </a:moveTo>
                  <a:cubicBezTo>
                    <a:pt x="156" y="32"/>
                    <a:pt x="145" y="48"/>
                    <a:pt x="132" y="64"/>
                  </a:cubicBezTo>
                  <a:cubicBezTo>
                    <a:pt x="125" y="72"/>
                    <a:pt x="118" y="80"/>
                    <a:pt x="111" y="87"/>
                  </a:cubicBezTo>
                  <a:cubicBezTo>
                    <a:pt x="108" y="90"/>
                    <a:pt x="105" y="93"/>
                    <a:pt x="102" y="96"/>
                  </a:cubicBezTo>
                  <a:cubicBezTo>
                    <a:pt x="100" y="98"/>
                    <a:pt x="98" y="100"/>
                    <a:pt x="95" y="102"/>
                  </a:cubicBezTo>
                  <a:cubicBezTo>
                    <a:pt x="94" y="103"/>
                    <a:pt x="93" y="104"/>
                    <a:pt x="92" y="105"/>
                  </a:cubicBezTo>
                  <a:cubicBezTo>
                    <a:pt x="93" y="105"/>
                    <a:pt x="93" y="105"/>
                    <a:pt x="92" y="104"/>
                  </a:cubicBezTo>
                  <a:cubicBezTo>
                    <a:pt x="85" y="99"/>
                    <a:pt x="79" y="94"/>
                    <a:pt x="70" y="92"/>
                  </a:cubicBezTo>
                  <a:cubicBezTo>
                    <a:pt x="61" y="90"/>
                    <a:pt x="51" y="90"/>
                    <a:pt x="42" y="92"/>
                  </a:cubicBezTo>
                  <a:cubicBezTo>
                    <a:pt x="25" y="97"/>
                    <a:pt x="13" y="110"/>
                    <a:pt x="7" y="126"/>
                  </a:cubicBezTo>
                  <a:cubicBezTo>
                    <a:pt x="1" y="142"/>
                    <a:pt x="0" y="160"/>
                    <a:pt x="2" y="177"/>
                  </a:cubicBezTo>
                  <a:cubicBezTo>
                    <a:pt x="4" y="194"/>
                    <a:pt x="7" y="212"/>
                    <a:pt x="18" y="226"/>
                  </a:cubicBezTo>
                  <a:cubicBezTo>
                    <a:pt x="41" y="256"/>
                    <a:pt x="87" y="249"/>
                    <a:pt x="113" y="227"/>
                  </a:cubicBezTo>
                  <a:cubicBezTo>
                    <a:pt x="127" y="215"/>
                    <a:pt x="138" y="197"/>
                    <a:pt x="139" y="179"/>
                  </a:cubicBezTo>
                  <a:cubicBezTo>
                    <a:pt x="141" y="162"/>
                    <a:pt x="131" y="142"/>
                    <a:pt x="112" y="142"/>
                  </a:cubicBezTo>
                  <a:cubicBezTo>
                    <a:pt x="113" y="150"/>
                    <a:pt x="114" y="158"/>
                    <a:pt x="115" y="165"/>
                  </a:cubicBezTo>
                  <a:cubicBezTo>
                    <a:pt x="134" y="158"/>
                    <a:pt x="147" y="143"/>
                    <a:pt x="159" y="127"/>
                  </a:cubicBezTo>
                  <a:cubicBezTo>
                    <a:pt x="173" y="109"/>
                    <a:pt x="188" y="91"/>
                    <a:pt x="206" y="76"/>
                  </a:cubicBezTo>
                  <a:cubicBezTo>
                    <a:pt x="214" y="68"/>
                    <a:pt x="205" y="51"/>
                    <a:pt x="194" y="56"/>
                  </a:cubicBezTo>
                  <a:cubicBezTo>
                    <a:pt x="188" y="58"/>
                    <a:pt x="183" y="62"/>
                    <a:pt x="180" y="68"/>
                  </a:cubicBezTo>
                  <a:cubicBezTo>
                    <a:pt x="174" y="82"/>
                    <a:pt x="194" y="94"/>
                    <a:pt x="201" y="80"/>
                  </a:cubicBezTo>
                  <a:cubicBezTo>
                    <a:pt x="200" y="80"/>
                    <a:pt x="200" y="79"/>
                    <a:pt x="200" y="79"/>
                  </a:cubicBezTo>
                  <a:cubicBezTo>
                    <a:pt x="197" y="72"/>
                    <a:pt x="193" y="66"/>
                    <a:pt x="189" y="59"/>
                  </a:cubicBezTo>
                  <a:cubicBezTo>
                    <a:pt x="173" y="73"/>
                    <a:pt x="159" y="88"/>
                    <a:pt x="146" y="105"/>
                  </a:cubicBezTo>
                  <a:cubicBezTo>
                    <a:pt x="136" y="119"/>
                    <a:pt x="125" y="136"/>
                    <a:pt x="109" y="142"/>
                  </a:cubicBezTo>
                  <a:cubicBezTo>
                    <a:pt x="97" y="147"/>
                    <a:pt x="98" y="166"/>
                    <a:pt x="112" y="166"/>
                  </a:cubicBezTo>
                  <a:cubicBezTo>
                    <a:pt x="120" y="166"/>
                    <a:pt x="113" y="187"/>
                    <a:pt x="111" y="191"/>
                  </a:cubicBezTo>
                  <a:cubicBezTo>
                    <a:pt x="105" y="203"/>
                    <a:pt x="95" y="212"/>
                    <a:pt x="83" y="218"/>
                  </a:cubicBezTo>
                  <a:cubicBezTo>
                    <a:pt x="71" y="223"/>
                    <a:pt x="56" y="225"/>
                    <a:pt x="44" y="218"/>
                  </a:cubicBezTo>
                  <a:cubicBezTo>
                    <a:pt x="32" y="211"/>
                    <a:pt x="29" y="195"/>
                    <a:pt x="27" y="182"/>
                  </a:cubicBezTo>
                  <a:cubicBezTo>
                    <a:pt x="24" y="161"/>
                    <a:pt x="22" y="125"/>
                    <a:pt x="47" y="116"/>
                  </a:cubicBezTo>
                  <a:cubicBezTo>
                    <a:pt x="53" y="114"/>
                    <a:pt x="60" y="114"/>
                    <a:pt x="67" y="116"/>
                  </a:cubicBezTo>
                  <a:cubicBezTo>
                    <a:pt x="73" y="118"/>
                    <a:pt x="78" y="124"/>
                    <a:pt x="84" y="127"/>
                  </a:cubicBezTo>
                  <a:cubicBezTo>
                    <a:pt x="99" y="134"/>
                    <a:pt x="110" y="121"/>
                    <a:pt x="120" y="112"/>
                  </a:cubicBezTo>
                  <a:cubicBezTo>
                    <a:pt x="146" y="87"/>
                    <a:pt x="169" y="58"/>
                    <a:pt x="187" y="26"/>
                  </a:cubicBezTo>
                  <a:cubicBezTo>
                    <a:pt x="195" y="13"/>
                    <a:pt x="174" y="0"/>
                    <a:pt x="167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64">
              <a:extLst>
                <a:ext uri="{FF2B5EF4-FFF2-40B4-BE49-F238E27FC236}">
                  <a16:creationId xmlns:a16="http://schemas.microsoft.com/office/drawing/2014/main" xmlns="" id="{7230A082-3103-42A9-B8FA-CAA3A4B04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788" y="1997075"/>
              <a:ext cx="236537" cy="287338"/>
            </a:xfrm>
            <a:custGeom>
              <a:avLst/>
              <a:gdLst>
                <a:gd name="T0" fmla="*/ 7 w 191"/>
                <a:gd name="T1" fmla="*/ 40 h 231"/>
                <a:gd name="T2" fmla="*/ 88 w 191"/>
                <a:gd name="T3" fmla="*/ 138 h 231"/>
                <a:gd name="T4" fmla="*/ 100 w 191"/>
                <a:gd name="T5" fmla="*/ 118 h 231"/>
                <a:gd name="T6" fmla="*/ 68 w 191"/>
                <a:gd name="T7" fmla="*/ 129 h 231"/>
                <a:gd name="T8" fmla="*/ 60 w 191"/>
                <a:gd name="T9" fmla="*/ 173 h 231"/>
                <a:gd name="T10" fmla="*/ 107 w 191"/>
                <a:gd name="T11" fmla="*/ 228 h 231"/>
                <a:gd name="T12" fmla="*/ 171 w 191"/>
                <a:gd name="T13" fmla="*/ 177 h 231"/>
                <a:gd name="T14" fmla="*/ 171 w 191"/>
                <a:gd name="T15" fmla="*/ 102 h 231"/>
                <a:gd name="T16" fmla="*/ 104 w 191"/>
                <a:gd name="T17" fmla="*/ 99 h 231"/>
                <a:gd name="T18" fmla="*/ 112 w 191"/>
                <a:gd name="T19" fmla="*/ 120 h 231"/>
                <a:gd name="T20" fmla="*/ 134 w 191"/>
                <a:gd name="T21" fmla="*/ 111 h 231"/>
                <a:gd name="T22" fmla="*/ 134 w 191"/>
                <a:gd name="T23" fmla="*/ 94 h 231"/>
                <a:gd name="T24" fmla="*/ 64 w 191"/>
                <a:gd name="T25" fmla="*/ 12 h 231"/>
                <a:gd name="T26" fmla="*/ 43 w 191"/>
                <a:gd name="T27" fmla="*/ 24 h 231"/>
                <a:gd name="T28" fmla="*/ 117 w 191"/>
                <a:gd name="T29" fmla="*/ 111 h 231"/>
                <a:gd name="T30" fmla="*/ 117 w 191"/>
                <a:gd name="T31" fmla="*/ 94 h 231"/>
                <a:gd name="T32" fmla="*/ 112 w 191"/>
                <a:gd name="T33" fmla="*/ 96 h 231"/>
                <a:gd name="T34" fmla="*/ 121 w 191"/>
                <a:gd name="T35" fmla="*/ 116 h 231"/>
                <a:gd name="T36" fmla="*/ 156 w 191"/>
                <a:gd name="T37" fmla="*/ 122 h 231"/>
                <a:gd name="T38" fmla="*/ 141 w 191"/>
                <a:gd name="T39" fmla="*/ 180 h 231"/>
                <a:gd name="T40" fmla="*/ 90 w 191"/>
                <a:gd name="T41" fmla="*/ 198 h 231"/>
                <a:gd name="T42" fmla="*/ 84 w 191"/>
                <a:gd name="T43" fmla="*/ 166 h 231"/>
                <a:gd name="T44" fmla="*/ 94 w 191"/>
                <a:gd name="T45" fmla="*/ 141 h 231"/>
                <a:gd name="T46" fmla="*/ 105 w 191"/>
                <a:gd name="T47" fmla="*/ 121 h 231"/>
                <a:gd name="T48" fmla="*/ 28 w 191"/>
                <a:gd name="T49" fmla="*/ 28 h 231"/>
                <a:gd name="T50" fmla="*/ 7 w 191"/>
                <a:gd name="T51" fmla="*/ 4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1" h="231">
                  <a:moveTo>
                    <a:pt x="7" y="40"/>
                  </a:moveTo>
                  <a:cubicBezTo>
                    <a:pt x="27" y="78"/>
                    <a:pt x="55" y="112"/>
                    <a:pt x="88" y="138"/>
                  </a:cubicBezTo>
                  <a:cubicBezTo>
                    <a:pt x="92" y="132"/>
                    <a:pt x="96" y="125"/>
                    <a:pt x="100" y="118"/>
                  </a:cubicBezTo>
                  <a:cubicBezTo>
                    <a:pt x="88" y="114"/>
                    <a:pt x="75" y="119"/>
                    <a:pt x="68" y="129"/>
                  </a:cubicBezTo>
                  <a:cubicBezTo>
                    <a:pt x="60" y="142"/>
                    <a:pt x="60" y="159"/>
                    <a:pt x="60" y="173"/>
                  </a:cubicBezTo>
                  <a:cubicBezTo>
                    <a:pt x="60" y="201"/>
                    <a:pt x="75" y="231"/>
                    <a:pt x="107" y="228"/>
                  </a:cubicBezTo>
                  <a:cubicBezTo>
                    <a:pt x="135" y="225"/>
                    <a:pt x="158" y="201"/>
                    <a:pt x="171" y="177"/>
                  </a:cubicBezTo>
                  <a:cubicBezTo>
                    <a:pt x="183" y="155"/>
                    <a:pt x="191" y="123"/>
                    <a:pt x="171" y="102"/>
                  </a:cubicBezTo>
                  <a:cubicBezTo>
                    <a:pt x="153" y="84"/>
                    <a:pt x="123" y="83"/>
                    <a:pt x="104" y="99"/>
                  </a:cubicBezTo>
                  <a:cubicBezTo>
                    <a:pt x="96" y="106"/>
                    <a:pt x="102" y="120"/>
                    <a:pt x="112" y="120"/>
                  </a:cubicBezTo>
                  <a:cubicBezTo>
                    <a:pt x="121" y="119"/>
                    <a:pt x="127" y="116"/>
                    <a:pt x="134" y="111"/>
                  </a:cubicBezTo>
                  <a:cubicBezTo>
                    <a:pt x="139" y="107"/>
                    <a:pt x="138" y="98"/>
                    <a:pt x="134" y="94"/>
                  </a:cubicBezTo>
                  <a:cubicBezTo>
                    <a:pt x="109" y="68"/>
                    <a:pt x="86" y="41"/>
                    <a:pt x="64" y="12"/>
                  </a:cubicBezTo>
                  <a:cubicBezTo>
                    <a:pt x="55" y="0"/>
                    <a:pt x="34" y="12"/>
                    <a:pt x="43" y="24"/>
                  </a:cubicBezTo>
                  <a:cubicBezTo>
                    <a:pt x="66" y="54"/>
                    <a:pt x="91" y="83"/>
                    <a:pt x="117" y="111"/>
                  </a:cubicBezTo>
                  <a:cubicBezTo>
                    <a:pt x="117" y="105"/>
                    <a:pt x="117" y="99"/>
                    <a:pt x="117" y="94"/>
                  </a:cubicBezTo>
                  <a:cubicBezTo>
                    <a:pt x="116" y="95"/>
                    <a:pt x="114" y="96"/>
                    <a:pt x="112" y="96"/>
                  </a:cubicBezTo>
                  <a:cubicBezTo>
                    <a:pt x="115" y="102"/>
                    <a:pt x="118" y="109"/>
                    <a:pt x="121" y="116"/>
                  </a:cubicBezTo>
                  <a:cubicBezTo>
                    <a:pt x="131" y="107"/>
                    <a:pt x="149" y="111"/>
                    <a:pt x="156" y="122"/>
                  </a:cubicBezTo>
                  <a:cubicBezTo>
                    <a:pt x="167" y="140"/>
                    <a:pt x="151" y="166"/>
                    <a:pt x="141" y="180"/>
                  </a:cubicBezTo>
                  <a:cubicBezTo>
                    <a:pt x="131" y="192"/>
                    <a:pt x="105" y="216"/>
                    <a:pt x="90" y="198"/>
                  </a:cubicBezTo>
                  <a:cubicBezTo>
                    <a:pt x="83" y="189"/>
                    <a:pt x="84" y="176"/>
                    <a:pt x="84" y="166"/>
                  </a:cubicBezTo>
                  <a:cubicBezTo>
                    <a:pt x="84" y="160"/>
                    <a:pt x="83" y="138"/>
                    <a:pt x="94" y="141"/>
                  </a:cubicBezTo>
                  <a:cubicBezTo>
                    <a:pt x="105" y="145"/>
                    <a:pt x="115" y="129"/>
                    <a:pt x="105" y="121"/>
                  </a:cubicBezTo>
                  <a:cubicBezTo>
                    <a:pt x="73" y="96"/>
                    <a:pt x="47" y="64"/>
                    <a:pt x="28" y="28"/>
                  </a:cubicBezTo>
                  <a:cubicBezTo>
                    <a:pt x="21" y="14"/>
                    <a:pt x="0" y="26"/>
                    <a:pt x="7" y="4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65">
              <a:extLst>
                <a:ext uri="{FF2B5EF4-FFF2-40B4-BE49-F238E27FC236}">
                  <a16:creationId xmlns:a16="http://schemas.microsoft.com/office/drawing/2014/main" xmlns="" id="{2EC8CFDD-5833-4F22-B2E8-2C42544EF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888" y="1366838"/>
              <a:ext cx="115887" cy="127000"/>
            </a:xfrm>
            <a:custGeom>
              <a:avLst/>
              <a:gdLst>
                <a:gd name="T0" fmla="*/ 28 w 93"/>
                <a:gd name="T1" fmla="*/ 88 h 103"/>
                <a:gd name="T2" fmla="*/ 79 w 93"/>
                <a:gd name="T3" fmla="*/ 28 h 103"/>
                <a:gd name="T4" fmla="*/ 67 w 93"/>
                <a:gd name="T5" fmla="*/ 7 h 103"/>
                <a:gd name="T6" fmla="*/ 5 w 93"/>
                <a:gd name="T7" fmla="*/ 82 h 103"/>
                <a:gd name="T8" fmla="*/ 28 w 93"/>
                <a:gd name="T9" fmla="*/ 8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03">
                  <a:moveTo>
                    <a:pt x="28" y="88"/>
                  </a:moveTo>
                  <a:cubicBezTo>
                    <a:pt x="37" y="62"/>
                    <a:pt x="55" y="41"/>
                    <a:pt x="79" y="28"/>
                  </a:cubicBezTo>
                  <a:cubicBezTo>
                    <a:pt x="93" y="21"/>
                    <a:pt x="81" y="0"/>
                    <a:pt x="67" y="7"/>
                  </a:cubicBezTo>
                  <a:cubicBezTo>
                    <a:pt x="38" y="23"/>
                    <a:pt x="16" y="50"/>
                    <a:pt x="5" y="82"/>
                  </a:cubicBezTo>
                  <a:cubicBezTo>
                    <a:pt x="0" y="96"/>
                    <a:pt x="24" y="103"/>
                    <a:pt x="28" y="8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66">
              <a:extLst>
                <a:ext uri="{FF2B5EF4-FFF2-40B4-BE49-F238E27FC236}">
                  <a16:creationId xmlns:a16="http://schemas.microsoft.com/office/drawing/2014/main" xmlns="" id="{0959D9D3-F4E5-4D81-83E2-F8357D872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751" y="1377950"/>
              <a:ext cx="119062" cy="130175"/>
            </a:xfrm>
            <a:custGeom>
              <a:avLst/>
              <a:gdLst>
                <a:gd name="T0" fmla="*/ 29 w 97"/>
                <a:gd name="T1" fmla="*/ 93 h 106"/>
                <a:gd name="T2" fmla="*/ 86 w 97"/>
                <a:gd name="T3" fmla="*/ 27 h 106"/>
                <a:gd name="T4" fmla="*/ 69 w 97"/>
                <a:gd name="T5" fmla="*/ 10 h 106"/>
                <a:gd name="T6" fmla="*/ 8 w 97"/>
                <a:gd name="T7" fmla="*/ 81 h 106"/>
                <a:gd name="T8" fmla="*/ 29 w 97"/>
                <a:gd name="T9" fmla="*/ 9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06">
                  <a:moveTo>
                    <a:pt x="29" y="93"/>
                  </a:moveTo>
                  <a:cubicBezTo>
                    <a:pt x="45" y="68"/>
                    <a:pt x="64" y="46"/>
                    <a:pt x="86" y="27"/>
                  </a:cubicBezTo>
                  <a:cubicBezTo>
                    <a:pt x="97" y="17"/>
                    <a:pt x="80" y="0"/>
                    <a:pt x="69" y="10"/>
                  </a:cubicBezTo>
                  <a:cubicBezTo>
                    <a:pt x="45" y="31"/>
                    <a:pt x="25" y="54"/>
                    <a:pt x="8" y="81"/>
                  </a:cubicBezTo>
                  <a:cubicBezTo>
                    <a:pt x="0" y="94"/>
                    <a:pt x="20" y="106"/>
                    <a:pt x="29" y="9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67">
              <a:extLst>
                <a:ext uri="{FF2B5EF4-FFF2-40B4-BE49-F238E27FC236}">
                  <a16:creationId xmlns:a16="http://schemas.microsoft.com/office/drawing/2014/main" xmlns="" id="{B793167B-11F5-48FD-A5B1-0A1708C25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1385888"/>
              <a:ext cx="133350" cy="160338"/>
            </a:xfrm>
            <a:custGeom>
              <a:avLst/>
              <a:gdLst>
                <a:gd name="T0" fmla="*/ 28 w 108"/>
                <a:gd name="T1" fmla="*/ 117 h 130"/>
                <a:gd name="T2" fmla="*/ 97 w 108"/>
                <a:gd name="T3" fmla="*/ 27 h 130"/>
                <a:gd name="T4" fmla="*/ 80 w 108"/>
                <a:gd name="T5" fmla="*/ 11 h 130"/>
                <a:gd name="T6" fmla="*/ 7 w 108"/>
                <a:gd name="T7" fmla="*/ 105 h 130"/>
                <a:gd name="T8" fmla="*/ 28 w 108"/>
                <a:gd name="T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30">
                  <a:moveTo>
                    <a:pt x="28" y="117"/>
                  </a:moveTo>
                  <a:cubicBezTo>
                    <a:pt x="47" y="84"/>
                    <a:pt x="69" y="54"/>
                    <a:pt x="97" y="27"/>
                  </a:cubicBezTo>
                  <a:cubicBezTo>
                    <a:pt x="108" y="17"/>
                    <a:pt x="91" y="0"/>
                    <a:pt x="80" y="11"/>
                  </a:cubicBezTo>
                  <a:cubicBezTo>
                    <a:pt x="51" y="38"/>
                    <a:pt x="27" y="70"/>
                    <a:pt x="7" y="105"/>
                  </a:cubicBezTo>
                  <a:cubicBezTo>
                    <a:pt x="0" y="118"/>
                    <a:pt x="21" y="130"/>
                    <a:pt x="28" y="1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68">
              <a:extLst>
                <a:ext uri="{FF2B5EF4-FFF2-40B4-BE49-F238E27FC236}">
                  <a16:creationId xmlns:a16="http://schemas.microsoft.com/office/drawing/2014/main" xmlns="" id="{DBBA4820-22EE-4454-807E-FA5CC3A0E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976313"/>
              <a:ext cx="122237" cy="71438"/>
            </a:xfrm>
            <a:custGeom>
              <a:avLst/>
              <a:gdLst>
                <a:gd name="T0" fmla="*/ 21 w 99"/>
                <a:gd name="T1" fmla="*/ 52 h 58"/>
                <a:gd name="T2" fmla="*/ 84 w 99"/>
                <a:gd name="T3" fmla="*/ 28 h 58"/>
                <a:gd name="T4" fmla="*/ 78 w 99"/>
                <a:gd name="T5" fmla="*/ 5 h 58"/>
                <a:gd name="T6" fmla="*/ 15 w 99"/>
                <a:gd name="T7" fmla="*/ 29 h 58"/>
                <a:gd name="T8" fmla="*/ 21 w 99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8">
                  <a:moveTo>
                    <a:pt x="21" y="52"/>
                  </a:moveTo>
                  <a:cubicBezTo>
                    <a:pt x="42" y="44"/>
                    <a:pt x="63" y="36"/>
                    <a:pt x="84" y="28"/>
                  </a:cubicBezTo>
                  <a:cubicBezTo>
                    <a:pt x="99" y="23"/>
                    <a:pt x="93" y="0"/>
                    <a:pt x="78" y="5"/>
                  </a:cubicBezTo>
                  <a:cubicBezTo>
                    <a:pt x="57" y="13"/>
                    <a:pt x="36" y="21"/>
                    <a:pt x="15" y="29"/>
                  </a:cubicBezTo>
                  <a:cubicBezTo>
                    <a:pt x="0" y="35"/>
                    <a:pt x="6" y="58"/>
                    <a:pt x="21" y="5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69">
              <a:extLst>
                <a:ext uri="{FF2B5EF4-FFF2-40B4-BE49-F238E27FC236}">
                  <a16:creationId xmlns:a16="http://schemas.microsoft.com/office/drawing/2014/main" xmlns="" id="{4573D428-4680-4535-AF4E-50F8B95E3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088" y="1047750"/>
              <a:ext cx="109537" cy="74613"/>
            </a:xfrm>
            <a:custGeom>
              <a:avLst/>
              <a:gdLst>
                <a:gd name="T0" fmla="*/ 26 w 89"/>
                <a:gd name="T1" fmla="*/ 53 h 60"/>
                <a:gd name="T2" fmla="*/ 75 w 89"/>
                <a:gd name="T3" fmla="*/ 28 h 60"/>
                <a:gd name="T4" fmla="*/ 63 w 89"/>
                <a:gd name="T5" fmla="*/ 7 h 60"/>
                <a:gd name="T6" fmla="*/ 14 w 89"/>
                <a:gd name="T7" fmla="*/ 32 h 60"/>
                <a:gd name="T8" fmla="*/ 26 w 89"/>
                <a:gd name="T9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60">
                  <a:moveTo>
                    <a:pt x="26" y="53"/>
                  </a:moveTo>
                  <a:cubicBezTo>
                    <a:pt x="42" y="45"/>
                    <a:pt x="58" y="36"/>
                    <a:pt x="75" y="28"/>
                  </a:cubicBezTo>
                  <a:cubicBezTo>
                    <a:pt x="89" y="21"/>
                    <a:pt x="76" y="0"/>
                    <a:pt x="63" y="7"/>
                  </a:cubicBezTo>
                  <a:cubicBezTo>
                    <a:pt x="46" y="16"/>
                    <a:pt x="30" y="24"/>
                    <a:pt x="14" y="32"/>
                  </a:cubicBezTo>
                  <a:cubicBezTo>
                    <a:pt x="0" y="39"/>
                    <a:pt x="12" y="60"/>
                    <a:pt x="26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70">
              <a:extLst>
                <a:ext uri="{FF2B5EF4-FFF2-40B4-BE49-F238E27FC236}">
                  <a16:creationId xmlns:a16="http://schemas.microsoft.com/office/drawing/2014/main" xmlns="" id="{A0B73503-5FED-43CD-B14A-70BE6C39A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338" y="1149350"/>
              <a:ext cx="93662" cy="71438"/>
            </a:xfrm>
            <a:custGeom>
              <a:avLst/>
              <a:gdLst>
                <a:gd name="T0" fmla="*/ 22 w 76"/>
                <a:gd name="T1" fmla="*/ 53 h 58"/>
                <a:gd name="T2" fmla="*/ 63 w 76"/>
                <a:gd name="T3" fmla="*/ 28 h 58"/>
                <a:gd name="T4" fmla="*/ 51 w 76"/>
                <a:gd name="T5" fmla="*/ 7 h 58"/>
                <a:gd name="T6" fmla="*/ 5 w 76"/>
                <a:gd name="T7" fmla="*/ 36 h 58"/>
                <a:gd name="T8" fmla="*/ 5 w 76"/>
                <a:gd name="T9" fmla="*/ 53 h 58"/>
                <a:gd name="T10" fmla="*/ 22 w 76"/>
                <a:gd name="T11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58">
                  <a:moveTo>
                    <a:pt x="22" y="53"/>
                  </a:moveTo>
                  <a:cubicBezTo>
                    <a:pt x="35" y="44"/>
                    <a:pt x="48" y="35"/>
                    <a:pt x="63" y="28"/>
                  </a:cubicBezTo>
                  <a:cubicBezTo>
                    <a:pt x="76" y="21"/>
                    <a:pt x="64" y="0"/>
                    <a:pt x="51" y="7"/>
                  </a:cubicBezTo>
                  <a:cubicBezTo>
                    <a:pt x="34" y="15"/>
                    <a:pt x="20" y="25"/>
                    <a:pt x="5" y="36"/>
                  </a:cubicBezTo>
                  <a:cubicBezTo>
                    <a:pt x="0" y="40"/>
                    <a:pt x="1" y="49"/>
                    <a:pt x="5" y="53"/>
                  </a:cubicBezTo>
                  <a:cubicBezTo>
                    <a:pt x="10" y="58"/>
                    <a:pt x="17" y="57"/>
                    <a:pt x="22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71">
              <a:extLst>
                <a:ext uri="{FF2B5EF4-FFF2-40B4-BE49-F238E27FC236}">
                  <a16:creationId xmlns:a16="http://schemas.microsoft.com/office/drawing/2014/main" xmlns="" id="{DDEC22CD-269E-4CD0-8144-5C50D5C2D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063" y="1271588"/>
              <a:ext cx="84137" cy="71438"/>
            </a:xfrm>
            <a:custGeom>
              <a:avLst/>
              <a:gdLst>
                <a:gd name="T0" fmla="*/ 27 w 68"/>
                <a:gd name="T1" fmla="*/ 46 h 57"/>
                <a:gd name="T2" fmla="*/ 58 w 68"/>
                <a:gd name="T3" fmla="*/ 25 h 57"/>
                <a:gd name="T4" fmla="*/ 66 w 68"/>
                <a:gd name="T5" fmla="*/ 10 h 57"/>
                <a:gd name="T6" fmla="*/ 51 w 68"/>
                <a:gd name="T7" fmla="*/ 2 h 57"/>
                <a:gd name="T8" fmla="*/ 10 w 68"/>
                <a:gd name="T9" fmla="*/ 29 h 57"/>
                <a:gd name="T10" fmla="*/ 27 w 68"/>
                <a:gd name="T11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57">
                  <a:moveTo>
                    <a:pt x="27" y="46"/>
                  </a:moveTo>
                  <a:cubicBezTo>
                    <a:pt x="36" y="37"/>
                    <a:pt x="46" y="29"/>
                    <a:pt x="58" y="25"/>
                  </a:cubicBezTo>
                  <a:cubicBezTo>
                    <a:pt x="64" y="23"/>
                    <a:pt x="68" y="17"/>
                    <a:pt x="66" y="10"/>
                  </a:cubicBezTo>
                  <a:cubicBezTo>
                    <a:pt x="64" y="5"/>
                    <a:pt x="57" y="0"/>
                    <a:pt x="51" y="2"/>
                  </a:cubicBezTo>
                  <a:cubicBezTo>
                    <a:pt x="35" y="8"/>
                    <a:pt x="21" y="17"/>
                    <a:pt x="10" y="29"/>
                  </a:cubicBezTo>
                  <a:cubicBezTo>
                    <a:pt x="0" y="40"/>
                    <a:pt x="17" y="57"/>
                    <a:pt x="27" y="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72">
              <a:extLst>
                <a:ext uri="{FF2B5EF4-FFF2-40B4-BE49-F238E27FC236}">
                  <a16:creationId xmlns:a16="http://schemas.microsoft.com/office/drawing/2014/main" xmlns="" id="{6C89F067-88B8-4F98-9852-ABC2CD8FF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1346200"/>
              <a:ext cx="87312" cy="65088"/>
            </a:xfrm>
            <a:custGeom>
              <a:avLst/>
              <a:gdLst>
                <a:gd name="T0" fmla="*/ 25 w 70"/>
                <a:gd name="T1" fmla="*/ 45 h 53"/>
                <a:gd name="T2" fmla="*/ 57 w 70"/>
                <a:gd name="T3" fmla="*/ 28 h 53"/>
                <a:gd name="T4" fmla="*/ 45 w 70"/>
                <a:gd name="T5" fmla="*/ 7 h 53"/>
                <a:gd name="T6" fmla="*/ 13 w 70"/>
                <a:gd name="T7" fmla="*/ 25 h 53"/>
                <a:gd name="T8" fmla="*/ 25 w 70"/>
                <a:gd name="T9" fmla="*/ 4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3">
                  <a:moveTo>
                    <a:pt x="25" y="45"/>
                  </a:moveTo>
                  <a:cubicBezTo>
                    <a:pt x="36" y="40"/>
                    <a:pt x="46" y="34"/>
                    <a:pt x="57" y="28"/>
                  </a:cubicBezTo>
                  <a:cubicBezTo>
                    <a:pt x="70" y="20"/>
                    <a:pt x="58" y="0"/>
                    <a:pt x="45" y="7"/>
                  </a:cubicBezTo>
                  <a:cubicBezTo>
                    <a:pt x="34" y="13"/>
                    <a:pt x="24" y="19"/>
                    <a:pt x="13" y="25"/>
                  </a:cubicBezTo>
                  <a:cubicBezTo>
                    <a:pt x="0" y="32"/>
                    <a:pt x="12" y="53"/>
                    <a:pt x="25" y="4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73">
              <a:extLst>
                <a:ext uri="{FF2B5EF4-FFF2-40B4-BE49-F238E27FC236}">
                  <a16:creationId xmlns:a16="http://schemas.microsoft.com/office/drawing/2014/main" xmlns="" id="{B4E5BC57-8CC3-4184-8215-1810DEA27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3801" y="1438275"/>
              <a:ext cx="42862" cy="41275"/>
            </a:xfrm>
            <a:custGeom>
              <a:avLst/>
              <a:gdLst>
                <a:gd name="T0" fmla="*/ 22 w 34"/>
                <a:gd name="T1" fmla="*/ 29 h 33"/>
                <a:gd name="T2" fmla="*/ 29 w 34"/>
                <a:gd name="T3" fmla="*/ 22 h 33"/>
                <a:gd name="T4" fmla="*/ 29 w 34"/>
                <a:gd name="T5" fmla="*/ 5 h 33"/>
                <a:gd name="T6" fmla="*/ 12 w 34"/>
                <a:gd name="T7" fmla="*/ 5 h 33"/>
                <a:gd name="T8" fmla="*/ 5 w 34"/>
                <a:gd name="T9" fmla="*/ 12 h 33"/>
                <a:gd name="T10" fmla="*/ 5 w 34"/>
                <a:gd name="T11" fmla="*/ 29 h 33"/>
                <a:gd name="T12" fmla="*/ 22 w 34"/>
                <a:gd name="T13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3">
                  <a:moveTo>
                    <a:pt x="22" y="29"/>
                  </a:moveTo>
                  <a:cubicBezTo>
                    <a:pt x="25" y="26"/>
                    <a:pt x="27" y="24"/>
                    <a:pt x="29" y="22"/>
                  </a:cubicBezTo>
                  <a:cubicBezTo>
                    <a:pt x="34" y="17"/>
                    <a:pt x="34" y="9"/>
                    <a:pt x="29" y="5"/>
                  </a:cubicBezTo>
                  <a:cubicBezTo>
                    <a:pt x="24" y="0"/>
                    <a:pt x="17" y="0"/>
                    <a:pt x="12" y="5"/>
                  </a:cubicBezTo>
                  <a:cubicBezTo>
                    <a:pt x="10" y="7"/>
                    <a:pt x="8" y="9"/>
                    <a:pt x="5" y="12"/>
                  </a:cubicBezTo>
                  <a:cubicBezTo>
                    <a:pt x="1" y="16"/>
                    <a:pt x="0" y="24"/>
                    <a:pt x="5" y="29"/>
                  </a:cubicBezTo>
                  <a:cubicBezTo>
                    <a:pt x="10" y="33"/>
                    <a:pt x="17" y="33"/>
                    <a:pt x="22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74">
              <a:extLst>
                <a:ext uri="{FF2B5EF4-FFF2-40B4-BE49-F238E27FC236}">
                  <a16:creationId xmlns:a16="http://schemas.microsoft.com/office/drawing/2014/main" xmlns="" id="{4AAEE11A-59CF-41F2-9320-092CB35DD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588" y="857250"/>
              <a:ext cx="144462" cy="71438"/>
            </a:xfrm>
            <a:custGeom>
              <a:avLst/>
              <a:gdLst>
                <a:gd name="T0" fmla="*/ 16 w 117"/>
                <a:gd name="T1" fmla="*/ 57 h 58"/>
                <a:gd name="T2" fmla="*/ 104 w 117"/>
                <a:gd name="T3" fmla="*/ 29 h 58"/>
                <a:gd name="T4" fmla="*/ 92 w 117"/>
                <a:gd name="T5" fmla="*/ 8 h 58"/>
                <a:gd name="T6" fmla="*/ 16 w 117"/>
                <a:gd name="T7" fmla="*/ 33 h 58"/>
                <a:gd name="T8" fmla="*/ 16 w 117"/>
                <a:gd name="T9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58">
                  <a:moveTo>
                    <a:pt x="16" y="57"/>
                  </a:moveTo>
                  <a:cubicBezTo>
                    <a:pt x="47" y="55"/>
                    <a:pt x="77" y="46"/>
                    <a:pt x="104" y="29"/>
                  </a:cubicBezTo>
                  <a:cubicBezTo>
                    <a:pt x="117" y="21"/>
                    <a:pt x="105" y="0"/>
                    <a:pt x="92" y="8"/>
                  </a:cubicBezTo>
                  <a:cubicBezTo>
                    <a:pt x="69" y="23"/>
                    <a:pt x="43" y="31"/>
                    <a:pt x="16" y="33"/>
                  </a:cubicBezTo>
                  <a:cubicBezTo>
                    <a:pt x="0" y="34"/>
                    <a:pt x="0" y="58"/>
                    <a:pt x="16" y="5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75">
              <a:extLst>
                <a:ext uri="{FF2B5EF4-FFF2-40B4-BE49-F238E27FC236}">
                  <a16:creationId xmlns:a16="http://schemas.microsoft.com/office/drawing/2014/main" xmlns="" id="{F7A9C662-1CA7-45E7-BC9F-23A8B5446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538" y="793750"/>
              <a:ext cx="58737" cy="42863"/>
            </a:xfrm>
            <a:custGeom>
              <a:avLst/>
              <a:gdLst>
                <a:gd name="T0" fmla="*/ 16 w 48"/>
                <a:gd name="T1" fmla="*/ 32 h 34"/>
                <a:gd name="T2" fmla="*/ 37 w 48"/>
                <a:gd name="T3" fmla="*/ 25 h 34"/>
                <a:gd name="T4" fmla="*/ 46 w 48"/>
                <a:gd name="T5" fmla="*/ 10 h 34"/>
                <a:gd name="T6" fmla="*/ 31 w 48"/>
                <a:gd name="T7" fmla="*/ 2 h 34"/>
                <a:gd name="T8" fmla="*/ 10 w 48"/>
                <a:gd name="T9" fmla="*/ 9 h 34"/>
                <a:gd name="T10" fmla="*/ 2 w 48"/>
                <a:gd name="T11" fmla="*/ 24 h 34"/>
                <a:gd name="T12" fmla="*/ 16 w 48"/>
                <a:gd name="T13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4">
                  <a:moveTo>
                    <a:pt x="16" y="32"/>
                  </a:moveTo>
                  <a:cubicBezTo>
                    <a:pt x="23" y="30"/>
                    <a:pt x="30" y="27"/>
                    <a:pt x="37" y="25"/>
                  </a:cubicBezTo>
                  <a:cubicBezTo>
                    <a:pt x="43" y="23"/>
                    <a:pt x="48" y="17"/>
                    <a:pt x="46" y="10"/>
                  </a:cubicBezTo>
                  <a:cubicBezTo>
                    <a:pt x="44" y="4"/>
                    <a:pt x="37" y="0"/>
                    <a:pt x="31" y="2"/>
                  </a:cubicBezTo>
                  <a:cubicBezTo>
                    <a:pt x="24" y="4"/>
                    <a:pt x="17" y="6"/>
                    <a:pt x="10" y="9"/>
                  </a:cubicBezTo>
                  <a:cubicBezTo>
                    <a:pt x="4" y="11"/>
                    <a:pt x="0" y="17"/>
                    <a:pt x="2" y="24"/>
                  </a:cubicBezTo>
                  <a:cubicBezTo>
                    <a:pt x="3" y="30"/>
                    <a:pt x="10" y="34"/>
                    <a:pt x="16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76">
              <a:extLst>
                <a:ext uri="{FF2B5EF4-FFF2-40B4-BE49-F238E27FC236}">
                  <a16:creationId xmlns:a16="http://schemas.microsoft.com/office/drawing/2014/main" xmlns="" id="{001CA5B0-4CBA-4F66-ABE2-B16773289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001" y="528638"/>
              <a:ext cx="101600" cy="77788"/>
            </a:xfrm>
            <a:custGeom>
              <a:avLst/>
              <a:gdLst>
                <a:gd name="T0" fmla="*/ 27 w 82"/>
                <a:gd name="T1" fmla="*/ 48 h 62"/>
                <a:gd name="T2" fmla="*/ 66 w 82"/>
                <a:gd name="T3" fmla="*/ 24 h 62"/>
                <a:gd name="T4" fmla="*/ 66 w 82"/>
                <a:gd name="T5" fmla="*/ 0 h 62"/>
                <a:gd name="T6" fmla="*/ 7 w 82"/>
                <a:gd name="T7" fmla="*/ 36 h 62"/>
                <a:gd name="T8" fmla="*/ 27 w 82"/>
                <a:gd name="T9" fmla="*/ 4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62">
                  <a:moveTo>
                    <a:pt x="27" y="48"/>
                  </a:moveTo>
                  <a:cubicBezTo>
                    <a:pt x="35" y="33"/>
                    <a:pt x="49" y="24"/>
                    <a:pt x="66" y="24"/>
                  </a:cubicBezTo>
                  <a:cubicBezTo>
                    <a:pt x="82" y="24"/>
                    <a:pt x="82" y="0"/>
                    <a:pt x="66" y="0"/>
                  </a:cubicBezTo>
                  <a:cubicBezTo>
                    <a:pt x="41" y="0"/>
                    <a:pt x="18" y="14"/>
                    <a:pt x="7" y="36"/>
                  </a:cubicBezTo>
                  <a:cubicBezTo>
                    <a:pt x="0" y="50"/>
                    <a:pt x="20" y="62"/>
                    <a:pt x="27" y="4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77">
              <a:extLst>
                <a:ext uri="{FF2B5EF4-FFF2-40B4-BE49-F238E27FC236}">
                  <a16:creationId xmlns:a16="http://schemas.microsoft.com/office/drawing/2014/main" xmlns="" id="{AFE09C8C-6836-43A1-9D3B-6043B9D38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401" y="566738"/>
              <a:ext cx="112712" cy="68263"/>
            </a:xfrm>
            <a:custGeom>
              <a:avLst/>
              <a:gdLst>
                <a:gd name="T0" fmla="*/ 27 w 92"/>
                <a:gd name="T1" fmla="*/ 49 h 55"/>
                <a:gd name="T2" fmla="*/ 78 w 92"/>
                <a:gd name="T3" fmla="*/ 27 h 55"/>
                <a:gd name="T4" fmla="*/ 66 w 92"/>
                <a:gd name="T5" fmla="*/ 6 h 55"/>
                <a:gd name="T6" fmla="*/ 15 w 92"/>
                <a:gd name="T7" fmla="*/ 28 h 55"/>
                <a:gd name="T8" fmla="*/ 27 w 92"/>
                <a:gd name="T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55">
                  <a:moveTo>
                    <a:pt x="27" y="49"/>
                  </a:moveTo>
                  <a:cubicBezTo>
                    <a:pt x="44" y="41"/>
                    <a:pt x="61" y="34"/>
                    <a:pt x="78" y="27"/>
                  </a:cubicBezTo>
                  <a:cubicBezTo>
                    <a:pt x="92" y="21"/>
                    <a:pt x="80" y="0"/>
                    <a:pt x="66" y="6"/>
                  </a:cubicBezTo>
                  <a:cubicBezTo>
                    <a:pt x="49" y="13"/>
                    <a:pt x="32" y="21"/>
                    <a:pt x="15" y="28"/>
                  </a:cubicBezTo>
                  <a:cubicBezTo>
                    <a:pt x="0" y="34"/>
                    <a:pt x="13" y="55"/>
                    <a:pt x="27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78">
              <a:extLst>
                <a:ext uri="{FF2B5EF4-FFF2-40B4-BE49-F238E27FC236}">
                  <a16:creationId xmlns:a16="http://schemas.microsoft.com/office/drawing/2014/main" xmlns="" id="{132624D1-B7AE-4292-91A9-565E4CCEC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593725"/>
              <a:ext cx="58737" cy="47625"/>
            </a:xfrm>
            <a:custGeom>
              <a:avLst/>
              <a:gdLst>
                <a:gd name="T0" fmla="*/ 20 w 47"/>
                <a:gd name="T1" fmla="*/ 36 h 39"/>
                <a:gd name="T2" fmla="*/ 39 w 47"/>
                <a:gd name="T3" fmla="*/ 24 h 39"/>
                <a:gd name="T4" fmla="*/ 43 w 47"/>
                <a:gd name="T5" fmla="*/ 8 h 39"/>
                <a:gd name="T6" fmla="*/ 27 w 47"/>
                <a:gd name="T7" fmla="*/ 3 h 39"/>
                <a:gd name="T8" fmla="*/ 8 w 47"/>
                <a:gd name="T9" fmla="*/ 15 h 39"/>
                <a:gd name="T10" fmla="*/ 4 w 47"/>
                <a:gd name="T11" fmla="*/ 32 h 39"/>
                <a:gd name="T12" fmla="*/ 20 w 47"/>
                <a:gd name="T13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9">
                  <a:moveTo>
                    <a:pt x="20" y="36"/>
                  </a:moveTo>
                  <a:cubicBezTo>
                    <a:pt x="26" y="32"/>
                    <a:pt x="33" y="28"/>
                    <a:pt x="39" y="24"/>
                  </a:cubicBezTo>
                  <a:cubicBezTo>
                    <a:pt x="44" y="21"/>
                    <a:pt x="47" y="13"/>
                    <a:pt x="43" y="8"/>
                  </a:cubicBezTo>
                  <a:cubicBezTo>
                    <a:pt x="40" y="2"/>
                    <a:pt x="32" y="0"/>
                    <a:pt x="27" y="3"/>
                  </a:cubicBezTo>
                  <a:cubicBezTo>
                    <a:pt x="20" y="7"/>
                    <a:pt x="14" y="11"/>
                    <a:pt x="8" y="15"/>
                  </a:cubicBezTo>
                  <a:cubicBezTo>
                    <a:pt x="3" y="19"/>
                    <a:pt x="0" y="26"/>
                    <a:pt x="4" y="32"/>
                  </a:cubicBezTo>
                  <a:cubicBezTo>
                    <a:pt x="7" y="37"/>
                    <a:pt x="14" y="39"/>
                    <a:pt x="20" y="3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79">
              <a:extLst>
                <a:ext uri="{FF2B5EF4-FFF2-40B4-BE49-F238E27FC236}">
                  <a16:creationId xmlns:a16="http://schemas.microsoft.com/office/drawing/2014/main" xmlns="" id="{147ECBA9-9689-4485-831F-089280B2F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25" y="763588"/>
              <a:ext cx="98425" cy="77788"/>
            </a:xfrm>
            <a:custGeom>
              <a:avLst/>
              <a:gdLst>
                <a:gd name="T0" fmla="*/ 20 w 80"/>
                <a:gd name="T1" fmla="*/ 58 h 63"/>
                <a:gd name="T2" fmla="*/ 69 w 80"/>
                <a:gd name="T3" fmla="*/ 28 h 63"/>
                <a:gd name="T4" fmla="*/ 52 w 80"/>
                <a:gd name="T5" fmla="*/ 11 h 63"/>
                <a:gd name="T6" fmla="*/ 14 w 80"/>
                <a:gd name="T7" fmla="*/ 35 h 63"/>
                <a:gd name="T8" fmla="*/ 20 w 80"/>
                <a:gd name="T9" fmla="*/ 5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63">
                  <a:moveTo>
                    <a:pt x="20" y="58"/>
                  </a:moveTo>
                  <a:cubicBezTo>
                    <a:pt x="39" y="52"/>
                    <a:pt x="55" y="42"/>
                    <a:pt x="69" y="28"/>
                  </a:cubicBezTo>
                  <a:cubicBezTo>
                    <a:pt x="80" y="17"/>
                    <a:pt x="63" y="0"/>
                    <a:pt x="52" y="11"/>
                  </a:cubicBezTo>
                  <a:cubicBezTo>
                    <a:pt x="41" y="22"/>
                    <a:pt x="29" y="30"/>
                    <a:pt x="14" y="35"/>
                  </a:cubicBezTo>
                  <a:cubicBezTo>
                    <a:pt x="0" y="40"/>
                    <a:pt x="6" y="63"/>
                    <a:pt x="20" y="5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80">
              <a:extLst>
                <a:ext uri="{FF2B5EF4-FFF2-40B4-BE49-F238E27FC236}">
                  <a16:creationId xmlns:a16="http://schemas.microsoft.com/office/drawing/2014/main" xmlns="" id="{DEA05963-CB74-487E-9AD6-A47577F09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5713" y="854075"/>
              <a:ext cx="49212" cy="42863"/>
            </a:xfrm>
            <a:custGeom>
              <a:avLst/>
              <a:gdLst>
                <a:gd name="T0" fmla="*/ 20 w 39"/>
                <a:gd name="T1" fmla="*/ 32 h 35"/>
                <a:gd name="T2" fmla="*/ 31 w 39"/>
                <a:gd name="T3" fmla="*/ 25 h 35"/>
                <a:gd name="T4" fmla="*/ 36 w 39"/>
                <a:gd name="T5" fmla="*/ 8 h 35"/>
                <a:gd name="T6" fmla="*/ 19 w 39"/>
                <a:gd name="T7" fmla="*/ 4 h 35"/>
                <a:gd name="T8" fmla="*/ 7 w 39"/>
                <a:gd name="T9" fmla="*/ 11 h 35"/>
                <a:gd name="T10" fmla="*/ 3 w 39"/>
                <a:gd name="T11" fmla="*/ 28 h 35"/>
                <a:gd name="T12" fmla="*/ 20 w 39"/>
                <a:gd name="T13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5">
                  <a:moveTo>
                    <a:pt x="20" y="32"/>
                  </a:moveTo>
                  <a:cubicBezTo>
                    <a:pt x="23" y="30"/>
                    <a:pt x="27" y="27"/>
                    <a:pt x="31" y="25"/>
                  </a:cubicBezTo>
                  <a:cubicBezTo>
                    <a:pt x="37" y="21"/>
                    <a:pt x="39" y="14"/>
                    <a:pt x="36" y="8"/>
                  </a:cubicBezTo>
                  <a:cubicBezTo>
                    <a:pt x="32" y="3"/>
                    <a:pt x="25" y="0"/>
                    <a:pt x="19" y="4"/>
                  </a:cubicBezTo>
                  <a:cubicBezTo>
                    <a:pt x="15" y="6"/>
                    <a:pt x="11" y="9"/>
                    <a:pt x="7" y="11"/>
                  </a:cubicBezTo>
                  <a:cubicBezTo>
                    <a:pt x="2" y="15"/>
                    <a:pt x="0" y="22"/>
                    <a:pt x="3" y="28"/>
                  </a:cubicBezTo>
                  <a:cubicBezTo>
                    <a:pt x="7" y="33"/>
                    <a:pt x="14" y="35"/>
                    <a:pt x="20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81">
              <a:extLst>
                <a:ext uri="{FF2B5EF4-FFF2-40B4-BE49-F238E27FC236}">
                  <a16:creationId xmlns:a16="http://schemas.microsoft.com/office/drawing/2014/main" xmlns="" id="{8F3D70FF-D43B-494D-9BFC-9594F4DB3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875" y="901700"/>
              <a:ext cx="61912" cy="53975"/>
            </a:xfrm>
            <a:custGeom>
              <a:avLst/>
              <a:gdLst>
                <a:gd name="T0" fmla="*/ 22 w 50"/>
                <a:gd name="T1" fmla="*/ 38 h 43"/>
                <a:gd name="T2" fmla="*/ 40 w 50"/>
                <a:gd name="T3" fmla="*/ 25 h 43"/>
                <a:gd name="T4" fmla="*/ 48 w 50"/>
                <a:gd name="T5" fmla="*/ 10 h 43"/>
                <a:gd name="T6" fmla="*/ 33 w 50"/>
                <a:gd name="T7" fmla="*/ 2 h 43"/>
                <a:gd name="T8" fmla="*/ 5 w 50"/>
                <a:gd name="T9" fmla="*/ 21 h 43"/>
                <a:gd name="T10" fmla="*/ 5 w 50"/>
                <a:gd name="T11" fmla="*/ 38 h 43"/>
                <a:gd name="T12" fmla="*/ 22 w 50"/>
                <a:gd name="T13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3">
                  <a:moveTo>
                    <a:pt x="22" y="38"/>
                  </a:moveTo>
                  <a:cubicBezTo>
                    <a:pt x="27" y="32"/>
                    <a:pt x="33" y="27"/>
                    <a:pt x="40" y="25"/>
                  </a:cubicBezTo>
                  <a:cubicBezTo>
                    <a:pt x="46" y="23"/>
                    <a:pt x="50" y="16"/>
                    <a:pt x="48" y="10"/>
                  </a:cubicBezTo>
                  <a:cubicBezTo>
                    <a:pt x="46" y="4"/>
                    <a:pt x="40" y="0"/>
                    <a:pt x="33" y="2"/>
                  </a:cubicBezTo>
                  <a:cubicBezTo>
                    <a:pt x="22" y="5"/>
                    <a:pt x="12" y="12"/>
                    <a:pt x="5" y="21"/>
                  </a:cubicBezTo>
                  <a:cubicBezTo>
                    <a:pt x="1" y="26"/>
                    <a:pt x="0" y="33"/>
                    <a:pt x="5" y="38"/>
                  </a:cubicBezTo>
                  <a:cubicBezTo>
                    <a:pt x="9" y="42"/>
                    <a:pt x="18" y="43"/>
                    <a:pt x="22" y="3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82">
              <a:extLst>
                <a:ext uri="{FF2B5EF4-FFF2-40B4-BE49-F238E27FC236}">
                  <a16:creationId xmlns:a16="http://schemas.microsoft.com/office/drawing/2014/main" xmlns="" id="{686C2958-BA5D-497C-B4BF-B252E4F14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2550" y="944563"/>
              <a:ext cx="36512" cy="36513"/>
            </a:xfrm>
            <a:custGeom>
              <a:avLst/>
              <a:gdLst>
                <a:gd name="T0" fmla="*/ 22 w 29"/>
                <a:gd name="T1" fmla="*/ 24 h 29"/>
                <a:gd name="T2" fmla="*/ 24 w 29"/>
                <a:gd name="T3" fmla="*/ 22 h 29"/>
                <a:gd name="T4" fmla="*/ 24 w 29"/>
                <a:gd name="T5" fmla="*/ 5 h 29"/>
                <a:gd name="T6" fmla="*/ 7 w 29"/>
                <a:gd name="T7" fmla="*/ 5 h 29"/>
                <a:gd name="T8" fmla="*/ 5 w 29"/>
                <a:gd name="T9" fmla="*/ 7 h 29"/>
                <a:gd name="T10" fmla="*/ 5 w 29"/>
                <a:gd name="T11" fmla="*/ 24 h 29"/>
                <a:gd name="T12" fmla="*/ 22 w 29"/>
                <a:gd name="T13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9">
                  <a:moveTo>
                    <a:pt x="22" y="24"/>
                  </a:moveTo>
                  <a:cubicBezTo>
                    <a:pt x="22" y="23"/>
                    <a:pt x="23" y="23"/>
                    <a:pt x="24" y="22"/>
                  </a:cubicBezTo>
                  <a:cubicBezTo>
                    <a:pt x="28" y="17"/>
                    <a:pt x="29" y="9"/>
                    <a:pt x="24" y="5"/>
                  </a:cubicBezTo>
                  <a:cubicBezTo>
                    <a:pt x="19" y="1"/>
                    <a:pt x="12" y="0"/>
                    <a:pt x="7" y="5"/>
                  </a:cubicBezTo>
                  <a:cubicBezTo>
                    <a:pt x="6" y="6"/>
                    <a:pt x="5" y="6"/>
                    <a:pt x="5" y="7"/>
                  </a:cubicBezTo>
                  <a:cubicBezTo>
                    <a:pt x="0" y="12"/>
                    <a:pt x="0" y="20"/>
                    <a:pt x="5" y="24"/>
                  </a:cubicBezTo>
                  <a:cubicBezTo>
                    <a:pt x="9" y="29"/>
                    <a:pt x="17" y="29"/>
                    <a:pt x="22" y="2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14" name="组合 213">
            <a:extLst>
              <a:ext uri="{FF2B5EF4-FFF2-40B4-BE49-F238E27FC236}">
                <a16:creationId xmlns:a16="http://schemas.microsoft.com/office/drawing/2014/main" xmlns="" id="{EA205269-96A6-48A1-85ED-B2B583816A16}"/>
              </a:ext>
            </a:extLst>
          </p:cNvPr>
          <p:cNvGrpSpPr/>
          <p:nvPr/>
        </p:nvGrpSpPr>
        <p:grpSpPr>
          <a:xfrm>
            <a:off x="5607394" y="1149883"/>
            <a:ext cx="1149421" cy="1038976"/>
            <a:chOff x="7399338" y="533400"/>
            <a:chExt cx="1887537" cy="1671638"/>
          </a:xfrm>
        </p:grpSpPr>
        <p:sp>
          <p:nvSpPr>
            <p:cNvPr id="215" name="Freeform 130">
              <a:extLst>
                <a:ext uri="{FF2B5EF4-FFF2-40B4-BE49-F238E27FC236}">
                  <a16:creationId xmlns:a16="http://schemas.microsoft.com/office/drawing/2014/main" xmlns="" id="{A7D7F0DC-4B1E-4F9A-99AC-7DF1465BE7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7275" y="566738"/>
              <a:ext cx="860425" cy="1576388"/>
            </a:xfrm>
            <a:custGeom>
              <a:avLst/>
              <a:gdLst>
                <a:gd name="T0" fmla="*/ 685 w 695"/>
                <a:gd name="T1" fmla="*/ 833 h 1274"/>
                <a:gd name="T2" fmla="*/ 687 w 695"/>
                <a:gd name="T3" fmla="*/ 785 h 1274"/>
                <a:gd name="T4" fmla="*/ 683 w 695"/>
                <a:gd name="T5" fmla="*/ 737 h 1274"/>
                <a:gd name="T6" fmla="*/ 664 w 695"/>
                <a:gd name="T7" fmla="*/ 709 h 1274"/>
                <a:gd name="T8" fmla="*/ 600 w 695"/>
                <a:gd name="T9" fmla="*/ 614 h 1274"/>
                <a:gd name="T10" fmla="*/ 342 w 695"/>
                <a:gd name="T11" fmla="*/ 302 h 1274"/>
                <a:gd name="T12" fmla="*/ 342 w 695"/>
                <a:gd name="T13" fmla="*/ 302 h 1274"/>
                <a:gd name="T14" fmla="*/ 327 w 695"/>
                <a:gd name="T15" fmla="*/ 266 h 1274"/>
                <a:gd name="T16" fmla="*/ 139 w 695"/>
                <a:gd name="T17" fmla="*/ 65 h 1274"/>
                <a:gd name="T18" fmla="*/ 97 w 695"/>
                <a:gd name="T19" fmla="*/ 21 h 1274"/>
                <a:gd name="T20" fmla="*/ 21 w 695"/>
                <a:gd name="T21" fmla="*/ 21 h 1274"/>
                <a:gd name="T22" fmla="*/ 21 w 695"/>
                <a:gd name="T23" fmla="*/ 97 h 1274"/>
                <a:gd name="T24" fmla="*/ 28 w 695"/>
                <a:gd name="T25" fmla="*/ 104 h 1274"/>
                <a:gd name="T26" fmla="*/ 43 w 695"/>
                <a:gd name="T27" fmla="*/ 314 h 1274"/>
                <a:gd name="T28" fmla="*/ 62 w 695"/>
                <a:gd name="T29" fmla="*/ 355 h 1274"/>
                <a:gd name="T30" fmla="*/ 124 w 695"/>
                <a:gd name="T31" fmla="*/ 535 h 1274"/>
                <a:gd name="T32" fmla="*/ 143 w 695"/>
                <a:gd name="T33" fmla="*/ 554 h 1274"/>
                <a:gd name="T34" fmla="*/ 281 w 695"/>
                <a:gd name="T35" fmla="*/ 731 h 1274"/>
                <a:gd name="T36" fmla="*/ 342 w 695"/>
                <a:gd name="T37" fmla="*/ 834 h 1274"/>
                <a:gd name="T38" fmla="*/ 482 w 695"/>
                <a:gd name="T39" fmla="*/ 1097 h 1274"/>
                <a:gd name="T40" fmla="*/ 542 w 695"/>
                <a:gd name="T41" fmla="*/ 1242 h 1274"/>
                <a:gd name="T42" fmla="*/ 609 w 695"/>
                <a:gd name="T43" fmla="*/ 1264 h 1274"/>
                <a:gd name="T44" fmla="*/ 642 w 695"/>
                <a:gd name="T45" fmla="*/ 1212 h 1274"/>
                <a:gd name="T46" fmla="*/ 647 w 695"/>
                <a:gd name="T47" fmla="*/ 1201 h 1274"/>
                <a:gd name="T48" fmla="*/ 686 w 695"/>
                <a:gd name="T49" fmla="*/ 869 h 1274"/>
                <a:gd name="T50" fmla="*/ 685 w 695"/>
                <a:gd name="T51" fmla="*/ 833 h 1274"/>
                <a:gd name="T52" fmla="*/ 314 w 695"/>
                <a:gd name="T53" fmla="*/ 477 h 1274"/>
                <a:gd name="T54" fmla="*/ 321 w 695"/>
                <a:gd name="T55" fmla="*/ 486 h 1274"/>
                <a:gd name="T56" fmla="*/ 319 w 695"/>
                <a:gd name="T57" fmla="*/ 489 h 1274"/>
                <a:gd name="T58" fmla="*/ 314 w 695"/>
                <a:gd name="T59" fmla="*/ 477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95" h="1274">
                  <a:moveTo>
                    <a:pt x="685" y="833"/>
                  </a:moveTo>
                  <a:cubicBezTo>
                    <a:pt x="693" y="819"/>
                    <a:pt x="695" y="802"/>
                    <a:pt x="687" y="785"/>
                  </a:cubicBezTo>
                  <a:cubicBezTo>
                    <a:pt x="693" y="770"/>
                    <a:pt x="694" y="753"/>
                    <a:pt x="683" y="737"/>
                  </a:cubicBezTo>
                  <a:cubicBezTo>
                    <a:pt x="677" y="728"/>
                    <a:pt x="671" y="718"/>
                    <a:pt x="664" y="709"/>
                  </a:cubicBezTo>
                  <a:cubicBezTo>
                    <a:pt x="653" y="674"/>
                    <a:pt x="631" y="630"/>
                    <a:pt x="600" y="614"/>
                  </a:cubicBezTo>
                  <a:cubicBezTo>
                    <a:pt x="522" y="503"/>
                    <a:pt x="439" y="396"/>
                    <a:pt x="342" y="302"/>
                  </a:cubicBezTo>
                  <a:cubicBezTo>
                    <a:pt x="342" y="302"/>
                    <a:pt x="342" y="302"/>
                    <a:pt x="342" y="302"/>
                  </a:cubicBezTo>
                  <a:cubicBezTo>
                    <a:pt x="341" y="290"/>
                    <a:pt x="335" y="277"/>
                    <a:pt x="327" y="266"/>
                  </a:cubicBezTo>
                  <a:cubicBezTo>
                    <a:pt x="269" y="195"/>
                    <a:pt x="210" y="125"/>
                    <a:pt x="139" y="65"/>
                  </a:cubicBezTo>
                  <a:cubicBezTo>
                    <a:pt x="126" y="50"/>
                    <a:pt x="112" y="35"/>
                    <a:pt x="97" y="21"/>
                  </a:cubicBezTo>
                  <a:cubicBezTo>
                    <a:pt x="77" y="0"/>
                    <a:pt x="41" y="0"/>
                    <a:pt x="21" y="21"/>
                  </a:cubicBezTo>
                  <a:cubicBezTo>
                    <a:pt x="0" y="42"/>
                    <a:pt x="1" y="76"/>
                    <a:pt x="21" y="97"/>
                  </a:cubicBezTo>
                  <a:cubicBezTo>
                    <a:pt x="23" y="100"/>
                    <a:pt x="25" y="102"/>
                    <a:pt x="28" y="104"/>
                  </a:cubicBezTo>
                  <a:cubicBezTo>
                    <a:pt x="30" y="175"/>
                    <a:pt x="36" y="245"/>
                    <a:pt x="43" y="314"/>
                  </a:cubicBezTo>
                  <a:cubicBezTo>
                    <a:pt x="45" y="330"/>
                    <a:pt x="51" y="345"/>
                    <a:pt x="62" y="355"/>
                  </a:cubicBezTo>
                  <a:cubicBezTo>
                    <a:pt x="72" y="417"/>
                    <a:pt x="94" y="478"/>
                    <a:pt x="124" y="535"/>
                  </a:cubicBezTo>
                  <a:cubicBezTo>
                    <a:pt x="129" y="543"/>
                    <a:pt x="136" y="549"/>
                    <a:pt x="143" y="554"/>
                  </a:cubicBezTo>
                  <a:cubicBezTo>
                    <a:pt x="189" y="613"/>
                    <a:pt x="235" y="672"/>
                    <a:pt x="281" y="731"/>
                  </a:cubicBezTo>
                  <a:cubicBezTo>
                    <a:pt x="302" y="765"/>
                    <a:pt x="322" y="799"/>
                    <a:pt x="342" y="834"/>
                  </a:cubicBezTo>
                  <a:cubicBezTo>
                    <a:pt x="391" y="920"/>
                    <a:pt x="438" y="1008"/>
                    <a:pt x="482" y="1097"/>
                  </a:cubicBezTo>
                  <a:cubicBezTo>
                    <a:pt x="501" y="1146"/>
                    <a:pt x="520" y="1195"/>
                    <a:pt x="542" y="1242"/>
                  </a:cubicBezTo>
                  <a:cubicBezTo>
                    <a:pt x="553" y="1266"/>
                    <a:pt x="587" y="1274"/>
                    <a:pt x="609" y="1264"/>
                  </a:cubicBezTo>
                  <a:cubicBezTo>
                    <a:pt x="632" y="1254"/>
                    <a:pt x="642" y="1235"/>
                    <a:pt x="642" y="1212"/>
                  </a:cubicBezTo>
                  <a:cubicBezTo>
                    <a:pt x="644" y="1208"/>
                    <a:pt x="646" y="1205"/>
                    <a:pt x="647" y="1201"/>
                  </a:cubicBezTo>
                  <a:cubicBezTo>
                    <a:pt x="690" y="1096"/>
                    <a:pt x="689" y="980"/>
                    <a:pt x="686" y="869"/>
                  </a:cubicBezTo>
                  <a:cubicBezTo>
                    <a:pt x="686" y="857"/>
                    <a:pt x="685" y="845"/>
                    <a:pt x="685" y="833"/>
                  </a:cubicBezTo>
                  <a:close/>
                  <a:moveTo>
                    <a:pt x="314" y="477"/>
                  </a:moveTo>
                  <a:cubicBezTo>
                    <a:pt x="316" y="480"/>
                    <a:pt x="319" y="483"/>
                    <a:pt x="321" y="486"/>
                  </a:cubicBezTo>
                  <a:cubicBezTo>
                    <a:pt x="320" y="487"/>
                    <a:pt x="320" y="488"/>
                    <a:pt x="319" y="489"/>
                  </a:cubicBezTo>
                  <a:cubicBezTo>
                    <a:pt x="317" y="485"/>
                    <a:pt x="315" y="481"/>
                    <a:pt x="314" y="477"/>
                  </a:cubicBezTo>
                  <a:close/>
                </a:path>
              </a:pathLst>
            </a:custGeom>
            <a:solidFill>
              <a:srgbClr val="92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134">
              <a:extLst>
                <a:ext uri="{FF2B5EF4-FFF2-40B4-BE49-F238E27FC236}">
                  <a16:creationId xmlns:a16="http://schemas.microsoft.com/office/drawing/2014/main" xmlns="" id="{0E21E641-62EC-4C78-B19A-3CB42D8FF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338" y="533400"/>
              <a:ext cx="879475" cy="1570038"/>
            </a:xfrm>
            <a:custGeom>
              <a:avLst/>
              <a:gdLst>
                <a:gd name="T0" fmla="*/ 92 w 710"/>
                <a:gd name="T1" fmla="*/ 429 h 1267"/>
                <a:gd name="T2" fmla="*/ 87 w 710"/>
                <a:gd name="T3" fmla="*/ 293 h 1267"/>
                <a:gd name="T4" fmla="*/ 76 w 710"/>
                <a:gd name="T5" fmla="*/ 226 h 1267"/>
                <a:gd name="T6" fmla="*/ 68 w 710"/>
                <a:gd name="T7" fmla="*/ 158 h 1267"/>
                <a:gd name="T8" fmla="*/ 52 w 710"/>
                <a:gd name="T9" fmla="*/ 95 h 1267"/>
                <a:gd name="T10" fmla="*/ 40 w 710"/>
                <a:gd name="T11" fmla="*/ 66 h 1267"/>
                <a:gd name="T12" fmla="*/ 30 w 710"/>
                <a:gd name="T13" fmla="*/ 41 h 1267"/>
                <a:gd name="T14" fmla="*/ 74 w 710"/>
                <a:gd name="T15" fmla="*/ 39 h 1267"/>
                <a:gd name="T16" fmla="*/ 117 w 710"/>
                <a:gd name="T17" fmla="*/ 72 h 1267"/>
                <a:gd name="T18" fmla="*/ 205 w 710"/>
                <a:gd name="T19" fmla="*/ 150 h 1267"/>
                <a:gd name="T20" fmla="*/ 295 w 710"/>
                <a:gd name="T21" fmla="*/ 249 h 1267"/>
                <a:gd name="T22" fmla="*/ 409 w 710"/>
                <a:gd name="T23" fmla="*/ 386 h 1267"/>
                <a:gd name="T24" fmla="*/ 559 w 710"/>
                <a:gd name="T25" fmla="*/ 579 h 1267"/>
                <a:gd name="T26" fmla="*/ 616 w 710"/>
                <a:gd name="T27" fmla="*/ 647 h 1267"/>
                <a:gd name="T28" fmla="*/ 651 w 710"/>
                <a:gd name="T29" fmla="*/ 692 h 1267"/>
                <a:gd name="T30" fmla="*/ 673 w 710"/>
                <a:gd name="T31" fmla="*/ 728 h 1267"/>
                <a:gd name="T32" fmla="*/ 682 w 710"/>
                <a:gd name="T33" fmla="*/ 810 h 1267"/>
                <a:gd name="T34" fmla="*/ 680 w 710"/>
                <a:gd name="T35" fmla="*/ 901 h 1267"/>
                <a:gd name="T36" fmla="*/ 666 w 710"/>
                <a:gd name="T37" fmla="*/ 1014 h 1267"/>
                <a:gd name="T38" fmla="*/ 655 w 710"/>
                <a:gd name="T39" fmla="*/ 1091 h 1267"/>
                <a:gd name="T40" fmla="*/ 612 w 710"/>
                <a:gd name="T41" fmla="*/ 1201 h 1267"/>
                <a:gd name="T42" fmla="*/ 590 w 710"/>
                <a:gd name="T43" fmla="*/ 1241 h 1267"/>
                <a:gd name="T44" fmla="*/ 610 w 710"/>
                <a:gd name="T45" fmla="*/ 1253 h 1267"/>
                <a:gd name="T46" fmla="*/ 671 w 710"/>
                <a:gd name="T47" fmla="*/ 1124 h 1267"/>
                <a:gd name="T48" fmla="*/ 684 w 710"/>
                <a:gd name="T49" fmla="*/ 1059 h 1267"/>
                <a:gd name="T50" fmla="*/ 698 w 710"/>
                <a:gd name="T51" fmla="*/ 951 h 1267"/>
                <a:gd name="T52" fmla="*/ 702 w 710"/>
                <a:gd name="T53" fmla="*/ 753 h 1267"/>
                <a:gd name="T54" fmla="*/ 695 w 710"/>
                <a:gd name="T55" fmla="*/ 719 h 1267"/>
                <a:gd name="T56" fmla="*/ 669 w 710"/>
                <a:gd name="T57" fmla="*/ 675 h 1267"/>
                <a:gd name="T58" fmla="*/ 595 w 710"/>
                <a:gd name="T59" fmla="*/ 586 h 1267"/>
                <a:gd name="T60" fmla="*/ 528 w 710"/>
                <a:gd name="T61" fmla="*/ 501 h 1267"/>
                <a:gd name="T62" fmla="*/ 435 w 710"/>
                <a:gd name="T63" fmla="*/ 381 h 1267"/>
                <a:gd name="T64" fmla="*/ 335 w 710"/>
                <a:gd name="T65" fmla="*/ 258 h 1267"/>
                <a:gd name="T66" fmla="*/ 246 w 710"/>
                <a:gd name="T67" fmla="*/ 158 h 1267"/>
                <a:gd name="T68" fmla="*/ 197 w 710"/>
                <a:gd name="T69" fmla="*/ 110 h 1267"/>
                <a:gd name="T70" fmla="*/ 148 w 710"/>
                <a:gd name="T71" fmla="*/ 69 h 1267"/>
                <a:gd name="T72" fmla="*/ 56 w 710"/>
                <a:gd name="T73" fmla="*/ 5 h 1267"/>
                <a:gd name="T74" fmla="*/ 10 w 710"/>
                <a:gd name="T75" fmla="*/ 26 h 1267"/>
                <a:gd name="T76" fmla="*/ 21 w 710"/>
                <a:gd name="T77" fmla="*/ 81 h 1267"/>
                <a:gd name="T78" fmla="*/ 41 w 710"/>
                <a:gd name="T79" fmla="*/ 145 h 1267"/>
                <a:gd name="T80" fmla="*/ 50 w 710"/>
                <a:gd name="T81" fmla="*/ 216 h 1267"/>
                <a:gd name="T82" fmla="*/ 72 w 710"/>
                <a:gd name="T83" fmla="*/ 356 h 1267"/>
                <a:gd name="T84" fmla="*/ 69 w 710"/>
                <a:gd name="T85" fmla="*/ 423 h 1267"/>
                <a:gd name="T86" fmla="*/ 92 w 710"/>
                <a:gd name="T87" fmla="*/ 429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10" h="1267">
                  <a:moveTo>
                    <a:pt x="92" y="429"/>
                  </a:moveTo>
                  <a:cubicBezTo>
                    <a:pt x="103" y="385"/>
                    <a:pt x="95" y="338"/>
                    <a:pt x="87" y="293"/>
                  </a:cubicBezTo>
                  <a:cubicBezTo>
                    <a:pt x="83" y="271"/>
                    <a:pt x="79" y="249"/>
                    <a:pt x="76" y="226"/>
                  </a:cubicBezTo>
                  <a:cubicBezTo>
                    <a:pt x="72" y="203"/>
                    <a:pt x="72" y="181"/>
                    <a:pt x="68" y="158"/>
                  </a:cubicBezTo>
                  <a:cubicBezTo>
                    <a:pt x="65" y="137"/>
                    <a:pt x="59" y="116"/>
                    <a:pt x="52" y="95"/>
                  </a:cubicBezTo>
                  <a:cubicBezTo>
                    <a:pt x="48" y="85"/>
                    <a:pt x="44" y="76"/>
                    <a:pt x="40" y="66"/>
                  </a:cubicBezTo>
                  <a:cubicBezTo>
                    <a:pt x="37" y="59"/>
                    <a:pt x="29" y="50"/>
                    <a:pt x="30" y="41"/>
                  </a:cubicBezTo>
                  <a:cubicBezTo>
                    <a:pt x="33" y="17"/>
                    <a:pt x="63" y="32"/>
                    <a:pt x="74" y="39"/>
                  </a:cubicBezTo>
                  <a:cubicBezTo>
                    <a:pt x="90" y="48"/>
                    <a:pt x="104" y="59"/>
                    <a:pt x="117" y="72"/>
                  </a:cubicBezTo>
                  <a:cubicBezTo>
                    <a:pt x="145" y="99"/>
                    <a:pt x="177" y="123"/>
                    <a:pt x="205" y="150"/>
                  </a:cubicBezTo>
                  <a:cubicBezTo>
                    <a:pt x="236" y="182"/>
                    <a:pt x="265" y="216"/>
                    <a:pt x="295" y="249"/>
                  </a:cubicBezTo>
                  <a:cubicBezTo>
                    <a:pt x="334" y="294"/>
                    <a:pt x="372" y="339"/>
                    <a:pt x="409" y="386"/>
                  </a:cubicBezTo>
                  <a:cubicBezTo>
                    <a:pt x="459" y="450"/>
                    <a:pt x="509" y="515"/>
                    <a:pt x="559" y="579"/>
                  </a:cubicBezTo>
                  <a:cubicBezTo>
                    <a:pt x="577" y="603"/>
                    <a:pt x="597" y="624"/>
                    <a:pt x="616" y="647"/>
                  </a:cubicBezTo>
                  <a:cubicBezTo>
                    <a:pt x="628" y="662"/>
                    <a:pt x="640" y="676"/>
                    <a:pt x="651" y="692"/>
                  </a:cubicBezTo>
                  <a:cubicBezTo>
                    <a:pt x="659" y="703"/>
                    <a:pt x="668" y="715"/>
                    <a:pt x="673" y="728"/>
                  </a:cubicBezTo>
                  <a:cubicBezTo>
                    <a:pt x="682" y="753"/>
                    <a:pt x="681" y="784"/>
                    <a:pt x="682" y="810"/>
                  </a:cubicBezTo>
                  <a:cubicBezTo>
                    <a:pt x="683" y="840"/>
                    <a:pt x="683" y="871"/>
                    <a:pt x="680" y="901"/>
                  </a:cubicBezTo>
                  <a:cubicBezTo>
                    <a:pt x="677" y="939"/>
                    <a:pt x="671" y="977"/>
                    <a:pt x="666" y="1014"/>
                  </a:cubicBezTo>
                  <a:cubicBezTo>
                    <a:pt x="663" y="1040"/>
                    <a:pt x="659" y="1065"/>
                    <a:pt x="655" y="1091"/>
                  </a:cubicBezTo>
                  <a:cubicBezTo>
                    <a:pt x="647" y="1131"/>
                    <a:pt x="631" y="1165"/>
                    <a:pt x="612" y="1201"/>
                  </a:cubicBezTo>
                  <a:cubicBezTo>
                    <a:pt x="604" y="1215"/>
                    <a:pt x="597" y="1228"/>
                    <a:pt x="590" y="1241"/>
                  </a:cubicBezTo>
                  <a:cubicBezTo>
                    <a:pt x="582" y="1255"/>
                    <a:pt x="603" y="1267"/>
                    <a:pt x="610" y="1253"/>
                  </a:cubicBezTo>
                  <a:cubicBezTo>
                    <a:pt x="633" y="1212"/>
                    <a:pt x="659" y="1170"/>
                    <a:pt x="671" y="1124"/>
                  </a:cubicBezTo>
                  <a:cubicBezTo>
                    <a:pt x="677" y="1102"/>
                    <a:pt x="681" y="1081"/>
                    <a:pt x="684" y="1059"/>
                  </a:cubicBezTo>
                  <a:cubicBezTo>
                    <a:pt x="689" y="1023"/>
                    <a:pt x="693" y="987"/>
                    <a:pt x="698" y="951"/>
                  </a:cubicBezTo>
                  <a:cubicBezTo>
                    <a:pt x="707" y="885"/>
                    <a:pt x="710" y="819"/>
                    <a:pt x="702" y="753"/>
                  </a:cubicBezTo>
                  <a:cubicBezTo>
                    <a:pt x="700" y="741"/>
                    <a:pt x="699" y="729"/>
                    <a:pt x="695" y="719"/>
                  </a:cubicBezTo>
                  <a:cubicBezTo>
                    <a:pt x="688" y="703"/>
                    <a:pt x="678" y="689"/>
                    <a:pt x="669" y="675"/>
                  </a:cubicBezTo>
                  <a:cubicBezTo>
                    <a:pt x="646" y="644"/>
                    <a:pt x="620" y="615"/>
                    <a:pt x="595" y="586"/>
                  </a:cubicBezTo>
                  <a:cubicBezTo>
                    <a:pt x="572" y="558"/>
                    <a:pt x="550" y="530"/>
                    <a:pt x="528" y="501"/>
                  </a:cubicBezTo>
                  <a:cubicBezTo>
                    <a:pt x="497" y="461"/>
                    <a:pt x="466" y="421"/>
                    <a:pt x="435" y="381"/>
                  </a:cubicBezTo>
                  <a:cubicBezTo>
                    <a:pt x="403" y="339"/>
                    <a:pt x="369" y="298"/>
                    <a:pt x="335" y="258"/>
                  </a:cubicBezTo>
                  <a:cubicBezTo>
                    <a:pt x="306" y="225"/>
                    <a:pt x="276" y="191"/>
                    <a:pt x="246" y="158"/>
                  </a:cubicBezTo>
                  <a:cubicBezTo>
                    <a:pt x="230" y="142"/>
                    <a:pt x="214" y="126"/>
                    <a:pt x="197" y="110"/>
                  </a:cubicBezTo>
                  <a:cubicBezTo>
                    <a:pt x="181" y="96"/>
                    <a:pt x="164" y="83"/>
                    <a:pt x="148" y="69"/>
                  </a:cubicBezTo>
                  <a:cubicBezTo>
                    <a:pt x="121" y="43"/>
                    <a:pt x="93" y="14"/>
                    <a:pt x="56" y="5"/>
                  </a:cubicBezTo>
                  <a:cubicBezTo>
                    <a:pt x="37" y="0"/>
                    <a:pt x="18" y="9"/>
                    <a:pt x="10" y="26"/>
                  </a:cubicBezTo>
                  <a:cubicBezTo>
                    <a:pt x="0" y="46"/>
                    <a:pt x="12" y="63"/>
                    <a:pt x="21" y="81"/>
                  </a:cubicBezTo>
                  <a:cubicBezTo>
                    <a:pt x="30" y="102"/>
                    <a:pt x="36" y="123"/>
                    <a:pt x="41" y="145"/>
                  </a:cubicBezTo>
                  <a:cubicBezTo>
                    <a:pt x="46" y="168"/>
                    <a:pt x="48" y="192"/>
                    <a:pt x="50" y="216"/>
                  </a:cubicBezTo>
                  <a:cubicBezTo>
                    <a:pt x="55" y="263"/>
                    <a:pt x="68" y="309"/>
                    <a:pt x="72" y="356"/>
                  </a:cubicBezTo>
                  <a:cubicBezTo>
                    <a:pt x="74" y="379"/>
                    <a:pt x="74" y="401"/>
                    <a:pt x="69" y="423"/>
                  </a:cubicBezTo>
                  <a:cubicBezTo>
                    <a:pt x="65" y="438"/>
                    <a:pt x="88" y="445"/>
                    <a:pt x="92" y="4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17" name="组合 216">
              <a:extLst>
                <a:ext uri="{FF2B5EF4-FFF2-40B4-BE49-F238E27FC236}">
                  <a16:creationId xmlns:a16="http://schemas.microsoft.com/office/drawing/2014/main" xmlns="" id="{3ECA66CE-4D19-4D0B-BA26-A41CD655877A}"/>
                </a:ext>
              </a:extLst>
            </p:cNvPr>
            <p:cNvGrpSpPr/>
            <p:nvPr/>
          </p:nvGrpSpPr>
          <p:grpSpPr>
            <a:xfrm>
              <a:off x="7451725" y="606425"/>
              <a:ext cx="1835150" cy="1598613"/>
              <a:chOff x="7451725" y="606425"/>
              <a:chExt cx="1835150" cy="1598613"/>
            </a:xfrm>
          </p:grpSpPr>
          <p:sp>
            <p:nvSpPr>
              <p:cNvPr id="218" name="Freeform 129">
                <a:extLst>
                  <a:ext uri="{FF2B5EF4-FFF2-40B4-BE49-F238E27FC236}">
                    <a16:creationId xmlns:a16="http://schemas.microsoft.com/office/drawing/2014/main" xmlns="" id="{F5DF9094-B1CD-4C78-AAF3-2E2D965F3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7813" y="701675"/>
                <a:ext cx="1371600" cy="1465263"/>
              </a:xfrm>
              <a:custGeom>
                <a:avLst/>
                <a:gdLst>
                  <a:gd name="T0" fmla="*/ 1089 w 1109"/>
                  <a:gd name="T1" fmla="*/ 988 h 1183"/>
                  <a:gd name="T2" fmla="*/ 1055 w 1109"/>
                  <a:gd name="T3" fmla="*/ 934 h 1183"/>
                  <a:gd name="T4" fmla="*/ 1048 w 1109"/>
                  <a:gd name="T5" fmla="*/ 912 h 1183"/>
                  <a:gd name="T6" fmla="*/ 1048 w 1109"/>
                  <a:gd name="T7" fmla="*/ 912 h 1183"/>
                  <a:gd name="T8" fmla="*/ 1015 w 1109"/>
                  <a:gd name="T9" fmla="*/ 783 h 1183"/>
                  <a:gd name="T10" fmla="*/ 1006 w 1109"/>
                  <a:gd name="T11" fmla="*/ 767 h 1183"/>
                  <a:gd name="T12" fmla="*/ 1000 w 1109"/>
                  <a:gd name="T13" fmla="*/ 746 h 1183"/>
                  <a:gd name="T14" fmla="*/ 616 w 1109"/>
                  <a:gd name="T15" fmla="*/ 186 h 1183"/>
                  <a:gd name="T16" fmla="*/ 504 w 1109"/>
                  <a:gd name="T17" fmla="*/ 21 h 1183"/>
                  <a:gd name="T18" fmla="*/ 433 w 1109"/>
                  <a:gd name="T19" fmla="*/ 17 h 1183"/>
                  <a:gd name="T20" fmla="*/ 423 w 1109"/>
                  <a:gd name="T21" fmla="*/ 28 h 1183"/>
                  <a:gd name="T22" fmla="*/ 249 w 1109"/>
                  <a:gd name="T23" fmla="*/ 119 h 1183"/>
                  <a:gd name="T24" fmla="*/ 161 w 1109"/>
                  <a:gd name="T25" fmla="*/ 152 h 1183"/>
                  <a:gd name="T26" fmla="*/ 87 w 1109"/>
                  <a:gd name="T27" fmla="*/ 159 h 1183"/>
                  <a:gd name="T28" fmla="*/ 13 w 1109"/>
                  <a:gd name="T29" fmla="*/ 178 h 1183"/>
                  <a:gd name="T30" fmla="*/ 33 w 1109"/>
                  <a:gd name="T31" fmla="*/ 252 h 1183"/>
                  <a:gd name="T32" fmla="*/ 82 w 1109"/>
                  <a:gd name="T33" fmla="*/ 266 h 1183"/>
                  <a:gd name="T34" fmla="*/ 107 w 1109"/>
                  <a:gd name="T35" fmla="*/ 320 h 1183"/>
                  <a:gd name="T36" fmla="*/ 123 w 1109"/>
                  <a:gd name="T37" fmla="*/ 332 h 1183"/>
                  <a:gd name="T38" fmla="*/ 287 w 1109"/>
                  <a:gd name="T39" fmla="*/ 582 h 1183"/>
                  <a:gd name="T40" fmla="*/ 310 w 1109"/>
                  <a:gd name="T41" fmla="*/ 620 h 1183"/>
                  <a:gd name="T42" fmla="*/ 305 w 1109"/>
                  <a:gd name="T43" fmla="*/ 643 h 1183"/>
                  <a:gd name="T44" fmla="*/ 308 w 1109"/>
                  <a:gd name="T45" fmla="*/ 689 h 1183"/>
                  <a:gd name="T46" fmla="*/ 305 w 1109"/>
                  <a:gd name="T47" fmla="*/ 700 h 1183"/>
                  <a:gd name="T48" fmla="*/ 303 w 1109"/>
                  <a:gd name="T49" fmla="*/ 715 h 1183"/>
                  <a:gd name="T50" fmla="*/ 303 w 1109"/>
                  <a:gd name="T51" fmla="*/ 715 h 1183"/>
                  <a:gd name="T52" fmla="*/ 302 w 1109"/>
                  <a:gd name="T53" fmla="*/ 718 h 1183"/>
                  <a:gd name="T54" fmla="*/ 299 w 1109"/>
                  <a:gd name="T55" fmla="*/ 746 h 1183"/>
                  <a:gd name="T56" fmla="*/ 236 w 1109"/>
                  <a:gd name="T57" fmla="*/ 1089 h 1183"/>
                  <a:gd name="T58" fmla="*/ 238 w 1109"/>
                  <a:gd name="T59" fmla="*/ 1122 h 1183"/>
                  <a:gd name="T60" fmla="*/ 239 w 1109"/>
                  <a:gd name="T61" fmla="*/ 1132 h 1183"/>
                  <a:gd name="T62" fmla="*/ 292 w 1109"/>
                  <a:gd name="T63" fmla="*/ 1179 h 1183"/>
                  <a:gd name="T64" fmla="*/ 408 w 1109"/>
                  <a:gd name="T65" fmla="*/ 1175 h 1183"/>
                  <a:gd name="T66" fmla="*/ 439 w 1109"/>
                  <a:gd name="T67" fmla="*/ 1176 h 1183"/>
                  <a:gd name="T68" fmla="*/ 732 w 1109"/>
                  <a:gd name="T69" fmla="*/ 1111 h 1183"/>
                  <a:gd name="T70" fmla="*/ 764 w 1109"/>
                  <a:gd name="T71" fmla="*/ 1104 h 1183"/>
                  <a:gd name="T72" fmla="*/ 777 w 1109"/>
                  <a:gd name="T73" fmla="*/ 1103 h 1183"/>
                  <a:gd name="T74" fmla="*/ 802 w 1109"/>
                  <a:gd name="T75" fmla="*/ 1096 h 1183"/>
                  <a:gd name="T76" fmla="*/ 877 w 1109"/>
                  <a:gd name="T77" fmla="*/ 1079 h 1183"/>
                  <a:gd name="T78" fmla="*/ 947 w 1109"/>
                  <a:gd name="T79" fmla="*/ 1064 h 1183"/>
                  <a:gd name="T80" fmla="*/ 975 w 1109"/>
                  <a:gd name="T81" fmla="*/ 1056 h 1183"/>
                  <a:gd name="T82" fmla="*/ 1042 w 1109"/>
                  <a:gd name="T83" fmla="*/ 1069 h 1183"/>
                  <a:gd name="T84" fmla="*/ 1089 w 1109"/>
                  <a:gd name="T85" fmla="*/ 988 h 1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09" h="1183">
                    <a:moveTo>
                      <a:pt x="1089" y="988"/>
                    </a:moveTo>
                    <a:cubicBezTo>
                      <a:pt x="1078" y="970"/>
                      <a:pt x="1066" y="952"/>
                      <a:pt x="1055" y="934"/>
                    </a:cubicBezTo>
                    <a:cubicBezTo>
                      <a:pt x="1054" y="926"/>
                      <a:pt x="1052" y="919"/>
                      <a:pt x="1048" y="912"/>
                    </a:cubicBezTo>
                    <a:cubicBezTo>
                      <a:pt x="1048" y="912"/>
                      <a:pt x="1048" y="912"/>
                      <a:pt x="1048" y="912"/>
                    </a:cubicBezTo>
                    <a:cubicBezTo>
                      <a:pt x="1058" y="872"/>
                      <a:pt x="1035" y="817"/>
                      <a:pt x="1015" y="783"/>
                    </a:cubicBezTo>
                    <a:cubicBezTo>
                      <a:pt x="1012" y="778"/>
                      <a:pt x="1009" y="772"/>
                      <a:pt x="1006" y="767"/>
                    </a:cubicBezTo>
                    <a:cubicBezTo>
                      <a:pt x="1005" y="760"/>
                      <a:pt x="1003" y="753"/>
                      <a:pt x="1000" y="746"/>
                    </a:cubicBezTo>
                    <a:cubicBezTo>
                      <a:pt x="906" y="536"/>
                      <a:pt x="738" y="376"/>
                      <a:pt x="616" y="186"/>
                    </a:cubicBezTo>
                    <a:cubicBezTo>
                      <a:pt x="580" y="131"/>
                      <a:pt x="553" y="67"/>
                      <a:pt x="504" y="21"/>
                    </a:cubicBezTo>
                    <a:cubicBezTo>
                      <a:pt x="485" y="3"/>
                      <a:pt x="455" y="0"/>
                      <a:pt x="433" y="17"/>
                    </a:cubicBezTo>
                    <a:cubicBezTo>
                      <a:pt x="429" y="20"/>
                      <a:pt x="426" y="24"/>
                      <a:pt x="423" y="28"/>
                    </a:cubicBezTo>
                    <a:cubicBezTo>
                      <a:pt x="367" y="63"/>
                      <a:pt x="309" y="94"/>
                      <a:pt x="249" y="119"/>
                    </a:cubicBezTo>
                    <a:cubicBezTo>
                      <a:pt x="220" y="131"/>
                      <a:pt x="191" y="143"/>
                      <a:pt x="161" y="152"/>
                    </a:cubicBezTo>
                    <a:cubicBezTo>
                      <a:pt x="137" y="159"/>
                      <a:pt x="107" y="168"/>
                      <a:pt x="87" y="159"/>
                    </a:cubicBezTo>
                    <a:cubicBezTo>
                      <a:pt x="61" y="147"/>
                      <a:pt x="29" y="151"/>
                      <a:pt x="13" y="178"/>
                    </a:cubicBezTo>
                    <a:cubicBezTo>
                      <a:pt x="0" y="201"/>
                      <a:pt x="6" y="240"/>
                      <a:pt x="33" y="252"/>
                    </a:cubicBezTo>
                    <a:cubicBezTo>
                      <a:pt x="49" y="260"/>
                      <a:pt x="65" y="264"/>
                      <a:pt x="82" y="266"/>
                    </a:cubicBezTo>
                    <a:cubicBezTo>
                      <a:pt x="79" y="286"/>
                      <a:pt x="87" y="306"/>
                      <a:pt x="107" y="320"/>
                    </a:cubicBezTo>
                    <a:cubicBezTo>
                      <a:pt x="112" y="324"/>
                      <a:pt x="117" y="328"/>
                      <a:pt x="123" y="332"/>
                    </a:cubicBezTo>
                    <a:cubicBezTo>
                      <a:pt x="180" y="414"/>
                      <a:pt x="234" y="497"/>
                      <a:pt x="287" y="582"/>
                    </a:cubicBezTo>
                    <a:cubicBezTo>
                      <a:pt x="295" y="595"/>
                      <a:pt x="303" y="607"/>
                      <a:pt x="310" y="620"/>
                    </a:cubicBezTo>
                    <a:cubicBezTo>
                      <a:pt x="307" y="627"/>
                      <a:pt x="305" y="635"/>
                      <a:pt x="305" y="643"/>
                    </a:cubicBezTo>
                    <a:cubicBezTo>
                      <a:pt x="307" y="658"/>
                      <a:pt x="308" y="674"/>
                      <a:pt x="308" y="689"/>
                    </a:cubicBezTo>
                    <a:cubicBezTo>
                      <a:pt x="307" y="693"/>
                      <a:pt x="305" y="696"/>
                      <a:pt x="305" y="700"/>
                    </a:cubicBezTo>
                    <a:cubicBezTo>
                      <a:pt x="304" y="705"/>
                      <a:pt x="304" y="710"/>
                      <a:pt x="303" y="715"/>
                    </a:cubicBezTo>
                    <a:cubicBezTo>
                      <a:pt x="303" y="715"/>
                      <a:pt x="303" y="715"/>
                      <a:pt x="303" y="715"/>
                    </a:cubicBezTo>
                    <a:cubicBezTo>
                      <a:pt x="303" y="716"/>
                      <a:pt x="303" y="717"/>
                      <a:pt x="302" y="718"/>
                    </a:cubicBezTo>
                    <a:cubicBezTo>
                      <a:pt x="301" y="727"/>
                      <a:pt x="300" y="737"/>
                      <a:pt x="299" y="746"/>
                    </a:cubicBezTo>
                    <a:cubicBezTo>
                      <a:pt x="283" y="861"/>
                      <a:pt x="262" y="976"/>
                      <a:pt x="236" y="1089"/>
                    </a:cubicBezTo>
                    <a:cubicBezTo>
                      <a:pt x="233" y="1100"/>
                      <a:pt x="234" y="1112"/>
                      <a:pt x="238" y="1122"/>
                    </a:cubicBezTo>
                    <a:cubicBezTo>
                      <a:pt x="238" y="1125"/>
                      <a:pt x="238" y="1129"/>
                      <a:pt x="239" y="1132"/>
                    </a:cubicBezTo>
                    <a:cubicBezTo>
                      <a:pt x="243" y="1160"/>
                      <a:pt x="264" y="1176"/>
                      <a:pt x="292" y="1179"/>
                    </a:cubicBezTo>
                    <a:cubicBezTo>
                      <a:pt x="331" y="1183"/>
                      <a:pt x="370" y="1181"/>
                      <a:pt x="408" y="1175"/>
                    </a:cubicBezTo>
                    <a:cubicBezTo>
                      <a:pt x="418" y="1178"/>
                      <a:pt x="429" y="1178"/>
                      <a:pt x="439" y="1176"/>
                    </a:cubicBezTo>
                    <a:cubicBezTo>
                      <a:pt x="537" y="1154"/>
                      <a:pt x="635" y="1133"/>
                      <a:pt x="732" y="1111"/>
                    </a:cubicBezTo>
                    <a:cubicBezTo>
                      <a:pt x="743" y="1109"/>
                      <a:pt x="753" y="1107"/>
                      <a:pt x="764" y="1104"/>
                    </a:cubicBezTo>
                    <a:cubicBezTo>
                      <a:pt x="768" y="1104"/>
                      <a:pt x="773" y="1103"/>
                      <a:pt x="777" y="1103"/>
                    </a:cubicBezTo>
                    <a:cubicBezTo>
                      <a:pt x="786" y="1102"/>
                      <a:pt x="794" y="1100"/>
                      <a:pt x="802" y="1096"/>
                    </a:cubicBezTo>
                    <a:cubicBezTo>
                      <a:pt x="827" y="1090"/>
                      <a:pt x="852" y="1085"/>
                      <a:pt x="877" y="1079"/>
                    </a:cubicBezTo>
                    <a:cubicBezTo>
                      <a:pt x="900" y="1074"/>
                      <a:pt x="924" y="1069"/>
                      <a:pt x="947" y="1064"/>
                    </a:cubicBezTo>
                    <a:cubicBezTo>
                      <a:pt x="957" y="1062"/>
                      <a:pt x="967" y="1059"/>
                      <a:pt x="975" y="1056"/>
                    </a:cubicBezTo>
                    <a:cubicBezTo>
                      <a:pt x="997" y="1063"/>
                      <a:pt x="1018" y="1067"/>
                      <a:pt x="1042" y="1069"/>
                    </a:cubicBezTo>
                    <a:cubicBezTo>
                      <a:pt x="1083" y="1073"/>
                      <a:pt x="1109" y="1021"/>
                      <a:pt x="1089" y="988"/>
                    </a:cubicBezTo>
                    <a:close/>
                  </a:path>
                </a:pathLst>
              </a:custGeom>
              <a:solidFill>
                <a:srgbClr val="FFF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31">
                <a:extLst>
                  <a:ext uri="{FF2B5EF4-FFF2-40B4-BE49-F238E27FC236}">
                    <a16:creationId xmlns:a16="http://schemas.microsoft.com/office/drawing/2014/main" xmlns="" id="{2262C742-28EC-41A5-92E3-E7AAB4E22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0" y="698500"/>
                <a:ext cx="1806575" cy="1444625"/>
              </a:xfrm>
              <a:custGeom>
                <a:avLst/>
                <a:gdLst>
                  <a:gd name="T0" fmla="*/ 351 w 1460"/>
                  <a:gd name="T1" fmla="*/ 207 h 1166"/>
                  <a:gd name="T2" fmla="*/ 595 w 1460"/>
                  <a:gd name="T3" fmla="*/ 143 h 1166"/>
                  <a:gd name="T4" fmla="*/ 678 w 1460"/>
                  <a:gd name="T5" fmla="*/ 96 h 1166"/>
                  <a:gd name="T6" fmla="*/ 739 w 1460"/>
                  <a:gd name="T7" fmla="*/ 62 h 1166"/>
                  <a:gd name="T8" fmla="*/ 779 w 1460"/>
                  <a:gd name="T9" fmla="*/ 41 h 1166"/>
                  <a:gd name="T10" fmla="*/ 824 w 1460"/>
                  <a:gd name="T11" fmla="*/ 30 h 1166"/>
                  <a:gd name="T12" fmla="*/ 856 w 1460"/>
                  <a:gd name="T13" fmla="*/ 53 h 1166"/>
                  <a:gd name="T14" fmla="*/ 888 w 1460"/>
                  <a:gd name="T15" fmla="*/ 94 h 1166"/>
                  <a:gd name="T16" fmla="*/ 951 w 1460"/>
                  <a:gd name="T17" fmla="*/ 176 h 1166"/>
                  <a:gd name="T18" fmla="*/ 1065 w 1460"/>
                  <a:gd name="T19" fmla="*/ 325 h 1166"/>
                  <a:gd name="T20" fmla="*/ 1267 w 1460"/>
                  <a:gd name="T21" fmla="*/ 620 h 1166"/>
                  <a:gd name="T22" fmla="*/ 1319 w 1460"/>
                  <a:gd name="T23" fmla="*/ 706 h 1166"/>
                  <a:gd name="T24" fmla="*/ 1372 w 1460"/>
                  <a:gd name="T25" fmla="*/ 789 h 1166"/>
                  <a:gd name="T26" fmla="*/ 1435 w 1460"/>
                  <a:gd name="T27" fmla="*/ 853 h 1166"/>
                  <a:gd name="T28" fmla="*/ 1435 w 1460"/>
                  <a:gd name="T29" fmla="*/ 853 h 1166"/>
                  <a:gd name="T30" fmla="*/ 1433 w 1460"/>
                  <a:gd name="T31" fmla="*/ 847 h 1166"/>
                  <a:gd name="T32" fmla="*/ 1437 w 1460"/>
                  <a:gd name="T33" fmla="*/ 839 h 1166"/>
                  <a:gd name="T34" fmla="*/ 1354 w 1460"/>
                  <a:gd name="T35" fmla="*/ 907 h 1166"/>
                  <a:gd name="T36" fmla="*/ 1171 w 1460"/>
                  <a:gd name="T37" fmla="*/ 1012 h 1166"/>
                  <a:gd name="T38" fmla="*/ 956 w 1460"/>
                  <a:gd name="T39" fmla="*/ 1071 h 1166"/>
                  <a:gd name="T40" fmla="*/ 840 w 1460"/>
                  <a:gd name="T41" fmla="*/ 1098 h 1166"/>
                  <a:gd name="T42" fmla="*/ 728 w 1460"/>
                  <a:gd name="T43" fmla="*/ 1123 h 1166"/>
                  <a:gd name="T44" fmla="*/ 608 w 1460"/>
                  <a:gd name="T45" fmla="*/ 1127 h 1166"/>
                  <a:gd name="T46" fmla="*/ 498 w 1460"/>
                  <a:gd name="T47" fmla="*/ 1141 h 1166"/>
                  <a:gd name="T48" fmla="*/ 511 w 1460"/>
                  <a:gd name="T49" fmla="*/ 1146 h 1166"/>
                  <a:gd name="T50" fmla="*/ 309 w 1460"/>
                  <a:gd name="T51" fmla="*/ 786 h 1166"/>
                  <a:gd name="T52" fmla="*/ 217 w 1460"/>
                  <a:gd name="T53" fmla="*/ 613 h 1166"/>
                  <a:gd name="T54" fmla="*/ 114 w 1460"/>
                  <a:gd name="T55" fmla="*/ 464 h 1166"/>
                  <a:gd name="T56" fmla="*/ 27 w 1460"/>
                  <a:gd name="T57" fmla="*/ 290 h 1166"/>
                  <a:gd name="T58" fmla="*/ 4 w 1460"/>
                  <a:gd name="T59" fmla="*/ 296 h 1166"/>
                  <a:gd name="T60" fmla="*/ 181 w 1460"/>
                  <a:gd name="T61" fmla="*/ 602 h 1166"/>
                  <a:gd name="T62" fmla="*/ 275 w 1460"/>
                  <a:gd name="T63" fmla="*/ 772 h 1166"/>
                  <a:gd name="T64" fmla="*/ 371 w 1460"/>
                  <a:gd name="T65" fmla="*/ 954 h 1166"/>
                  <a:gd name="T66" fmla="*/ 490 w 1460"/>
                  <a:gd name="T67" fmla="*/ 1159 h 1166"/>
                  <a:gd name="T68" fmla="*/ 504 w 1460"/>
                  <a:gd name="T69" fmla="*/ 1164 h 1166"/>
                  <a:gd name="T70" fmla="*/ 654 w 1460"/>
                  <a:gd name="T71" fmla="*/ 1152 h 1166"/>
                  <a:gd name="T72" fmla="*/ 820 w 1460"/>
                  <a:gd name="T73" fmla="*/ 1128 h 1166"/>
                  <a:gd name="T74" fmla="*/ 1154 w 1460"/>
                  <a:gd name="T75" fmla="*/ 1043 h 1166"/>
                  <a:gd name="T76" fmla="*/ 1301 w 1460"/>
                  <a:gd name="T77" fmla="*/ 974 h 1166"/>
                  <a:gd name="T78" fmla="*/ 1402 w 1460"/>
                  <a:gd name="T79" fmla="*/ 898 h 1166"/>
                  <a:gd name="T80" fmla="*/ 1439 w 1460"/>
                  <a:gd name="T81" fmla="*/ 868 h 1166"/>
                  <a:gd name="T82" fmla="*/ 1457 w 1460"/>
                  <a:gd name="T83" fmla="*/ 844 h 1166"/>
                  <a:gd name="T84" fmla="*/ 1446 w 1460"/>
                  <a:gd name="T85" fmla="*/ 831 h 1166"/>
                  <a:gd name="T86" fmla="*/ 1431 w 1460"/>
                  <a:gd name="T87" fmla="*/ 819 h 1166"/>
                  <a:gd name="T88" fmla="*/ 1365 w 1460"/>
                  <a:gd name="T89" fmla="*/ 737 h 1166"/>
                  <a:gd name="T90" fmla="*/ 1283 w 1460"/>
                  <a:gd name="T91" fmla="*/ 600 h 1166"/>
                  <a:gd name="T92" fmla="*/ 1128 w 1460"/>
                  <a:gd name="T93" fmla="*/ 370 h 1166"/>
                  <a:gd name="T94" fmla="*/ 955 w 1460"/>
                  <a:gd name="T95" fmla="*/ 143 h 1166"/>
                  <a:gd name="T96" fmla="*/ 905 w 1460"/>
                  <a:gd name="T97" fmla="*/ 77 h 1166"/>
                  <a:gd name="T98" fmla="*/ 858 w 1460"/>
                  <a:gd name="T99" fmla="*/ 22 h 1166"/>
                  <a:gd name="T100" fmla="*/ 792 w 1460"/>
                  <a:gd name="T101" fmla="*/ 9 h 1166"/>
                  <a:gd name="T102" fmla="*/ 730 w 1460"/>
                  <a:gd name="T103" fmla="*/ 40 h 1166"/>
                  <a:gd name="T104" fmla="*/ 580 w 1460"/>
                  <a:gd name="T105" fmla="*/ 124 h 1166"/>
                  <a:gd name="T106" fmla="*/ 416 w 1460"/>
                  <a:gd name="T107" fmla="*/ 171 h 1166"/>
                  <a:gd name="T108" fmla="*/ 345 w 1460"/>
                  <a:gd name="T109" fmla="*/ 184 h 1166"/>
                  <a:gd name="T110" fmla="*/ 351 w 1460"/>
                  <a:gd name="T111" fmla="*/ 207 h 1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60" h="1166">
                    <a:moveTo>
                      <a:pt x="351" y="207"/>
                    </a:moveTo>
                    <a:cubicBezTo>
                      <a:pt x="433" y="193"/>
                      <a:pt x="520" y="181"/>
                      <a:pt x="595" y="143"/>
                    </a:cubicBezTo>
                    <a:cubicBezTo>
                      <a:pt x="623" y="129"/>
                      <a:pt x="650" y="112"/>
                      <a:pt x="678" y="96"/>
                    </a:cubicBezTo>
                    <a:cubicBezTo>
                      <a:pt x="698" y="84"/>
                      <a:pt x="719" y="73"/>
                      <a:pt x="739" y="62"/>
                    </a:cubicBezTo>
                    <a:cubicBezTo>
                      <a:pt x="752" y="55"/>
                      <a:pt x="765" y="48"/>
                      <a:pt x="779" y="41"/>
                    </a:cubicBezTo>
                    <a:cubicBezTo>
                      <a:pt x="793" y="34"/>
                      <a:pt x="807" y="26"/>
                      <a:pt x="824" y="30"/>
                    </a:cubicBezTo>
                    <a:cubicBezTo>
                      <a:pt x="837" y="33"/>
                      <a:pt x="847" y="43"/>
                      <a:pt x="856" y="53"/>
                    </a:cubicBezTo>
                    <a:cubicBezTo>
                      <a:pt x="867" y="66"/>
                      <a:pt x="877" y="80"/>
                      <a:pt x="888" y="94"/>
                    </a:cubicBezTo>
                    <a:cubicBezTo>
                      <a:pt x="909" y="121"/>
                      <a:pt x="930" y="149"/>
                      <a:pt x="951" y="176"/>
                    </a:cubicBezTo>
                    <a:cubicBezTo>
                      <a:pt x="989" y="225"/>
                      <a:pt x="1027" y="275"/>
                      <a:pt x="1065" y="325"/>
                    </a:cubicBezTo>
                    <a:cubicBezTo>
                      <a:pt x="1136" y="420"/>
                      <a:pt x="1204" y="518"/>
                      <a:pt x="1267" y="620"/>
                    </a:cubicBezTo>
                    <a:cubicBezTo>
                      <a:pt x="1285" y="648"/>
                      <a:pt x="1302" y="677"/>
                      <a:pt x="1319" y="706"/>
                    </a:cubicBezTo>
                    <a:cubicBezTo>
                      <a:pt x="1336" y="734"/>
                      <a:pt x="1352" y="763"/>
                      <a:pt x="1372" y="789"/>
                    </a:cubicBezTo>
                    <a:cubicBezTo>
                      <a:pt x="1390" y="814"/>
                      <a:pt x="1411" y="834"/>
                      <a:pt x="1435" y="853"/>
                    </a:cubicBezTo>
                    <a:cubicBezTo>
                      <a:pt x="1432" y="851"/>
                      <a:pt x="1435" y="852"/>
                      <a:pt x="1435" y="853"/>
                    </a:cubicBezTo>
                    <a:cubicBezTo>
                      <a:pt x="1435" y="852"/>
                      <a:pt x="1434" y="851"/>
                      <a:pt x="1433" y="847"/>
                    </a:cubicBezTo>
                    <a:cubicBezTo>
                      <a:pt x="1435" y="845"/>
                      <a:pt x="1436" y="842"/>
                      <a:pt x="1437" y="839"/>
                    </a:cubicBezTo>
                    <a:cubicBezTo>
                      <a:pt x="1409" y="862"/>
                      <a:pt x="1382" y="884"/>
                      <a:pt x="1354" y="907"/>
                    </a:cubicBezTo>
                    <a:cubicBezTo>
                      <a:pt x="1298" y="951"/>
                      <a:pt x="1238" y="987"/>
                      <a:pt x="1171" y="1012"/>
                    </a:cubicBezTo>
                    <a:cubicBezTo>
                      <a:pt x="1101" y="1037"/>
                      <a:pt x="1028" y="1054"/>
                      <a:pt x="956" y="1071"/>
                    </a:cubicBezTo>
                    <a:cubicBezTo>
                      <a:pt x="918" y="1080"/>
                      <a:pt x="879" y="1089"/>
                      <a:pt x="840" y="1098"/>
                    </a:cubicBezTo>
                    <a:cubicBezTo>
                      <a:pt x="803" y="1107"/>
                      <a:pt x="766" y="1117"/>
                      <a:pt x="728" y="1123"/>
                    </a:cubicBezTo>
                    <a:cubicBezTo>
                      <a:pt x="688" y="1130"/>
                      <a:pt x="648" y="1128"/>
                      <a:pt x="608" y="1127"/>
                    </a:cubicBezTo>
                    <a:cubicBezTo>
                      <a:pt x="571" y="1126"/>
                      <a:pt x="532" y="1126"/>
                      <a:pt x="498" y="1141"/>
                    </a:cubicBezTo>
                    <a:cubicBezTo>
                      <a:pt x="502" y="1143"/>
                      <a:pt x="507" y="1145"/>
                      <a:pt x="511" y="1146"/>
                    </a:cubicBezTo>
                    <a:cubicBezTo>
                      <a:pt x="441" y="1028"/>
                      <a:pt x="371" y="909"/>
                      <a:pt x="309" y="786"/>
                    </a:cubicBezTo>
                    <a:cubicBezTo>
                      <a:pt x="279" y="727"/>
                      <a:pt x="252" y="668"/>
                      <a:pt x="217" y="613"/>
                    </a:cubicBezTo>
                    <a:cubicBezTo>
                      <a:pt x="184" y="562"/>
                      <a:pt x="148" y="514"/>
                      <a:pt x="114" y="464"/>
                    </a:cubicBezTo>
                    <a:cubicBezTo>
                      <a:pt x="78" y="410"/>
                      <a:pt x="44" y="353"/>
                      <a:pt x="27" y="290"/>
                    </a:cubicBezTo>
                    <a:cubicBezTo>
                      <a:pt x="23" y="275"/>
                      <a:pt x="0" y="282"/>
                      <a:pt x="4" y="296"/>
                    </a:cubicBezTo>
                    <a:cubicBezTo>
                      <a:pt x="35" y="412"/>
                      <a:pt x="116" y="505"/>
                      <a:pt x="181" y="602"/>
                    </a:cubicBezTo>
                    <a:cubicBezTo>
                      <a:pt x="217" y="656"/>
                      <a:pt x="247" y="714"/>
                      <a:pt x="275" y="772"/>
                    </a:cubicBezTo>
                    <a:cubicBezTo>
                      <a:pt x="306" y="834"/>
                      <a:pt x="338" y="894"/>
                      <a:pt x="371" y="954"/>
                    </a:cubicBezTo>
                    <a:cubicBezTo>
                      <a:pt x="410" y="1023"/>
                      <a:pt x="450" y="1091"/>
                      <a:pt x="490" y="1159"/>
                    </a:cubicBezTo>
                    <a:cubicBezTo>
                      <a:pt x="493" y="1163"/>
                      <a:pt x="499" y="1166"/>
                      <a:pt x="504" y="1164"/>
                    </a:cubicBezTo>
                    <a:cubicBezTo>
                      <a:pt x="551" y="1144"/>
                      <a:pt x="604" y="1151"/>
                      <a:pt x="654" y="1152"/>
                    </a:cubicBezTo>
                    <a:cubicBezTo>
                      <a:pt x="711" y="1153"/>
                      <a:pt x="764" y="1141"/>
                      <a:pt x="820" y="1128"/>
                    </a:cubicBezTo>
                    <a:cubicBezTo>
                      <a:pt x="931" y="1102"/>
                      <a:pt x="1045" y="1079"/>
                      <a:pt x="1154" y="1043"/>
                    </a:cubicBezTo>
                    <a:cubicBezTo>
                      <a:pt x="1206" y="1025"/>
                      <a:pt x="1255" y="1004"/>
                      <a:pt x="1301" y="974"/>
                    </a:cubicBezTo>
                    <a:cubicBezTo>
                      <a:pt x="1337" y="951"/>
                      <a:pt x="1369" y="925"/>
                      <a:pt x="1402" y="898"/>
                    </a:cubicBezTo>
                    <a:cubicBezTo>
                      <a:pt x="1415" y="888"/>
                      <a:pt x="1427" y="878"/>
                      <a:pt x="1439" y="868"/>
                    </a:cubicBezTo>
                    <a:cubicBezTo>
                      <a:pt x="1447" y="862"/>
                      <a:pt x="1460" y="855"/>
                      <a:pt x="1457" y="844"/>
                    </a:cubicBezTo>
                    <a:cubicBezTo>
                      <a:pt x="1456" y="838"/>
                      <a:pt x="1451" y="835"/>
                      <a:pt x="1446" y="831"/>
                    </a:cubicBezTo>
                    <a:cubicBezTo>
                      <a:pt x="1439" y="826"/>
                      <a:pt x="1437" y="825"/>
                      <a:pt x="1431" y="819"/>
                    </a:cubicBezTo>
                    <a:cubicBezTo>
                      <a:pt x="1404" y="796"/>
                      <a:pt x="1384" y="767"/>
                      <a:pt x="1365" y="737"/>
                    </a:cubicBezTo>
                    <a:cubicBezTo>
                      <a:pt x="1337" y="692"/>
                      <a:pt x="1312" y="645"/>
                      <a:pt x="1283" y="600"/>
                    </a:cubicBezTo>
                    <a:cubicBezTo>
                      <a:pt x="1235" y="522"/>
                      <a:pt x="1183" y="445"/>
                      <a:pt x="1128" y="370"/>
                    </a:cubicBezTo>
                    <a:cubicBezTo>
                      <a:pt x="1072" y="293"/>
                      <a:pt x="1014" y="218"/>
                      <a:pt x="955" y="143"/>
                    </a:cubicBezTo>
                    <a:cubicBezTo>
                      <a:pt x="938" y="121"/>
                      <a:pt x="921" y="99"/>
                      <a:pt x="905" y="77"/>
                    </a:cubicBezTo>
                    <a:cubicBezTo>
                      <a:pt x="890" y="58"/>
                      <a:pt x="877" y="37"/>
                      <a:pt x="858" y="22"/>
                    </a:cubicBezTo>
                    <a:cubicBezTo>
                      <a:pt x="839" y="6"/>
                      <a:pt x="816" y="0"/>
                      <a:pt x="792" y="9"/>
                    </a:cubicBezTo>
                    <a:cubicBezTo>
                      <a:pt x="771" y="16"/>
                      <a:pt x="750" y="29"/>
                      <a:pt x="730" y="40"/>
                    </a:cubicBezTo>
                    <a:cubicBezTo>
                      <a:pt x="679" y="67"/>
                      <a:pt x="631" y="99"/>
                      <a:pt x="580" y="124"/>
                    </a:cubicBezTo>
                    <a:cubicBezTo>
                      <a:pt x="529" y="149"/>
                      <a:pt x="472" y="161"/>
                      <a:pt x="416" y="171"/>
                    </a:cubicBezTo>
                    <a:cubicBezTo>
                      <a:pt x="392" y="176"/>
                      <a:pt x="369" y="180"/>
                      <a:pt x="345" y="184"/>
                    </a:cubicBezTo>
                    <a:cubicBezTo>
                      <a:pt x="329" y="186"/>
                      <a:pt x="336" y="209"/>
                      <a:pt x="351" y="20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32">
                <a:extLst>
                  <a:ext uri="{FF2B5EF4-FFF2-40B4-BE49-F238E27FC236}">
                    <a16:creationId xmlns:a16="http://schemas.microsoft.com/office/drawing/2014/main" xmlns="" id="{65864369-F85E-41F5-9CBE-E786543B2D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7200" y="1906588"/>
                <a:ext cx="1192212" cy="298450"/>
              </a:xfrm>
              <a:custGeom>
                <a:avLst/>
                <a:gdLst>
                  <a:gd name="T0" fmla="*/ 15 w 963"/>
                  <a:gd name="T1" fmla="*/ 178 h 241"/>
                  <a:gd name="T2" fmla="*/ 5 w 963"/>
                  <a:gd name="T3" fmla="*/ 209 h 241"/>
                  <a:gd name="T4" fmla="*/ 36 w 963"/>
                  <a:gd name="T5" fmla="*/ 231 h 241"/>
                  <a:gd name="T6" fmla="*/ 135 w 963"/>
                  <a:gd name="T7" fmla="*/ 240 h 241"/>
                  <a:gd name="T8" fmla="*/ 336 w 963"/>
                  <a:gd name="T9" fmla="*/ 221 h 241"/>
                  <a:gd name="T10" fmla="*/ 539 w 963"/>
                  <a:gd name="T11" fmla="*/ 181 h 241"/>
                  <a:gd name="T12" fmla="*/ 745 w 963"/>
                  <a:gd name="T13" fmla="*/ 152 h 241"/>
                  <a:gd name="T14" fmla="*/ 948 w 963"/>
                  <a:gd name="T15" fmla="*/ 131 h 241"/>
                  <a:gd name="T16" fmla="*/ 959 w 963"/>
                  <a:gd name="T17" fmla="*/ 113 h 241"/>
                  <a:gd name="T18" fmla="*/ 898 w 963"/>
                  <a:gd name="T19" fmla="*/ 12 h 241"/>
                  <a:gd name="T20" fmla="*/ 877 w 963"/>
                  <a:gd name="T21" fmla="*/ 24 h 241"/>
                  <a:gd name="T22" fmla="*/ 938 w 963"/>
                  <a:gd name="T23" fmla="*/ 125 h 241"/>
                  <a:gd name="T24" fmla="*/ 948 w 963"/>
                  <a:gd name="T25" fmla="*/ 107 h 241"/>
                  <a:gd name="T26" fmla="*/ 595 w 963"/>
                  <a:gd name="T27" fmla="*/ 147 h 241"/>
                  <a:gd name="T28" fmla="*/ 218 w 963"/>
                  <a:gd name="T29" fmla="*/ 213 h 241"/>
                  <a:gd name="T30" fmla="*/ 112 w 963"/>
                  <a:gd name="T31" fmla="*/ 215 h 241"/>
                  <a:gd name="T32" fmla="*/ 59 w 963"/>
                  <a:gd name="T33" fmla="*/ 211 h 241"/>
                  <a:gd name="T34" fmla="*/ 37 w 963"/>
                  <a:gd name="T35" fmla="*/ 206 h 241"/>
                  <a:gd name="T36" fmla="*/ 28 w 963"/>
                  <a:gd name="T37" fmla="*/ 199 h 241"/>
                  <a:gd name="T38" fmla="*/ 15 w 963"/>
                  <a:gd name="T39" fmla="*/ 178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63" h="241">
                    <a:moveTo>
                      <a:pt x="15" y="178"/>
                    </a:moveTo>
                    <a:cubicBezTo>
                      <a:pt x="5" y="185"/>
                      <a:pt x="0" y="197"/>
                      <a:pt x="5" y="209"/>
                    </a:cubicBezTo>
                    <a:cubicBezTo>
                      <a:pt x="10" y="222"/>
                      <a:pt x="24" y="228"/>
                      <a:pt x="36" y="231"/>
                    </a:cubicBezTo>
                    <a:cubicBezTo>
                      <a:pt x="68" y="239"/>
                      <a:pt x="103" y="239"/>
                      <a:pt x="135" y="240"/>
                    </a:cubicBezTo>
                    <a:cubicBezTo>
                      <a:pt x="202" y="241"/>
                      <a:pt x="270" y="232"/>
                      <a:pt x="336" y="221"/>
                    </a:cubicBezTo>
                    <a:cubicBezTo>
                      <a:pt x="404" y="209"/>
                      <a:pt x="471" y="194"/>
                      <a:pt x="539" y="181"/>
                    </a:cubicBezTo>
                    <a:cubicBezTo>
                      <a:pt x="607" y="168"/>
                      <a:pt x="676" y="159"/>
                      <a:pt x="745" y="152"/>
                    </a:cubicBezTo>
                    <a:cubicBezTo>
                      <a:pt x="813" y="145"/>
                      <a:pt x="881" y="138"/>
                      <a:pt x="948" y="131"/>
                    </a:cubicBezTo>
                    <a:cubicBezTo>
                      <a:pt x="958" y="130"/>
                      <a:pt x="963" y="121"/>
                      <a:pt x="959" y="113"/>
                    </a:cubicBezTo>
                    <a:cubicBezTo>
                      <a:pt x="941" y="77"/>
                      <a:pt x="921" y="45"/>
                      <a:pt x="898" y="12"/>
                    </a:cubicBezTo>
                    <a:cubicBezTo>
                      <a:pt x="889" y="0"/>
                      <a:pt x="868" y="12"/>
                      <a:pt x="877" y="24"/>
                    </a:cubicBezTo>
                    <a:cubicBezTo>
                      <a:pt x="900" y="57"/>
                      <a:pt x="921" y="89"/>
                      <a:pt x="938" y="125"/>
                    </a:cubicBezTo>
                    <a:cubicBezTo>
                      <a:pt x="941" y="119"/>
                      <a:pt x="945" y="113"/>
                      <a:pt x="948" y="107"/>
                    </a:cubicBezTo>
                    <a:cubicBezTo>
                      <a:pt x="830" y="119"/>
                      <a:pt x="712" y="128"/>
                      <a:pt x="595" y="147"/>
                    </a:cubicBezTo>
                    <a:cubicBezTo>
                      <a:pt x="469" y="168"/>
                      <a:pt x="345" y="202"/>
                      <a:pt x="218" y="213"/>
                    </a:cubicBezTo>
                    <a:cubicBezTo>
                      <a:pt x="183" y="216"/>
                      <a:pt x="147" y="217"/>
                      <a:pt x="112" y="215"/>
                    </a:cubicBezTo>
                    <a:cubicBezTo>
                      <a:pt x="94" y="214"/>
                      <a:pt x="77" y="213"/>
                      <a:pt x="59" y="211"/>
                    </a:cubicBezTo>
                    <a:cubicBezTo>
                      <a:pt x="52" y="210"/>
                      <a:pt x="44" y="209"/>
                      <a:pt x="37" y="206"/>
                    </a:cubicBezTo>
                    <a:cubicBezTo>
                      <a:pt x="35" y="205"/>
                      <a:pt x="25" y="201"/>
                      <a:pt x="28" y="199"/>
                    </a:cubicBezTo>
                    <a:cubicBezTo>
                      <a:pt x="40" y="190"/>
                      <a:pt x="28" y="169"/>
                      <a:pt x="15" y="178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33">
                <a:extLst>
                  <a:ext uri="{FF2B5EF4-FFF2-40B4-BE49-F238E27FC236}">
                    <a16:creationId xmlns:a16="http://schemas.microsoft.com/office/drawing/2014/main" xmlns="" id="{EED48583-4894-4A6A-8939-E9FB9269E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8163" y="1790700"/>
                <a:ext cx="1098550" cy="382588"/>
              </a:xfrm>
              <a:custGeom>
                <a:avLst/>
                <a:gdLst>
                  <a:gd name="T0" fmla="*/ 16 w 888"/>
                  <a:gd name="T1" fmla="*/ 301 h 309"/>
                  <a:gd name="T2" fmla="*/ 263 w 888"/>
                  <a:gd name="T3" fmla="*/ 280 h 309"/>
                  <a:gd name="T4" fmla="*/ 503 w 888"/>
                  <a:gd name="T5" fmla="*/ 226 h 309"/>
                  <a:gd name="T6" fmla="*/ 627 w 888"/>
                  <a:gd name="T7" fmla="*/ 189 h 309"/>
                  <a:gd name="T8" fmla="*/ 763 w 888"/>
                  <a:gd name="T9" fmla="*/ 144 h 309"/>
                  <a:gd name="T10" fmla="*/ 877 w 888"/>
                  <a:gd name="T11" fmla="*/ 109 h 309"/>
                  <a:gd name="T12" fmla="*/ 886 w 888"/>
                  <a:gd name="T13" fmla="*/ 94 h 309"/>
                  <a:gd name="T14" fmla="*/ 859 w 888"/>
                  <a:gd name="T15" fmla="*/ 14 h 309"/>
                  <a:gd name="T16" fmla="*/ 835 w 888"/>
                  <a:gd name="T17" fmla="*/ 21 h 309"/>
                  <a:gd name="T18" fmla="*/ 863 w 888"/>
                  <a:gd name="T19" fmla="*/ 101 h 309"/>
                  <a:gd name="T20" fmla="*/ 871 w 888"/>
                  <a:gd name="T21" fmla="*/ 86 h 309"/>
                  <a:gd name="T22" fmla="*/ 775 w 888"/>
                  <a:gd name="T23" fmla="*/ 115 h 309"/>
                  <a:gd name="T24" fmla="*/ 638 w 888"/>
                  <a:gd name="T25" fmla="*/ 160 h 309"/>
                  <a:gd name="T26" fmla="*/ 584 w 888"/>
                  <a:gd name="T27" fmla="*/ 177 h 309"/>
                  <a:gd name="T28" fmla="*/ 527 w 888"/>
                  <a:gd name="T29" fmla="*/ 193 h 309"/>
                  <a:gd name="T30" fmla="*/ 417 w 888"/>
                  <a:gd name="T31" fmla="*/ 226 h 309"/>
                  <a:gd name="T32" fmla="*/ 295 w 888"/>
                  <a:gd name="T33" fmla="*/ 250 h 309"/>
                  <a:gd name="T34" fmla="*/ 16 w 888"/>
                  <a:gd name="T35" fmla="*/ 277 h 309"/>
                  <a:gd name="T36" fmla="*/ 16 w 888"/>
                  <a:gd name="T37" fmla="*/ 301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8" h="309">
                    <a:moveTo>
                      <a:pt x="16" y="301"/>
                    </a:moveTo>
                    <a:cubicBezTo>
                      <a:pt x="99" y="309"/>
                      <a:pt x="182" y="295"/>
                      <a:pt x="263" y="280"/>
                    </a:cubicBezTo>
                    <a:cubicBezTo>
                      <a:pt x="343" y="265"/>
                      <a:pt x="425" y="253"/>
                      <a:pt x="503" y="226"/>
                    </a:cubicBezTo>
                    <a:cubicBezTo>
                      <a:pt x="544" y="212"/>
                      <a:pt x="586" y="202"/>
                      <a:pt x="627" y="189"/>
                    </a:cubicBezTo>
                    <a:cubicBezTo>
                      <a:pt x="673" y="175"/>
                      <a:pt x="718" y="159"/>
                      <a:pt x="763" y="144"/>
                    </a:cubicBezTo>
                    <a:cubicBezTo>
                      <a:pt x="801" y="132"/>
                      <a:pt x="839" y="117"/>
                      <a:pt x="877" y="109"/>
                    </a:cubicBezTo>
                    <a:cubicBezTo>
                      <a:pt x="884" y="108"/>
                      <a:pt x="888" y="100"/>
                      <a:pt x="886" y="94"/>
                    </a:cubicBezTo>
                    <a:cubicBezTo>
                      <a:pt x="877" y="68"/>
                      <a:pt x="868" y="41"/>
                      <a:pt x="859" y="14"/>
                    </a:cubicBezTo>
                    <a:cubicBezTo>
                      <a:pt x="854" y="0"/>
                      <a:pt x="830" y="6"/>
                      <a:pt x="835" y="21"/>
                    </a:cubicBezTo>
                    <a:cubicBezTo>
                      <a:pt x="844" y="47"/>
                      <a:pt x="854" y="74"/>
                      <a:pt x="863" y="101"/>
                    </a:cubicBezTo>
                    <a:cubicBezTo>
                      <a:pt x="865" y="96"/>
                      <a:pt x="868" y="91"/>
                      <a:pt x="871" y="86"/>
                    </a:cubicBezTo>
                    <a:cubicBezTo>
                      <a:pt x="838" y="93"/>
                      <a:pt x="806" y="105"/>
                      <a:pt x="775" y="115"/>
                    </a:cubicBezTo>
                    <a:cubicBezTo>
                      <a:pt x="729" y="130"/>
                      <a:pt x="684" y="146"/>
                      <a:pt x="638" y="160"/>
                    </a:cubicBezTo>
                    <a:cubicBezTo>
                      <a:pt x="620" y="166"/>
                      <a:pt x="602" y="172"/>
                      <a:pt x="584" y="177"/>
                    </a:cubicBezTo>
                    <a:cubicBezTo>
                      <a:pt x="565" y="183"/>
                      <a:pt x="546" y="187"/>
                      <a:pt x="527" y="193"/>
                    </a:cubicBezTo>
                    <a:cubicBezTo>
                      <a:pt x="490" y="204"/>
                      <a:pt x="455" y="218"/>
                      <a:pt x="417" y="226"/>
                    </a:cubicBezTo>
                    <a:cubicBezTo>
                      <a:pt x="376" y="235"/>
                      <a:pt x="336" y="242"/>
                      <a:pt x="295" y="250"/>
                    </a:cubicBezTo>
                    <a:cubicBezTo>
                      <a:pt x="203" y="267"/>
                      <a:pt x="110" y="287"/>
                      <a:pt x="16" y="277"/>
                    </a:cubicBezTo>
                    <a:cubicBezTo>
                      <a:pt x="0" y="275"/>
                      <a:pt x="0" y="299"/>
                      <a:pt x="16" y="30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35">
                <a:extLst>
                  <a:ext uri="{FF2B5EF4-FFF2-40B4-BE49-F238E27FC236}">
                    <a16:creationId xmlns:a16="http://schemas.microsoft.com/office/drawing/2014/main" xmlns="" id="{ACEF9DA6-4AD3-4F59-AAB7-5B074A3CE8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725" y="606425"/>
                <a:ext cx="107950" cy="90488"/>
              </a:xfrm>
              <a:custGeom>
                <a:avLst/>
                <a:gdLst>
                  <a:gd name="T0" fmla="*/ 24 w 87"/>
                  <a:gd name="T1" fmla="*/ 65 h 74"/>
                  <a:gd name="T2" fmla="*/ 75 w 87"/>
                  <a:gd name="T3" fmla="*/ 30 h 74"/>
                  <a:gd name="T4" fmla="*/ 62 w 87"/>
                  <a:gd name="T5" fmla="*/ 9 h 74"/>
                  <a:gd name="T6" fmla="*/ 12 w 87"/>
                  <a:gd name="T7" fmla="*/ 45 h 74"/>
                  <a:gd name="T8" fmla="*/ 24 w 87"/>
                  <a:gd name="T9" fmla="*/ 65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4">
                    <a:moveTo>
                      <a:pt x="24" y="65"/>
                    </a:moveTo>
                    <a:cubicBezTo>
                      <a:pt x="41" y="54"/>
                      <a:pt x="58" y="42"/>
                      <a:pt x="75" y="30"/>
                    </a:cubicBezTo>
                    <a:cubicBezTo>
                      <a:pt x="87" y="21"/>
                      <a:pt x="75" y="0"/>
                      <a:pt x="62" y="9"/>
                    </a:cubicBezTo>
                    <a:cubicBezTo>
                      <a:pt x="46" y="21"/>
                      <a:pt x="29" y="33"/>
                      <a:pt x="12" y="45"/>
                    </a:cubicBezTo>
                    <a:cubicBezTo>
                      <a:pt x="0" y="53"/>
                      <a:pt x="12" y="74"/>
                      <a:pt x="24" y="6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36">
                <a:extLst>
                  <a:ext uri="{FF2B5EF4-FFF2-40B4-BE49-F238E27FC236}">
                    <a16:creationId xmlns:a16="http://schemas.microsoft.com/office/drawing/2014/main" xmlns="" id="{2542D757-8716-4A47-9728-8E00B21707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3950" y="671513"/>
                <a:ext cx="107950" cy="95250"/>
              </a:xfrm>
              <a:custGeom>
                <a:avLst/>
                <a:gdLst>
                  <a:gd name="T0" fmla="*/ 24 w 87"/>
                  <a:gd name="T1" fmla="*/ 67 h 77"/>
                  <a:gd name="T2" fmla="*/ 75 w 87"/>
                  <a:gd name="T3" fmla="*/ 30 h 77"/>
                  <a:gd name="T4" fmla="*/ 63 w 87"/>
                  <a:gd name="T5" fmla="*/ 9 h 77"/>
                  <a:gd name="T6" fmla="*/ 12 w 87"/>
                  <a:gd name="T7" fmla="*/ 47 h 77"/>
                  <a:gd name="T8" fmla="*/ 24 w 87"/>
                  <a:gd name="T9" fmla="*/ 6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7">
                    <a:moveTo>
                      <a:pt x="24" y="67"/>
                    </a:moveTo>
                    <a:cubicBezTo>
                      <a:pt x="41" y="55"/>
                      <a:pt x="58" y="43"/>
                      <a:pt x="75" y="30"/>
                    </a:cubicBezTo>
                    <a:cubicBezTo>
                      <a:pt x="87" y="21"/>
                      <a:pt x="75" y="0"/>
                      <a:pt x="63" y="9"/>
                    </a:cubicBezTo>
                    <a:cubicBezTo>
                      <a:pt x="46" y="22"/>
                      <a:pt x="29" y="34"/>
                      <a:pt x="12" y="47"/>
                    </a:cubicBezTo>
                    <a:cubicBezTo>
                      <a:pt x="0" y="56"/>
                      <a:pt x="12" y="77"/>
                      <a:pt x="24" y="6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Freeform 137">
                <a:extLst>
                  <a:ext uri="{FF2B5EF4-FFF2-40B4-BE49-F238E27FC236}">
                    <a16:creationId xmlns:a16="http://schemas.microsoft.com/office/drawing/2014/main" xmlns="" id="{D0F829CE-FB54-4E22-A8C2-4F80FEA08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4588" y="700088"/>
                <a:ext cx="131762" cy="117475"/>
              </a:xfrm>
              <a:custGeom>
                <a:avLst/>
                <a:gdLst>
                  <a:gd name="T0" fmla="*/ 31 w 106"/>
                  <a:gd name="T1" fmla="*/ 83 h 95"/>
                  <a:gd name="T2" fmla="*/ 93 w 106"/>
                  <a:gd name="T3" fmla="*/ 29 h 95"/>
                  <a:gd name="T4" fmla="*/ 81 w 106"/>
                  <a:gd name="T5" fmla="*/ 8 h 95"/>
                  <a:gd name="T6" fmla="*/ 10 w 106"/>
                  <a:gd name="T7" fmla="*/ 71 h 95"/>
                  <a:gd name="T8" fmla="*/ 31 w 106"/>
                  <a:gd name="T9" fmla="*/ 8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95">
                    <a:moveTo>
                      <a:pt x="31" y="83"/>
                    </a:moveTo>
                    <a:cubicBezTo>
                      <a:pt x="47" y="61"/>
                      <a:pt x="69" y="43"/>
                      <a:pt x="93" y="29"/>
                    </a:cubicBezTo>
                    <a:cubicBezTo>
                      <a:pt x="106" y="21"/>
                      <a:pt x="94" y="0"/>
                      <a:pt x="81" y="8"/>
                    </a:cubicBezTo>
                    <a:cubicBezTo>
                      <a:pt x="53" y="24"/>
                      <a:pt x="29" y="46"/>
                      <a:pt x="10" y="71"/>
                    </a:cubicBezTo>
                    <a:cubicBezTo>
                      <a:pt x="0" y="83"/>
                      <a:pt x="21" y="95"/>
                      <a:pt x="31" y="83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38">
                <a:extLst>
                  <a:ext uri="{FF2B5EF4-FFF2-40B4-BE49-F238E27FC236}">
                    <a16:creationId xmlns:a16="http://schemas.microsoft.com/office/drawing/2014/main" xmlns="" id="{95DE1809-B72C-4B5F-B5DE-B49F6FD22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7125" y="752475"/>
                <a:ext cx="179387" cy="169863"/>
              </a:xfrm>
              <a:custGeom>
                <a:avLst/>
                <a:gdLst>
                  <a:gd name="T0" fmla="*/ 29 w 145"/>
                  <a:gd name="T1" fmla="*/ 123 h 136"/>
                  <a:gd name="T2" fmla="*/ 132 w 145"/>
                  <a:gd name="T3" fmla="*/ 29 h 136"/>
                  <a:gd name="T4" fmla="*/ 120 w 145"/>
                  <a:gd name="T5" fmla="*/ 8 h 136"/>
                  <a:gd name="T6" fmla="*/ 9 w 145"/>
                  <a:gd name="T7" fmla="*/ 111 h 136"/>
                  <a:gd name="T8" fmla="*/ 29 w 145"/>
                  <a:gd name="T9" fmla="*/ 123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36">
                    <a:moveTo>
                      <a:pt x="29" y="123"/>
                    </a:moveTo>
                    <a:cubicBezTo>
                      <a:pt x="56" y="84"/>
                      <a:pt x="91" y="52"/>
                      <a:pt x="132" y="29"/>
                    </a:cubicBezTo>
                    <a:cubicBezTo>
                      <a:pt x="145" y="21"/>
                      <a:pt x="133" y="0"/>
                      <a:pt x="120" y="8"/>
                    </a:cubicBezTo>
                    <a:cubicBezTo>
                      <a:pt x="75" y="33"/>
                      <a:pt x="37" y="68"/>
                      <a:pt x="9" y="111"/>
                    </a:cubicBezTo>
                    <a:cubicBezTo>
                      <a:pt x="0" y="123"/>
                      <a:pt x="21" y="136"/>
                      <a:pt x="29" y="123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39">
                <a:extLst>
                  <a:ext uri="{FF2B5EF4-FFF2-40B4-BE49-F238E27FC236}">
                    <a16:creationId xmlns:a16="http://schemas.microsoft.com/office/drawing/2014/main" xmlns="" id="{39260108-0031-45B7-A07D-63B67CD3C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2525" y="808038"/>
                <a:ext cx="263525" cy="225425"/>
              </a:xfrm>
              <a:custGeom>
                <a:avLst/>
                <a:gdLst>
                  <a:gd name="T0" fmla="*/ 30 w 213"/>
                  <a:gd name="T1" fmla="*/ 170 h 182"/>
                  <a:gd name="T2" fmla="*/ 199 w 213"/>
                  <a:gd name="T3" fmla="*/ 28 h 182"/>
                  <a:gd name="T4" fmla="*/ 187 w 213"/>
                  <a:gd name="T5" fmla="*/ 7 h 182"/>
                  <a:gd name="T6" fmla="*/ 9 w 213"/>
                  <a:gd name="T7" fmla="*/ 158 h 182"/>
                  <a:gd name="T8" fmla="*/ 30 w 213"/>
                  <a:gd name="T9" fmla="*/ 17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182">
                    <a:moveTo>
                      <a:pt x="30" y="170"/>
                    </a:moveTo>
                    <a:cubicBezTo>
                      <a:pt x="75" y="111"/>
                      <a:pt x="133" y="62"/>
                      <a:pt x="199" y="28"/>
                    </a:cubicBezTo>
                    <a:cubicBezTo>
                      <a:pt x="213" y="21"/>
                      <a:pt x="201" y="0"/>
                      <a:pt x="187" y="7"/>
                    </a:cubicBezTo>
                    <a:cubicBezTo>
                      <a:pt x="117" y="44"/>
                      <a:pt x="57" y="95"/>
                      <a:pt x="9" y="158"/>
                    </a:cubicBezTo>
                    <a:cubicBezTo>
                      <a:pt x="0" y="170"/>
                      <a:pt x="21" y="182"/>
                      <a:pt x="30" y="170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40">
                <a:extLst>
                  <a:ext uri="{FF2B5EF4-FFF2-40B4-BE49-F238E27FC236}">
                    <a16:creationId xmlns:a16="http://schemas.microsoft.com/office/drawing/2014/main" xmlns="" id="{923715E4-7739-404E-8E3F-C7703A24AC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7925" y="931863"/>
                <a:ext cx="212725" cy="206375"/>
              </a:xfrm>
              <a:custGeom>
                <a:avLst/>
                <a:gdLst>
                  <a:gd name="T0" fmla="*/ 27 w 172"/>
                  <a:gd name="T1" fmla="*/ 155 h 167"/>
                  <a:gd name="T2" fmla="*/ 159 w 172"/>
                  <a:gd name="T3" fmla="*/ 30 h 167"/>
                  <a:gd name="T4" fmla="*/ 147 w 172"/>
                  <a:gd name="T5" fmla="*/ 9 h 167"/>
                  <a:gd name="T6" fmla="*/ 10 w 172"/>
                  <a:gd name="T7" fmla="*/ 138 h 167"/>
                  <a:gd name="T8" fmla="*/ 27 w 172"/>
                  <a:gd name="T9" fmla="*/ 155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67">
                    <a:moveTo>
                      <a:pt x="27" y="155"/>
                    </a:moveTo>
                    <a:cubicBezTo>
                      <a:pt x="65" y="107"/>
                      <a:pt x="109" y="65"/>
                      <a:pt x="159" y="30"/>
                    </a:cubicBezTo>
                    <a:cubicBezTo>
                      <a:pt x="172" y="21"/>
                      <a:pt x="160" y="0"/>
                      <a:pt x="147" y="9"/>
                    </a:cubicBezTo>
                    <a:cubicBezTo>
                      <a:pt x="95" y="46"/>
                      <a:pt x="49" y="89"/>
                      <a:pt x="10" y="138"/>
                    </a:cubicBezTo>
                    <a:cubicBezTo>
                      <a:pt x="0" y="150"/>
                      <a:pt x="17" y="167"/>
                      <a:pt x="27" y="15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41">
                <a:extLst>
                  <a:ext uri="{FF2B5EF4-FFF2-40B4-BE49-F238E27FC236}">
                    <a16:creationId xmlns:a16="http://schemas.microsoft.com/office/drawing/2014/main" xmlns="" id="{D62B20D7-6B27-4FC7-96B1-D6DC0802A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5713" y="1031875"/>
                <a:ext cx="174625" cy="168275"/>
              </a:xfrm>
              <a:custGeom>
                <a:avLst/>
                <a:gdLst>
                  <a:gd name="T0" fmla="*/ 27 w 142"/>
                  <a:gd name="T1" fmla="*/ 124 h 136"/>
                  <a:gd name="T2" fmla="*/ 134 w 142"/>
                  <a:gd name="T3" fmla="*/ 25 h 136"/>
                  <a:gd name="T4" fmla="*/ 138 w 142"/>
                  <a:gd name="T5" fmla="*/ 8 h 136"/>
                  <a:gd name="T6" fmla="*/ 122 w 142"/>
                  <a:gd name="T7" fmla="*/ 4 h 136"/>
                  <a:gd name="T8" fmla="*/ 10 w 142"/>
                  <a:gd name="T9" fmla="*/ 107 h 136"/>
                  <a:gd name="T10" fmla="*/ 27 w 142"/>
                  <a:gd name="T11" fmla="*/ 124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2" h="136">
                    <a:moveTo>
                      <a:pt x="27" y="124"/>
                    </a:moveTo>
                    <a:cubicBezTo>
                      <a:pt x="60" y="88"/>
                      <a:pt x="95" y="55"/>
                      <a:pt x="134" y="25"/>
                    </a:cubicBezTo>
                    <a:cubicBezTo>
                      <a:pt x="139" y="21"/>
                      <a:pt x="142" y="15"/>
                      <a:pt x="138" y="8"/>
                    </a:cubicBezTo>
                    <a:cubicBezTo>
                      <a:pt x="135" y="3"/>
                      <a:pt x="127" y="0"/>
                      <a:pt x="122" y="4"/>
                    </a:cubicBezTo>
                    <a:cubicBezTo>
                      <a:pt x="82" y="35"/>
                      <a:pt x="44" y="70"/>
                      <a:pt x="10" y="107"/>
                    </a:cubicBezTo>
                    <a:cubicBezTo>
                      <a:pt x="0" y="119"/>
                      <a:pt x="17" y="136"/>
                      <a:pt x="27" y="124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42">
                <a:extLst>
                  <a:ext uri="{FF2B5EF4-FFF2-40B4-BE49-F238E27FC236}">
                    <a16:creationId xmlns:a16="http://schemas.microsoft.com/office/drawing/2014/main" xmlns="" id="{6D9D4A98-FEC6-4EDA-9C0F-78EF8E702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8738" y="1152525"/>
                <a:ext cx="149225" cy="136525"/>
              </a:xfrm>
              <a:custGeom>
                <a:avLst/>
                <a:gdLst>
                  <a:gd name="T0" fmla="*/ 28 w 121"/>
                  <a:gd name="T1" fmla="*/ 101 h 111"/>
                  <a:gd name="T2" fmla="*/ 109 w 121"/>
                  <a:gd name="T3" fmla="*/ 27 h 111"/>
                  <a:gd name="T4" fmla="*/ 92 w 121"/>
                  <a:gd name="T5" fmla="*/ 10 h 111"/>
                  <a:gd name="T6" fmla="*/ 12 w 121"/>
                  <a:gd name="T7" fmla="*/ 84 h 111"/>
                  <a:gd name="T8" fmla="*/ 28 w 121"/>
                  <a:gd name="T9" fmla="*/ 10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11">
                    <a:moveTo>
                      <a:pt x="28" y="101"/>
                    </a:moveTo>
                    <a:cubicBezTo>
                      <a:pt x="55" y="76"/>
                      <a:pt x="82" y="52"/>
                      <a:pt x="109" y="27"/>
                    </a:cubicBezTo>
                    <a:cubicBezTo>
                      <a:pt x="121" y="17"/>
                      <a:pt x="104" y="0"/>
                      <a:pt x="92" y="10"/>
                    </a:cubicBezTo>
                    <a:cubicBezTo>
                      <a:pt x="65" y="35"/>
                      <a:pt x="38" y="60"/>
                      <a:pt x="12" y="84"/>
                    </a:cubicBezTo>
                    <a:cubicBezTo>
                      <a:pt x="0" y="95"/>
                      <a:pt x="17" y="111"/>
                      <a:pt x="28" y="10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43">
                <a:extLst>
                  <a:ext uri="{FF2B5EF4-FFF2-40B4-BE49-F238E27FC236}">
                    <a16:creationId xmlns:a16="http://schemas.microsoft.com/office/drawing/2014/main" xmlns="" id="{B0586576-0D68-442E-9FFD-5A8CC44FE5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8113" y="1208088"/>
                <a:ext cx="179387" cy="174625"/>
              </a:xfrm>
              <a:custGeom>
                <a:avLst/>
                <a:gdLst>
                  <a:gd name="T0" fmla="*/ 30 w 145"/>
                  <a:gd name="T1" fmla="*/ 129 h 142"/>
                  <a:gd name="T2" fmla="*/ 133 w 145"/>
                  <a:gd name="T3" fmla="*/ 30 h 142"/>
                  <a:gd name="T4" fmla="*/ 120 w 145"/>
                  <a:gd name="T5" fmla="*/ 9 h 142"/>
                  <a:gd name="T6" fmla="*/ 9 w 145"/>
                  <a:gd name="T7" fmla="*/ 117 h 142"/>
                  <a:gd name="T8" fmla="*/ 30 w 145"/>
                  <a:gd name="T9" fmla="*/ 12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2">
                    <a:moveTo>
                      <a:pt x="30" y="129"/>
                    </a:moveTo>
                    <a:cubicBezTo>
                      <a:pt x="59" y="91"/>
                      <a:pt x="93" y="57"/>
                      <a:pt x="133" y="30"/>
                    </a:cubicBezTo>
                    <a:cubicBezTo>
                      <a:pt x="145" y="21"/>
                      <a:pt x="133" y="0"/>
                      <a:pt x="120" y="9"/>
                    </a:cubicBezTo>
                    <a:cubicBezTo>
                      <a:pt x="78" y="39"/>
                      <a:pt x="41" y="75"/>
                      <a:pt x="9" y="117"/>
                    </a:cubicBezTo>
                    <a:cubicBezTo>
                      <a:pt x="0" y="130"/>
                      <a:pt x="21" y="142"/>
                      <a:pt x="30" y="129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44">
                <a:extLst>
                  <a:ext uri="{FF2B5EF4-FFF2-40B4-BE49-F238E27FC236}">
                    <a16:creationId xmlns:a16="http://schemas.microsoft.com/office/drawing/2014/main" xmlns="" id="{010889F5-F99C-4979-98D2-CDC077569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3675" y="1325563"/>
                <a:ext cx="195262" cy="177800"/>
              </a:xfrm>
              <a:custGeom>
                <a:avLst/>
                <a:gdLst>
                  <a:gd name="T0" fmla="*/ 30 w 158"/>
                  <a:gd name="T1" fmla="*/ 131 h 144"/>
                  <a:gd name="T2" fmla="*/ 144 w 158"/>
                  <a:gd name="T3" fmla="*/ 28 h 144"/>
                  <a:gd name="T4" fmla="*/ 132 w 158"/>
                  <a:gd name="T5" fmla="*/ 7 h 144"/>
                  <a:gd name="T6" fmla="*/ 9 w 158"/>
                  <a:gd name="T7" fmla="*/ 119 h 144"/>
                  <a:gd name="T8" fmla="*/ 30 w 158"/>
                  <a:gd name="T9" fmla="*/ 13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44">
                    <a:moveTo>
                      <a:pt x="30" y="131"/>
                    </a:moveTo>
                    <a:cubicBezTo>
                      <a:pt x="59" y="88"/>
                      <a:pt x="98" y="52"/>
                      <a:pt x="144" y="28"/>
                    </a:cubicBezTo>
                    <a:cubicBezTo>
                      <a:pt x="158" y="20"/>
                      <a:pt x="146" y="0"/>
                      <a:pt x="132" y="7"/>
                    </a:cubicBezTo>
                    <a:cubicBezTo>
                      <a:pt x="82" y="34"/>
                      <a:pt x="40" y="72"/>
                      <a:pt x="9" y="119"/>
                    </a:cubicBezTo>
                    <a:cubicBezTo>
                      <a:pt x="0" y="132"/>
                      <a:pt x="21" y="144"/>
                      <a:pt x="30" y="13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45">
                <a:extLst>
                  <a:ext uri="{FF2B5EF4-FFF2-40B4-BE49-F238E27FC236}">
                    <a16:creationId xmlns:a16="http://schemas.microsoft.com/office/drawing/2014/main" xmlns="" id="{DEA8FE7E-FB65-4D6A-AD27-22EAB37E27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8925" y="1414463"/>
                <a:ext cx="150812" cy="153988"/>
              </a:xfrm>
              <a:custGeom>
                <a:avLst/>
                <a:gdLst>
                  <a:gd name="T0" fmla="*/ 27 w 122"/>
                  <a:gd name="T1" fmla="*/ 112 h 124"/>
                  <a:gd name="T2" fmla="*/ 110 w 122"/>
                  <a:gd name="T3" fmla="*/ 26 h 124"/>
                  <a:gd name="T4" fmla="*/ 93 w 122"/>
                  <a:gd name="T5" fmla="*/ 9 h 124"/>
                  <a:gd name="T6" fmla="*/ 10 w 122"/>
                  <a:gd name="T7" fmla="*/ 95 h 124"/>
                  <a:gd name="T8" fmla="*/ 27 w 122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124">
                    <a:moveTo>
                      <a:pt x="27" y="112"/>
                    </a:moveTo>
                    <a:cubicBezTo>
                      <a:pt x="52" y="80"/>
                      <a:pt x="80" y="52"/>
                      <a:pt x="110" y="26"/>
                    </a:cubicBezTo>
                    <a:cubicBezTo>
                      <a:pt x="122" y="16"/>
                      <a:pt x="105" y="0"/>
                      <a:pt x="93" y="9"/>
                    </a:cubicBezTo>
                    <a:cubicBezTo>
                      <a:pt x="63" y="35"/>
                      <a:pt x="35" y="63"/>
                      <a:pt x="10" y="95"/>
                    </a:cubicBezTo>
                    <a:cubicBezTo>
                      <a:pt x="0" y="106"/>
                      <a:pt x="17" y="124"/>
                      <a:pt x="27" y="112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46">
                <a:extLst>
                  <a:ext uri="{FF2B5EF4-FFF2-40B4-BE49-F238E27FC236}">
                    <a16:creationId xmlns:a16="http://schemas.microsoft.com/office/drawing/2014/main" xmlns="" id="{21BA786E-5ACE-4CFE-A534-8A3A528BA9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1150" y="1535113"/>
                <a:ext cx="163512" cy="182563"/>
              </a:xfrm>
              <a:custGeom>
                <a:avLst/>
                <a:gdLst>
                  <a:gd name="T0" fmla="*/ 30 w 132"/>
                  <a:gd name="T1" fmla="*/ 135 h 148"/>
                  <a:gd name="T2" fmla="*/ 121 w 132"/>
                  <a:gd name="T3" fmla="*/ 28 h 148"/>
                  <a:gd name="T4" fmla="*/ 104 w 132"/>
                  <a:gd name="T5" fmla="*/ 11 h 148"/>
                  <a:gd name="T6" fmla="*/ 9 w 132"/>
                  <a:gd name="T7" fmla="*/ 123 h 148"/>
                  <a:gd name="T8" fmla="*/ 30 w 132"/>
                  <a:gd name="T9" fmla="*/ 135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148">
                    <a:moveTo>
                      <a:pt x="30" y="135"/>
                    </a:moveTo>
                    <a:cubicBezTo>
                      <a:pt x="58" y="97"/>
                      <a:pt x="88" y="62"/>
                      <a:pt x="121" y="28"/>
                    </a:cubicBezTo>
                    <a:cubicBezTo>
                      <a:pt x="132" y="17"/>
                      <a:pt x="115" y="0"/>
                      <a:pt x="104" y="11"/>
                    </a:cubicBezTo>
                    <a:cubicBezTo>
                      <a:pt x="70" y="46"/>
                      <a:pt x="38" y="84"/>
                      <a:pt x="9" y="123"/>
                    </a:cubicBezTo>
                    <a:cubicBezTo>
                      <a:pt x="0" y="136"/>
                      <a:pt x="21" y="148"/>
                      <a:pt x="30" y="13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47">
                <a:extLst>
                  <a:ext uri="{FF2B5EF4-FFF2-40B4-BE49-F238E27FC236}">
                    <a16:creationId xmlns:a16="http://schemas.microsoft.com/office/drawing/2014/main" xmlns="" id="{237CE40D-BC55-4579-9BC9-80CA5404E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1950" y="1652588"/>
                <a:ext cx="180975" cy="192088"/>
              </a:xfrm>
              <a:custGeom>
                <a:avLst/>
                <a:gdLst>
                  <a:gd name="T0" fmla="*/ 27 w 146"/>
                  <a:gd name="T1" fmla="*/ 141 h 155"/>
                  <a:gd name="T2" fmla="*/ 133 w 146"/>
                  <a:gd name="T3" fmla="*/ 29 h 155"/>
                  <a:gd name="T4" fmla="*/ 121 w 146"/>
                  <a:gd name="T5" fmla="*/ 8 h 155"/>
                  <a:gd name="T6" fmla="*/ 7 w 146"/>
                  <a:gd name="T7" fmla="*/ 129 h 155"/>
                  <a:gd name="T8" fmla="*/ 27 w 146"/>
                  <a:gd name="T9" fmla="*/ 141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155">
                    <a:moveTo>
                      <a:pt x="27" y="141"/>
                    </a:moveTo>
                    <a:cubicBezTo>
                      <a:pt x="52" y="95"/>
                      <a:pt x="88" y="56"/>
                      <a:pt x="133" y="29"/>
                    </a:cubicBezTo>
                    <a:cubicBezTo>
                      <a:pt x="146" y="21"/>
                      <a:pt x="134" y="0"/>
                      <a:pt x="121" y="8"/>
                    </a:cubicBezTo>
                    <a:cubicBezTo>
                      <a:pt x="73" y="37"/>
                      <a:pt x="33" y="79"/>
                      <a:pt x="7" y="129"/>
                    </a:cubicBezTo>
                    <a:cubicBezTo>
                      <a:pt x="0" y="143"/>
                      <a:pt x="20" y="155"/>
                      <a:pt x="27" y="14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48">
                <a:extLst>
                  <a:ext uri="{FF2B5EF4-FFF2-40B4-BE49-F238E27FC236}">
                    <a16:creationId xmlns:a16="http://schemas.microsoft.com/office/drawing/2014/main" xmlns="" id="{61AEE067-10A5-4E1D-8892-1965F9911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3388" y="1825625"/>
                <a:ext cx="119062" cy="136525"/>
              </a:xfrm>
              <a:custGeom>
                <a:avLst/>
                <a:gdLst>
                  <a:gd name="T0" fmla="*/ 29 w 97"/>
                  <a:gd name="T1" fmla="*/ 97 h 110"/>
                  <a:gd name="T2" fmla="*/ 86 w 97"/>
                  <a:gd name="T3" fmla="*/ 28 h 110"/>
                  <a:gd name="T4" fmla="*/ 69 w 97"/>
                  <a:gd name="T5" fmla="*/ 11 h 110"/>
                  <a:gd name="T6" fmla="*/ 8 w 97"/>
                  <a:gd name="T7" fmla="*/ 85 h 110"/>
                  <a:gd name="T8" fmla="*/ 29 w 97"/>
                  <a:gd name="T9" fmla="*/ 9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10">
                    <a:moveTo>
                      <a:pt x="29" y="97"/>
                    </a:moveTo>
                    <a:cubicBezTo>
                      <a:pt x="46" y="72"/>
                      <a:pt x="65" y="49"/>
                      <a:pt x="86" y="28"/>
                    </a:cubicBezTo>
                    <a:cubicBezTo>
                      <a:pt x="97" y="17"/>
                      <a:pt x="80" y="0"/>
                      <a:pt x="69" y="11"/>
                    </a:cubicBezTo>
                    <a:cubicBezTo>
                      <a:pt x="46" y="34"/>
                      <a:pt x="26" y="59"/>
                      <a:pt x="8" y="85"/>
                    </a:cubicBezTo>
                    <a:cubicBezTo>
                      <a:pt x="0" y="98"/>
                      <a:pt x="20" y="110"/>
                      <a:pt x="29" y="9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49">
                <a:extLst>
                  <a:ext uri="{FF2B5EF4-FFF2-40B4-BE49-F238E27FC236}">
                    <a16:creationId xmlns:a16="http://schemas.microsoft.com/office/drawing/2014/main" xmlns="" id="{FC039AAF-B1F0-4974-BBB4-625FC3EB5B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7838" y="1978025"/>
                <a:ext cx="52387" cy="57150"/>
              </a:xfrm>
              <a:custGeom>
                <a:avLst/>
                <a:gdLst>
                  <a:gd name="T0" fmla="*/ 25 w 42"/>
                  <a:gd name="T1" fmla="*/ 38 h 46"/>
                  <a:gd name="T2" fmla="*/ 38 w 42"/>
                  <a:gd name="T3" fmla="*/ 20 h 46"/>
                  <a:gd name="T4" fmla="*/ 34 w 42"/>
                  <a:gd name="T5" fmla="*/ 3 h 46"/>
                  <a:gd name="T6" fmla="*/ 17 w 42"/>
                  <a:gd name="T7" fmla="*/ 8 h 46"/>
                  <a:gd name="T8" fmla="*/ 4 w 42"/>
                  <a:gd name="T9" fmla="*/ 26 h 46"/>
                  <a:gd name="T10" fmla="*/ 8 w 42"/>
                  <a:gd name="T11" fmla="*/ 43 h 46"/>
                  <a:gd name="T12" fmla="*/ 25 w 42"/>
                  <a:gd name="T13" fmla="*/ 3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6">
                    <a:moveTo>
                      <a:pt x="25" y="38"/>
                    </a:moveTo>
                    <a:cubicBezTo>
                      <a:pt x="29" y="32"/>
                      <a:pt x="34" y="26"/>
                      <a:pt x="38" y="20"/>
                    </a:cubicBezTo>
                    <a:cubicBezTo>
                      <a:pt x="42" y="15"/>
                      <a:pt x="39" y="6"/>
                      <a:pt x="34" y="3"/>
                    </a:cubicBezTo>
                    <a:cubicBezTo>
                      <a:pt x="28" y="0"/>
                      <a:pt x="21" y="2"/>
                      <a:pt x="17" y="8"/>
                    </a:cubicBezTo>
                    <a:cubicBezTo>
                      <a:pt x="13" y="14"/>
                      <a:pt x="9" y="20"/>
                      <a:pt x="4" y="26"/>
                    </a:cubicBezTo>
                    <a:cubicBezTo>
                      <a:pt x="0" y="31"/>
                      <a:pt x="3" y="40"/>
                      <a:pt x="8" y="43"/>
                    </a:cubicBezTo>
                    <a:cubicBezTo>
                      <a:pt x="15" y="46"/>
                      <a:pt x="21" y="44"/>
                      <a:pt x="25" y="38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50">
                <a:extLst>
                  <a:ext uri="{FF2B5EF4-FFF2-40B4-BE49-F238E27FC236}">
                    <a16:creationId xmlns:a16="http://schemas.microsoft.com/office/drawing/2014/main" xmlns="" id="{211605D2-FE07-4320-ADB6-884E0FFF1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8000" y="896938"/>
                <a:ext cx="407987" cy="244475"/>
              </a:xfrm>
              <a:custGeom>
                <a:avLst/>
                <a:gdLst>
                  <a:gd name="T0" fmla="*/ 13 w 330"/>
                  <a:gd name="T1" fmla="*/ 181 h 198"/>
                  <a:gd name="T2" fmla="*/ 106 w 330"/>
                  <a:gd name="T3" fmla="*/ 165 h 198"/>
                  <a:gd name="T4" fmla="*/ 138 w 330"/>
                  <a:gd name="T5" fmla="*/ 128 h 198"/>
                  <a:gd name="T6" fmla="*/ 170 w 330"/>
                  <a:gd name="T7" fmla="*/ 97 h 198"/>
                  <a:gd name="T8" fmla="*/ 222 w 330"/>
                  <a:gd name="T9" fmla="*/ 102 h 198"/>
                  <a:gd name="T10" fmla="*/ 269 w 330"/>
                  <a:gd name="T11" fmla="*/ 92 h 198"/>
                  <a:gd name="T12" fmla="*/ 295 w 330"/>
                  <a:gd name="T13" fmla="*/ 59 h 198"/>
                  <a:gd name="T14" fmla="*/ 317 w 330"/>
                  <a:gd name="T15" fmla="*/ 28 h 198"/>
                  <a:gd name="T16" fmla="*/ 305 w 330"/>
                  <a:gd name="T17" fmla="*/ 8 h 198"/>
                  <a:gd name="T18" fmla="*/ 280 w 330"/>
                  <a:gd name="T19" fmla="*/ 35 h 198"/>
                  <a:gd name="T20" fmla="*/ 261 w 330"/>
                  <a:gd name="T21" fmla="*/ 67 h 198"/>
                  <a:gd name="T22" fmla="*/ 169 w 330"/>
                  <a:gd name="T23" fmla="*/ 73 h 198"/>
                  <a:gd name="T24" fmla="*/ 106 w 330"/>
                  <a:gd name="T25" fmla="*/ 130 h 198"/>
                  <a:gd name="T26" fmla="*/ 25 w 330"/>
                  <a:gd name="T27" fmla="*/ 160 h 198"/>
                  <a:gd name="T28" fmla="*/ 13 w 330"/>
                  <a:gd name="T29" fmla="*/ 181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0" h="198">
                    <a:moveTo>
                      <a:pt x="13" y="181"/>
                    </a:moveTo>
                    <a:cubicBezTo>
                      <a:pt x="44" y="198"/>
                      <a:pt x="80" y="187"/>
                      <a:pt x="106" y="165"/>
                    </a:cubicBezTo>
                    <a:cubicBezTo>
                      <a:pt x="119" y="154"/>
                      <a:pt x="128" y="141"/>
                      <a:pt x="138" y="128"/>
                    </a:cubicBezTo>
                    <a:cubicBezTo>
                      <a:pt x="146" y="116"/>
                      <a:pt x="155" y="102"/>
                      <a:pt x="170" y="97"/>
                    </a:cubicBezTo>
                    <a:cubicBezTo>
                      <a:pt x="186" y="91"/>
                      <a:pt x="206" y="100"/>
                      <a:pt x="222" y="102"/>
                    </a:cubicBezTo>
                    <a:cubicBezTo>
                      <a:pt x="238" y="103"/>
                      <a:pt x="256" y="101"/>
                      <a:pt x="269" y="92"/>
                    </a:cubicBezTo>
                    <a:cubicBezTo>
                      <a:pt x="281" y="83"/>
                      <a:pt x="288" y="71"/>
                      <a:pt x="295" y="59"/>
                    </a:cubicBezTo>
                    <a:cubicBezTo>
                      <a:pt x="300" y="47"/>
                      <a:pt x="305" y="35"/>
                      <a:pt x="317" y="28"/>
                    </a:cubicBezTo>
                    <a:cubicBezTo>
                      <a:pt x="330" y="21"/>
                      <a:pt x="318" y="0"/>
                      <a:pt x="305" y="8"/>
                    </a:cubicBezTo>
                    <a:cubicBezTo>
                      <a:pt x="293" y="14"/>
                      <a:pt x="286" y="24"/>
                      <a:pt x="280" y="35"/>
                    </a:cubicBezTo>
                    <a:cubicBezTo>
                      <a:pt x="274" y="46"/>
                      <a:pt x="269" y="59"/>
                      <a:pt x="261" y="67"/>
                    </a:cubicBezTo>
                    <a:cubicBezTo>
                      <a:pt x="236" y="92"/>
                      <a:pt x="197" y="67"/>
                      <a:pt x="169" y="73"/>
                    </a:cubicBezTo>
                    <a:cubicBezTo>
                      <a:pt x="138" y="79"/>
                      <a:pt x="124" y="108"/>
                      <a:pt x="106" y="130"/>
                    </a:cubicBezTo>
                    <a:cubicBezTo>
                      <a:pt x="88" y="153"/>
                      <a:pt x="56" y="176"/>
                      <a:pt x="25" y="160"/>
                    </a:cubicBezTo>
                    <a:cubicBezTo>
                      <a:pt x="12" y="153"/>
                      <a:pt x="0" y="173"/>
                      <a:pt x="13" y="18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51">
                <a:extLst>
                  <a:ext uri="{FF2B5EF4-FFF2-40B4-BE49-F238E27FC236}">
                    <a16:creationId xmlns:a16="http://schemas.microsoft.com/office/drawing/2014/main" xmlns="" id="{699FBE6C-EE46-4502-A044-084A7442CF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6125" y="1089025"/>
                <a:ext cx="303212" cy="158750"/>
              </a:xfrm>
              <a:custGeom>
                <a:avLst/>
                <a:gdLst>
                  <a:gd name="T0" fmla="*/ 14 w 245"/>
                  <a:gd name="T1" fmla="*/ 110 h 128"/>
                  <a:gd name="T2" fmla="*/ 90 w 245"/>
                  <a:gd name="T3" fmla="*/ 119 h 128"/>
                  <a:gd name="T4" fmla="*/ 130 w 245"/>
                  <a:gd name="T5" fmla="*/ 68 h 128"/>
                  <a:gd name="T6" fmla="*/ 148 w 245"/>
                  <a:gd name="T7" fmla="*/ 45 h 128"/>
                  <a:gd name="T8" fmla="*/ 182 w 245"/>
                  <a:gd name="T9" fmla="*/ 53 h 128"/>
                  <a:gd name="T10" fmla="*/ 238 w 245"/>
                  <a:gd name="T11" fmla="*/ 26 h 128"/>
                  <a:gd name="T12" fmla="*/ 217 w 245"/>
                  <a:gd name="T13" fmla="*/ 14 h 128"/>
                  <a:gd name="T14" fmla="*/ 196 w 245"/>
                  <a:gd name="T15" fmla="*/ 30 h 128"/>
                  <a:gd name="T16" fmla="*/ 167 w 245"/>
                  <a:gd name="T17" fmla="*/ 23 h 128"/>
                  <a:gd name="T18" fmla="*/ 116 w 245"/>
                  <a:gd name="T19" fmla="*/ 43 h 128"/>
                  <a:gd name="T20" fmla="*/ 87 w 245"/>
                  <a:gd name="T21" fmla="*/ 93 h 128"/>
                  <a:gd name="T22" fmla="*/ 21 w 245"/>
                  <a:gd name="T23" fmla="*/ 87 h 128"/>
                  <a:gd name="T24" fmla="*/ 14 w 245"/>
                  <a:gd name="T25" fmla="*/ 11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5" h="128">
                    <a:moveTo>
                      <a:pt x="14" y="110"/>
                    </a:moveTo>
                    <a:cubicBezTo>
                      <a:pt x="38" y="119"/>
                      <a:pt x="65" y="128"/>
                      <a:pt x="90" y="119"/>
                    </a:cubicBezTo>
                    <a:cubicBezTo>
                      <a:pt x="114" y="110"/>
                      <a:pt x="122" y="89"/>
                      <a:pt x="130" y="68"/>
                    </a:cubicBezTo>
                    <a:cubicBezTo>
                      <a:pt x="133" y="59"/>
                      <a:pt x="139" y="48"/>
                      <a:pt x="148" y="45"/>
                    </a:cubicBezTo>
                    <a:cubicBezTo>
                      <a:pt x="159" y="41"/>
                      <a:pt x="172" y="51"/>
                      <a:pt x="182" y="53"/>
                    </a:cubicBezTo>
                    <a:cubicBezTo>
                      <a:pt x="205" y="57"/>
                      <a:pt x="227" y="46"/>
                      <a:pt x="238" y="26"/>
                    </a:cubicBezTo>
                    <a:cubicBezTo>
                      <a:pt x="245" y="12"/>
                      <a:pt x="224" y="0"/>
                      <a:pt x="217" y="14"/>
                    </a:cubicBezTo>
                    <a:cubicBezTo>
                      <a:pt x="213" y="22"/>
                      <a:pt x="206" y="28"/>
                      <a:pt x="196" y="30"/>
                    </a:cubicBezTo>
                    <a:cubicBezTo>
                      <a:pt x="186" y="31"/>
                      <a:pt x="177" y="26"/>
                      <a:pt x="167" y="23"/>
                    </a:cubicBezTo>
                    <a:cubicBezTo>
                      <a:pt x="146" y="16"/>
                      <a:pt x="128" y="24"/>
                      <a:pt x="116" y="43"/>
                    </a:cubicBezTo>
                    <a:cubicBezTo>
                      <a:pt x="106" y="58"/>
                      <a:pt x="104" y="83"/>
                      <a:pt x="87" y="93"/>
                    </a:cubicBezTo>
                    <a:cubicBezTo>
                      <a:pt x="67" y="106"/>
                      <a:pt x="41" y="95"/>
                      <a:pt x="21" y="87"/>
                    </a:cubicBezTo>
                    <a:cubicBezTo>
                      <a:pt x="6" y="81"/>
                      <a:pt x="0" y="104"/>
                      <a:pt x="14" y="110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39" name="文本框 1">
            <a:extLst>
              <a:ext uri="{FF2B5EF4-FFF2-40B4-BE49-F238E27FC236}">
                <a16:creationId xmlns:a16="http://schemas.microsoft.com/office/drawing/2014/main" xmlns="" id="{447396C7-7CEA-423F-A529-D61E0C50B315}"/>
              </a:ext>
            </a:extLst>
          </p:cNvPr>
          <p:cNvSpPr txBox="1"/>
          <p:nvPr/>
        </p:nvSpPr>
        <p:spPr>
          <a:xfrm>
            <a:off x="2079967" y="2813628"/>
            <a:ext cx="7874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spc="3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851tegakizatsu" panose="02000600000000000000" pitchFamily="2" charset="-122"/>
              </a:rPr>
              <a:t>Review words</a:t>
            </a:r>
            <a:endParaRPr lang="zh-CN" altLang="en-US" sz="8000" b="1" spc="3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028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27085">
            <a:off x="8349295" y="3916419"/>
            <a:ext cx="1967900" cy="17863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28056">
            <a:off x="8195698" y="1090705"/>
            <a:ext cx="2251449" cy="19789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6178" y="2450390"/>
            <a:ext cx="1967332" cy="18297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3012">
            <a:off x="5579235" y="1067877"/>
            <a:ext cx="2009490" cy="18435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3416" y="4504851"/>
            <a:ext cx="1846492" cy="172011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523272" y="7338509"/>
            <a:ext cx="2856636" cy="3114822"/>
            <a:chOff x="4308295" y="1983540"/>
            <a:chExt cx="2856636" cy="31148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7858" y="1983540"/>
              <a:ext cx="2112661" cy="3114822"/>
            </a:xfrm>
            <a:prstGeom prst="rect">
              <a:avLst/>
            </a:prstGeom>
          </p:spPr>
        </p:pic>
        <p:pic>
          <p:nvPicPr>
            <p:cNvPr id="12" name="Picture 11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8295" y="3891903"/>
              <a:ext cx="2856636" cy="792466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2" y="7338509"/>
            <a:ext cx="2112661" cy="31148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121" y="7681986"/>
            <a:ext cx="2112661" cy="3114822"/>
          </a:xfrm>
          <a:prstGeom prst="rect">
            <a:avLst/>
          </a:prstGeom>
        </p:spPr>
      </p:pic>
      <p:pic>
        <p:nvPicPr>
          <p:cNvPr id="3" name="AI Voice Generator - Realistic Text to Speech (TTS) with AI Voices (2)">
            <a:hlinkClick r:id="" action="ppaction://media"/>
            <a:extLst>
              <a:ext uri="{FF2B5EF4-FFF2-40B4-BE49-F238E27FC236}">
                <a16:creationId xmlns:a16="http://schemas.microsoft.com/office/drawing/2014/main" xmlns="" id="{2F082886-9F64-4324-BE33-A46826B5A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87071" y="2450390"/>
            <a:ext cx="914865" cy="9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4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-1.04167E-6 -0.8773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86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40695 L 5E-6 -1.42153 " pathEditMode="relative" rAng="0" ptsTypes="AA">
                                      <p:cBhvr>
                                        <p:cTn id="46" dur="2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3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-1.04167E-6 -1.74028 " pathEditMode="relative" rAng="0" ptsTypes="AA">
                                      <p:cBhvr>
                                        <p:cTn id="48" dur="3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27085">
            <a:off x="8378797" y="3464096"/>
            <a:ext cx="2036327" cy="2036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3620" y="1170676"/>
            <a:ext cx="1809002" cy="20388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8143" y="3154706"/>
            <a:ext cx="1830258" cy="20174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3012" y="1084540"/>
            <a:ext cx="1703377" cy="19212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0681" y="3959973"/>
            <a:ext cx="1921251" cy="192125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23272" y="7338509"/>
            <a:ext cx="2856636" cy="3114822"/>
            <a:chOff x="4308295" y="1983540"/>
            <a:chExt cx="2856636" cy="31148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7858" y="1983540"/>
              <a:ext cx="2112661" cy="3114822"/>
            </a:xfrm>
            <a:prstGeom prst="rect">
              <a:avLst/>
            </a:prstGeom>
          </p:spPr>
        </p:pic>
        <p:pic>
          <p:nvPicPr>
            <p:cNvPr id="11" name="Picture 10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8295" y="3891903"/>
              <a:ext cx="2856636" cy="792466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2" y="7338509"/>
            <a:ext cx="2112661" cy="31148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121" y="7681986"/>
            <a:ext cx="2112661" cy="3114822"/>
          </a:xfrm>
          <a:prstGeom prst="rect">
            <a:avLst/>
          </a:prstGeom>
        </p:spPr>
      </p:pic>
      <p:pic>
        <p:nvPicPr>
          <p:cNvPr id="20" name="AI Voice Generator - Realistic Text to Speech (TTS) with AI Voices (3)">
            <a:hlinkClick r:id="" action="ppaction://media"/>
            <a:extLst>
              <a:ext uri="{FF2B5EF4-FFF2-40B4-BE49-F238E27FC236}">
                <a16:creationId xmlns:a16="http://schemas.microsoft.com/office/drawing/2014/main" xmlns="" id="{03BE70A2-44A2-42CA-9BF0-5AA941AB7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29378" y="1834855"/>
            <a:ext cx="710572" cy="71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8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-1.04167E-6 -0.8773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86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40695 L 5E-6 -1.42153 " pathEditMode="relative" rAng="0" ptsTypes="AA">
                                      <p:cBhvr>
                                        <p:cTn id="43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-1.04167E-6 -1.74028 " pathEditMode="relative" rAng="0" ptsTypes="AA">
                                      <p:cBhvr>
                                        <p:cTn id="45" dur="3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27085">
            <a:off x="8894617" y="3984746"/>
            <a:ext cx="1715810" cy="15983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1309" y="1836221"/>
            <a:ext cx="1896483" cy="17214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4770" y="2833059"/>
            <a:ext cx="1830258" cy="16087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8767" y="1010666"/>
            <a:ext cx="2037333" cy="18690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0211" y="4280358"/>
            <a:ext cx="1854444" cy="172148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23272" y="7338509"/>
            <a:ext cx="2856636" cy="3114822"/>
            <a:chOff x="4308295" y="1983540"/>
            <a:chExt cx="2856636" cy="31148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7858" y="1983540"/>
              <a:ext cx="2112661" cy="3114822"/>
            </a:xfrm>
            <a:prstGeom prst="rect">
              <a:avLst/>
            </a:prstGeom>
          </p:spPr>
        </p:pic>
        <p:pic>
          <p:nvPicPr>
            <p:cNvPr id="11" name="Picture 10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8295" y="3891903"/>
              <a:ext cx="2856636" cy="792466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2" y="7338509"/>
            <a:ext cx="2112661" cy="31148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121" y="7681986"/>
            <a:ext cx="2112661" cy="3114822"/>
          </a:xfrm>
          <a:prstGeom prst="rect">
            <a:avLst/>
          </a:prstGeom>
        </p:spPr>
      </p:pic>
      <p:pic>
        <p:nvPicPr>
          <p:cNvPr id="20" name="AI Voice Generator - Realistic Text to Speech (TTS) with AI Voices (1)">
            <a:hlinkClick r:id="" action="ppaction://media"/>
            <a:extLst>
              <a:ext uri="{FF2B5EF4-FFF2-40B4-BE49-F238E27FC236}">
                <a16:creationId xmlns:a16="http://schemas.microsoft.com/office/drawing/2014/main" xmlns="" id="{1D6D07A0-081A-4929-89AA-DC6A040FE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38602" y="2278927"/>
            <a:ext cx="836067" cy="83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0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-1.04167E-6 -0.8773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86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40695 L 5E-6 -1.42153 " pathEditMode="relative" rAng="0" ptsTypes="AA">
                                      <p:cBhvr>
                                        <p:cTn id="31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3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-1.04167E-6 -1.74028 " pathEditMode="relative" rAng="0" ptsTypes="AA">
                                      <p:cBhvr>
                                        <p:cTn id="33" dur="3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5537" y="3530906"/>
            <a:ext cx="1930322" cy="19303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9881" y="1372193"/>
            <a:ext cx="1733210" cy="1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2522" y="3222492"/>
            <a:ext cx="3103478" cy="20652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7542" y="1144849"/>
            <a:ext cx="1624685" cy="17908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1080" y="3922304"/>
            <a:ext cx="1849664" cy="203883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20848" y="6630475"/>
            <a:ext cx="2856636" cy="3114822"/>
            <a:chOff x="4308295" y="1983540"/>
            <a:chExt cx="2856636" cy="31148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7858" y="1983540"/>
              <a:ext cx="2112661" cy="3114822"/>
            </a:xfrm>
            <a:prstGeom prst="rect">
              <a:avLst/>
            </a:prstGeom>
          </p:spPr>
        </p:pic>
        <p:pic>
          <p:nvPicPr>
            <p:cNvPr id="11" name="Picture 10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8295" y="3891903"/>
              <a:ext cx="2856636" cy="792466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2" y="7338509"/>
            <a:ext cx="2112661" cy="31148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121" y="7681986"/>
            <a:ext cx="2112661" cy="3114822"/>
          </a:xfrm>
          <a:prstGeom prst="rect">
            <a:avLst/>
          </a:prstGeom>
        </p:spPr>
      </p:pic>
      <p:pic>
        <p:nvPicPr>
          <p:cNvPr id="20" name="AI Voice Generator - Realistic Text to Speech (TTS) with AI Voices (4)">
            <a:hlinkClick r:id="" action="ppaction://media"/>
            <a:extLst>
              <a:ext uri="{FF2B5EF4-FFF2-40B4-BE49-F238E27FC236}">
                <a16:creationId xmlns:a16="http://schemas.microsoft.com/office/drawing/2014/main" xmlns="" id="{B4DACA87-D8A4-4BDA-9C6B-E893B0DFE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38602" y="2186839"/>
            <a:ext cx="753919" cy="75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5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-6.25E-7 -0.8773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86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40695 L 5E-6 -1.42153 " pathEditMode="relative" rAng="0" ptsTypes="AA">
                                      <p:cBhvr>
                                        <p:cTn id="49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3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-1.04167E-6 -1.74028 " pathEditMode="relative" rAng="0" ptsTypes="AA">
                                      <p:cBhvr>
                                        <p:cTn id="51" dur="3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527">
            <a:off x="8153697" y="3929394"/>
            <a:ext cx="1882447" cy="17474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0422">
            <a:off x="7911523" y="1372791"/>
            <a:ext cx="2010386" cy="18697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5061" y="3264565"/>
            <a:ext cx="1830258" cy="16771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04806">
            <a:off x="5490365" y="1205773"/>
            <a:ext cx="1832591" cy="16107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2667" y="4081663"/>
            <a:ext cx="1846492" cy="172011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23272" y="7338509"/>
            <a:ext cx="2856636" cy="3114822"/>
            <a:chOff x="4308295" y="1983540"/>
            <a:chExt cx="2856636" cy="31148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7858" y="1983540"/>
              <a:ext cx="2112661" cy="3114822"/>
            </a:xfrm>
            <a:prstGeom prst="rect">
              <a:avLst/>
            </a:prstGeom>
          </p:spPr>
        </p:pic>
        <p:pic>
          <p:nvPicPr>
            <p:cNvPr id="11" name="Picture 10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8295" y="3891903"/>
              <a:ext cx="2856636" cy="792466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2" y="7338509"/>
            <a:ext cx="2112661" cy="31148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121" y="7681986"/>
            <a:ext cx="2112661" cy="3114822"/>
          </a:xfrm>
          <a:prstGeom prst="rect">
            <a:avLst/>
          </a:prstGeom>
        </p:spPr>
      </p:pic>
      <p:pic>
        <p:nvPicPr>
          <p:cNvPr id="20" name="AI Voice Generator - Realistic Text to Speech (TTS) with AI Voices (6)">
            <a:hlinkClick r:id="" action="ppaction://media"/>
            <a:extLst>
              <a:ext uri="{FF2B5EF4-FFF2-40B4-BE49-F238E27FC236}">
                <a16:creationId xmlns:a16="http://schemas.microsoft.com/office/drawing/2014/main" xmlns="" id="{3CA66AA6-1B5F-4918-B27D-193A60870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43402" y="1872320"/>
            <a:ext cx="748437" cy="74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4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-1.04167E-6 -0.8773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86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40695 L 5E-6 -1.42153 " pathEditMode="relative" rAng="0" ptsTypes="AA">
                                      <p:cBhvr>
                                        <p:cTn id="49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3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-1.04167E-6 -1.74028 " pathEditMode="relative" rAng="0" ptsTypes="AA">
                                      <p:cBhvr>
                                        <p:cTn id="51" dur="3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482AEA52-CA74-4064-B6BD-8282FCBA9987}"/>
              </a:ext>
            </a:extLst>
          </p:cNvPr>
          <p:cNvGrpSpPr/>
          <p:nvPr/>
        </p:nvGrpSpPr>
        <p:grpSpPr>
          <a:xfrm>
            <a:off x="4372027" y="2401864"/>
            <a:ext cx="916831" cy="828735"/>
            <a:chOff x="7399338" y="533400"/>
            <a:chExt cx="1887537" cy="1671638"/>
          </a:xfrm>
        </p:grpSpPr>
        <p:sp>
          <p:nvSpPr>
            <p:cNvPr id="4" name="Freeform 130">
              <a:extLst>
                <a:ext uri="{FF2B5EF4-FFF2-40B4-BE49-F238E27FC236}">
                  <a16:creationId xmlns:a16="http://schemas.microsoft.com/office/drawing/2014/main" xmlns="" id="{0390227F-76C2-4E97-9D2F-BDDB4D9427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7275" y="566738"/>
              <a:ext cx="860425" cy="1576388"/>
            </a:xfrm>
            <a:custGeom>
              <a:avLst/>
              <a:gdLst>
                <a:gd name="T0" fmla="*/ 685 w 695"/>
                <a:gd name="T1" fmla="*/ 833 h 1274"/>
                <a:gd name="T2" fmla="*/ 687 w 695"/>
                <a:gd name="T3" fmla="*/ 785 h 1274"/>
                <a:gd name="T4" fmla="*/ 683 w 695"/>
                <a:gd name="T5" fmla="*/ 737 h 1274"/>
                <a:gd name="T6" fmla="*/ 664 w 695"/>
                <a:gd name="T7" fmla="*/ 709 h 1274"/>
                <a:gd name="T8" fmla="*/ 600 w 695"/>
                <a:gd name="T9" fmla="*/ 614 h 1274"/>
                <a:gd name="T10" fmla="*/ 342 w 695"/>
                <a:gd name="T11" fmla="*/ 302 h 1274"/>
                <a:gd name="T12" fmla="*/ 342 w 695"/>
                <a:gd name="T13" fmla="*/ 302 h 1274"/>
                <a:gd name="T14" fmla="*/ 327 w 695"/>
                <a:gd name="T15" fmla="*/ 266 h 1274"/>
                <a:gd name="T16" fmla="*/ 139 w 695"/>
                <a:gd name="T17" fmla="*/ 65 h 1274"/>
                <a:gd name="T18" fmla="*/ 97 w 695"/>
                <a:gd name="T19" fmla="*/ 21 h 1274"/>
                <a:gd name="T20" fmla="*/ 21 w 695"/>
                <a:gd name="T21" fmla="*/ 21 h 1274"/>
                <a:gd name="T22" fmla="*/ 21 w 695"/>
                <a:gd name="T23" fmla="*/ 97 h 1274"/>
                <a:gd name="T24" fmla="*/ 28 w 695"/>
                <a:gd name="T25" fmla="*/ 104 h 1274"/>
                <a:gd name="T26" fmla="*/ 43 w 695"/>
                <a:gd name="T27" fmla="*/ 314 h 1274"/>
                <a:gd name="T28" fmla="*/ 62 w 695"/>
                <a:gd name="T29" fmla="*/ 355 h 1274"/>
                <a:gd name="T30" fmla="*/ 124 w 695"/>
                <a:gd name="T31" fmla="*/ 535 h 1274"/>
                <a:gd name="T32" fmla="*/ 143 w 695"/>
                <a:gd name="T33" fmla="*/ 554 h 1274"/>
                <a:gd name="T34" fmla="*/ 281 w 695"/>
                <a:gd name="T35" fmla="*/ 731 h 1274"/>
                <a:gd name="T36" fmla="*/ 342 w 695"/>
                <a:gd name="T37" fmla="*/ 834 h 1274"/>
                <a:gd name="T38" fmla="*/ 482 w 695"/>
                <a:gd name="T39" fmla="*/ 1097 h 1274"/>
                <a:gd name="T40" fmla="*/ 542 w 695"/>
                <a:gd name="T41" fmla="*/ 1242 h 1274"/>
                <a:gd name="T42" fmla="*/ 609 w 695"/>
                <a:gd name="T43" fmla="*/ 1264 h 1274"/>
                <a:gd name="T44" fmla="*/ 642 w 695"/>
                <a:gd name="T45" fmla="*/ 1212 h 1274"/>
                <a:gd name="T46" fmla="*/ 647 w 695"/>
                <a:gd name="T47" fmla="*/ 1201 h 1274"/>
                <a:gd name="T48" fmla="*/ 686 w 695"/>
                <a:gd name="T49" fmla="*/ 869 h 1274"/>
                <a:gd name="T50" fmla="*/ 685 w 695"/>
                <a:gd name="T51" fmla="*/ 833 h 1274"/>
                <a:gd name="T52" fmla="*/ 314 w 695"/>
                <a:gd name="T53" fmla="*/ 477 h 1274"/>
                <a:gd name="T54" fmla="*/ 321 w 695"/>
                <a:gd name="T55" fmla="*/ 486 h 1274"/>
                <a:gd name="T56" fmla="*/ 319 w 695"/>
                <a:gd name="T57" fmla="*/ 489 h 1274"/>
                <a:gd name="T58" fmla="*/ 314 w 695"/>
                <a:gd name="T59" fmla="*/ 477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95" h="1274">
                  <a:moveTo>
                    <a:pt x="685" y="833"/>
                  </a:moveTo>
                  <a:cubicBezTo>
                    <a:pt x="693" y="819"/>
                    <a:pt x="695" y="802"/>
                    <a:pt x="687" y="785"/>
                  </a:cubicBezTo>
                  <a:cubicBezTo>
                    <a:pt x="693" y="770"/>
                    <a:pt x="694" y="753"/>
                    <a:pt x="683" y="737"/>
                  </a:cubicBezTo>
                  <a:cubicBezTo>
                    <a:pt x="677" y="728"/>
                    <a:pt x="671" y="718"/>
                    <a:pt x="664" y="709"/>
                  </a:cubicBezTo>
                  <a:cubicBezTo>
                    <a:pt x="653" y="674"/>
                    <a:pt x="631" y="630"/>
                    <a:pt x="600" y="614"/>
                  </a:cubicBezTo>
                  <a:cubicBezTo>
                    <a:pt x="522" y="503"/>
                    <a:pt x="439" y="396"/>
                    <a:pt x="342" y="302"/>
                  </a:cubicBezTo>
                  <a:cubicBezTo>
                    <a:pt x="342" y="302"/>
                    <a:pt x="342" y="302"/>
                    <a:pt x="342" y="302"/>
                  </a:cubicBezTo>
                  <a:cubicBezTo>
                    <a:pt x="341" y="290"/>
                    <a:pt x="335" y="277"/>
                    <a:pt x="327" y="266"/>
                  </a:cubicBezTo>
                  <a:cubicBezTo>
                    <a:pt x="269" y="195"/>
                    <a:pt x="210" y="125"/>
                    <a:pt x="139" y="65"/>
                  </a:cubicBezTo>
                  <a:cubicBezTo>
                    <a:pt x="126" y="50"/>
                    <a:pt x="112" y="35"/>
                    <a:pt x="97" y="21"/>
                  </a:cubicBezTo>
                  <a:cubicBezTo>
                    <a:pt x="77" y="0"/>
                    <a:pt x="41" y="0"/>
                    <a:pt x="21" y="21"/>
                  </a:cubicBezTo>
                  <a:cubicBezTo>
                    <a:pt x="0" y="42"/>
                    <a:pt x="1" y="76"/>
                    <a:pt x="21" y="97"/>
                  </a:cubicBezTo>
                  <a:cubicBezTo>
                    <a:pt x="23" y="100"/>
                    <a:pt x="25" y="102"/>
                    <a:pt x="28" y="104"/>
                  </a:cubicBezTo>
                  <a:cubicBezTo>
                    <a:pt x="30" y="175"/>
                    <a:pt x="36" y="245"/>
                    <a:pt x="43" y="314"/>
                  </a:cubicBezTo>
                  <a:cubicBezTo>
                    <a:pt x="45" y="330"/>
                    <a:pt x="51" y="345"/>
                    <a:pt x="62" y="355"/>
                  </a:cubicBezTo>
                  <a:cubicBezTo>
                    <a:pt x="72" y="417"/>
                    <a:pt x="94" y="478"/>
                    <a:pt x="124" y="535"/>
                  </a:cubicBezTo>
                  <a:cubicBezTo>
                    <a:pt x="129" y="543"/>
                    <a:pt x="136" y="549"/>
                    <a:pt x="143" y="554"/>
                  </a:cubicBezTo>
                  <a:cubicBezTo>
                    <a:pt x="189" y="613"/>
                    <a:pt x="235" y="672"/>
                    <a:pt x="281" y="731"/>
                  </a:cubicBezTo>
                  <a:cubicBezTo>
                    <a:pt x="302" y="765"/>
                    <a:pt x="322" y="799"/>
                    <a:pt x="342" y="834"/>
                  </a:cubicBezTo>
                  <a:cubicBezTo>
                    <a:pt x="391" y="920"/>
                    <a:pt x="438" y="1008"/>
                    <a:pt x="482" y="1097"/>
                  </a:cubicBezTo>
                  <a:cubicBezTo>
                    <a:pt x="501" y="1146"/>
                    <a:pt x="520" y="1195"/>
                    <a:pt x="542" y="1242"/>
                  </a:cubicBezTo>
                  <a:cubicBezTo>
                    <a:pt x="553" y="1266"/>
                    <a:pt x="587" y="1274"/>
                    <a:pt x="609" y="1264"/>
                  </a:cubicBezTo>
                  <a:cubicBezTo>
                    <a:pt x="632" y="1254"/>
                    <a:pt x="642" y="1235"/>
                    <a:pt x="642" y="1212"/>
                  </a:cubicBezTo>
                  <a:cubicBezTo>
                    <a:pt x="644" y="1208"/>
                    <a:pt x="646" y="1205"/>
                    <a:pt x="647" y="1201"/>
                  </a:cubicBezTo>
                  <a:cubicBezTo>
                    <a:pt x="690" y="1096"/>
                    <a:pt x="689" y="980"/>
                    <a:pt x="686" y="869"/>
                  </a:cubicBezTo>
                  <a:cubicBezTo>
                    <a:pt x="686" y="857"/>
                    <a:pt x="685" y="845"/>
                    <a:pt x="685" y="833"/>
                  </a:cubicBezTo>
                  <a:close/>
                  <a:moveTo>
                    <a:pt x="314" y="477"/>
                  </a:moveTo>
                  <a:cubicBezTo>
                    <a:pt x="316" y="480"/>
                    <a:pt x="319" y="483"/>
                    <a:pt x="321" y="486"/>
                  </a:cubicBezTo>
                  <a:cubicBezTo>
                    <a:pt x="320" y="487"/>
                    <a:pt x="320" y="488"/>
                    <a:pt x="319" y="489"/>
                  </a:cubicBezTo>
                  <a:cubicBezTo>
                    <a:pt x="317" y="485"/>
                    <a:pt x="315" y="481"/>
                    <a:pt x="314" y="477"/>
                  </a:cubicBezTo>
                  <a:close/>
                </a:path>
              </a:pathLst>
            </a:custGeom>
            <a:solidFill>
              <a:srgbClr val="92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134">
              <a:extLst>
                <a:ext uri="{FF2B5EF4-FFF2-40B4-BE49-F238E27FC236}">
                  <a16:creationId xmlns:a16="http://schemas.microsoft.com/office/drawing/2014/main" xmlns="" id="{7FC6A194-7BE4-47E2-9FBE-76B32B4B3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338" y="533400"/>
              <a:ext cx="879475" cy="1570038"/>
            </a:xfrm>
            <a:custGeom>
              <a:avLst/>
              <a:gdLst>
                <a:gd name="T0" fmla="*/ 92 w 710"/>
                <a:gd name="T1" fmla="*/ 429 h 1267"/>
                <a:gd name="T2" fmla="*/ 87 w 710"/>
                <a:gd name="T3" fmla="*/ 293 h 1267"/>
                <a:gd name="T4" fmla="*/ 76 w 710"/>
                <a:gd name="T5" fmla="*/ 226 h 1267"/>
                <a:gd name="T6" fmla="*/ 68 w 710"/>
                <a:gd name="T7" fmla="*/ 158 h 1267"/>
                <a:gd name="T8" fmla="*/ 52 w 710"/>
                <a:gd name="T9" fmla="*/ 95 h 1267"/>
                <a:gd name="T10" fmla="*/ 40 w 710"/>
                <a:gd name="T11" fmla="*/ 66 h 1267"/>
                <a:gd name="T12" fmla="*/ 30 w 710"/>
                <a:gd name="T13" fmla="*/ 41 h 1267"/>
                <a:gd name="T14" fmla="*/ 74 w 710"/>
                <a:gd name="T15" fmla="*/ 39 h 1267"/>
                <a:gd name="T16" fmla="*/ 117 w 710"/>
                <a:gd name="T17" fmla="*/ 72 h 1267"/>
                <a:gd name="T18" fmla="*/ 205 w 710"/>
                <a:gd name="T19" fmla="*/ 150 h 1267"/>
                <a:gd name="T20" fmla="*/ 295 w 710"/>
                <a:gd name="T21" fmla="*/ 249 h 1267"/>
                <a:gd name="T22" fmla="*/ 409 w 710"/>
                <a:gd name="T23" fmla="*/ 386 h 1267"/>
                <a:gd name="T24" fmla="*/ 559 w 710"/>
                <a:gd name="T25" fmla="*/ 579 h 1267"/>
                <a:gd name="T26" fmla="*/ 616 w 710"/>
                <a:gd name="T27" fmla="*/ 647 h 1267"/>
                <a:gd name="T28" fmla="*/ 651 w 710"/>
                <a:gd name="T29" fmla="*/ 692 h 1267"/>
                <a:gd name="T30" fmla="*/ 673 w 710"/>
                <a:gd name="T31" fmla="*/ 728 h 1267"/>
                <a:gd name="T32" fmla="*/ 682 w 710"/>
                <a:gd name="T33" fmla="*/ 810 h 1267"/>
                <a:gd name="T34" fmla="*/ 680 w 710"/>
                <a:gd name="T35" fmla="*/ 901 h 1267"/>
                <a:gd name="T36" fmla="*/ 666 w 710"/>
                <a:gd name="T37" fmla="*/ 1014 h 1267"/>
                <a:gd name="T38" fmla="*/ 655 w 710"/>
                <a:gd name="T39" fmla="*/ 1091 h 1267"/>
                <a:gd name="T40" fmla="*/ 612 w 710"/>
                <a:gd name="T41" fmla="*/ 1201 h 1267"/>
                <a:gd name="T42" fmla="*/ 590 w 710"/>
                <a:gd name="T43" fmla="*/ 1241 h 1267"/>
                <a:gd name="T44" fmla="*/ 610 w 710"/>
                <a:gd name="T45" fmla="*/ 1253 h 1267"/>
                <a:gd name="T46" fmla="*/ 671 w 710"/>
                <a:gd name="T47" fmla="*/ 1124 h 1267"/>
                <a:gd name="T48" fmla="*/ 684 w 710"/>
                <a:gd name="T49" fmla="*/ 1059 h 1267"/>
                <a:gd name="T50" fmla="*/ 698 w 710"/>
                <a:gd name="T51" fmla="*/ 951 h 1267"/>
                <a:gd name="T52" fmla="*/ 702 w 710"/>
                <a:gd name="T53" fmla="*/ 753 h 1267"/>
                <a:gd name="T54" fmla="*/ 695 w 710"/>
                <a:gd name="T55" fmla="*/ 719 h 1267"/>
                <a:gd name="T56" fmla="*/ 669 w 710"/>
                <a:gd name="T57" fmla="*/ 675 h 1267"/>
                <a:gd name="T58" fmla="*/ 595 w 710"/>
                <a:gd name="T59" fmla="*/ 586 h 1267"/>
                <a:gd name="T60" fmla="*/ 528 w 710"/>
                <a:gd name="T61" fmla="*/ 501 h 1267"/>
                <a:gd name="T62" fmla="*/ 435 w 710"/>
                <a:gd name="T63" fmla="*/ 381 h 1267"/>
                <a:gd name="T64" fmla="*/ 335 w 710"/>
                <a:gd name="T65" fmla="*/ 258 h 1267"/>
                <a:gd name="T66" fmla="*/ 246 w 710"/>
                <a:gd name="T67" fmla="*/ 158 h 1267"/>
                <a:gd name="T68" fmla="*/ 197 w 710"/>
                <a:gd name="T69" fmla="*/ 110 h 1267"/>
                <a:gd name="T70" fmla="*/ 148 w 710"/>
                <a:gd name="T71" fmla="*/ 69 h 1267"/>
                <a:gd name="T72" fmla="*/ 56 w 710"/>
                <a:gd name="T73" fmla="*/ 5 h 1267"/>
                <a:gd name="T74" fmla="*/ 10 w 710"/>
                <a:gd name="T75" fmla="*/ 26 h 1267"/>
                <a:gd name="T76" fmla="*/ 21 w 710"/>
                <a:gd name="T77" fmla="*/ 81 h 1267"/>
                <a:gd name="T78" fmla="*/ 41 w 710"/>
                <a:gd name="T79" fmla="*/ 145 h 1267"/>
                <a:gd name="T80" fmla="*/ 50 w 710"/>
                <a:gd name="T81" fmla="*/ 216 h 1267"/>
                <a:gd name="T82" fmla="*/ 72 w 710"/>
                <a:gd name="T83" fmla="*/ 356 h 1267"/>
                <a:gd name="T84" fmla="*/ 69 w 710"/>
                <a:gd name="T85" fmla="*/ 423 h 1267"/>
                <a:gd name="T86" fmla="*/ 92 w 710"/>
                <a:gd name="T87" fmla="*/ 429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10" h="1267">
                  <a:moveTo>
                    <a:pt x="92" y="429"/>
                  </a:moveTo>
                  <a:cubicBezTo>
                    <a:pt x="103" y="385"/>
                    <a:pt x="95" y="338"/>
                    <a:pt x="87" y="293"/>
                  </a:cubicBezTo>
                  <a:cubicBezTo>
                    <a:pt x="83" y="271"/>
                    <a:pt x="79" y="249"/>
                    <a:pt x="76" y="226"/>
                  </a:cubicBezTo>
                  <a:cubicBezTo>
                    <a:pt x="72" y="203"/>
                    <a:pt x="72" y="181"/>
                    <a:pt x="68" y="158"/>
                  </a:cubicBezTo>
                  <a:cubicBezTo>
                    <a:pt x="65" y="137"/>
                    <a:pt x="59" y="116"/>
                    <a:pt x="52" y="95"/>
                  </a:cubicBezTo>
                  <a:cubicBezTo>
                    <a:pt x="48" y="85"/>
                    <a:pt x="44" y="76"/>
                    <a:pt x="40" y="66"/>
                  </a:cubicBezTo>
                  <a:cubicBezTo>
                    <a:pt x="37" y="59"/>
                    <a:pt x="29" y="50"/>
                    <a:pt x="30" y="41"/>
                  </a:cubicBezTo>
                  <a:cubicBezTo>
                    <a:pt x="33" y="17"/>
                    <a:pt x="63" y="32"/>
                    <a:pt x="74" y="39"/>
                  </a:cubicBezTo>
                  <a:cubicBezTo>
                    <a:pt x="90" y="48"/>
                    <a:pt x="104" y="59"/>
                    <a:pt x="117" y="72"/>
                  </a:cubicBezTo>
                  <a:cubicBezTo>
                    <a:pt x="145" y="99"/>
                    <a:pt x="177" y="123"/>
                    <a:pt x="205" y="150"/>
                  </a:cubicBezTo>
                  <a:cubicBezTo>
                    <a:pt x="236" y="182"/>
                    <a:pt x="265" y="216"/>
                    <a:pt x="295" y="249"/>
                  </a:cubicBezTo>
                  <a:cubicBezTo>
                    <a:pt x="334" y="294"/>
                    <a:pt x="372" y="339"/>
                    <a:pt x="409" y="386"/>
                  </a:cubicBezTo>
                  <a:cubicBezTo>
                    <a:pt x="459" y="450"/>
                    <a:pt x="509" y="515"/>
                    <a:pt x="559" y="579"/>
                  </a:cubicBezTo>
                  <a:cubicBezTo>
                    <a:pt x="577" y="603"/>
                    <a:pt x="597" y="624"/>
                    <a:pt x="616" y="647"/>
                  </a:cubicBezTo>
                  <a:cubicBezTo>
                    <a:pt x="628" y="662"/>
                    <a:pt x="640" y="676"/>
                    <a:pt x="651" y="692"/>
                  </a:cubicBezTo>
                  <a:cubicBezTo>
                    <a:pt x="659" y="703"/>
                    <a:pt x="668" y="715"/>
                    <a:pt x="673" y="728"/>
                  </a:cubicBezTo>
                  <a:cubicBezTo>
                    <a:pt x="682" y="753"/>
                    <a:pt x="681" y="784"/>
                    <a:pt x="682" y="810"/>
                  </a:cubicBezTo>
                  <a:cubicBezTo>
                    <a:pt x="683" y="840"/>
                    <a:pt x="683" y="871"/>
                    <a:pt x="680" y="901"/>
                  </a:cubicBezTo>
                  <a:cubicBezTo>
                    <a:pt x="677" y="939"/>
                    <a:pt x="671" y="977"/>
                    <a:pt x="666" y="1014"/>
                  </a:cubicBezTo>
                  <a:cubicBezTo>
                    <a:pt x="663" y="1040"/>
                    <a:pt x="659" y="1065"/>
                    <a:pt x="655" y="1091"/>
                  </a:cubicBezTo>
                  <a:cubicBezTo>
                    <a:pt x="647" y="1131"/>
                    <a:pt x="631" y="1165"/>
                    <a:pt x="612" y="1201"/>
                  </a:cubicBezTo>
                  <a:cubicBezTo>
                    <a:pt x="604" y="1215"/>
                    <a:pt x="597" y="1228"/>
                    <a:pt x="590" y="1241"/>
                  </a:cubicBezTo>
                  <a:cubicBezTo>
                    <a:pt x="582" y="1255"/>
                    <a:pt x="603" y="1267"/>
                    <a:pt x="610" y="1253"/>
                  </a:cubicBezTo>
                  <a:cubicBezTo>
                    <a:pt x="633" y="1212"/>
                    <a:pt x="659" y="1170"/>
                    <a:pt x="671" y="1124"/>
                  </a:cubicBezTo>
                  <a:cubicBezTo>
                    <a:pt x="677" y="1102"/>
                    <a:pt x="681" y="1081"/>
                    <a:pt x="684" y="1059"/>
                  </a:cubicBezTo>
                  <a:cubicBezTo>
                    <a:pt x="689" y="1023"/>
                    <a:pt x="693" y="987"/>
                    <a:pt x="698" y="951"/>
                  </a:cubicBezTo>
                  <a:cubicBezTo>
                    <a:pt x="707" y="885"/>
                    <a:pt x="710" y="819"/>
                    <a:pt x="702" y="753"/>
                  </a:cubicBezTo>
                  <a:cubicBezTo>
                    <a:pt x="700" y="741"/>
                    <a:pt x="699" y="729"/>
                    <a:pt x="695" y="719"/>
                  </a:cubicBezTo>
                  <a:cubicBezTo>
                    <a:pt x="688" y="703"/>
                    <a:pt x="678" y="689"/>
                    <a:pt x="669" y="675"/>
                  </a:cubicBezTo>
                  <a:cubicBezTo>
                    <a:pt x="646" y="644"/>
                    <a:pt x="620" y="615"/>
                    <a:pt x="595" y="586"/>
                  </a:cubicBezTo>
                  <a:cubicBezTo>
                    <a:pt x="572" y="558"/>
                    <a:pt x="550" y="530"/>
                    <a:pt x="528" y="501"/>
                  </a:cubicBezTo>
                  <a:cubicBezTo>
                    <a:pt x="497" y="461"/>
                    <a:pt x="466" y="421"/>
                    <a:pt x="435" y="381"/>
                  </a:cubicBezTo>
                  <a:cubicBezTo>
                    <a:pt x="403" y="339"/>
                    <a:pt x="369" y="298"/>
                    <a:pt x="335" y="258"/>
                  </a:cubicBezTo>
                  <a:cubicBezTo>
                    <a:pt x="306" y="225"/>
                    <a:pt x="276" y="191"/>
                    <a:pt x="246" y="158"/>
                  </a:cubicBezTo>
                  <a:cubicBezTo>
                    <a:pt x="230" y="142"/>
                    <a:pt x="214" y="126"/>
                    <a:pt x="197" y="110"/>
                  </a:cubicBezTo>
                  <a:cubicBezTo>
                    <a:pt x="181" y="96"/>
                    <a:pt x="164" y="83"/>
                    <a:pt x="148" y="69"/>
                  </a:cubicBezTo>
                  <a:cubicBezTo>
                    <a:pt x="121" y="43"/>
                    <a:pt x="93" y="14"/>
                    <a:pt x="56" y="5"/>
                  </a:cubicBezTo>
                  <a:cubicBezTo>
                    <a:pt x="37" y="0"/>
                    <a:pt x="18" y="9"/>
                    <a:pt x="10" y="26"/>
                  </a:cubicBezTo>
                  <a:cubicBezTo>
                    <a:pt x="0" y="46"/>
                    <a:pt x="12" y="63"/>
                    <a:pt x="21" y="81"/>
                  </a:cubicBezTo>
                  <a:cubicBezTo>
                    <a:pt x="30" y="102"/>
                    <a:pt x="36" y="123"/>
                    <a:pt x="41" y="145"/>
                  </a:cubicBezTo>
                  <a:cubicBezTo>
                    <a:pt x="46" y="168"/>
                    <a:pt x="48" y="192"/>
                    <a:pt x="50" y="216"/>
                  </a:cubicBezTo>
                  <a:cubicBezTo>
                    <a:pt x="55" y="263"/>
                    <a:pt x="68" y="309"/>
                    <a:pt x="72" y="356"/>
                  </a:cubicBezTo>
                  <a:cubicBezTo>
                    <a:pt x="74" y="379"/>
                    <a:pt x="74" y="401"/>
                    <a:pt x="69" y="423"/>
                  </a:cubicBezTo>
                  <a:cubicBezTo>
                    <a:pt x="65" y="438"/>
                    <a:pt x="88" y="445"/>
                    <a:pt x="92" y="4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48F1E93F-BC81-4D8C-B11C-21E40E95396C}"/>
                </a:ext>
              </a:extLst>
            </p:cNvPr>
            <p:cNvGrpSpPr/>
            <p:nvPr/>
          </p:nvGrpSpPr>
          <p:grpSpPr>
            <a:xfrm>
              <a:off x="7451725" y="606425"/>
              <a:ext cx="1835150" cy="1598613"/>
              <a:chOff x="7451725" y="606425"/>
              <a:chExt cx="1835150" cy="1598613"/>
            </a:xfrm>
          </p:grpSpPr>
          <p:sp>
            <p:nvSpPr>
              <p:cNvPr id="7" name="Freeform 129">
                <a:extLst>
                  <a:ext uri="{FF2B5EF4-FFF2-40B4-BE49-F238E27FC236}">
                    <a16:creationId xmlns:a16="http://schemas.microsoft.com/office/drawing/2014/main" xmlns="" id="{431B73D9-8512-497D-B95A-348F3A4A6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7813" y="701675"/>
                <a:ext cx="1371600" cy="1465263"/>
              </a:xfrm>
              <a:custGeom>
                <a:avLst/>
                <a:gdLst>
                  <a:gd name="T0" fmla="*/ 1089 w 1109"/>
                  <a:gd name="T1" fmla="*/ 988 h 1183"/>
                  <a:gd name="T2" fmla="*/ 1055 w 1109"/>
                  <a:gd name="T3" fmla="*/ 934 h 1183"/>
                  <a:gd name="T4" fmla="*/ 1048 w 1109"/>
                  <a:gd name="T5" fmla="*/ 912 h 1183"/>
                  <a:gd name="T6" fmla="*/ 1048 w 1109"/>
                  <a:gd name="T7" fmla="*/ 912 h 1183"/>
                  <a:gd name="T8" fmla="*/ 1015 w 1109"/>
                  <a:gd name="T9" fmla="*/ 783 h 1183"/>
                  <a:gd name="T10" fmla="*/ 1006 w 1109"/>
                  <a:gd name="T11" fmla="*/ 767 h 1183"/>
                  <a:gd name="T12" fmla="*/ 1000 w 1109"/>
                  <a:gd name="T13" fmla="*/ 746 h 1183"/>
                  <a:gd name="T14" fmla="*/ 616 w 1109"/>
                  <a:gd name="T15" fmla="*/ 186 h 1183"/>
                  <a:gd name="T16" fmla="*/ 504 w 1109"/>
                  <a:gd name="T17" fmla="*/ 21 h 1183"/>
                  <a:gd name="T18" fmla="*/ 433 w 1109"/>
                  <a:gd name="T19" fmla="*/ 17 h 1183"/>
                  <a:gd name="T20" fmla="*/ 423 w 1109"/>
                  <a:gd name="T21" fmla="*/ 28 h 1183"/>
                  <a:gd name="T22" fmla="*/ 249 w 1109"/>
                  <a:gd name="T23" fmla="*/ 119 h 1183"/>
                  <a:gd name="T24" fmla="*/ 161 w 1109"/>
                  <a:gd name="T25" fmla="*/ 152 h 1183"/>
                  <a:gd name="T26" fmla="*/ 87 w 1109"/>
                  <a:gd name="T27" fmla="*/ 159 h 1183"/>
                  <a:gd name="T28" fmla="*/ 13 w 1109"/>
                  <a:gd name="T29" fmla="*/ 178 h 1183"/>
                  <a:gd name="T30" fmla="*/ 33 w 1109"/>
                  <a:gd name="T31" fmla="*/ 252 h 1183"/>
                  <a:gd name="T32" fmla="*/ 82 w 1109"/>
                  <a:gd name="T33" fmla="*/ 266 h 1183"/>
                  <a:gd name="T34" fmla="*/ 107 w 1109"/>
                  <a:gd name="T35" fmla="*/ 320 h 1183"/>
                  <a:gd name="T36" fmla="*/ 123 w 1109"/>
                  <a:gd name="T37" fmla="*/ 332 h 1183"/>
                  <a:gd name="T38" fmla="*/ 287 w 1109"/>
                  <a:gd name="T39" fmla="*/ 582 h 1183"/>
                  <a:gd name="T40" fmla="*/ 310 w 1109"/>
                  <a:gd name="T41" fmla="*/ 620 h 1183"/>
                  <a:gd name="T42" fmla="*/ 305 w 1109"/>
                  <a:gd name="T43" fmla="*/ 643 h 1183"/>
                  <a:gd name="T44" fmla="*/ 308 w 1109"/>
                  <a:gd name="T45" fmla="*/ 689 h 1183"/>
                  <a:gd name="T46" fmla="*/ 305 w 1109"/>
                  <a:gd name="T47" fmla="*/ 700 h 1183"/>
                  <a:gd name="T48" fmla="*/ 303 w 1109"/>
                  <a:gd name="T49" fmla="*/ 715 h 1183"/>
                  <a:gd name="T50" fmla="*/ 303 w 1109"/>
                  <a:gd name="T51" fmla="*/ 715 h 1183"/>
                  <a:gd name="T52" fmla="*/ 302 w 1109"/>
                  <a:gd name="T53" fmla="*/ 718 h 1183"/>
                  <a:gd name="T54" fmla="*/ 299 w 1109"/>
                  <a:gd name="T55" fmla="*/ 746 h 1183"/>
                  <a:gd name="T56" fmla="*/ 236 w 1109"/>
                  <a:gd name="T57" fmla="*/ 1089 h 1183"/>
                  <a:gd name="T58" fmla="*/ 238 w 1109"/>
                  <a:gd name="T59" fmla="*/ 1122 h 1183"/>
                  <a:gd name="T60" fmla="*/ 239 w 1109"/>
                  <a:gd name="T61" fmla="*/ 1132 h 1183"/>
                  <a:gd name="T62" fmla="*/ 292 w 1109"/>
                  <a:gd name="T63" fmla="*/ 1179 h 1183"/>
                  <a:gd name="T64" fmla="*/ 408 w 1109"/>
                  <a:gd name="T65" fmla="*/ 1175 h 1183"/>
                  <a:gd name="T66" fmla="*/ 439 w 1109"/>
                  <a:gd name="T67" fmla="*/ 1176 h 1183"/>
                  <a:gd name="T68" fmla="*/ 732 w 1109"/>
                  <a:gd name="T69" fmla="*/ 1111 h 1183"/>
                  <a:gd name="T70" fmla="*/ 764 w 1109"/>
                  <a:gd name="T71" fmla="*/ 1104 h 1183"/>
                  <a:gd name="T72" fmla="*/ 777 w 1109"/>
                  <a:gd name="T73" fmla="*/ 1103 h 1183"/>
                  <a:gd name="T74" fmla="*/ 802 w 1109"/>
                  <a:gd name="T75" fmla="*/ 1096 h 1183"/>
                  <a:gd name="T76" fmla="*/ 877 w 1109"/>
                  <a:gd name="T77" fmla="*/ 1079 h 1183"/>
                  <a:gd name="T78" fmla="*/ 947 w 1109"/>
                  <a:gd name="T79" fmla="*/ 1064 h 1183"/>
                  <a:gd name="T80" fmla="*/ 975 w 1109"/>
                  <a:gd name="T81" fmla="*/ 1056 h 1183"/>
                  <a:gd name="T82" fmla="*/ 1042 w 1109"/>
                  <a:gd name="T83" fmla="*/ 1069 h 1183"/>
                  <a:gd name="T84" fmla="*/ 1089 w 1109"/>
                  <a:gd name="T85" fmla="*/ 988 h 1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09" h="1183">
                    <a:moveTo>
                      <a:pt x="1089" y="988"/>
                    </a:moveTo>
                    <a:cubicBezTo>
                      <a:pt x="1078" y="970"/>
                      <a:pt x="1066" y="952"/>
                      <a:pt x="1055" y="934"/>
                    </a:cubicBezTo>
                    <a:cubicBezTo>
                      <a:pt x="1054" y="926"/>
                      <a:pt x="1052" y="919"/>
                      <a:pt x="1048" y="912"/>
                    </a:cubicBezTo>
                    <a:cubicBezTo>
                      <a:pt x="1048" y="912"/>
                      <a:pt x="1048" y="912"/>
                      <a:pt x="1048" y="912"/>
                    </a:cubicBezTo>
                    <a:cubicBezTo>
                      <a:pt x="1058" y="872"/>
                      <a:pt x="1035" y="817"/>
                      <a:pt x="1015" y="783"/>
                    </a:cubicBezTo>
                    <a:cubicBezTo>
                      <a:pt x="1012" y="778"/>
                      <a:pt x="1009" y="772"/>
                      <a:pt x="1006" y="767"/>
                    </a:cubicBezTo>
                    <a:cubicBezTo>
                      <a:pt x="1005" y="760"/>
                      <a:pt x="1003" y="753"/>
                      <a:pt x="1000" y="746"/>
                    </a:cubicBezTo>
                    <a:cubicBezTo>
                      <a:pt x="906" y="536"/>
                      <a:pt x="738" y="376"/>
                      <a:pt x="616" y="186"/>
                    </a:cubicBezTo>
                    <a:cubicBezTo>
                      <a:pt x="580" y="131"/>
                      <a:pt x="553" y="67"/>
                      <a:pt x="504" y="21"/>
                    </a:cubicBezTo>
                    <a:cubicBezTo>
                      <a:pt x="485" y="3"/>
                      <a:pt x="455" y="0"/>
                      <a:pt x="433" y="17"/>
                    </a:cubicBezTo>
                    <a:cubicBezTo>
                      <a:pt x="429" y="20"/>
                      <a:pt x="426" y="24"/>
                      <a:pt x="423" y="28"/>
                    </a:cubicBezTo>
                    <a:cubicBezTo>
                      <a:pt x="367" y="63"/>
                      <a:pt x="309" y="94"/>
                      <a:pt x="249" y="119"/>
                    </a:cubicBezTo>
                    <a:cubicBezTo>
                      <a:pt x="220" y="131"/>
                      <a:pt x="191" y="143"/>
                      <a:pt x="161" y="152"/>
                    </a:cubicBezTo>
                    <a:cubicBezTo>
                      <a:pt x="137" y="159"/>
                      <a:pt x="107" y="168"/>
                      <a:pt x="87" y="159"/>
                    </a:cubicBezTo>
                    <a:cubicBezTo>
                      <a:pt x="61" y="147"/>
                      <a:pt x="29" y="151"/>
                      <a:pt x="13" y="178"/>
                    </a:cubicBezTo>
                    <a:cubicBezTo>
                      <a:pt x="0" y="201"/>
                      <a:pt x="6" y="240"/>
                      <a:pt x="33" y="252"/>
                    </a:cubicBezTo>
                    <a:cubicBezTo>
                      <a:pt x="49" y="260"/>
                      <a:pt x="65" y="264"/>
                      <a:pt x="82" y="266"/>
                    </a:cubicBezTo>
                    <a:cubicBezTo>
                      <a:pt x="79" y="286"/>
                      <a:pt x="87" y="306"/>
                      <a:pt x="107" y="320"/>
                    </a:cubicBezTo>
                    <a:cubicBezTo>
                      <a:pt x="112" y="324"/>
                      <a:pt x="117" y="328"/>
                      <a:pt x="123" y="332"/>
                    </a:cubicBezTo>
                    <a:cubicBezTo>
                      <a:pt x="180" y="414"/>
                      <a:pt x="234" y="497"/>
                      <a:pt x="287" y="582"/>
                    </a:cubicBezTo>
                    <a:cubicBezTo>
                      <a:pt x="295" y="595"/>
                      <a:pt x="303" y="607"/>
                      <a:pt x="310" y="620"/>
                    </a:cubicBezTo>
                    <a:cubicBezTo>
                      <a:pt x="307" y="627"/>
                      <a:pt x="305" y="635"/>
                      <a:pt x="305" y="643"/>
                    </a:cubicBezTo>
                    <a:cubicBezTo>
                      <a:pt x="307" y="658"/>
                      <a:pt x="308" y="674"/>
                      <a:pt x="308" y="689"/>
                    </a:cubicBezTo>
                    <a:cubicBezTo>
                      <a:pt x="307" y="693"/>
                      <a:pt x="305" y="696"/>
                      <a:pt x="305" y="700"/>
                    </a:cubicBezTo>
                    <a:cubicBezTo>
                      <a:pt x="304" y="705"/>
                      <a:pt x="304" y="710"/>
                      <a:pt x="303" y="715"/>
                    </a:cubicBezTo>
                    <a:cubicBezTo>
                      <a:pt x="303" y="715"/>
                      <a:pt x="303" y="715"/>
                      <a:pt x="303" y="715"/>
                    </a:cubicBezTo>
                    <a:cubicBezTo>
                      <a:pt x="303" y="716"/>
                      <a:pt x="303" y="717"/>
                      <a:pt x="302" y="718"/>
                    </a:cubicBezTo>
                    <a:cubicBezTo>
                      <a:pt x="301" y="727"/>
                      <a:pt x="300" y="737"/>
                      <a:pt x="299" y="746"/>
                    </a:cubicBezTo>
                    <a:cubicBezTo>
                      <a:pt x="283" y="861"/>
                      <a:pt x="262" y="976"/>
                      <a:pt x="236" y="1089"/>
                    </a:cubicBezTo>
                    <a:cubicBezTo>
                      <a:pt x="233" y="1100"/>
                      <a:pt x="234" y="1112"/>
                      <a:pt x="238" y="1122"/>
                    </a:cubicBezTo>
                    <a:cubicBezTo>
                      <a:pt x="238" y="1125"/>
                      <a:pt x="238" y="1129"/>
                      <a:pt x="239" y="1132"/>
                    </a:cubicBezTo>
                    <a:cubicBezTo>
                      <a:pt x="243" y="1160"/>
                      <a:pt x="264" y="1176"/>
                      <a:pt x="292" y="1179"/>
                    </a:cubicBezTo>
                    <a:cubicBezTo>
                      <a:pt x="331" y="1183"/>
                      <a:pt x="370" y="1181"/>
                      <a:pt x="408" y="1175"/>
                    </a:cubicBezTo>
                    <a:cubicBezTo>
                      <a:pt x="418" y="1178"/>
                      <a:pt x="429" y="1178"/>
                      <a:pt x="439" y="1176"/>
                    </a:cubicBezTo>
                    <a:cubicBezTo>
                      <a:pt x="537" y="1154"/>
                      <a:pt x="635" y="1133"/>
                      <a:pt x="732" y="1111"/>
                    </a:cubicBezTo>
                    <a:cubicBezTo>
                      <a:pt x="743" y="1109"/>
                      <a:pt x="753" y="1107"/>
                      <a:pt x="764" y="1104"/>
                    </a:cubicBezTo>
                    <a:cubicBezTo>
                      <a:pt x="768" y="1104"/>
                      <a:pt x="773" y="1103"/>
                      <a:pt x="777" y="1103"/>
                    </a:cubicBezTo>
                    <a:cubicBezTo>
                      <a:pt x="786" y="1102"/>
                      <a:pt x="794" y="1100"/>
                      <a:pt x="802" y="1096"/>
                    </a:cubicBezTo>
                    <a:cubicBezTo>
                      <a:pt x="827" y="1090"/>
                      <a:pt x="852" y="1085"/>
                      <a:pt x="877" y="1079"/>
                    </a:cubicBezTo>
                    <a:cubicBezTo>
                      <a:pt x="900" y="1074"/>
                      <a:pt x="924" y="1069"/>
                      <a:pt x="947" y="1064"/>
                    </a:cubicBezTo>
                    <a:cubicBezTo>
                      <a:pt x="957" y="1062"/>
                      <a:pt x="967" y="1059"/>
                      <a:pt x="975" y="1056"/>
                    </a:cubicBezTo>
                    <a:cubicBezTo>
                      <a:pt x="997" y="1063"/>
                      <a:pt x="1018" y="1067"/>
                      <a:pt x="1042" y="1069"/>
                    </a:cubicBezTo>
                    <a:cubicBezTo>
                      <a:pt x="1083" y="1073"/>
                      <a:pt x="1109" y="1021"/>
                      <a:pt x="1089" y="988"/>
                    </a:cubicBezTo>
                    <a:close/>
                  </a:path>
                </a:pathLst>
              </a:custGeom>
              <a:solidFill>
                <a:srgbClr val="FFF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" name="Freeform 131">
                <a:extLst>
                  <a:ext uri="{FF2B5EF4-FFF2-40B4-BE49-F238E27FC236}">
                    <a16:creationId xmlns:a16="http://schemas.microsoft.com/office/drawing/2014/main" xmlns="" id="{7768D440-D1D0-4333-8655-EEE1C0A07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0" y="698500"/>
                <a:ext cx="1806575" cy="1444625"/>
              </a:xfrm>
              <a:custGeom>
                <a:avLst/>
                <a:gdLst>
                  <a:gd name="T0" fmla="*/ 351 w 1460"/>
                  <a:gd name="T1" fmla="*/ 207 h 1166"/>
                  <a:gd name="T2" fmla="*/ 595 w 1460"/>
                  <a:gd name="T3" fmla="*/ 143 h 1166"/>
                  <a:gd name="T4" fmla="*/ 678 w 1460"/>
                  <a:gd name="T5" fmla="*/ 96 h 1166"/>
                  <a:gd name="T6" fmla="*/ 739 w 1460"/>
                  <a:gd name="T7" fmla="*/ 62 h 1166"/>
                  <a:gd name="T8" fmla="*/ 779 w 1460"/>
                  <a:gd name="T9" fmla="*/ 41 h 1166"/>
                  <a:gd name="T10" fmla="*/ 824 w 1460"/>
                  <a:gd name="T11" fmla="*/ 30 h 1166"/>
                  <a:gd name="T12" fmla="*/ 856 w 1460"/>
                  <a:gd name="T13" fmla="*/ 53 h 1166"/>
                  <a:gd name="T14" fmla="*/ 888 w 1460"/>
                  <a:gd name="T15" fmla="*/ 94 h 1166"/>
                  <a:gd name="T16" fmla="*/ 951 w 1460"/>
                  <a:gd name="T17" fmla="*/ 176 h 1166"/>
                  <a:gd name="T18" fmla="*/ 1065 w 1460"/>
                  <a:gd name="T19" fmla="*/ 325 h 1166"/>
                  <a:gd name="T20" fmla="*/ 1267 w 1460"/>
                  <a:gd name="T21" fmla="*/ 620 h 1166"/>
                  <a:gd name="T22" fmla="*/ 1319 w 1460"/>
                  <a:gd name="T23" fmla="*/ 706 h 1166"/>
                  <a:gd name="T24" fmla="*/ 1372 w 1460"/>
                  <a:gd name="T25" fmla="*/ 789 h 1166"/>
                  <a:gd name="T26" fmla="*/ 1435 w 1460"/>
                  <a:gd name="T27" fmla="*/ 853 h 1166"/>
                  <a:gd name="T28" fmla="*/ 1435 w 1460"/>
                  <a:gd name="T29" fmla="*/ 853 h 1166"/>
                  <a:gd name="T30" fmla="*/ 1433 w 1460"/>
                  <a:gd name="T31" fmla="*/ 847 h 1166"/>
                  <a:gd name="T32" fmla="*/ 1437 w 1460"/>
                  <a:gd name="T33" fmla="*/ 839 h 1166"/>
                  <a:gd name="T34" fmla="*/ 1354 w 1460"/>
                  <a:gd name="T35" fmla="*/ 907 h 1166"/>
                  <a:gd name="T36" fmla="*/ 1171 w 1460"/>
                  <a:gd name="T37" fmla="*/ 1012 h 1166"/>
                  <a:gd name="T38" fmla="*/ 956 w 1460"/>
                  <a:gd name="T39" fmla="*/ 1071 h 1166"/>
                  <a:gd name="T40" fmla="*/ 840 w 1460"/>
                  <a:gd name="T41" fmla="*/ 1098 h 1166"/>
                  <a:gd name="T42" fmla="*/ 728 w 1460"/>
                  <a:gd name="T43" fmla="*/ 1123 h 1166"/>
                  <a:gd name="T44" fmla="*/ 608 w 1460"/>
                  <a:gd name="T45" fmla="*/ 1127 h 1166"/>
                  <a:gd name="T46" fmla="*/ 498 w 1460"/>
                  <a:gd name="T47" fmla="*/ 1141 h 1166"/>
                  <a:gd name="T48" fmla="*/ 511 w 1460"/>
                  <a:gd name="T49" fmla="*/ 1146 h 1166"/>
                  <a:gd name="T50" fmla="*/ 309 w 1460"/>
                  <a:gd name="T51" fmla="*/ 786 h 1166"/>
                  <a:gd name="T52" fmla="*/ 217 w 1460"/>
                  <a:gd name="T53" fmla="*/ 613 h 1166"/>
                  <a:gd name="T54" fmla="*/ 114 w 1460"/>
                  <a:gd name="T55" fmla="*/ 464 h 1166"/>
                  <a:gd name="T56" fmla="*/ 27 w 1460"/>
                  <a:gd name="T57" fmla="*/ 290 h 1166"/>
                  <a:gd name="T58" fmla="*/ 4 w 1460"/>
                  <a:gd name="T59" fmla="*/ 296 h 1166"/>
                  <a:gd name="T60" fmla="*/ 181 w 1460"/>
                  <a:gd name="T61" fmla="*/ 602 h 1166"/>
                  <a:gd name="T62" fmla="*/ 275 w 1460"/>
                  <a:gd name="T63" fmla="*/ 772 h 1166"/>
                  <a:gd name="T64" fmla="*/ 371 w 1460"/>
                  <a:gd name="T65" fmla="*/ 954 h 1166"/>
                  <a:gd name="T66" fmla="*/ 490 w 1460"/>
                  <a:gd name="T67" fmla="*/ 1159 h 1166"/>
                  <a:gd name="T68" fmla="*/ 504 w 1460"/>
                  <a:gd name="T69" fmla="*/ 1164 h 1166"/>
                  <a:gd name="T70" fmla="*/ 654 w 1460"/>
                  <a:gd name="T71" fmla="*/ 1152 h 1166"/>
                  <a:gd name="T72" fmla="*/ 820 w 1460"/>
                  <a:gd name="T73" fmla="*/ 1128 h 1166"/>
                  <a:gd name="T74" fmla="*/ 1154 w 1460"/>
                  <a:gd name="T75" fmla="*/ 1043 h 1166"/>
                  <a:gd name="T76" fmla="*/ 1301 w 1460"/>
                  <a:gd name="T77" fmla="*/ 974 h 1166"/>
                  <a:gd name="T78" fmla="*/ 1402 w 1460"/>
                  <a:gd name="T79" fmla="*/ 898 h 1166"/>
                  <a:gd name="T80" fmla="*/ 1439 w 1460"/>
                  <a:gd name="T81" fmla="*/ 868 h 1166"/>
                  <a:gd name="T82" fmla="*/ 1457 w 1460"/>
                  <a:gd name="T83" fmla="*/ 844 h 1166"/>
                  <a:gd name="T84" fmla="*/ 1446 w 1460"/>
                  <a:gd name="T85" fmla="*/ 831 h 1166"/>
                  <a:gd name="T86" fmla="*/ 1431 w 1460"/>
                  <a:gd name="T87" fmla="*/ 819 h 1166"/>
                  <a:gd name="T88" fmla="*/ 1365 w 1460"/>
                  <a:gd name="T89" fmla="*/ 737 h 1166"/>
                  <a:gd name="T90" fmla="*/ 1283 w 1460"/>
                  <a:gd name="T91" fmla="*/ 600 h 1166"/>
                  <a:gd name="T92" fmla="*/ 1128 w 1460"/>
                  <a:gd name="T93" fmla="*/ 370 h 1166"/>
                  <a:gd name="T94" fmla="*/ 955 w 1460"/>
                  <a:gd name="T95" fmla="*/ 143 h 1166"/>
                  <a:gd name="T96" fmla="*/ 905 w 1460"/>
                  <a:gd name="T97" fmla="*/ 77 h 1166"/>
                  <a:gd name="T98" fmla="*/ 858 w 1460"/>
                  <a:gd name="T99" fmla="*/ 22 h 1166"/>
                  <a:gd name="T100" fmla="*/ 792 w 1460"/>
                  <a:gd name="T101" fmla="*/ 9 h 1166"/>
                  <a:gd name="T102" fmla="*/ 730 w 1460"/>
                  <a:gd name="T103" fmla="*/ 40 h 1166"/>
                  <a:gd name="T104" fmla="*/ 580 w 1460"/>
                  <a:gd name="T105" fmla="*/ 124 h 1166"/>
                  <a:gd name="T106" fmla="*/ 416 w 1460"/>
                  <a:gd name="T107" fmla="*/ 171 h 1166"/>
                  <a:gd name="T108" fmla="*/ 345 w 1460"/>
                  <a:gd name="T109" fmla="*/ 184 h 1166"/>
                  <a:gd name="T110" fmla="*/ 351 w 1460"/>
                  <a:gd name="T111" fmla="*/ 207 h 1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60" h="1166">
                    <a:moveTo>
                      <a:pt x="351" y="207"/>
                    </a:moveTo>
                    <a:cubicBezTo>
                      <a:pt x="433" y="193"/>
                      <a:pt x="520" y="181"/>
                      <a:pt x="595" y="143"/>
                    </a:cubicBezTo>
                    <a:cubicBezTo>
                      <a:pt x="623" y="129"/>
                      <a:pt x="650" y="112"/>
                      <a:pt x="678" y="96"/>
                    </a:cubicBezTo>
                    <a:cubicBezTo>
                      <a:pt x="698" y="84"/>
                      <a:pt x="719" y="73"/>
                      <a:pt x="739" y="62"/>
                    </a:cubicBezTo>
                    <a:cubicBezTo>
                      <a:pt x="752" y="55"/>
                      <a:pt x="765" y="48"/>
                      <a:pt x="779" y="41"/>
                    </a:cubicBezTo>
                    <a:cubicBezTo>
                      <a:pt x="793" y="34"/>
                      <a:pt x="807" y="26"/>
                      <a:pt x="824" y="30"/>
                    </a:cubicBezTo>
                    <a:cubicBezTo>
                      <a:pt x="837" y="33"/>
                      <a:pt x="847" y="43"/>
                      <a:pt x="856" y="53"/>
                    </a:cubicBezTo>
                    <a:cubicBezTo>
                      <a:pt x="867" y="66"/>
                      <a:pt x="877" y="80"/>
                      <a:pt x="888" y="94"/>
                    </a:cubicBezTo>
                    <a:cubicBezTo>
                      <a:pt x="909" y="121"/>
                      <a:pt x="930" y="149"/>
                      <a:pt x="951" y="176"/>
                    </a:cubicBezTo>
                    <a:cubicBezTo>
                      <a:pt x="989" y="225"/>
                      <a:pt x="1027" y="275"/>
                      <a:pt x="1065" y="325"/>
                    </a:cubicBezTo>
                    <a:cubicBezTo>
                      <a:pt x="1136" y="420"/>
                      <a:pt x="1204" y="518"/>
                      <a:pt x="1267" y="620"/>
                    </a:cubicBezTo>
                    <a:cubicBezTo>
                      <a:pt x="1285" y="648"/>
                      <a:pt x="1302" y="677"/>
                      <a:pt x="1319" y="706"/>
                    </a:cubicBezTo>
                    <a:cubicBezTo>
                      <a:pt x="1336" y="734"/>
                      <a:pt x="1352" y="763"/>
                      <a:pt x="1372" y="789"/>
                    </a:cubicBezTo>
                    <a:cubicBezTo>
                      <a:pt x="1390" y="814"/>
                      <a:pt x="1411" y="834"/>
                      <a:pt x="1435" y="853"/>
                    </a:cubicBezTo>
                    <a:cubicBezTo>
                      <a:pt x="1432" y="851"/>
                      <a:pt x="1435" y="852"/>
                      <a:pt x="1435" y="853"/>
                    </a:cubicBezTo>
                    <a:cubicBezTo>
                      <a:pt x="1435" y="852"/>
                      <a:pt x="1434" y="851"/>
                      <a:pt x="1433" y="847"/>
                    </a:cubicBezTo>
                    <a:cubicBezTo>
                      <a:pt x="1435" y="845"/>
                      <a:pt x="1436" y="842"/>
                      <a:pt x="1437" y="839"/>
                    </a:cubicBezTo>
                    <a:cubicBezTo>
                      <a:pt x="1409" y="862"/>
                      <a:pt x="1382" y="884"/>
                      <a:pt x="1354" y="907"/>
                    </a:cubicBezTo>
                    <a:cubicBezTo>
                      <a:pt x="1298" y="951"/>
                      <a:pt x="1238" y="987"/>
                      <a:pt x="1171" y="1012"/>
                    </a:cubicBezTo>
                    <a:cubicBezTo>
                      <a:pt x="1101" y="1037"/>
                      <a:pt x="1028" y="1054"/>
                      <a:pt x="956" y="1071"/>
                    </a:cubicBezTo>
                    <a:cubicBezTo>
                      <a:pt x="918" y="1080"/>
                      <a:pt x="879" y="1089"/>
                      <a:pt x="840" y="1098"/>
                    </a:cubicBezTo>
                    <a:cubicBezTo>
                      <a:pt x="803" y="1107"/>
                      <a:pt x="766" y="1117"/>
                      <a:pt x="728" y="1123"/>
                    </a:cubicBezTo>
                    <a:cubicBezTo>
                      <a:pt x="688" y="1130"/>
                      <a:pt x="648" y="1128"/>
                      <a:pt x="608" y="1127"/>
                    </a:cubicBezTo>
                    <a:cubicBezTo>
                      <a:pt x="571" y="1126"/>
                      <a:pt x="532" y="1126"/>
                      <a:pt x="498" y="1141"/>
                    </a:cubicBezTo>
                    <a:cubicBezTo>
                      <a:pt x="502" y="1143"/>
                      <a:pt x="507" y="1145"/>
                      <a:pt x="511" y="1146"/>
                    </a:cubicBezTo>
                    <a:cubicBezTo>
                      <a:pt x="441" y="1028"/>
                      <a:pt x="371" y="909"/>
                      <a:pt x="309" y="786"/>
                    </a:cubicBezTo>
                    <a:cubicBezTo>
                      <a:pt x="279" y="727"/>
                      <a:pt x="252" y="668"/>
                      <a:pt x="217" y="613"/>
                    </a:cubicBezTo>
                    <a:cubicBezTo>
                      <a:pt x="184" y="562"/>
                      <a:pt x="148" y="514"/>
                      <a:pt x="114" y="464"/>
                    </a:cubicBezTo>
                    <a:cubicBezTo>
                      <a:pt x="78" y="410"/>
                      <a:pt x="44" y="353"/>
                      <a:pt x="27" y="290"/>
                    </a:cubicBezTo>
                    <a:cubicBezTo>
                      <a:pt x="23" y="275"/>
                      <a:pt x="0" y="282"/>
                      <a:pt x="4" y="296"/>
                    </a:cubicBezTo>
                    <a:cubicBezTo>
                      <a:pt x="35" y="412"/>
                      <a:pt x="116" y="505"/>
                      <a:pt x="181" y="602"/>
                    </a:cubicBezTo>
                    <a:cubicBezTo>
                      <a:pt x="217" y="656"/>
                      <a:pt x="247" y="714"/>
                      <a:pt x="275" y="772"/>
                    </a:cubicBezTo>
                    <a:cubicBezTo>
                      <a:pt x="306" y="834"/>
                      <a:pt x="338" y="894"/>
                      <a:pt x="371" y="954"/>
                    </a:cubicBezTo>
                    <a:cubicBezTo>
                      <a:pt x="410" y="1023"/>
                      <a:pt x="450" y="1091"/>
                      <a:pt x="490" y="1159"/>
                    </a:cubicBezTo>
                    <a:cubicBezTo>
                      <a:pt x="493" y="1163"/>
                      <a:pt x="499" y="1166"/>
                      <a:pt x="504" y="1164"/>
                    </a:cubicBezTo>
                    <a:cubicBezTo>
                      <a:pt x="551" y="1144"/>
                      <a:pt x="604" y="1151"/>
                      <a:pt x="654" y="1152"/>
                    </a:cubicBezTo>
                    <a:cubicBezTo>
                      <a:pt x="711" y="1153"/>
                      <a:pt x="764" y="1141"/>
                      <a:pt x="820" y="1128"/>
                    </a:cubicBezTo>
                    <a:cubicBezTo>
                      <a:pt x="931" y="1102"/>
                      <a:pt x="1045" y="1079"/>
                      <a:pt x="1154" y="1043"/>
                    </a:cubicBezTo>
                    <a:cubicBezTo>
                      <a:pt x="1206" y="1025"/>
                      <a:pt x="1255" y="1004"/>
                      <a:pt x="1301" y="974"/>
                    </a:cubicBezTo>
                    <a:cubicBezTo>
                      <a:pt x="1337" y="951"/>
                      <a:pt x="1369" y="925"/>
                      <a:pt x="1402" y="898"/>
                    </a:cubicBezTo>
                    <a:cubicBezTo>
                      <a:pt x="1415" y="888"/>
                      <a:pt x="1427" y="878"/>
                      <a:pt x="1439" y="868"/>
                    </a:cubicBezTo>
                    <a:cubicBezTo>
                      <a:pt x="1447" y="862"/>
                      <a:pt x="1460" y="855"/>
                      <a:pt x="1457" y="844"/>
                    </a:cubicBezTo>
                    <a:cubicBezTo>
                      <a:pt x="1456" y="838"/>
                      <a:pt x="1451" y="835"/>
                      <a:pt x="1446" y="831"/>
                    </a:cubicBezTo>
                    <a:cubicBezTo>
                      <a:pt x="1439" y="826"/>
                      <a:pt x="1437" y="825"/>
                      <a:pt x="1431" y="819"/>
                    </a:cubicBezTo>
                    <a:cubicBezTo>
                      <a:pt x="1404" y="796"/>
                      <a:pt x="1384" y="767"/>
                      <a:pt x="1365" y="737"/>
                    </a:cubicBezTo>
                    <a:cubicBezTo>
                      <a:pt x="1337" y="692"/>
                      <a:pt x="1312" y="645"/>
                      <a:pt x="1283" y="600"/>
                    </a:cubicBezTo>
                    <a:cubicBezTo>
                      <a:pt x="1235" y="522"/>
                      <a:pt x="1183" y="445"/>
                      <a:pt x="1128" y="370"/>
                    </a:cubicBezTo>
                    <a:cubicBezTo>
                      <a:pt x="1072" y="293"/>
                      <a:pt x="1014" y="218"/>
                      <a:pt x="955" y="143"/>
                    </a:cubicBezTo>
                    <a:cubicBezTo>
                      <a:pt x="938" y="121"/>
                      <a:pt x="921" y="99"/>
                      <a:pt x="905" y="77"/>
                    </a:cubicBezTo>
                    <a:cubicBezTo>
                      <a:pt x="890" y="58"/>
                      <a:pt x="877" y="37"/>
                      <a:pt x="858" y="22"/>
                    </a:cubicBezTo>
                    <a:cubicBezTo>
                      <a:pt x="839" y="6"/>
                      <a:pt x="816" y="0"/>
                      <a:pt x="792" y="9"/>
                    </a:cubicBezTo>
                    <a:cubicBezTo>
                      <a:pt x="771" y="16"/>
                      <a:pt x="750" y="29"/>
                      <a:pt x="730" y="40"/>
                    </a:cubicBezTo>
                    <a:cubicBezTo>
                      <a:pt x="679" y="67"/>
                      <a:pt x="631" y="99"/>
                      <a:pt x="580" y="124"/>
                    </a:cubicBezTo>
                    <a:cubicBezTo>
                      <a:pt x="529" y="149"/>
                      <a:pt x="472" y="161"/>
                      <a:pt x="416" y="171"/>
                    </a:cubicBezTo>
                    <a:cubicBezTo>
                      <a:pt x="392" y="176"/>
                      <a:pt x="369" y="180"/>
                      <a:pt x="345" y="184"/>
                    </a:cubicBezTo>
                    <a:cubicBezTo>
                      <a:pt x="329" y="186"/>
                      <a:pt x="336" y="209"/>
                      <a:pt x="351" y="20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" name="Freeform 132">
                <a:extLst>
                  <a:ext uri="{FF2B5EF4-FFF2-40B4-BE49-F238E27FC236}">
                    <a16:creationId xmlns:a16="http://schemas.microsoft.com/office/drawing/2014/main" xmlns="" id="{ACADB67D-02C1-4BEE-BCDF-3C71979371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7200" y="1906588"/>
                <a:ext cx="1192212" cy="298450"/>
              </a:xfrm>
              <a:custGeom>
                <a:avLst/>
                <a:gdLst>
                  <a:gd name="T0" fmla="*/ 15 w 963"/>
                  <a:gd name="T1" fmla="*/ 178 h 241"/>
                  <a:gd name="T2" fmla="*/ 5 w 963"/>
                  <a:gd name="T3" fmla="*/ 209 h 241"/>
                  <a:gd name="T4" fmla="*/ 36 w 963"/>
                  <a:gd name="T5" fmla="*/ 231 h 241"/>
                  <a:gd name="T6" fmla="*/ 135 w 963"/>
                  <a:gd name="T7" fmla="*/ 240 h 241"/>
                  <a:gd name="T8" fmla="*/ 336 w 963"/>
                  <a:gd name="T9" fmla="*/ 221 h 241"/>
                  <a:gd name="T10" fmla="*/ 539 w 963"/>
                  <a:gd name="T11" fmla="*/ 181 h 241"/>
                  <a:gd name="T12" fmla="*/ 745 w 963"/>
                  <a:gd name="T13" fmla="*/ 152 h 241"/>
                  <a:gd name="T14" fmla="*/ 948 w 963"/>
                  <a:gd name="T15" fmla="*/ 131 h 241"/>
                  <a:gd name="T16" fmla="*/ 959 w 963"/>
                  <a:gd name="T17" fmla="*/ 113 h 241"/>
                  <a:gd name="T18" fmla="*/ 898 w 963"/>
                  <a:gd name="T19" fmla="*/ 12 h 241"/>
                  <a:gd name="T20" fmla="*/ 877 w 963"/>
                  <a:gd name="T21" fmla="*/ 24 h 241"/>
                  <a:gd name="T22" fmla="*/ 938 w 963"/>
                  <a:gd name="T23" fmla="*/ 125 h 241"/>
                  <a:gd name="T24" fmla="*/ 948 w 963"/>
                  <a:gd name="T25" fmla="*/ 107 h 241"/>
                  <a:gd name="T26" fmla="*/ 595 w 963"/>
                  <a:gd name="T27" fmla="*/ 147 h 241"/>
                  <a:gd name="T28" fmla="*/ 218 w 963"/>
                  <a:gd name="T29" fmla="*/ 213 h 241"/>
                  <a:gd name="T30" fmla="*/ 112 w 963"/>
                  <a:gd name="T31" fmla="*/ 215 h 241"/>
                  <a:gd name="T32" fmla="*/ 59 w 963"/>
                  <a:gd name="T33" fmla="*/ 211 h 241"/>
                  <a:gd name="T34" fmla="*/ 37 w 963"/>
                  <a:gd name="T35" fmla="*/ 206 h 241"/>
                  <a:gd name="T36" fmla="*/ 28 w 963"/>
                  <a:gd name="T37" fmla="*/ 199 h 241"/>
                  <a:gd name="T38" fmla="*/ 15 w 963"/>
                  <a:gd name="T39" fmla="*/ 178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63" h="241">
                    <a:moveTo>
                      <a:pt x="15" y="178"/>
                    </a:moveTo>
                    <a:cubicBezTo>
                      <a:pt x="5" y="185"/>
                      <a:pt x="0" y="197"/>
                      <a:pt x="5" y="209"/>
                    </a:cubicBezTo>
                    <a:cubicBezTo>
                      <a:pt x="10" y="222"/>
                      <a:pt x="24" y="228"/>
                      <a:pt x="36" y="231"/>
                    </a:cubicBezTo>
                    <a:cubicBezTo>
                      <a:pt x="68" y="239"/>
                      <a:pt x="103" y="239"/>
                      <a:pt x="135" y="240"/>
                    </a:cubicBezTo>
                    <a:cubicBezTo>
                      <a:pt x="202" y="241"/>
                      <a:pt x="270" y="232"/>
                      <a:pt x="336" y="221"/>
                    </a:cubicBezTo>
                    <a:cubicBezTo>
                      <a:pt x="404" y="209"/>
                      <a:pt x="471" y="194"/>
                      <a:pt x="539" y="181"/>
                    </a:cubicBezTo>
                    <a:cubicBezTo>
                      <a:pt x="607" y="168"/>
                      <a:pt x="676" y="159"/>
                      <a:pt x="745" y="152"/>
                    </a:cubicBezTo>
                    <a:cubicBezTo>
                      <a:pt x="813" y="145"/>
                      <a:pt x="881" y="138"/>
                      <a:pt x="948" y="131"/>
                    </a:cubicBezTo>
                    <a:cubicBezTo>
                      <a:pt x="958" y="130"/>
                      <a:pt x="963" y="121"/>
                      <a:pt x="959" y="113"/>
                    </a:cubicBezTo>
                    <a:cubicBezTo>
                      <a:pt x="941" y="77"/>
                      <a:pt x="921" y="45"/>
                      <a:pt x="898" y="12"/>
                    </a:cubicBezTo>
                    <a:cubicBezTo>
                      <a:pt x="889" y="0"/>
                      <a:pt x="868" y="12"/>
                      <a:pt x="877" y="24"/>
                    </a:cubicBezTo>
                    <a:cubicBezTo>
                      <a:pt x="900" y="57"/>
                      <a:pt x="921" y="89"/>
                      <a:pt x="938" y="125"/>
                    </a:cubicBezTo>
                    <a:cubicBezTo>
                      <a:pt x="941" y="119"/>
                      <a:pt x="945" y="113"/>
                      <a:pt x="948" y="107"/>
                    </a:cubicBezTo>
                    <a:cubicBezTo>
                      <a:pt x="830" y="119"/>
                      <a:pt x="712" y="128"/>
                      <a:pt x="595" y="147"/>
                    </a:cubicBezTo>
                    <a:cubicBezTo>
                      <a:pt x="469" y="168"/>
                      <a:pt x="345" y="202"/>
                      <a:pt x="218" y="213"/>
                    </a:cubicBezTo>
                    <a:cubicBezTo>
                      <a:pt x="183" y="216"/>
                      <a:pt x="147" y="217"/>
                      <a:pt x="112" y="215"/>
                    </a:cubicBezTo>
                    <a:cubicBezTo>
                      <a:pt x="94" y="214"/>
                      <a:pt x="77" y="213"/>
                      <a:pt x="59" y="211"/>
                    </a:cubicBezTo>
                    <a:cubicBezTo>
                      <a:pt x="52" y="210"/>
                      <a:pt x="44" y="209"/>
                      <a:pt x="37" y="206"/>
                    </a:cubicBezTo>
                    <a:cubicBezTo>
                      <a:pt x="35" y="205"/>
                      <a:pt x="25" y="201"/>
                      <a:pt x="28" y="199"/>
                    </a:cubicBezTo>
                    <a:cubicBezTo>
                      <a:pt x="40" y="190"/>
                      <a:pt x="28" y="169"/>
                      <a:pt x="15" y="178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Freeform 133">
                <a:extLst>
                  <a:ext uri="{FF2B5EF4-FFF2-40B4-BE49-F238E27FC236}">
                    <a16:creationId xmlns:a16="http://schemas.microsoft.com/office/drawing/2014/main" xmlns="" id="{24F19A5C-EBFC-4780-A6A5-F0D8B7B3F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8163" y="1790700"/>
                <a:ext cx="1098550" cy="382588"/>
              </a:xfrm>
              <a:custGeom>
                <a:avLst/>
                <a:gdLst>
                  <a:gd name="T0" fmla="*/ 16 w 888"/>
                  <a:gd name="T1" fmla="*/ 301 h 309"/>
                  <a:gd name="T2" fmla="*/ 263 w 888"/>
                  <a:gd name="T3" fmla="*/ 280 h 309"/>
                  <a:gd name="T4" fmla="*/ 503 w 888"/>
                  <a:gd name="T5" fmla="*/ 226 h 309"/>
                  <a:gd name="T6" fmla="*/ 627 w 888"/>
                  <a:gd name="T7" fmla="*/ 189 h 309"/>
                  <a:gd name="T8" fmla="*/ 763 w 888"/>
                  <a:gd name="T9" fmla="*/ 144 h 309"/>
                  <a:gd name="T10" fmla="*/ 877 w 888"/>
                  <a:gd name="T11" fmla="*/ 109 h 309"/>
                  <a:gd name="T12" fmla="*/ 886 w 888"/>
                  <a:gd name="T13" fmla="*/ 94 h 309"/>
                  <a:gd name="T14" fmla="*/ 859 w 888"/>
                  <a:gd name="T15" fmla="*/ 14 h 309"/>
                  <a:gd name="T16" fmla="*/ 835 w 888"/>
                  <a:gd name="T17" fmla="*/ 21 h 309"/>
                  <a:gd name="T18" fmla="*/ 863 w 888"/>
                  <a:gd name="T19" fmla="*/ 101 h 309"/>
                  <a:gd name="T20" fmla="*/ 871 w 888"/>
                  <a:gd name="T21" fmla="*/ 86 h 309"/>
                  <a:gd name="T22" fmla="*/ 775 w 888"/>
                  <a:gd name="T23" fmla="*/ 115 h 309"/>
                  <a:gd name="T24" fmla="*/ 638 w 888"/>
                  <a:gd name="T25" fmla="*/ 160 h 309"/>
                  <a:gd name="T26" fmla="*/ 584 w 888"/>
                  <a:gd name="T27" fmla="*/ 177 h 309"/>
                  <a:gd name="T28" fmla="*/ 527 w 888"/>
                  <a:gd name="T29" fmla="*/ 193 h 309"/>
                  <a:gd name="T30" fmla="*/ 417 w 888"/>
                  <a:gd name="T31" fmla="*/ 226 h 309"/>
                  <a:gd name="T32" fmla="*/ 295 w 888"/>
                  <a:gd name="T33" fmla="*/ 250 h 309"/>
                  <a:gd name="T34" fmla="*/ 16 w 888"/>
                  <a:gd name="T35" fmla="*/ 277 h 309"/>
                  <a:gd name="T36" fmla="*/ 16 w 888"/>
                  <a:gd name="T37" fmla="*/ 301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8" h="309">
                    <a:moveTo>
                      <a:pt x="16" y="301"/>
                    </a:moveTo>
                    <a:cubicBezTo>
                      <a:pt x="99" y="309"/>
                      <a:pt x="182" y="295"/>
                      <a:pt x="263" y="280"/>
                    </a:cubicBezTo>
                    <a:cubicBezTo>
                      <a:pt x="343" y="265"/>
                      <a:pt x="425" y="253"/>
                      <a:pt x="503" y="226"/>
                    </a:cubicBezTo>
                    <a:cubicBezTo>
                      <a:pt x="544" y="212"/>
                      <a:pt x="586" y="202"/>
                      <a:pt x="627" y="189"/>
                    </a:cubicBezTo>
                    <a:cubicBezTo>
                      <a:pt x="673" y="175"/>
                      <a:pt x="718" y="159"/>
                      <a:pt x="763" y="144"/>
                    </a:cubicBezTo>
                    <a:cubicBezTo>
                      <a:pt x="801" y="132"/>
                      <a:pt x="839" y="117"/>
                      <a:pt x="877" y="109"/>
                    </a:cubicBezTo>
                    <a:cubicBezTo>
                      <a:pt x="884" y="108"/>
                      <a:pt x="888" y="100"/>
                      <a:pt x="886" y="94"/>
                    </a:cubicBezTo>
                    <a:cubicBezTo>
                      <a:pt x="877" y="68"/>
                      <a:pt x="868" y="41"/>
                      <a:pt x="859" y="14"/>
                    </a:cubicBezTo>
                    <a:cubicBezTo>
                      <a:pt x="854" y="0"/>
                      <a:pt x="830" y="6"/>
                      <a:pt x="835" y="21"/>
                    </a:cubicBezTo>
                    <a:cubicBezTo>
                      <a:pt x="844" y="47"/>
                      <a:pt x="854" y="74"/>
                      <a:pt x="863" y="101"/>
                    </a:cubicBezTo>
                    <a:cubicBezTo>
                      <a:pt x="865" y="96"/>
                      <a:pt x="868" y="91"/>
                      <a:pt x="871" y="86"/>
                    </a:cubicBezTo>
                    <a:cubicBezTo>
                      <a:pt x="838" y="93"/>
                      <a:pt x="806" y="105"/>
                      <a:pt x="775" y="115"/>
                    </a:cubicBezTo>
                    <a:cubicBezTo>
                      <a:pt x="729" y="130"/>
                      <a:pt x="684" y="146"/>
                      <a:pt x="638" y="160"/>
                    </a:cubicBezTo>
                    <a:cubicBezTo>
                      <a:pt x="620" y="166"/>
                      <a:pt x="602" y="172"/>
                      <a:pt x="584" y="177"/>
                    </a:cubicBezTo>
                    <a:cubicBezTo>
                      <a:pt x="565" y="183"/>
                      <a:pt x="546" y="187"/>
                      <a:pt x="527" y="193"/>
                    </a:cubicBezTo>
                    <a:cubicBezTo>
                      <a:pt x="490" y="204"/>
                      <a:pt x="455" y="218"/>
                      <a:pt x="417" y="226"/>
                    </a:cubicBezTo>
                    <a:cubicBezTo>
                      <a:pt x="376" y="235"/>
                      <a:pt x="336" y="242"/>
                      <a:pt x="295" y="250"/>
                    </a:cubicBezTo>
                    <a:cubicBezTo>
                      <a:pt x="203" y="267"/>
                      <a:pt x="110" y="287"/>
                      <a:pt x="16" y="277"/>
                    </a:cubicBezTo>
                    <a:cubicBezTo>
                      <a:pt x="0" y="275"/>
                      <a:pt x="0" y="299"/>
                      <a:pt x="16" y="30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Freeform 135">
                <a:extLst>
                  <a:ext uri="{FF2B5EF4-FFF2-40B4-BE49-F238E27FC236}">
                    <a16:creationId xmlns:a16="http://schemas.microsoft.com/office/drawing/2014/main" xmlns="" id="{EBFBF704-F7C1-479A-8D27-A56FB9552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725" y="606425"/>
                <a:ext cx="107950" cy="90488"/>
              </a:xfrm>
              <a:custGeom>
                <a:avLst/>
                <a:gdLst>
                  <a:gd name="T0" fmla="*/ 24 w 87"/>
                  <a:gd name="T1" fmla="*/ 65 h 74"/>
                  <a:gd name="T2" fmla="*/ 75 w 87"/>
                  <a:gd name="T3" fmla="*/ 30 h 74"/>
                  <a:gd name="T4" fmla="*/ 62 w 87"/>
                  <a:gd name="T5" fmla="*/ 9 h 74"/>
                  <a:gd name="T6" fmla="*/ 12 w 87"/>
                  <a:gd name="T7" fmla="*/ 45 h 74"/>
                  <a:gd name="T8" fmla="*/ 24 w 87"/>
                  <a:gd name="T9" fmla="*/ 65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4">
                    <a:moveTo>
                      <a:pt x="24" y="65"/>
                    </a:moveTo>
                    <a:cubicBezTo>
                      <a:pt x="41" y="54"/>
                      <a:pt x="58" y="42"/>
                      <a:pt x="75" y="30"/>
                    </a:cubicBezTo>
                    <a:cubicBezTo>
                      <a:pt x="87" y="21"/>
                      <a:pt x="75" y="0"/>
                      <a:pt x="62" y="9"/>
                    </a:cubicBezTo>
                    <a:cubicBezTo>
                      <a:pt x="46" y="21"/>
                      <a:pt x="29" y="33"/>
                      <a:pt x="12" y="45"/>
                    </a:cubicBezTo>
                    <a:cubicBezTo>
                      <a:pt x="0" y="53"/>
                      <a:pt x="12" y="74"/>
                      <a:pt x="24" y="6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136">
                <a:extLst>
                  <a:ext uri="{FF2B5EF4-FFF2-40B4-BE49-F238E27FC236}">
                    <a16:creationId xmlns:a16="http://schemas.microsoft.com/office/drawing/2014/main" xmlns="" id="{568F2A6C-A30C-4FD9-9413-90A8B1CCC5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3950" y="671513"/>
                <a:ext cx="107950" cy="95250"/>
              </a:xfrm>
              <a:custGeom>
                <a:avLst/>
                <a:gdLst>
                  <a:gd name="T0" fmla="*/ 24 w 87"/>
                  <a:gd name="T1" fmla="*/ 67 h 77"/>
                  <a:gd name="T2" fmla="*/ 75 w 87"/>
                  <a:gd name="T3" fmla="*/ 30 h 77"/>
                  <a:gd name="T4" fmla="*/ 63 w 87"/>
                  <a:gd name="T5" fmla="*/ 9 h 77"/>
                  <a:gd name="T6" fmla="*/ 12 w 87"/>
                  <a:gd name="T7" fmla="*/ 47 h 77"/>
                  <a:gd name="T8" fmla="*/ 24 w 87"/>
                  <a:gd name="T9" fmla="*/ 6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7">
                    <a:moveTo>
                      <a:pt x="24" y="67"/>
                    </a:moveTo>
                    <a:cubicBezTo>
                      <a:pt x="41" y="55"/>
                      <a:pt x="58" y="43"/>
                      <a:pt x="75" y="30"/>
                    </a:cubicBezTo>
                    <a:cubicBezTo>
                      <a:pt x="87" y="21"/>
                      <a:pt x="75" y="0"/>
                      <a:pt x="63" y="9"/>
                    </a:cubicBezTo>
                    <a:cubicBezTo>
                      <a:pt x="46" y="22"/>
                      <a:pt x="29" y="34"/>
                      <a:pt x="12" y="47"/>
                    </a:cubicBezTo>
                    <a:cubicBezTo>
                      <a:pt x="0" y="56"/>
                      <a:pt x="12" y="77"/>
                      <a:pt x="24" y="6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137">
                <a:extLst>
                  <a:ext uri="{FF2B5EF4-FFF2-40B4-BE49-F238E27FC236}">
                    <a16:creationId xmlns:a16="http://schemas.microsoft.com/office/drawing/2014/main" xmlns="" id="{2E5B96AF-0888-4197-8F5A-5F98E035A6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4588" y="700088"/>
                <a:ext cx="131762" cy="117475"/>
              </a:xfrm>
              <a:custGeom>
                <a:avLst/>
                <a:gdLst>
                  <a:gd name="T0" fmla="*/ 31 w 106"/>
                  <a:gd name="T1" fmla="*/ 83 h 95"/>
                  <a:gd name="T2" fmla="*/ 93 w 106"/>
                  <a:gd name="T3" fmla="*/ 29 h 95"/>
                  <a:gd name="T4" fmla="*/ 81 w 106"/>
                  <a:gd name="T5" fmla="*/ 8 h 95"/>
                  <a:gd name="T6" fmla="*/ 10 w 106"/>
                  <a:gd name="T7" fmla="*/ 71 h 95"/>
                  <a:gd name="T8" fmla="*/ 31 w 106"/>
                  <a:gd name="T9" fmla="*/ 8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95">
                    <a:moveTo>
                      <a:pt x="31" y="83"/>
                    </a:moveTo>
                    <a:cubicBezTo>
                      <a:pt x="47" y="61"/>
                      <a:pt x="69" y="43"/>
                      <a:pt x="93" y="29"/>
                    </a:cubicBezTo>
                    <a:cubicBezTo>
                      <a:pt x="106" y="21"/>
                      <a:pt x="94" y="0"/>
                      <a:pt x="81" y="8"/>
                    </a:cubicBezTo>
                    <a:cubicBezTo>
                      <a:pt x="53" y="24"/>
                      <a:pt x="29" y="46"/>
                      <a:pt x="10" y="71"/>
                    </a:cubicBezTo>
                    <a:cubicBezTo>
                      <a:pt x="0" y="83"/>
                      <a:pt x="21" y="95"/>
                      <a:pt x="31" y="83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138">
                <a:extLst>
                  <a:ext uri="{FF2B5EF4-FFF2-40B4-BE49-F238E27FC236}">
                    <a16:creationId xmlns:a16="http://schemas.microsoft.com/office/drawing/2014/main" xmlns="" id="{83516EE7-01BA-496B-92E6-2CEFABEC42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7125" y="752475"/>
                <a:ext cx="179387" cy="169863"/>
              </a:xfrm>
              <a:custGeom>
                <a:avLst/>
                <a:gdLst>
                  <a:gd name="T0" fmla="*/ 29 w 145"/>
                  <a:gd name="T1" fmla="*/ 123 h 136"/>
                  <a:gd name="T2" fmla="*/ 132 w 145"/>
                  <a:gd name="T3" fmla="*/ 29 h 136"/>
                  <a:gd name="T4" fmla="*/ 120 w 145"/>
                  <a:gd name="T5" fmla="*/ 8 h 136"/>
                  <a:gd name="T6" fmla="*/ 9 w 145"/>
                  <a:gd name="T7" fmla="*/ 111 h 136"/>
                  <a:gd name="T8" fmla="*/ 29 w 145"/>
                  <a:gd name="T9" fmla="*/ 123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36">
                    <a:moveTo>
                      <a:pt x="29" y="123"/>
                    </a:moveTo>
                    <a:cubicBezTo>
                      <a:pt x="56" y="84"/>
                      <a:pt x="91" y="52"/>
                      <a:pt x="132" y="29"/>
                    </a:cubicBezTo>
                    <a:cubicBezTo>
                      <a:pt x="145" y="21"/>
                      <a:pt x="133" y="0"/>
                      <a:pt x="120" y="8"/>
                    </a:cubicBezTo>
                    <a:cubicBezTo>
                      <a:pt x="75" y="33"/>
                      <a:pt x="37" y="68"/>
                      <a:pt x="9" y="111"/>
                    </a:cubicBezTo>
                    <a:cubicBezTo>
                      <a:pt x="0" y="123"/>
                      <a:pt x="21" y="136"/>
                      <a:pt x="29" y="123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" name="Freeform 139">
                <a:extLst>
                  <a:ext uri="{FF2B5EF4-FFF2-40B4-BE49-F238E27FC236}">
                    <a16:creationId xmlns:a16="http://schemas.microsoft.com/office/drawing/2014/main" xmlns="" id="{F37276BB-6E89-4BC1-853A-80C526780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2525" y="808038"/>
                <a:ext cx="263525" cy="225425"/>
              </a:xfrm>
              <a:custGeom>
                <a:avLst/>
                <a:gdLst>
                  <a:gd name="T0" fmla="*/ 30 w 213"/>
                  <a:gd name="T1" fmla="*/ 170 h 182"/>
                  <a:gd name="T2" fmla="*/ 199 w 213"/>
                  <a:gd name="T3" fmla="*/ 28 h 182"/>
                  <a:gd name="T4" fmla="*/ 187 w 213"/>
                  <a:gd name="T5" fmla="*/ 7 h 182"/>
                  <a:gd name="T6" fmla="*/ 9 w 213"/>
                  <a:gd name="T7" fmla="*/ 158 h 182"/>
                  <a:gd name="T8" fmla="*/ 30 w 213"/>
                  <a:gd name="T9" fmla="*/ 17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182">
                    <a:moveTo>
                      <a:pt x="30" y="170"/>
                    </a:moveTo>
                    <a:cubicBezTo>
                      <a:pt x="75" y="111"/>
                      <a:pt x="133" y="62"/>
                      <a:pt x="199" y="28"/>
                    </a:cubicBezTo>
                    <a:cubicBezTo>
                      <a:pt x="213" y="21"/>
                      <a:pt x="201" y="0"/>
                      <a:pt x="187" y="7"/>
                    </a:cubicBezTo>
                    <a:cubicBezTo>
                      <a:pt x="117" y="44"/>
                      <a:pt x="57" y="95"/>
                      <a:pt x="9" y="158"/>
                    </a:cubicBezTo>
                    <a:cubicBezTo>
                      <a:pt x="0" y="170"/>
                      <a:pt x="21" y="182"/>
                      <a:pt x="30" y="170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140">
                <a:extLst>
                  <a:ext uri="{FF2B5EF4-FFF2-40B4-BE49-F238E27FC236}">
                    <a16:creationId xmlns:a16="http://schemas.microsoft.com/office/drawing/2014/main" xmlns="" id="{744AB561-EE4C-46E1-BF7A-B0E80C78E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7925" y="931863"/>
                <a:ext cx="212725" cy="206375"/>
              </a:xfrm>
              <a:custGeom>
                <a:avLst/>
                <a:gdLst>
                  <a:gd name="T0" fmla="*/ 27 w 172"/>
                  <a:gd name="T1" fmla="*/ 155 h 167"/>
                  <a:gd name="T2" fmla="*/ 159 w 172"/>
                  <a:gd name="T3" fmla="*/ 30 h 167"/>
                  <a:gd name="T4" fmla="*/ 147 w 172"/>
                  <a:gd name="T5" fmla="*/ 9 h 167"/>
                  <a:gd name="T6" fmla="*/ 10 w 172"/>
                  <a:gd name="T7" fmla="*/ 138 h 167"/>
                  <a:gd name="T8" fmla="*/ 27 w 172"/>
                  <a:gd name="T9" fmla="*/ 155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67">
                    <a:moveTo>
                      <a:pt x="27" y="155"/>
                    </a:moveTo>
                    <a:cubicBezTo>
                      <a:pt x="65" y="107"/>
                      <a:pt x="109" y="65"/>
                      <a:pt x="159" y="30"/>
                    </a:cubicBezTo>
                    <a:cubicBezTo>
                      <a:pt x="172" y="21"/>
                      <a:pt x="160" y="0"/>
                      <a:pt x="147" y="9"/>
                    </a:cubicBezTo>
                    <a:cubicBezTo>
                      <a:pt x="95" y="46"/>
                      <a:pt x="49" y="89"/>
                      <a:pt x="10" y="138"/>
                    </a:cubicBezTo>
                    <a:cubicBezTo>
                      <a:pt x="0" y="150"/>
                      <a:pt x="17" y="167"/>
                      <a:pt x="27" y="15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xmlns="" id="{DCFF7978-B551-4121-A440-CE1357F0B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5713" y="1031875"/>
                <a:ext cx="174625" cy="168275"/>
              </a:xfrm>
              <a:custGeom>
                <a:avLst/>
                <a:gdLst>
                  <a:gd name="T0" fmla="*/ 27 w 142"/>
                  <a:gd name="T1" fmla="*/ 124 h 136"/>
                  <a:gd name="T2" fmla="*/ 134 w 142"/>
                  <a:gd name="T3" fmla="*/ 25 h 136"/>
                  <a:gd name="T4" fmla="*/ 138 w 142"/>
                  <a:gd name="T5" fmla="*/ 8 h 136"/>
                  <a:gd name="T6" fmla="*/ 122 w 142"/>
                  <a:gd name="T7" fmla="*/ 4 h 136"/>
                  <a:gd name="T8" fmla="*/ 10 w 142"/>
                  <a:gd name="T9" fmla="*/ 107 h 136"/>
                  <a:gd name="T10" fmla="*/ 27 w 142"/>
                  <a:gd name="T11" fmla="*/ 124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2" h="136">
                    <a:moveTo>
                      <a:pt x="27" y="124"/>
                    </a:moveTo>
                    <a:cubicBezTo>
                      <a:pt x="60" y="88"/>
                      <a:pt x="95" y="55"/>
                      <a:pt x="134" y="25"/>
                    </a:cubicBezTo>
                    <a:cubicBezTo>
                      <a:pt x="139" y="21"/>
                      <a:pt x="142" y="15"/>
                      <a:pt x="138" y="8"/>
                    </a:cubicBezTo>
                    <a:cubicBezTo>
                      <a:pt x="135" y="3"/>
                      <a:pt x="127" y="0"/>
                      <a:pt x="122" y="4"/>
                    </a:cubicBezTo>
                    <a:cubicBezTo>
                      <a:pt x="82" y="35"/>
                      <a:pt x="44" y="70"/>
                      <a:pt x="10" y="107"/>
                    </a:cubicBezTo>
                    <a:cubicBezTo>
                      <a:pt x="0" y="119"/>
                      <a:pt x="17" y="136"/>
                      <a:pt x="27" y="124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xmlns="" id="{CE04EB2D-E290-4DA9-AFD4-CB217721A5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8738" y="1152525"/>
                <a:ext cx="149225" cy="136525"/>
              </a:xfrm>
              <a:custGeom>
                <a:avLst/>
                <a:gdLst>
                  <a:gd name="T0" fmla="*/ 28 w 121"/>
                  <a:gd name="T1" fmla="*/ 101 h 111"/>
                  <a:gd name="T2" fmla="*/ 109 w 121"/>
                  <a:gd name="T3" fmla="*/ 27 h 111"/>
                  <a:gd name="T4" fmla="*/ 92 w 121"/>
                  <a:gd name="T5" fmla="*/ 10 h 111"/>
                  <a:gd name="T6" fmla="*/ 12 w 121"/>
                  <a:gd name="T7" fmla="*/ 84 h 111"/>
                  <a:gd name="T8" fmla="*/ 28 w 121"/>
                  <a:gd name="T9" fmla="*/ 10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11">
                    <a:moveTo>
                      <a:pt x="28" y="101"/>
                    </a:moveTo>
                    <a:cubicBezTo>
                      <a:pt x="55" y="76"/>
                      <a:pt x="82" y="52"/>
                      <a:pt x="109" y="27"/>
                    </a:cubicBezTo>
                    <a:cubicBezTo>
                      <a:pt x="121" y="17"/>
                      <a:pt x="104" y="0"/>
                      <a:pt x="92" y="10"/>
                    </a:cubicBezTo>
                    <a:cubicBezTo>
                      <a:pt x="65" y="35"/>
                      <a:pt x="38" y="60"/>
                      <a:pt x="12" y="84"/>
                    </a:cubicBezTo>
                    <a:cubicBezTo>
                      <a:pt x="0" y="95"/>
                      <a:pt x="17" y="111"/>
                      <a:pt x="28" y="10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xmlns="" id="{3835BBC9-2A77-4EFD-929B-D47C03FFD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8113" y="1208088"/>
                <a:ext cx="179387" cy="174625"/>
              </a:xfrm>
              <a:custGeom>
                <a:avLst/>
                <a:gdLst>
                  <a:gd name="T0" fmla="*/ 30 w 145"/>
                  <a:gd name="T1" fmla="*/ 129 h 142"/>
                  <a:gd name="T2" fmla="*/ 133 w 145"/>
                  <a:gd name="T3" fmla="*/ 30 h 142"/>
                  <a:gd name="T4" fmla="*/ 120 w 145"/>
                  <a:gd name="T5" fmla="*/ 9 h 142"/>
                  <a:gd name="T6" fmla="*/ 9 w 145"/>
                  <a:gd name="T7" fmla="*/ 117 h 142"/>
                  <a:gd name="T8" fmla="*/ 30 w 145"/>
                  <a:gd name="T9" fmla="*/ 12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2">
                    <a:moveTo>
                      <a:pt x="30" y="129"/>
                    </a:moveTo>
                    <a:cubicBezTo>
                      <a:pt x="59" y="91"/>
                      <a:pt x="93" y="57"/>
                      <a:pt x="133" y="30"/>
                    </a:cubicBezTo>
                    <a:cubicBezTo>
                      <a:pt x="145" y="21"/>
                      <a:pt x="133" y="0"/>
                      <a:pt x="120" y="9"/>
                    </a:cubicBezTo>
                    <a:cubicBezTo>
                      <a:pt x="78" y="39"/>
                      <a:pt x="41" y="75"/>
                      <a:pt x="9" y="117"/>
                    </a:cubicBezTo>
                    <a:cubicBezTo>
                      <a:pt x="0" y="130"/>
                      <a:pt x="21" y="142"/>
                      <a:pt x="30" y="129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xmlns="" id="{D8720855-33A7-482A-9F8D-E85675E31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3675" y="1325563"/>
                <a:ext cx="195262" cy="177800"/>
              </a:xfrm>
              <a:custGeom>
                <a:avLst/>
                <a:gdLst>
                  <a:gd name="T0" fmla="*/ 30 w 158"/>
                  <a:gd name="T1" fmla="*/ 131 h 144"/>
                  <a:gd name="T2" fmla="*/ 144 w 158"/>
                  <a:gd name="T3" fmla="*/ 28 h 144"/>
                  <a:gd name="T4" fmla="*/ 132 w 158"/>
                  <a:gd name="T5" fmla="*/ 7 h 144"/>
                  <a:gd name="T6" fmla="*/ 9 w 158"/>
                  <a:gd name="T7" fmla="*/ 119 h 144"/>
                  <a:gd name="T8" fmla="*/ 30 w 158"/>
                  <a:gd name="T9" fmla="*/ 13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44">
                    <a:moveTo>
                      <a:pt x="30" y="131"/>
                    </a:moveTo>
                    <a:cubicBezTo>
                      <a:pt x="59" y="88"/>
                      <a:pt x="98" y="52"/>
                      <a:pt x="144" y="28"/>
                    </a:cubicBezTo>
                    <a:cubicBezTo>
                      <a:pt x="158" y="20"/>
                      <a:pt x="146" y="0"/>
                      <a:pt x="132" y="7"/>
                    </a:cubicBezTo>
                    <a:cubicBezTo>
                      <a:pt x="82" y="34"/>
                      <a:pt x="40" y="72"/>
                      <a:pt x="9" y="119"/>
                    </a:cubicBezTo>
                    <a:cubicBezTo>
                      <a:pt x="0" y="132"/>
                      <a:pt x="21" y="144"/>
                      <a:pt x="30" y="13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xmlns="" id="{06F1AC44-6C05-430F-B5C3-3D64CF9C60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8925" y="1414463"/>
                <a:ext cx="150812" cy="153988"/>
              </a:xfrm>
              <a:custGeom>
                <a:avLst/>
                <a:gdLst>
                  <a:gd name="T0" fmla="*/ 27 w 122"/>
                  <a:gd name="T1" fmla="*/ 112 h 124"/>
                  <a:gd name="T2" fmla="*/ 110 w 122"/>
                  <a:gd name="T3" fmla="*/ 26 h 124"/>
                  <a:gd name="T4" fmla="*/ 93 w 122"/>
                  <a:gd name="T5" fmla="*/ 9 h 124"/>
                  <a:gd name="T6" fmla="*/ 10 w 122"/>
                  <a:gd name="T7" fmla="*/ 95 h 124"/>
                  <a:gd name="T8" fmla="*/ 27 w 122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124">
                    <a:moveTo>
                      <a:pt x="27" y="112"/>
                    </a:moveTo>
                    <a:cubicBezTo>
                      <a:pt x="52" y="80"/>
                      <a:pt x="80" y="52"/>
                      <a:pt x="110" y="26"/>
                    </a:cubicBezTo>
                    <a:cubicBezTo>
                      <a:pt x="122" y="16"/>
                      <a:pt x="105" y="0"/>
                      <a:pt x="93" y="9"/>
                    </a:cubicBezTo>
                    <a:cubicBezTo>
                      <a:pt x="63" y="35"/>
                      <a:pt x="35" y="63"/>
                      <a:pt x="10" y="95"/>
                    </a:cubicBezTo>
                    <a:cubicBezTo>
                      <a:pt x="0" y="106"/>
                      <a:pt x="17" y="124"/>
                      <a:pt x="27" y="112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xmlns="" id="{D5A5726E-3A3C-4E35-8554-067274360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1150" y="1535113"/>
                <a:ext cx="163512" cy="182563"/>
              </a:xfrm>
              <a:custGeom>
                <a:avLst/>
                <a:gdLst>
                  <a:gd name="T0" fmla="*/ 30 w 132"/>
                  <a:gd name="T1" fmla="*/ 135 h 148"/>
                  <a:gd name="T2" fmla="*/ 121 w 132"/>
                  <a:gd name="T3" fmla="*/ 28 h 148"/>
                  <a:gd name="T4" fmla="*/ 104 w 132"/>
                  <a:gd name="T5" fmla="*/ 11 h 148"/>
                  <a:gd name="T6" fmla="*/ 9 w 132"/>
                  <a:gd name="T7" fmla="*/ 123 h 148"/>
                  <a:gd name="T8" fmla="*/ 30 w 132"/>
                  <a:gd name="T9" fmla="*/ 135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148">
                    <a:moveTo>
                      <a:pt x="30" y="135"/>
                    </a:moveTo>
                    <a:cubicBezTo>
                      <a:pt x="58" y="97"/>
                      <a:pt x="88" y="62"/>
                      <a:pt x="121" y="28"/>
                    </a:cubicBezTo>
                    <a:cubicBezTo>
                      <a:pt x="132" y="17"/>
                      <a:pt x="115" y="0"/>
                      <a:pt x="104" y="11"/>
                    </a:cubicBezTo>
                    <a:cubicBezTo>
                      <a:pt x="70" y="46"/>
                      <a:pt x="38" y="84"/>
                      <a:pt x="9" y="123"/>
                    </a:cubicBezTo>
                    <a:cubicBezTo>
                      <a:pt x="0" y="136"/>
                      <a:pt x="21" y="148"/>
                      <a:pt x="30" y="13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xmlns="" id="{204B6B90-3137-47A1-829B-714611BBB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1950" y="1652588"/>
                <a:ext cx="180975" cy="192088"/>
              </a:xfrm>
              <a:custGeom>
                <a:avLst/>
                <a:gdLst>
                  <a:gd name="T0" fmla="*/ 27 w 146"/>
                  <a:gd name="T1" fmla="*/ 141 h 155"/>
                  <a:gd name="T2" fmla="*/ 133 w 146"/>
                  <a:gd name="T3" fmla="*/ 29 h 155"/>
                  <a:gd name="T4" fmla="*/ 121 w 146"/>
                  <a:gd name="T5" fmla="*/ 8 h 155"/>
                  <a:gd name="T6" fmla="*/ 7 w 146"/>
                  <a:gd name="T7" fmla="*/ 129 h 155"/>
                  <a:gd name="T8" fmla="*/ 27 w 146"/>
                  <a:gd name="T9" fmla="*/ 141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155">
                    <a:moveTo>
                      <a:pt x="27" y="141"/>
                    </a:moveTo>
                    <a:cubicBezTo>
                      <a:pt x="52" y="95"/>
                      <a:pt x="88" y="56"/>
                      <a:pt x="133" y="29"/>
                    </a:cubicBezTo>
                    <a:cubicBezTo>
                      <a:pt x="146" y="21"/>
                      <a:pt x="134" y="0"/>
                      <a:pt x="121" y="8"/>
                    </a:cubicBezTo>
                    <a:cubicBezTo>
                      <a:pt x="73" y="37"/>
                      <a:pt x="33" y="79"/>
                      <a:pt x="7" y="129"/>
                    </a:cubicBezTo>
                    <a:cubicBezTo>
                      <a:pt x="0" y="143"/>
                      <a:pt x="20" y="155"/>
                      <a:pt x="27" y="14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xmlns="" id="{25AF17CA-2535-47EB-96DD-FD09F9FF7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3388" y="1825625"/>
                <a:ext cx="119062" cy="136525"/>
              </a:xfrm>
              <a:custGeom>
                <a:avLst/>
                <a:gdLst>
                  <a:gd name="T0" fmla="*/ 29 w 97"/>
                  <a:gd name="T1" fmla="*/ 97 h 110"/>
                  <a:gd name="T2" fmla="*/ 86 w 97"/>
                  <a:gd name="T3" fmla="*/ 28 h 110"/>
                  <a:gd name="T4" fmla="*/ 69 w 97"/>
                  <a:gd name="T5" fmla="*/ 11 h 110"/>
                  <a:gd name="T6" fmla="*/ 8 w 97"/>
                  <a:gd name="T7" fmla="*/ 85 h 110"/>
                  <a:gd name="T8" fmla="*/ 29 w 97"/>
                  <a:gd name="T9" fmla="*/ 9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10">
                    <a:moveTo>
                      <a:pt x="29" y="97"/>
                    </a:moveTo>
                    <a:cubicBezTo>
                      <a:pt x="46" y="72"/>
                      <a:pt x="65" y="49"/>
                      <a:pt x="86" y="28"/>
                    </a:cubicBezTo>
                    <a:cubicBezTo>
                      <a:pt x="97" y="17"/>
                      <a:pt x="80" y="0"/>
                      <a:pt x="69" y="11"/>
                    </a:cubicBezTo>
                    <a:cubicBezTo>
                      <a:pt x="46" y="34"/>
                      <a:pt x="26" y="59"/>
                      <a:pt x="8" y="85"/>
                    </a:cubicBezTo>
                    <a:cubicBezTo>
                      <a:pt x="0" y="98"/>
                      <a:pt x="20" y="110"/>
                      <a:pt x="29" y="9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xmlns="" id="{C784DE68-104B-4067-B784-3CD77A294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7838" y="1978025"/>
                <a:ext cx="52387" cy="57150"/>
              </a:xfrm>
              <a:custGeom>
                <a:avLst/>
                <a:gdLst>
                  <a:gd name="T0" fmla="*/ 25 w 42"/>
                  <a:gd name="T1" fmla="*/ 38 h 46"/>
                  <a:gd name="T2" fmla="*/ 38 w 42"/>
                  <a:gd name="T3" fmla="*/ 20 h 46"/>
                  <a:gd name="T4" fmla="*/ 34 w 42"/>
                  <a:gd name="T5" fmla="*/ 3 h 46"/>
                  <a:gd name="T6" fmla="*/ 17 w 42"/>
                  <a:gd name="T7" fmla="*/ 8 h 46"/>
                  <a:gd name="T8" fmla="*/ 4 w 42"/>
                  <a:gd name="T9" fmla="*/ 26 h 46"/>
                  <a:gd name="T10" fmla="*/ 8 w 42"/>
                  <a:gd name="T11" fmla="*/ 43 h 46"/>
                  <a:gd name="T12" fmla="*/ 25 w 42"/>
                  <a:gd name="T13" fmla="*/ 3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6">
                    <a:moveTo>
                      <a:pt x="25" y="38"/>
                    </a:moveTo>
                    <a:cubicBezTo>
                      <a:pt x="29" y="32"/>
                      <a:pt x="34" y="26"/>
                      <a:pt x="38" y="20"/>
                    </a:cubicBezTo>
                    <a:cubicBezTo>
                      <a:pt x="42" y="15"/>
                      <a:pt x="39" y="6"/>
                      <a:pt x="34" y="3"/>
                    </a:cubicBezTo>
                    <a:cubicBezTo>
                      <a:pt x="28" y="0"/>
                      <a:pt x="21" y="2"/>
                      <a:pt x="17" y="8"/>
                    </a:cubicBezTo>
                    <a:cubicBezTo>
                      <a:pt x="13" y="14"/>
                      <a:pt x="9" y="20"/>
                      <a:pt x="4" y="26"/>
                    </a:cubicBezTo>
                    <a:cubicBezTo>
                      <a:pt x="0" y="31"/>
                      <a:pt x="3" y="40"/>
                      <a:pt x="8" y="43"/>
                    </a:cubicBezTo>
                    <a:cubicBezTo>
                      <a:pt x="15" y="46"/>
                      <a:pt x="21" y="44"/>
                      <a:pt x="25" y="38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xmlns="" id="{5CF89855-2B0C-4502-9321-B2928F1BF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8000" y="896938"/>
                <a:ext cx="407987" cy="244475"/>
              </a:xfrm>
              <a:custGeom>
                <a:avLst/>
                <a:gdLst>
                  <a:gd name="T0" fmla="*/ 13 w 330"/>
                  <a:gd name="T1" fmla="*/ 181 h 198"/>
                  <a:gd name="T2" fmla="*/ 106 w 330"/>
                  <a:gd name="T3" fmla="*/ 165 h 198"/>
                  <a:gd name="T4" fmla="*/ 138 w 330"/>
                  <a:gd name="T5" fmla="*/ 128 h 198"/>
                  <a:gd name="T6" fmla="*/ 170 w 330"/>
                  <a:gd name="T7" fmla="*/ 97 h 198"/>
                  <a:gd name="T8" fmla="*/ 222 w 330"/>
                  <a:gd name="T9" fmla="*/ 102 h 198"/>
                  <a:gd name="T10" fmla="*/ 269 w 330"/>
                  <a:gd name="T11" fmla="*/ 92 h 198"/>
                  <a:gd name="T12" fmla="*/ 295 w 330"/>
                  <a:gd name="T13" fmla="*/ 59 h 198"/>
                  <a:gd name="T14" fmla="*/ 317 w 330"/>
                  <a:gd name="T15" fmla="*/ 28 h 198"/>
                  <a:gd name="T16" fmla="*/ 305 w 330"/>
                  <a:gd name="T17" fmla="*/ 8 h 198"/>
                  <a:gd name="T18" fmla="*/ 280 w 330"/>
                  <a:gd name="T19" fmla="*/ 35 h 198"/>
                  <a:gd name="T20" fmla="*/ 261 w 330"/>
                  <a:gd name="T21" fmla="*/ 67 h 198"/>
                  <a:gd name="T22" fmla="*/ 169 w 330"/>
                  <a:gd name="T23" fmla="*/ 73 h 198"/>
                  <a:gd name="T24" fmla="*/ 106 w 330"/>
                  <a:gd name="T25" fmla="*/ 130 h 198"/>
                  <a:gd name="T26" fmla="*/ 25 w 330"/>
                  <a:gd name="T27" fmla="*/ 160 h 198"/>
                  <a:gd name="T28" fmla="*/ 13 w 330"/>
                  <a:gd name="T29" fmla="*/ 181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0" h="198">
                    <a:moveTo>
                      <a:pt x="13" y="181"/>
                    </a:moveTo>
                    <a:cubicBezTo>
                      <a:pt x="44" y="198"/>
                      <a:pt x="80" y="187"/>
                      <a:pt x="106" y="165"/>
                    </a:cubicBezTo>
                    <a:cubicBezTo>
                      <a:pt x="119" y="154"/>
                      <a:pt x="128" y="141"/>
                      <a:pt x="138" y="128"/>
                    </a:cubicBezTo>
                    <a:cubicBezTo>
                      <a:pt x="146" y="116"/>
                      <a:pt x="155" y="102"/>
                      <a:pt x="170" y="97"/>
                    </a:cubicBezTo>
                    <a:cubicBezTo>
                      <a:pt x="186" y="91"/>
                      <a:pt x="206" y="100"/>
                      <a:pt x="222" y="102"/>
                    </a:cubicBezTo>
                    <a:cubicBezTo>
                      <a:pt x="238" y="103"/>
                      <a:pt x="256" y="101"/>
                      <a:pt x="269" y="92"/>
                    </a:cubicBezTo>
                    <a:cubicBezTo>
                      <a:pt x="281" y="83"/>
                      <a:pt x="288" y="71"/>
                      <a:pt x="295" y="59"/>
                    </a:cubicBezTo>
                    <a:cubicBezTo>
                      <a:pt x="300" y="47"/>
                      <a:pt x="305" y="35"/>
                      <a:pt x="317" y="28"/>
                    </a:cubicBezTo>
                    <a:cubicBezTo>
                      <a:pt x="330" y="21"/>
                      <a:pt x="318" y="0"/>
                      <a:pt x="305" y="8"/>
                    </a:cubicBezTo>
                    <a:cubicBezTo>
                      <a:pt x="293" y="14"/>
                      <a:pt x="286" y="24"/>
                      <a:pt x="280" y="35"/>
                    </a:cubicBezTo>
                    <a:cubicBezTo>
                      <a:pt x="274" y="46"/>
                      <a:pt x="269" y="59"/>
                      <a:pt x="261" y="67"/>
                    </a:cubicBezTo>
                    <a:cubicBezTo>
                      <a:pt x="236" y="92"/>
                      <a:pt x="197" y="67"/>
                      <a:pt x="169" y="73"/>
                    </a:cubicBezTo>
                    <a:cubicBezTo>
                      <a:pt x="138" y="79"/>
                      <a:pt x="124" y="108"/>
                      <a:pt x="106" y="130"/>
                    </a:cubicBezTo>
                    <a:cubicBezTo>
                      <a:pt x="88" y="153"/>
                      <a:pt x="56" y="176"/>
                      <a:pt x="25" y="160"/>
                    </a:cubicBezTo>
                    <a:cubicBezTo>
                      <a:pt x="12" y="153"/>
                      <a:pt x="0" y="173"/>
                      <a:pt x="13" y="18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xmlns="" id="{EC7220C8-6DE1-406E-8BDF-4040F82AE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6125" y="1089025"/>
                <a:ext cx="303212" cy="158750"/>
              </a:xfrm>
              <a:custGeom>
                <a:avLst/>
                <a:gdLst>
                  <a:gd name="T0" fmla="*/ 14 w 245"/>
                  <a:gd name="T1" fmla="*/ 110 h 128"/>
                  <a:gd name="T2" fmla="*/ 90 w 245"/>
                  <a:gd name="T3" fmla="*/ 119 h 128"/>
                  <a:gd name="T4" fmla="*/ 130 w 245"/>
                  <a:gd name="T5" fmla="*/ 68 h 128"/>
                  <a:gd name="T6" fmla="*/ 148 w 245"/>
                  <a:gd name="T7" fmla="*/ 45 h 128"/>
                  <a:gd name="T8" fmla="*/ 182 w 245"/>
                  <a:gd name="T9" fmla="*/ 53 h 128"/>
                  <a:gd name="T10" fmla="*/ 238 w 245"/>
                  <a:gd name="T11" fmla="*/ 26 h 128"/>
                  <a:gd name="T12" fmla="*/ 217 w 245"/>
                  <a:gd name="T13" fmla="*/ 14 h 128"/>
                  <a:gd name="T14" fmla="*/ 196 w 245"/>
                  <a:gd name="T15" fmla="*/ 30 h 128"/>
                  <a:gd name="T16" fmla="*/ 167 w 245"/>
                  <a:gd name="T17" fmla="*/ 23 h 128"/>
                  <a:gd name="T18" fmla="*/ 116 w 245"/>
                  <a:gd name="T19" fmla="*/ 43 h 128"/>
                  <a:gd name="T20" fmla="*/ 87 w 245"/>
                  <a:gd name="T21" fmla="*/ 93 h 128"/>
                  <a:gd name="T22" fmla="*/ 21 w 245"/>
                  <a:gd name="T23" fmla="*/ 87 h 128"/>
                  <a:gd name="T24" fmla="*/ 14 w 245"/>
                  <a:gd name="T25" fmla="*/ 11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5" h="128">
                    <a:moveTo>
                      <a:pt x="14" y="110"/>
                    </a:moveTo>
                    <a:cubicBezTo>
                      <a:pt x="38" y="119"/>
                      <a:pt x="65" y="128"/>
                      <a:pt x="90" y="119"/>
                    </a:cubicBezTo>
                    <a:cubicBezTo>
                      <a:pt x="114" y="110"/>
                      <a:pt x="122" y="89"/>
                      <a:pt x="130" y="68"/>
                    </a:cubicBezTo>
                    <a:cubicBezTo>
                      <a:pt x="133" y="59"/>
                      <a:pt x="139" y="48"/>
                      <a:pt x="148" y="45"/>
                    </a:cubicBezTo>
                    <a:cubicBezTo>
                      <a:pt x="159" y="41"/>
                      <a:pt x="172" y="51"/>
                      <a:pt x="182" y="53"/>
                    </a:cubicBezTo>
                    <a:cubicBezTo>
                      <a:pt x="205" y="57"/>
                      <a:pt x="227" y="46"/>
                      <a:pt x="238" y="26"/>
                    </a:cubicBezTo>
                    <a:cubicBezTo>
                      <a:pt x="245" y="12"/>
                      <a:pt x="224" y="0"/>
                      <a:pt x="217" y="14"/>
                    </a:cubicBezTo>
                    <a:cubicBezTo>
                      <a:pt x="213" y="22"/>
                      <a:pt x="206" y="28"/>
                      <a:pt x="196" y="30"/>
                    </a:cubicBezTo>
                    <a:cubicBezTo>
                      <a:pt x="186" y="31"/>
                      <a:pt x="177" y="26"/>
                      <a:pt x="167" y="23"/>
                    </a:cubicBezTo>
                    <a:cubicBezTo>
                      <a:pt x="146" y="16"/>
                      <a:pt x="128" y="24"/>
                      <a:pt x="116" y="43"/>
                    </a:cubicBezTo>
                    <a:cubicBezTo>
                      <a:pt x="106" y="58"/>
                      <a:pt x="104" y="83"/>
                      <a:pt x="87" y="93"/>
                    </a:cubicBezTo>
                    <a:cubicBezTo>
                      <a:pt x="67" y="106"/>
                      <a:pt x="41" y="95"/>
                      <a:pt x="21" y="87"/>
                    </a:cubicBezTo>
                    <a:cubicBezTo>
                      <a:pt x="6" y="81"/>
                      <a:pt x="0" y="104"/>
                      <a:pt x="14" y="110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32CCE6AB-80E0-46D7-9113-052C85352D78}"/>
              </a:ext>
            </a:extLst>
          </p:cNvPr>
          <p:cNvGrpSpPr/>
          <p:nvPr/>
        </p:nvGrpSpPr>
        <p:grpSpPr>
          <a:xfrm>
            <a:off x="1271541" y="2226567"/>
            <a:ext cx="953660" cy="926888"/>
            <a:chOff x="7926388" y="2433638"/>
            <a:chExt cx="1639887" cy="1593850"/>
          </a:xfrm>
        </p:grpSpPr>
        <p:sp>
          <p:nvSpPr>
            <p:cNvPr id="29" name="Freeform 83">
              <a:extLst>
                <a:ext uri="{FF2B5EF4-FFF2-40B4-BE49-F238E27FC236}">
                  <a16:creationId xmlns:a16="http://schemas.microsoft.com/office/drawing/2014/main" xmlns="" id="{14BFD1CF-88BE-4572-8F2D-873D603B1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2433638"/>
              <a:ext cx="1639887" cy="1593850"/>
            </a:xfrm>
            <a:custGeom>
              <a:avLst/>
              <a:gdLst>
                <a:gd name="T0" fmla="*/ 1284 w 1326"/>
                <a:gd name="T1" fmla="*/ 466 h 1287"/>
                <a:gd name="T2" fmla="*/ 1168 w 1326"/>
                <a:gd name="T3" fmla="*/ 236 h 1287"/>
                <a:gd name="T4" fmla="*/ 1145 w 1326"/>
                <a:gd name="T5" fmla="*/ 211 h 1287"/>
                <a:gd name="T6" fmla="*/ 1048 w 1326"/>
                <a:gd name="T7" fmla="*/ 92 h 1287"/>
                <a:gd name="T8" fmla="*/ 812 w 1326"/>
                <a:gd name="T9" fmla="*/ 4 h 1287"/>
                <a:gd name="T10" fmla="*/ 554 w 1326"/>
                <a:gd name="T11" fmla="*/ 51 h 1287"/>
                <a:gd name="T12" fmla="*/ 338 w 1326"/>
                <a:gd name="T13" fmla="*/ 162 h 1287"/>
                <a:gd name="T14" fmla="*/ 38 w 1326"/>
                <a:gd name="T15" fmla="*/ 533 h 1287"/>
                <a:gd name="T16" fmla="*/ 150 w 1326"/>
                <a:gd name="T17" fmla="*/ 985 h 1287"/>
                <a:gd name="T18" fmla="*/ 186 w 1326"/>
                <a:gd name="T19" fmla="*/ 1024 h 1287"/>
                <a:gd name="T20" fmla="*/ 259 w 1326"/>
                <a:gd name="T21" fmla="*/ 1113 h 1287"/>
                <a:gd name="T22" fmla="*/ 269 w 1326"/>
                <a:gd name="T23" fmla="*/ 1120 h 1287"/>
                <a:gd name="T24" fmla="*/ 359 w 1326"/>
                <a:gd name="T25" fmla="*/ 1195 h 1287"/>
                <a:gd name="T26" fmla="*/ 856 w 1326"/>
                <a:gd name="T27" fmla="*/ 1223 h 1287"/>
                <a:gd name="T28" fmla="*/ 921 w 1326"/>
                <a:gd name="T29" fmla="*/ 1197 h 1287"/>
                <a:gd name="T30" fmla="*/ 1059 w 1326"/>
                <a:gd name="T31" fmla="*/ 1149 h 1287"/>
                <a:gd name="T32" fmla="*/ 1228 w 1326"/>
                <a:gd name="T33" fmla="*/ 968 h 1287"/>
                <a:gd name="T34" fmla="*/ 1321 w 1326"/>
                <a:gd name="T35" fmla="*/ 723 h 1287"/>
                <a:gd name="T36" fmla="*/ 1284 w 1326"/>
                <a:gd name="T37" fmla="*/ 466 h 1287"/>
                <a:gd name="T38" fmla="*/ 151 w 1326"/>
                <a:gd name="T39" fmla="*/ 696 h 1287"/>
                <a:gd name="T40" fmla="*/ 151 w 1326"/>
                <a:gd name="T41" fmla="*/ 696 h 1287"/>
                <a:gd name="T42" fmla="*/ 162 w 1326"/>
                <a:gd name="T43" fmla="*/ 656 h 1287"/>
                <a:gd name="T44" fmla="*/ 159 w 1326"/>
                <a:gd name="T45" fmla="*/ 679 h 1287"/>
                <a:gd name="T46" fmla="*/ 154 w 1326"/>
                <a:gd name="T47" fmla="*/ 711 h 1287"/>
                <a:gd name="T48" fmla="*/ 154 w 1326"/>
                <a:gd name="T49" fmla="*/ 711 h 1287"/>
                <a:gd name="T50" fmla="*/ 151 w 1326"/>
                <a:gd name="T51" fmla="*/ 698 h 1287"/>
                <a:gd name="T52" fmla="*/ 151 w 1326"/>
                <a:gd name="T53" fmla="*/ 697 h 1287"/>
                <a:gd name="T54" fmla="*/ 149 w 1326"/>
                <a:gd name="T55" fmla="*/ 672 h 1287"/>
                <a:gd name="T56" fmla="*/ 149 w 1326"/>
                <a:gd name="T57" fmla="*/ 627 h 1287"/>
                <a:gd name="T58" fmla="*/ 151 w 1326"/>
                <a:gd name="T59" fmla="*/ 601 h 1287"/>
                <a:gd name="T60" fmla="*/ 151 w 1326"/>
                <a:gd name="T61" fmla="*/ 596 h 1287"/>
                <a:gd name="T62" fmla="*/ 153 w 1326"/>
                <a:gd name="T63" fmla="*/ 585 h 1287"/>
                <a:gd name="T64" fmla="*/ 164 w 1326"/>
                <a:gd name="T65" fmla="*/ 541 h 1287"/>
                <a:gd name="T66" fmla="*/ 171 w 1326"/>
                <a:gd name="T67" fmla="*/ 520 h 1287"/>
                <a:gd name="T68" fmla="*/ 174 w 1326"/>
                <a:gd name="T69" fmla="*/ 513 h 1287"/>
                <a:gd name="T70" fmla="*/ 178 w 1326"/>
                <a:gd name="T71" fmla="*/ 505 h 1287"/>
                <a:gd name="T72" fmla="*/ 201 w 1326"/>
                <a:gd name="T73" fmla="*/ 464 h 1287"/>
                <a:gd name="T74" fmla="*/ 225 w 1326"/>
                <a:gd name="T75" fmla="*/ 430 h 1287"/>
                <a:gd name="T76" fmla="*/ 390 w 1326"/>
                <a:gd name="T77" fmla="*/ 276 h 1287"/>
                <a:gd name="T78" fmla="*/ 162 w 1326"/>
                <a:gd name="T79" fmla="*/ 656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6" h="1287">
                  <a:moveTo>
                    <a:pt x="1284" y="466"/>
                  </a:moveTo>
                  <a:cubicBezTo>
                    <a:pt x="1260" y="382"/>
                    <a:pt x="1224" y="303"/>
                    <a:pt x="1168" y="236"/>
                  </a:cubicBezTo>
                  <a:cubicBezTo>
                    <a:pt x="1160" y="227"/>
                    <a:pt x="1153" y="219"/>
                    <a:pt x="1145" y="211"/>
                  </a:cubicBezTo>
                  <a:cubicBezTo>
                    <a:pt x="1118" y="167"/>
                    <a:pt x="1087" y="125"/>
                    <a:pt x="1048" y="92"/>
                  </a:cubicBezTo>
                  <a:cubicBezTo>
                    <a:pt x="981" y="37"/>
                    <a:pt x="898" y="9"/>
                    <a:pt x="812" y="4"/>
                  </a:cubicBezTo>
                  <a:cubicBezTo>
                    <a:pt x="724" y="0"/>
                    <a:pt x="636" y="21"/>
                    <a:pt x="554" y="51"/>
                  </a:cubicBezTo>
                  <a:cubicBezTo>
                    <a:pt x="478" y="80"/>
                    <a:pt x="405" y="116"/>
                    <a:pt x="338" y="162"/>
                  </a:cubicBezTo>
                  <a:cubicBezTo>
                    <a:pt x="208" y="251"/>
                    <a:pt x="76" y="374"/>
                    <a:pt x="38" y="533"/>
                  </a:cubicBezTo>
                  <a:cubicBezTo>
                    <a:pt x="0" y="693"/>
                    <a:pt x="47" y="860"/>
                    <a:pt x="150" y="985"/>
                  </a:cubicBezTo>
                  <a:cubicBezTo>
                    <a:pt x="162" y="999"/>
                    <a:pt x="173" y="1011"/>
                    <a:pt x="186" y="1024"/>
                  </a:cubicBezTo>
                  <a:cubicBezTo>
                    <a:pt x="203" y="1058"/>
                    <a:pt x="228" y="1088"/>
                    <a:pt x="259" y="1113"/>
                  </a:cubicBezTo>
                  <a:cubicBezTo>
                    <a:pt x="262" y="1115"/>
                    <a:pt x="266" y="1118"/>
                    <a:pt x="269" y="1120"/>
                  </a:cubicBezTo>
                  <a:cubicBezTo>
                    <a:pt x="295" y="1149"/>
                    <a:pt x="325" y="1174"/>
                    <a:pt x="359" y="1195"/>
                  </a:cubicBezTo>
                  <a:cubicBezTo>
                    <a:pt x="508" y="1287"/>
                    <a:pt x="696" y="1280"/>
                    <a:pt x="856" y="1223"/>
                  </a:cubicBezTo>
                  <a:cubicBezTo>
                    <a:pt x="878" y="1216"/>
                    <a:pt x="899" y="1207"/>
                    <a:pt x="921" y="1197"/>
                  </a:cubicBezTo>
                  <a:cubicBezTo>
                    <a:pt x="969" y="1187"/>
                    <a:pt x="1016" y="1173"/>
                    <a:pt x="1059" y="1149"/>
                  </a:cubicBezTo>
                  <a:cubicBezTo>
                    <a:pt x="1134" y="1108"/>
                    <a:pt x="1183" y="1037"/>
                    <a:pt x="1228" y="968"/>
                  </a:cubicBezTo>
                  <a:cubicBezTo>
                    <a:pt x="1278" y="892"/>
                    <a:pt x="1316" y="815"/>
                    <a:pt x="1321" y="723"/>
                  </a:cubicBezTo>
                  <a:cubicBezTo>
                    <a:pt x="1326" y="637"/>
                    <a:pt x="1307" y="548"/>
                    <a:pt x="1284" y="466"/>
                  </a:cubicBezTo>
                  <a:close/>
                  <a:moveTo>
                    <a:pt x="151" y="696"/>
                  </a:moveTo>
                  <a:cubicBezTo>
                    <a:pt x="151" y="693"/>
                    <a:pt x="151" y="694"/>
                    <a:pt x="151" y="696"/>
                  </a:cubicBezTo>
                  <a:close/>
                  <a:moveTo>
                    <a:pt x="162" y="656"/>
                  </a:moveTo>
                  <a:cubicBezTo>
                    <a:pt x="161" y="664"/>
                    <a:pt x="160" y="671"/>
                    <a:pt x="159" y="679"/>
                  </a:cubicBezTo>
                  <a:cubicBezTo>
                    <a:pt x="157" y="689"/>
                    <a:pt x="155" y="700"/>
                    <a:pt x="154" y="711"/>
                  </a:cubicBezTo>
                  <a:cubicBezTo>
                    <a:pt x="154" y="711"/>
                    <a:pt x="154" y="711"/>
                    <a:pt x="154" y="711"/>
                  </a:cubicBezTo>
                  <a:cubicBezTo>
                    <a:pt x="153" y="706"/>
                    <a:pt x="152" y="702"/>
                    <a:pt x="151" y="698"/>
                  </a:cubicBezTo>
                  <a:cubicBezTo>
                    <a:pt x="151" y="698"/>
                    <a:pt x="151" y="698"/>
                    <a:pt x="151" y="697"/>
                  </a:cubicBezTo>
                  <a:cubicBezTo>
                    <a:pt x="150" y="689"/>
                    <a:pt x="150" y="681"/>
                    <a:pt x="149" y="672"/>
                  </a:cubicBezTo>
                  <a:cubicBezTo>
                    <a:pt x="148" y="657"/>
                    <a:pt x="148" y="642"/>
                    <a:pt x="149" y="627"/>
                  </a:cubicBezTo>
                  <a:cubicBezTo>
                    <a:pt x="149" y="618"/>
                    <a:pt x="150" y="609"/>
                    <a:pt x="151" y="601"/>
                  </a:cubicBezTo>
                  <a:cubicBezTo>
                    <a:pt x="151" y="601"/>
                    <a:pt x="151" y="598"/>
                    <a:pt x="151" y="596"/>
                  </a:cubicBezTo>
                  <a:cubicBezTo>
                    <a:pt x="152" y="593"/>
                    <a:pt x="153" y="585"/>
                    <a:pt x="153" y="585"/>
                  </a:cubicBezTo>
                  <a:cubicBezTo>
                    <a:pt x="156" y="571"/>
                    <a:pt x="160" y="556"/>
                    <a:pt x="164" y="541"/>
                  </a:cubicBezTo>
                  <a:cubicBezTo>
                    <a:pt x="166" y="534"/>
                    <a:pt x="169" y="527"/>
                    <a:pt x="171" y="520"/>
                  </a:cubicBezTo>
                  <a:cubicBezTo>
                    <a:pt x="172" y="518"/>
                    <a:pt x="173" y="516"/>
                    <a:pt x="174" y="513"/>
                  </a:cubicBezTo>
                  <a:cubicBezTo>
                    <a:pt x="174" y="512"/>
                    <a:pt x="177" y="507"/>
                    <a:pt x="178" y="505"/>
                  </a:cubicBezTo>
                  <a:cubicBezTo>
                    <a:pt x="185" y="491"/>
                    <a:pt x="192" y="477"/>
                    <a:pt x="201" y="464"/>
                  </a:cubicBezTo>
                  <a:cubicBezTo>
                    <a:pt x="209" y="451"/>
                    <a:pt x="219" y="436"/>
                    <a:pt x="225" y="430"/>
                  </a:cubicBezTo>
                  <a:cubicBezTo>
                    <a:pt x="275" y="369"/>
                    <a:pt x="329" y="319"/>
                    <a:pt x="390" y="276"/>
                  </a:cubicBezTo>
                  <a:cubicBezTo>
                    <a:pt x="274" y="370"/>
                    <a:pt x="187" y="508"/>
                    <a:pt x="162" y="656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84">
              <a:extLst>
                <a:ext uri="{FF2B5EF4-FFF2-40B4-BE49-F238E27FC236}">
                  <a16:creationId xmlns:a16="http://schemas.microsoft.com/office/drawing/2014/main" xmlns="" id="{827854BD-6802-4B4B-A040-C345A4DE9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462213"/>
              <a:ext cx="1597025" cy="1538288"/>
            </a:xfrm>
            <a:custGeom>
              <a:avLst/>
              <a:gdLst>
                <a:gd name="T0" fmla="*/ 726 w 1292"/>
                <a:gd name="T1" fmla="*/ 1197 h 1242"/>
                <a:gd name="T2" fmla="*/ 362 w 1292"/>
                <a:gd name="T3" fmla="*/ 1165 h 1242"/>
                <a:gd name="T4" fmla="*/ 103 w 1292"/>
                <a:gd name="T5" fmla="*/ 920 h 1242"/>
                <a:gd name="T6" fmla="*/ 35 w 1292"/>
                <a:gd name="T7" fmla="*/ 517 h 1242"/>
                <a:gd name="T8" fmla="*/ 241 w 1292"/>
                <a:gd name="T9" fmla="*/ 182 h 1242"/>
                <a:gd name="T10" fmla="*/ 417 w 1292"/>
                <a:gd name="T11" fmla="*/ 77 h 1242"/>
                <a:gd name="T12" fmla="*/ 616 w 1292"/>
                <a:gd name="T13" fmla="*/ 29 h 1242"/>
                <a:gd name="T14" fmla="*/ 984 w 1292"/>
                <a:gd name="T15" fmla="*/ 80 h 1242"/>
                <a:gd name="T16" fmla="*/ 1221 w 1292"/>
                <a:gd name="T17" fmla="*/ 326 h 1242"/>
                <a:gd name="T18" fmla="*/ 1264 w 1292"/>
                <a:gd name="T19" fmla="*/ 518 h 1242"/>
                <a:gd name="T20" fmla="*/ 1262 w 1292"/>
                <a:gd name="T21" fmla="*/ 697 h 1242"/>
                <a:gd name="T22" fmla="*/ 1135 w 1292"/>
                <a:gd name="T23" fmla="*/ 986 h 1242"/>
                <a:gd name="T24" fmla="*/ 830 w 1292"/>
                <a:gd name="T25" fmla="*/ 1170 h 1242"/>
                <a:gd name="T26" fmla="*/ 726 w 1292"/>
                <a:gd name="T27" fmla="*/ 1197 h 1242"/>
                <a:gd name="T28" fmla="*/ 732 w 1292"/>
                <a:gd name="T29" fmla="*/ 1220 h 1242"/>
                <a:gd name="T30" fmla="*/ 1096 w 1292"/>
                <a:gd name="T31" fmla="*/ 1057 h 1242"/>
                <a:gd name="T32" fmla="*/ 1270 w 1292"/>
                <a:gd name="T33" fmla="*/ 779 h 1242"/>
                <a:gd name="T34" fmla="*/ 1292 w 1292"/>
                <a:gd name="T35" fmla="*/ 603 h 1242"/>
                <a:gd name="T36" fmla="*/ 1271 w 1292"/>
                <a:gd name="T37" fmla="*/ 406 h 1242"/>
                <a:gd name="T38" fmla="*/ 1067 w 1292"/>
                <a:gd name="T39" fmla="*/ 99 h 1242"/>
                <a:gd name="T40" fmla="*/ 708 w 1292"/>
                <a:gd name="T41" fmla="*/ 0 h 1242"/>
                <a:gd name="T42" fmla="*/ 305 w 1292"/>
                <a:gd name="T43" fmla="*/ 107 h 1242"/>
                <a:gd name="T44" fmla="*/ 38 w 1292"/>
                <a:gd name="T45" fmla="*/ 420 h 1242"/>
                <a:gd name="T46" fmla="*/ 0 w 1292"/>
                <a:gd name="T47" fmla="*/ 624 h 1242"/>
                <a:gd name="T48" fmla="*/ 42 w 1292"/>
                <a:gd name="T49" fmla="*/ 841 h 1242"/>
                <a:gd name="T50" fmla="*/ 276 w 1292"/>
                <a:gd name="T51" fmla="*/ 1146 h 1242"/>
                <a:gd name="T52" fmla="*/ 635 w 1292"/>
                <a:gd name="T53" fmla="*/ 1233 h 1242"/>
                <a:gd name="T54" fmla="*/ 732 w 1292"/>
                <a:gd name="T55" fmla="*/ 1220 h 1242"/>
                <a:gd name="T56" fmla="*/ 726 w 1292"/>
                <a:gd name="T57" fmla="*/ 119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2" h="1242">
                  <a:moveTo>
                    <a:pt x="726" y="1197"/>
                  </a:moveTo>
                  <a:cubicBezTo>
                    <a:pt x="605" y="1221"/>
                    <a:pt x="476" y="1215"/>
                    <a:pt x="362" y="1165"/>
                  </a:cubicBezTo>
                  <a:cubicBezTo>
                    <a:pt x="250" y="1116"/>
                    <a:pt x="160" y="1028"/>
                    <a:pt x="103" y="920"/>
                  </a:cubicBezTo>
                  <a:cubicBezTo>
                    <a:pt x="38" y="798"/>
                    <a:pt x="7" y="653"/>
                    <a:pt x="35" y="517"/>
                  </a:cubicBezTo>
                  <a:cubicBezTo>
                    <a:pt x="62" y="385"/>
                    <a:pt x="138" y="268"/>
                    <a:pt x="241" y="182"/>
                  </a:cubicBezTo>
                  <a:cubicBezTo>
                    <a:pt x="294" y="138"/>
                    <a:pt x="353" y="103"/>
                    <a:pt x="417" y="77"/>
                  </a:cubicBezTo>
                  <a:cubicBezTo>
                    <a:pt x="480" y="51"/>
                    <a:pt x="548" y="36"/>
                    <a:pt x="616" y="29"/>
                  </a:cubicBezTo>
                  <a:cubicBezTo>
                    <a:pt x="740" y="16"/>
                    <a:pt x="870" y="27"/>
                    <a:pt x="984" y="80"/>
                  </a:cubicBezTo>
                  <a:cubicBezTo>
                    <a:pt x="1091" y="130"/>
                    <a:pt x="1176" y="216"/>
                    <a:pt x="1221" y="326"/>
                  </a:cubicBezTo>
                  <a:cubicBezTo>
                    <a:pt x="1246" y="387"/>
                    <a:pt x="1258" y="453"/>
                    <a:pt x="1264" y="518"/>
                  </a:cubicBezTo>
                  <a:cubicBezTo>
                    <a:pt x="1269" y="578"/>
                    <a:pt x="1269" y="638"/>
                    <a:pt x="1262" y="697"/>
                  </a:cubicBezTo>
                  <a:cubicBezTo>
                    <a:pt x="1248" y="804"/>
                    <a:pt x="1206" y="906"/>
                    <a:pt x="1135" y="986"/>
                  </a:cubicBezTo>
                  <a:cubicBezTo>
                    <a:pt x="1054" y="1077"/>
                    <a:pt x="944" y="1135"/>
                    <a:pt x="830" y="1170"/>
                  </a:cubicBezTo>
                  <a:cubicBezTo>
                    <a:pt x="796" y="1181"/>
                    <a:pt x="761" y="1189"/>
                    <a:pt x="726" y="1197"/>
                  </a:cubicBezTo>
                  <a:cubicBezTo>
                    <a:pt x="711" y="1200"/>
                    <a:pt x="717" y="1223"/>
                    <a:pt x="732" y="1220"/>
                  </a:cubicBezTo>
                  <a:cubicBezTo>
                    <a:pt x="863" y="1192"/>
                    <a:pt x="993" y="1144"/>
                    <a:pt x="1096" y="1057"/>
                  </a:cubicBezTo>
                  <a:cubicBezTo>
                    <a:pt x="1182" y="985"/>
                    <a:pt x="1242" y="887"/>
                    <a:pt x="1270" y="779"/>
                  </a:cubicBezTo>
                  <a:cubicBezTo>
                    <a:pt x="1285" y="721"/>
                    <a:pt x="1292" y="662"/>
                    <a:pt x="1292" y="603"/>
                  </a:cubicBezTo>
                  <a:cubicBezTo>
                    <a:pt x="1292" y="537"/>
                    <a:pt x="1286" y="470"/>
                    <a:pt x="1271" y="406"/>
                  </a:cubicBezTo>
                  <a:cubicBezTo>
                    <a:pt x="1243" y="282"/>
                    <a:pt x="1173" y="171"/>
                    <a:pt x="1067" y="99"/>
                  </a:cubicBezTo>
                  <a:cubicBezTo>
                    <a:pt x="962" y="28"/>
                    <a:pt x="834" y="0"/>
                    <a:pt x="708" y="0"/>
                  </a:cubicBezTo>
                  <a:cubicBezTo>
                    <a:pt x="567" y="0"/>
                    <a:pt x="426" y="32"/>
                    <a:pt x="305" y="107"/>
                  </a:cubicBezTo>
                  <a:cubicBezTo>
                    <a:pt x="186" y="180"/>
                    <a:pt x="90" y="289"/>
                    <a:pt x="38" y="420"/>
                  </a:cubicBezTo>
                  <a:cubicBezTo>
                    <a:pt x="13" y="485"/>
                    <a:pt x="0" y="555"/>
                    <a:pt x="0" y="624"/>
                  </a:cubicBezTo>
                  <a:cubicBezTo>
                    <a:pt x="1" y="698"/>
                    <a:pt x="17" y="772"/>
                    <a:pt x="42" y="841"/>
                  </a:cubicBezTo>
                  <a:cubicBezTo>
                    <a:pt x="87" y="964"/>
                    <a:pt x="165" y="1075"/>
                    <a:pt x="276" y="1146"/>
                  </a:cubicBezTo>
                  <a:cubicBezTo>
                    <a:pt x="382" y="1215"/>
                    <a:pt x="509" y="1242"/>
                    <a:pt x="635" y="1233"/>
                  </a:cubicBezTo>
                  <a:cubicBezTo>
                    <a:pt x="667" y="1231"/>
                    <a:pt x="700" y="1226"/>
                    <a:pt x="732" y="1220"/>
                  </a:cubicBezTo>
                  <a:cubicBezTo>
                    <a:pt x="747" y="1217"/>
                    <a:pt x="741" y="1193"/>
                    <a:pt x="726" y="119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85">
              <a:extLst>
                <a:ext uri="{FF2B5EF4-FFF2-40B4-BE49-F238E27FC236}">
                  <a16:creationId xmlns:a16="http://schemas.microsoft.com/office/drawing/2014/main" xmlns="" id="{C2CAA89A-8A52-4366-A7C5-879E18BFE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2881313"/>
              <a:ext cx="550862" cy="896938"/>
            </a:xfrm>
            <a:custGeom>
              <a:avLst/>
              <a:gdLst>
                <a:gd name="T0" fmla="*/ 15 w 446"/>
                <a:gd name="T1" fmla="*/ 25 h 724"/>
                <a:gd name="T2" fmla="*/ 199 w 446"/>
                <a:gd name="T3" fmla="*/ 74 h 724"/>
                <a:gd name="T4" fmla="*/ 341 w 446"/>
                <a:gd name="T5" fmla="*/ 201 h 724"/>
                <a:gd name="T6" fmla="*/ 415 w 446"/>
                <a:gd name="T7" fmla="*/ 389 h 724"/>
                <a:gd name="T8" fmla="*/ 393 w 446"/>
                <a:gd name="T9" fmla="*/ 490 h 724"/>
                <a:gd name="T10" fmla="*/ 349 w 446"/>
                <a:gd name="T11" fmla="*/ 569 h 724"/>
                <a:gd name="T12" fmla="*/ 169 w 446"/>
                <a:gd name="T13" fmla="*/ 701 h 724"/>
                <a:gd name="T14" fmla="*/ 165 w 446"/>
                <a:gd name="T15" fmla="*/ 717 h 724"/>
                <a:gd name="T16" fmla="*/ 181 w 446"/>
                <a:gd name="T17" fmla="*/ 721 h 724"/>
                <a:gd name="T18" fmla="*/ 354 w 446"/>
                <a:gd name="T19" fmla="*/ 601 h 724"/>
                <a:gd name="T20" fmla="*/ 407 w 446"/>
                <a:gd name="T21" fmla="*/ 520 h 724"/>
                <a:gd name="T22" fmla="*/ 437 w 446"/>
                <a:gd name="T23" fmla="*/ 420 h 724"/>
                <a:gd name="T24" fmla="*/ 379 w 446"/>
                <a:gd name="T25" fmla="*/ 215 h 724"/>
                <a:gd name="T26" fmla="*/ 236 w 446"/>
                <a:gd name="T27" fmla="*/ 67 h 724"/>
                <a:gd name="T28" fmla="*/ 22 w 446"/>
                <a:gd name="T29" fmla="*/ 2 h 724"/>
                <a:gd name="T30" fmla="*/ 15 w 446"/>
                <a:gd name="T31" fmla="*/ 2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724">
                  <a:moveTo>
                    <a:pt x="15" y="25"/>
                  </a:moveTo>
                  <a:cubicBezTo>
                    <a:pt x="78" y="36"/>
                    <a:pt x="142" y="47"/>
                    <a:pt x="199" y="74"/>
                  </a:cubicBezTo>
                  <a:cubicBezTo>
                    <a:pt x="259" y="102"/>
                    <a:pt x="304" y="147"/>
                    <a:pt x="341" y="201"/>
                  </a:cubicBezTo>
                  <a:cubicBezTo>
                    <a:pt x="379" y="256"/>
                    <a:pt x="413" y="321"/>
                    <a:pt x="415" y="389"/>
                  </a:cubicBezTo>
                  <a:cubicBezTo>
                    <a:pt x="416" y="424"/>
                    <a:pt x="406" y="458"/>
                    <a:pt x="393" y="490"/>
                  </a:cubicBezTo>
                  <a:cubicBezTo>
                    <a:pt x="382" y="518"/>
                    <a:pt x="368" y="545"/>
                    <a:pt x="349" y="569"/>
                  </a:cubicBezTo>
                  <a:cubicBezTo>
                    <a:pt x="303" y="630"/>
                    <a:pt x="239" y="671"/>
                    <a:pt x="169" y="701"/>
                  </a:cubicBezTo>
                  <a:cubicBezTo>
                    <a:pt x="163" y="703"/>
                    <a:pt x="162" y="712"/>
                    <a:pt x="165" y="717"/>
                  </a:cubicBezTo>
                  <a:cubicBezTo>
                    <a:pt x="168" y="723"/>
                    <a:pt x="175" y="724"/>
                    <a:pt x="181" y="721"/>
                  </a:cubicBezTo>
                  <a:cubicBezTo>
                    <a:pt x="246" y="694"/>
                    <a:pt x="308" y="655"/>
                    <a:pt x="354" y="601"/>
                  </a:cubicBezTo>
                  <a:cubicBezTo>
                    <a:pt x="375" y="576"/>
                    <a:pt x="393" y="550"/>
                    <a:pt x="407" y="520"/>
                  </a:cubicBezTo>
                  <a:cubicBezTo>
                    <a:pt x="421" y="489"/>
                    <a:pt x="433" y="455"/>
                    <a:pt x="437" y="420"/>
                  </a:cubicBezTo>
                  <a:cubicBezTo>
                    <a:pt x="446" y="348"/>
                    <a:pt x="416" y="276"/>
                    <a:pt x="379" y="215"/>
                  </a:cubicBezTo>
                  <a:cubicBezTo>
                    <a:pt x="343" y="156"/>
                    <a:pt x="297" y="102"/>
                    <a:pt x="236" y="67"/>
                  </a:cubicBezTo>
                  <a:cubicBezTo>
                    <a:pt x="171" y="29"/>
                    <a:pt x="95" y="14"/>
                    <a:pt x="22" y="2"/>
                  </a:cubicBezTo>
                  <a:cubicBezTo>
                    <a:pt x="7" y="0"/>
                    <a:pt x="0" y="23"/>
                    <a:pt x="15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86">
              <a:extLst>
                <a:ext uri="{FF2B5EF4-FFF2-40B4-BE49-F238E27FC236}">
                  <a16:creationId xmlns:a16="http://schemas.microsoft.com/office/drawing/2014/main" xmlns="" id="{E2A277C6-0932-4C70-8ADD-339325817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2586038"/>
              <a:ext cx="601662" cy="1306513"/>
            </a:xfrm>
            <a:custGeom>
              <a:avLst/>
              <a:gdLst>
                <a:gd name="T0" fmla="*/ 14 w 486"/>
                <a:gd name="T1" fmla="*/ 27 h 1055"/>
                <a:gd name="T2" fmla="*/ 218 w 486"/>
                <a:gd name="T3" fmla="*/ 187 h 1055"/>
                <a:gd name="T4" fmla="*/ 293 w 486"/>
                <a:gd name="T5" fmla="*/ 293 h 1055"/>
                <a:gd name="T6" fmla="*/ 356 w 486"/>
                <a:gd name="T7" fmla="*/ 409 h 1055"/>
                <a:gd name="T8" fmla="*/ 404 w 486"/>
                <a:gd name="T9" fmla="*/ 508 h 1055"/>
                <a:gd name="T10" fmla="*/ 436 w 486"/>
                <a:gd name="T11" fmla="*/ 619 h 1055"/>
                <a:gd name="T12" fmla="*/ 448 w 486"/>
                <a:gd name="T13" fmla="*/ 805 h 1055"/>
                <a:gd name="T14" fmla="*/ 355 w 486"/>
                <a:gd name="T15" fmla="*/ 1027 h 1055"/>
                <a:gd name="T16" fmla="*/ 372 w 486"/>
                <a:gd name="T17" fmla="*/ 1044 h 1055"/>
                <a:gd name="T18" fmla="*/ 466 w 486"/>
                <a:gd name="T19" fmla="*/ 653 h 1055"/>
                <a:gd name="T20" fmla="*/ 438 w 486"/>
                <a:gd name="T21" fmla="*/ 530 h 1055"/>
                <a:gd name="T22" fmla="*/ 393 w 486"/>
                <a:gd name="T23" fmla="*/ 427 h 1055"/>
                <a:gd name="T24" fmla="*/ 257 w 486"/>
                <a:gd name="T25" fmla="*/ 197 h 1055"/>
                <a:gd name="T26" fmla="*/ 26 w 486"/>
                <a:gd name="T27" fmla="*/ 7 h 1055"/>
                <a:gd name="T28" fmla="*/ 14 w 486"/>
                <a:gd name="T29" fmla="*/ 2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1055">
                  <a:moveTo>
                    <a:pt x="14" y="27"/>
                  </a:moveTo>
                  <a:cubicBezTo>
                    <a:pt x="92" y="65"/>
                    <a:pt x="161" y="121"/>
                    <a:pt x="218" y="187"/>
                  </a:cubicBezTo>
                  <a:cubicBezTo>
                    <a:pt x="246" y="220"/>
                    <a:pt x="271" y="256"/>
                    <a:pt x="293" y="293"/>
                  </a:cubicBezTo>
                  <a:cubicBezTo>
                    <a:pt x="316" y="331"/>
                    <a:pt x="336" y="370"/>
                    <a:pt x="356" y="409"/>
                  </a:cubicBezTo>
                  <a:cubicBezTo>
                    <a:pt x="373" y="442"/>
                    <a:pt x="390" y="474"/>
                    <a:pt x="404" y="508"/>
                  </a:cubicBezTo>
                  <a:cubicBezTo>
                    <a:pt x="418" y="544"/>
                    <a:pt x="429" y="581"/>
                    <a:pt x="436" y="619"/>
                  </a:cubicBezTo>
                  <a:cubicBezTo>
                    <a:pt x="448" y="680"/>
                    <a:pt x="453" y="743"/>
                    <a:pt x="448" y="805"/>
                  </a:cubicBezTo>
                  <a:cubicBezTo>
                    <a:pt x="441" y="886"/>
                    <a:pt x="415" y="970"/>
                    <a:pt x="355" y="1027"/>
                  </a:cubicBezTo>
                  <a:cubicBezTo>
                    <a:pt x="344" y="1038"/>
                    <a:pt x="361" y="1055"/>
                    <a:pt x="372" y="1044"/>
                  </a:cubicBezTo>
                  <a:cubicBezTo>
                    <a:pt x="474" y="946"/>
                    <a:pt x="486" y="785"/>
                    <a:pt x="466" y="653"/>
                  </a:cubicBezTo>
                  <a:cubicBezTo>
                    <a:pt x="460" y="611"/>
                    <a:pt x="451" y="570"/>
                    <a:pt x="438" y="530"/>
                  </a:cubicBezTo>
                  <a:cubicBezTo>
                    <a:pt x="426" y="494"/>
                    <a:pt x="410" y="460"/>
                    <a:pt x="393" y="427"/>
                  </a:cubicBezTo>
                  <a:cubicBezTo>
                    <a:pt x="352" y="348"/>
                    <a:pt x="312" y="268"/>
                    <a:pt x="257" y="197"/>
                  </a:cubicBezTo>
                  <a:cubicBezTo>
                    <a:pt x="195" y="118"/>
                    <a:pt x="117" y="51"/>
                    <a:pt x="26" y="7"/>
                  </a:cubicBezTo>
                  <a:cubicBezTo>
                    <a:pt x="12" y="0"/>
                    <a:pt x="0" y="21"/>
                    <a:pt x="14" y="2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87">
              <a:extLst>
                <a:ext uri="{FF2B5EF4-FFF2-40B4-BE49-F238E27FC236}">
                  <a16:creationId xmlns:a16="http://schemas.microsoft.com/office/drawing/2014/main" xmlns="" id="{9A6ECAA6-C37E-4A03-AC8C-E56B347D3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2681288"/>
              <a:ext cx="260350" cy="684213"/>
            </a:xfrm>
            <a:custGeom>
              <a:avLst/>
              <a:gdLst>
                <a:gd name="T0" fmla="*/ 52 w 211"/>
                <a:gd name="T1" fmla="*/ 13 h 553"/>
                <a:gd name="T2" fmla="*/ 10 w 211"/>
                <a:gd name="T3" fmla="*/ 250 h 553"/>
                <a:gd name="T4" fmla="*/ 102 w 211"/>
                <a:gd name="T5" fmla="*/ 481 h 553"/>
                <a:gd name="T6" fmla="*/ 190 w 211"/>
                <a:gd name="T7" fmla="*/ 548 h 553"/>
                <a:gd name="T8" fmla="*/ 197 w 211"/>
                <a:gd name="T9" fmla="*/ 525 h 553"/>
                <a:gd name="T10" fmla="*/ 69 w 211"/>
                <a:gd name="T11" fmla="*/ 377 h 553"/>
                <a:gd name="T12" fmla="*/ 33 w 211"/>
                <a:gd name="T13" fmla="*/ 140 h 553"/>
                <a:gd name="T14" fmla="*/ 73 w 211"/>
                <a:gd name="T15" fmla="*/ 25 h 553"/>
                <a:gd name="T16" fmla="*/ 52 w 211"/>
                <a:gd name="T17" fmla="*/ 1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53">
                  <a:moveTo>
                    <a:pt x="52" y="13"/>
                  </a:moveTo>
                  <a:cubicBezTo>
                    <a:pt x="6" y="81"/>
                    <a:pt x="0" y="170"/>
                    <a:pt x="10" y="250"/>
                  </a:cubicBezTo>
                  <a:cubicBezTo>
                    <a:pt x="21" y="332"/>
                    <a:pt x="50" y="415"/>
                    <a:pt x="102" y="481"/>
                  </a:cubicBezTo>
                  <a:cubicBezTo>
                    <a:pt x="125" y="510"/>
                    <a:pt x="155" y="536"/>
                    <a:pt x="190" y="548"/>
                  </a:cubicBezTo>
                  <a:cubicBezTo>
                    <a:pt x="205" y="553"/>
                    <a:pt x="211" y="530"/>
                    <a:pt x="197" y="525"/>
                  </a:cubicBezTo>
                  <a:cubicBezTo>
                    <a:pt x="134" y="503"/>
                    <a:pt x="94" y="434"/>
                    <a:pt x="69" y="377"/>
                  </a:cubicBezTo>
                  <a:cubicBezTo>
                    <a:pt x="38" y="303"/>
                    <a:pt x="23" y="220"/>
                    <a:pt x="33" y="140"/>
                  </a:cubicBezTo>
                  <a:cubicBezTo>
                    <a:pt x="37" y="100"/>
                    <a:pt x="50" y="59"/>
                    <a:pt x="73" y="25"/>
                  </a:cubicBezTo>
                  <a:cubicBezTo>
                    <a:pt x="81" y="12"/>
                    <a:pt x="61" y="0"/>
                    <a:pt x="52" y="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88">
              <a:extLst>
                <a:ext uri="{FF2B5EF4-FFF2-40B4-BE49-F238E27FC236}">
                  <a16:creationId xmlns:a16="http://schemas.microsoft.com/office/drawing/2014/main" xmlns="" id="{6A32DA92-8097-4693-980D-04439F36E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73363"/>
              <a:ext cx="1189037" cy="601663"/>
            </a:xfrm>
            <a:custGeom>
              <a:avLst/>
              <a:gdLst>
                <a:gd name="T0" fmla="*/ 16 w 961"/>
                <a:gd name="T1" fmla="*/ 484 h 485"/>
                <a:gd name="T2" fmla="*/ 464 w 961"/>
                <a:gd name="T3" fmla="*/ 390 h 485"/>
                <a:gd name="T4" fmla="*/ 848 w 961"/>
                <a:gd name="T5" fmla="*/ 201 h 485"/>
                <a:gd name="T6" fmla="*/ 957 w 961"/>
                <a:gd name="T7" fmla="*/ 22 h 485"/>
                <a:gd name="T8" fmla="*/ 934 w 961"/>
                <a:gd name="T9" fmla="*/ 16 h 485"/>
                <a:gd name="T10" fmla="*/ 680 w 961"/>
                <a:gd name="T11" fmla="*/ 282 h 485"/>
                <a:gd name="T12" fmla="*/ 477 w 961"/>
                <a:gd name="T13" fmla="*/ 360 h 485"/>
                <a:gd name="T14" fmla="*/ 264 w 961"/>
                <a:gd name="T15" fmla="*/ 427 h 485"/>
                <a:gd name="T16" fmla="*/ 16 w 961"/>
                <a:gd name="T17" fmla="*/ 460 h 485"/>
                <a:gd name="T18" fmla="*/ 16 w 961"/>
                <a:gd name="T19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485">
                  <a:moveTo>
                    <a:pt x="16" y="484"/>
                  </a:moveTo>
                  <a:cubicBezTo>
                    <a:pt x="170" y="485"/>
                    <a:pt x="319" y="440"/>
                    <a:pt x="464" y="390"/>
                  </a:cubicBezTo>
                  <a:cubicBezTo>
                    <a:pt x="597" y="343"/>
                    <a:pt x="743" y="300"/>
                    <a:pt x="848" y="201"/>
                  </a:cubicBezTo>
                  <a:cubicBezTo>
                    <a:pt x="900" y="153"/>
                    <a:pt x="941" y="92"/>
                    <a:pt x="957" y="22"/>
                  </a:cubicBezTo>
                  <a:cubicBezTo>
                    <a:pt x="961" y="7"/>
                    <a:pt x="938" y="0"/>
                    <a:pt x="934" y="16"/>
                  </a:cubicBezTo>
                  <a:cubicBezTo>
                    <a:pt x="905" y="144"/>
                    <a:pt x="793" y="229"/>
                    <a:pt x="680" y="282"/>
                  </a:cubicBezTo>
                  <a:cubicBezTo>
                    <a:pt x="614" y="313"/>
                    <a:pt x="545" y="336"/>
                    <a:pt x="477" y="360"/>
                  </a:cubicBezTo>
                  <a:cubicBezTo>
                    <a:pt x="407" y="385"/>
                    <a:pt x="336" y="408"/>
                    <a:pt x="264" y="427"/>
                  </a:cubicBezTo>
                  <a:cubicBezTo>
                    <a:pt x="183" y="447"/>
                    <a:pt x="100" y="461"/>
                    <a:pt x="16" y="460"/>
                  </a:cubicBezTo>
                  <a:cubicBezTo>
                    <a:pt x="0" y="460"/>
                    <a:pt x="0" y="484"/>
                    <a:pt x="16" y="48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89">
              <a:extLst>
                <a:ext uri="{FF2B5EF4-FFF2-40B4-BE49-F238E27FC236}">
                  <a16:creationId xmlns:a16="http://schemas.microsoft.com/office/drawing/2014/main" xmlns="" id="{26650997-A96E-4407-A61D-47C69504C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3221038"/>
              <a:ext cx="87312" cy="215900"/>
            </a:xfrm>
            <a:custGeom>
              <a:avLst/>
              <a:gdLst>
                <a:gd name="T0" fmla="*/ 25 w 70"/>
                <a:gd name="T1" fmla="*/ 160 h 175"/>
                <a:gd name="T2" fmla="*/ 64 w 70"/>
                <a:gd name="T3" fmla="*/ 27 h 175"/>
                <a:gd name="T4" fmla="*/ 43 w 70"/>
                <a:gd name="T5" fmla="*/ 14 h 175"/>
                <a:gd name="T6" fmla="*/ 2 w 70"/>
                <a:gd name="T7" fmla="*/ 154 h 175"/>
                <a:gd name="T8" fmla="*/ 25 w 70"/>
                <a:gd name="T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5">
                  <a:moveTo>
                    <a:pt x="25" y="160"/>
                  </a:moveTo>
                  <a:cubicBezTo>
                    <a:pt x="33" y="114"/>
                    <a:pt x="46" y="69"/>
                    <a:pt x="64" y="27"/>
                  </a:cubicBezTo>
                  <a:cubicBezTo>
                    <a:pt x="70" y="13"/>
                    <a:pt x="50" y="0"/>
                    <a:pt x="43" y="14"/>
                  </a:cubicBezTo>
                  <a:cubicBezTo>
                    <a:pt x="24" y="59"/>
                    <a:pt x="10" y="106"/>
                    <a:pt x="2" y="154"/>
                  </a:cubicBezTo>
                  <a:cubicBezTo>
                    <a:pt x="0" y="169"/>
                    <a:pt x="23" y="175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90">
              <a:extLst>
                <a:ext uri="{FF2B5EF4-FFF2-40B4-BE49-F238E27FC236}">
                  <a16:creationId xmlns:a16="http://schemas.microsoft.com/office/drawing/2014/main" xmlns="" id="{41C8884A-87E7-4498-92B5-E44C906CA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3313113"/>
              <a:ext cx="103187" cy="196850"/>
            </a:xfrm>
            <a:custGeom>
              <a:avLst/>
              <a:gdLst>
                <a:gd name="T0" fmla="*/ 29 w 84"/>
                <a:gd name="T1" fmla="*/ 144 h 159"/>
                <a:gd name="T2" fmla="*/ 78 w 84"/>
                <a:gd name="T3" fmla="*/ 20 h 159"/>
                <a:gd name="T4" fmla="*/ 55 w 84"/>
                <a:gd name="T5" fmla="*/ 14 h 159"/>
                <a:gd name="T6" fmla="*/ 5 w 84"/>
                <a:gd name="T7" fmla="*/ 138 h 159"/>
                <a:gd name="T8" fmla="*/ 29 w 84"/>
                <a:gd name="T9" fmla="*/ 1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9">
                  <a:moveTo>
                    <a:pt x="29" y="144"/>
                  </a:moveTo>
                  <a:cubicBezTo>
                    <a:pt x="45" y="103"/>
                    <a:pt x="61" y="62"/>
                    <a:pt x="78" y="20"/>
                  </a:cubicBezTo>
                  <a:cubicBezTo>
                    <a:pt x="84" y="6"/>
                    <a:pt x="60" y="0"/>
                    <a:pt x="55" y="14"/>
                  </a:cubicBezTo>
                  <a:cubicBezTo>
                    <a:pt x="38" y="55"/>
                    <a:pt x="22" y="97"/>
                    <a:pt x="5" y="138"/>
                  </a:cubicBezTo>
                  <a:cubicBezTo>
                    <a:pt x="0" y="152"/>
                    <a:pt x="23" y="159"/>
                    <a:pt x="29" y="14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91">
              <a:extLst>
                <a:ext uri="{FF2B5EF4-FFF2-40B4-BE49-F238E27FC236}">
                  <a16:creationId xmlns:a16="http://schemas.microsoft.com/office/drawing/2014/main" xmlns="" id="{10ADB043-94AD-44A4-84BB-335E699E6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3359150"/>
              <a:ext cx="115887" cy="288925"/>
            </a:xfrm>
            <a:custGeom>
              <a:avLst/>
              <a:gdLst>
                <a:gd name="T0" fmla="*/ 25 w 93"/>
                <a:gd name="T1" fmla="*/ 217 h 233"/>
                <a:gd name="T2" fmla="*/ 85 w 93"/>
                <a:gd name="T3" fmla="*/ 25 h 233"/>
                <a:gd name="T4" fmla="*/ 64 w 93"/>
                <a:gd name="T5" fmla="*/ 13 h 233"/>
                <a:gd name="T6" fmla="*/ 1 w 93"/>
                <a:gd name="T7" fmla="*/ 217 h 233"/>
                <a:gd name="T8" fmla="*/ 25 w 93"/>
                <a:gd name="T9" fmla="*/ 2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3">
                  <a:moveTo>
                    <a:pt x="25" y="217"/>
                  </a:moveTo>
                  <a:cubicBezTo>
                    <a:pt x="31" y="150"/>
                    <a:pt x="52" y="84"/>
                    <a:pt x="85" y="25"/>
                  </a:cubicBezTo>
                  <a:cubicBezTo>
                    <a:pt x="93" y="12"/>
                    <a:pt x="72" y="0"/>
                    <a:pt x="64" y="13"/>
                  </a:cubicBezTo>
                  <a:cubicBezTo>
                    <a:pt x="29" y="76"/>
                    <a:pt x="8" y="145"/>
                    <a:pt x="1" y="217"/>
                  </a:cubicBezTo>
                  <a:cubicBezTo>
                    <a:pt x="0" y="233"/>
                    <a:pt x="24" y="232"/>
                    <a:pt x="25" y="2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92">
              <a:extLst>
                <a:ext uri="{FF2B5EF4-FFF2-40B4-BE49-F238E27FC236}">
                  <a16:creationId xmlns:a16="http://schemas.microsoft.com/office/drawing/2014/main" xmlns="" id="{C2E54FBA-29FE-421A-B977-C16BBE623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5" y="3509963"/>
              <a:ext cx="90487" cy="192088"/>
            </a:xfrm>
            <a:custGeom>
              <a:avLst/>
              <a:gdLst>
                <a:gd name="T0" fmla="*/ 28 w 73"/>
                <a:gd name="T1" fmla="*/ 141 h 155"/>
                <a:gd name="T2" fmla="*/ 68 w 73"/>
                <a:gd name="T3" fmla="*/ 21 h 155"/>
                <a:gd name="T4" fmla="*/ 45 w 73"/>
                <a:gd name="T5" fmla="*/ 14 h 155"/>
                <a:gd name="T6" fmla="*/ 5 w 73"/>
                <a:gd name="T7" fmla="*/ 134 h 155"/>
                <a:gd name="T8" fmla="*/ 28 w 73"/>
                <a:gd name="T9" fmla="*/ 1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5">
                  <a:moveTo>
                    <a:pt x="28" y="141"/>
                  </a:moveTo>
                  <a:cubicBezTo>
                    <a:pt x="41" y="101"/>
                    <a:pt x="54" y="61"/>
                    <a:pt x="68" y="21"/>
                  </a:cubicBezTo>
                  <a:cubicBezTo>
                    <a:pt x="73" y="6"/>
                    <a:pt x="49" y="0"/>
                    <a:pt x="45" y="14"/>
                  </a:cubicBezTo>
                  <a:cubicBezTo>
                    <a:pt x="31" y="54"/>
                    <a:pt x="18" y="94"/>
                    <a:pt x="5" y="134"/>
                  </a:cubicBezTo>
                  <a:cubicBezTo>
                    <a:pt x="0" y="149"/>
                    <a:pt x="23" y="155"/>
                    <a:pt x="28" y="14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93">
              <a:extLst>
                <a:ext uri="{FF2B5EF4-FFF2-40B4-BE49-F238E27FC236}">
                  <a16:creationId xmlns:a16="http://schemas.microsoft.com/office/drawing/2014/main" xmlns="" id="{C719F85C-1CF1-49F7-BD71-CCBC7FE1A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5" y="3606800"/>
              <a:ext cx="85725" cy="155575"/>
            </a:xfrm>
            <a:custGeom>
              <a:avLst/>
              <a:gdLst>
                <a:gd name="T0" fmla="*/ 26 w 69"/>
                <a:gd name="T1" fmla="*/ 112 h 126"/>
                <a:gd name="T2" fmla="*/ 63 w 69"/>
                <a:gd name="T3" fmla="*/ 26 h 126"/>
                <a:gd name="T4" fmla="*/ 42 w 69"/>
                <a:gd name="T5" fmla="*/ 14 h 126"/>
                <a:gd name="T6" fmla="*/ 6 w 69"/>
                <a:gd name="T7" fmla="*/ 100 h 126"/>
                <a:gd name="T8" fmla="*/ 26 w 69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26" y="112"/>
                  </a:moveTo>
                  <a:cubicBezTo>
                    <a:pt x="38" y="83"/>
                    <a:pt x="51" y="55"/>
                    <a:pt x="63" y="26"/>
                  </a:cubicBezTo>
                  <a:cubicBezTo>
                    <a:pt x="69" y="12"/>
                    <a:pt x="48" y="0"/>
                    <a:pt x="42" y="14"/>
                  </a:cubicBezTo>
                  <a:cubicBezTo>
                    <a:pt x="30" y="43"/>
                    <a:pt x="18" y="71"/>
                    <a:pt x="6" y="100"/>
                  </a:cubicBezTo>
                  <a:cubicBezTo>
                    <a:pt x="0" y="114"/>
                    <a:pt x="20" y="126"/>
                    <a:pt x="26" y="1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94">
              <a:extLst>
                <a:ext uri="{FF2B5EF4-FFF2-40B4-BE49-F238E27FC236}">
                  <a16:creationId xmlns:a16="http://schemas.microsoft.com/office/drawing/2014/main" xmlns="" id="{E1B08FBD-AD65-4766-9243-C6E34E921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602038"/>
              <a:ext cx="74612" cy="165100"/>
            </a:xfrm>
            <a:custGeom>
              <a:avLst/>
              <a:gdLst>
                <a:gd name="T0" fmla="*/ 26 w 61"/>
                <a:gd name="T1" fmla="*/ 118 h 133"/>
                <a:gd name="T2" fmla="*/ 55 w 61"/>
                <a:gd name="T3" fmla="*/ 26 h 133"/>
                <a:gd name="T4" fmla="*/ 34 w 61"/>
                <a:gd name="T5" fmla="*/ 14 h 133"/>
                <a:gd name="T6" fmla="*/ 3 w 61"/>
                <a:gd name="T7" fmla="*/ 111 h 133"/>
                <a:gd name="T8" fmla="*/ 26 w 61"/>
                <a:gd name="T9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33">
                  <a:moveTo>
                    <a:pt x="26" y="118"/>
                  </a:moveTo>
                  <a:cubicBezTo>
                    <a:pt x="32" y="86"/>
                    <a:pt x="41" y="55"/>
                    <a:pt x="55" y="26"/>
                  </a:cubicBezTo>
                  <a:cubicBezTo>
                    <a:pt x="61" y="12"/>
                    <a:pt x="40" y="0"/>
                    <a:pt x="34" y="14"/>
                  </a:cubicBezTo>
                  <a:cubicBezTo>
                    <a:pt x="20" y="45"/>
                    <a:pt x="9" y="78"/>
                    <a:pt x="3" y="111"/>
                  </a:cubicBezTo>
                  <a:cubicBezTo>
                    <a:pt x="0" y="126"/>
                    <a:pt x="23" y="133"/>
                    <a:pt x="26" y="11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95">
              <a:extLst>
                <a:ext uri="{FF2B5EF4-FFF2-40B4-BE49-F238E27FC236}">
                  <a16:creationId xmlns:a16="http://schemas.microsoft.com/office/drawing/2014/main" xmlns="" id="{8AEF5238-171F-4655-942C-927C22970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3762375"/>
              <a:ext cx="69850" cy="119063"/>
            </a:xfrm>
            <a:custGeom>
              <a:avLst/>
              <a:gdLst>
                <a:gd name="T0" fmla="*/ 27 w 57"/>
                <a:gd name="T1" fmla="*/ 81 h 96"/>
                <a:gd name="T2" fmla="*/ 49 w 57"/>
                <a:gd name="T3" fmla="*/ 26 h 96"/>
                <a:gd name="T4" fmla="*/ 29 w 57"/>
                <a:gd name="T5" fmla="*/ 13 h 96"/>
                <a:gd name="T6" fmla="*/ 4 w 57"/>
                <a:gd name="T7" fmla="*/ 74 h 96"/>
                <a:gd name="T8" fmla="*/ 27 w 57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6">
                  <a:moveTo>
                    <a:pt x="27" y="81"/>
                  </a:moveTo>
                  <a:cubicBezTo>
                    <a:pt x="32" y="61"/>
                    <a:pt x="40" y="43"/>
                    <a:pt x="49" y="26"/>
                  </a:cubicBezTo>
                  <a:cubicBezTo>
                    <a:pt x="57" y="12"/>
                    <a:pt x="36" y="0"/>
                    <a:pt x="29" y="13"/>
                  </a:cubicBezTo>
                  <a:cubicBezTo>
                    <a:pt x="18" y="33"/>
                    <a:pt x="10" y="53"/>
                    <a:pt x="4" y="74"/>
                  </a:cubicBezTo>
                  <a:cubicBezTo>
                    <a:pt x="0" y="89"/>
                    <a:pt x="23" y="96"/>
                    <a:pt x="27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96">
              <a:extLst>
                <a:ext uri="{FF2B5EF4-FFF2-40B4-BE49-F238E27FC236}">
                  <a16:creationId xmlns:a16="http://schemas.microsoft.com/office/drawing/2014/main" xmlns="" id="{4BFA8611-DDE1-4C6F-A418-F4C1E879B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0" y="3687763"/>
              <a:ext cx="106362" cy="242888"/>
            </a:xfrm>
            <a:custGeom>
              <a:avLst/>
              <a:gdLst>
                <a:gd name="T0" fmla="*/ 28 w 87"/>
                <a:gd name="T1" fmla="*/ 182 h 196"/>
                <a:gd name="T2" fmla="*/ 82 w 87"/>
                <a:gd name="T3" fmla="*/ 21 h 196"/>
                <a:gd name="T4" fmla="*/ 59 w 87"/>
                <a:gd name="T5" fmla="*/ 15 h 196"/>
                <a:gd name="T6" fmla="*/ 5 w 87"/>
                <a:gd name="T7" fmla="*/ 175 h 196"/>
                <a:gd name="T8" fmla="*/ 28 w 87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96">
                  <a:moveTo>
                    <a:pt x="28" y="182"/>
                  </a:moveTo>
                  <a:cubicBezTo>
                    <a:pt x="46" y="128"/>
                    <a:pt x="64" y="75"/>
                    <a:pt x="82" y="21"/>
                  </a:cubicBezTo>
                  <a:cubicBezTo>
                    <a:pt x="87" y="6"/>
                    <a:pt x="64" y="0"/>
                    <a:pt x="59" y="15"/>
                  </a:cubicBezTo>
                  <a:cubicBezTo>
                    <a:pt x="41" y="68"/>
                    <a:pt x="23" y="122"/>
                    <a:pt x="5" y="175"/>
                  </a:cubicBezTo>
                  <a:cubicBezTo>
                    <a:pt x="0" y="190"/>
                    <a:pt x="23" y="196"/>
                    <a:pt x="28" y="18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97">
              <a:extLst>
                <a:ext uri="{FF2B5EF4-FFF2-40B4-BE49-F238E27FC236}">
                  <a16:creationId xmlns:a16="http://schemas.microsoft.com/office/drawing/2014/main" xmlns="" id="{A1B6E14F-DC91-4E6C-8E20-8C0111FB6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38" y="3727450"/>
              <a:ext cx="60325" cy="222250"/>
            </a:xfrm>
            <a:custGeom>
              <a:avLst/>
              <a:gdLst>
                <a:gd name="T0" fmla="*/ 25 w 48"/>
                <a:gd name="T1" fmla="*/ 164 h 179"/>
                <a:gd name="T2" fmla="*/ 46 w 48"/>
                <a:gd name="T3" fmla="*/ 22 h 179"/>
                <a:gd name="T4" fmla="*/ 23 w 48"/>
                <a:gd name="T5" fmla="*/ 16 h 179"/>
                <a:gd name="T6" fmla="*/ 2 w 48"/>
                <a:gd name="T7" fmla="*/ 158 h 179"/>
                <a:gd name="T8" fmla="*/ 25 w 48"/>
                <a:gd name="T9" fmla="*/ 16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9">
                  <a:moveTo>
                    <a:pt x="25" y="164"/>
                  </a:moveTo>
                  <a:cubicBezTo>
                    <a:pt x="32" y="117"/>
                    <a:pt x="39" y="69"/>
                    <a:pt x="46" y="22"/>
                  </a:cubicBezTo>
                  <a:cubicBezTo>
                    <a:pt x="48" y="7"/>
                    <a:pt x="25" y="0"/>
                    <a:pt x="23" y="16"/>
                  </a:cubicBezTo>
                  <a:cubicBezTo>
                    <a:pt x="16" y="63"/>
                    <a:pt x="9" y="110"/>
                    <a:pt x="2" y="158"/>
                  </a:cubicBezTo>
                  <a:cubicBezTo>
                    <a:pt x="0" y="173"/>
                    <a:pt x="23" y="179"/>
                    <a:pt x="25" y="16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98">
              <a:extLst>
                <a:ext uri="{FF2B5EF4-FFF2-40B4-BE49-F238E27FC236}">
                  <a16:creationId xmlns:a16="http://schemas.microsoft.com/office/drawing/2014/main" xmlns="" id="{4482FAEB-1D7C-41CE-9EE8-5C2169EF4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375" y="3749675"/>
              <a:ext cx="71437" cy="160338"/>
            </a:xfrm>
            <a:custGeom>
              <a:avLst/>
              <a:gdLst>
                <a:gd name="T0" fmla="*/ 28 w 58"/>
                <a:gd name="T1" fmla="*/ 115 h 130"/>
                <a:gd name="T2" fmla="*/ 53 w 58"/>
                <a:gd name="T3" fmla="*/ 22 h 130"/>
                <a:gd name="T4" fmla="*/ 30 w 58"/>
                <a:gd name="T5" fmla="*/ 15 h 130"/>
                <a:gd name="T6" fmla="*/ 4 w 58"/>
                <a:gd name="T7" fmla="*/ 108 h 130"/>
                <a:gd name="T8" fmla="*/ 28 w 58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0">
                  <a:moveTo>
                    <a:pt x="28" y="115"/>
                  </a:moveTo>
                  <a:cubicBezTo>
                    <a:pt x="36" y="84"/>
                    <a:pt x="45" y="53"/>
                    <a:pt x="53" y="22"/>
                  </a:cubicBezTo>
                  <a:cubicBezTo>
                    <a:pt x="58" y="7"/>
                    <a:pt x="34" y="0"/>
                    <a:pt x="30" y="15"/>
                  </a:cubicBezTo>
                  <a:cubicBezTo>
                    <a:pt x="22" y="46"/>
                    <a:pt x="13" y="77"/>
                    <a:pt x="4" y="108"/>
                  </a:cubicBezTo>
                  <a:cubicBezTo>
                    <a:pt x="0" y="123"/>
                    <a:pt x="23" y="130"/>
                    <a:pt x="28" y="1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99">
              <a:extLst>
                <a:ext uri="{FF2B5EF4-FFF2-40B4-BE49-F238E27FC236}">
                  <a16:creationId xmlns:a16="http://schemas.microsoft.com/office/drawing/2014/main" xmlns="" id="{19F8632E-90AD-4756-86E6-8EB1C9F1C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3735388"/>
              <a:ext cx="66675" cy="131763"/>
            </a:xfrm>
            <a:custGeom>
              <a:avLst/>
              <a:gdLst>
                <a:gd name="T0" fmla="*/ 27 w 54"/>
                <a:gd name="T1" fmla="*/ 92 h 107"/>
                <a:gd name="T2" fmla="*/ 48 w 54"/>
                <a:gd name="T3" fmla="*/ 20 h 107"/>
                <a:gd name="T4" fmla="*/ 25 w 54"/>
                <a:gd name="T5" fmla="*/ 14 h 107"/>
                <a:gd name="T6" fmla="*/ 4 w 54"/>
                <a:gd name="T7" fmla="*/ 85 h 107"/>
                <a:gd name="T8" fmla="*/ 27 w 54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7">
                  <a:moveTo>
                    <a:pt x="27" y="92"/>
                  </a:moveTo>
                  <a:cubicBezTo>
                    <a:pt x="32" y="68"/>
                    <a:pt x="40" y="44"/>
                    <a:pt x="48" y="20"/>
                  </a:cubicBezTo>
                  <a:cubicBezTo>
                    <a:pt x="54" y="6"/>
                    <a:pt x="31" y="0"/>
                    <a:pt x="25" y="14"/>
                  </a:cubicBezTo>
                  <a:cubicBezTo>
                    <a:pt x="17" y="37"/>
                    <a:pt x="9" y="61"/>
                    <a:pt x="4" y="85"/>
                  </a:cubicBezTo>
                  <a:cubicBezTo>
                    <a:pt x="0" y="100"/>
                    <a:pt x="23" y="107"/>
                    <a:pt x="27" y="9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xmlns="" id="{EEAEB406-752B-4BF9-B66D-37A95586718E}"/>
              </a:ext>
            </a:extLst>
          </p:cNvPr>
          <p:cNvGrpSpPr/>
          <p:nvPr/>
        </p:nvGrpSpPr>
        <p:grpSpPr>
          <a:xfrm>
            <a:off x="7361558" y="2327771"/>
            <a:ext cx="953660" cy="1044572"/>
            <a:chOff x="4883151" y="460375"/>
            <a:chExt cx="1665287" cy="1824038"/>
          </a:xfrm>
        </p:grpSpPr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xmlns="" id="{1382A11E-4079-4759-83B1-5424DB674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525" y="1762125"/>
              <a:ext cx="373062" cy="311150"/>
            </a:xfrm>
            <a:custGeom>
              <a:avLst/>
              <a:gdLst>
                <a:gd name="T0" fmla="*/ 68 w 301"/>
                <a:gd name="T1" fmla="*/ 241 h 251"/>
                <a:gd name="T2" fmla="*/ 289 w 301"/>
                <a:gd name="T3" fmla="*/ 69 h 251"/>
                <a:gd name="T4" fmla="*/ 273 w 301"/>
                <a:gd name="T5" fmla="*/ 12 h 251"/>
                <a:gd name="T6" fmla="*/ 216 w 301"/>
                <a:gd name="T7" fmla="*/ 27 h 251"/>
                <a:gd name="T8" fmla="*/ 26 w 301"/>
                <a:gd name="T9" fmla="*/ 169 h 251"/>
                <a:gd name="T10" fmla="*/ 11 w 301"/>
                <a:gd name="T11" fmla="*/ 226 h 251"/>
                <a:gd name="T12" fmla="*/ 68 w 301"/>
                <a:gd name="T13" fmla="*/ 24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1" h="251">
                  <a:moveTo>
                    <a:pt x="68" y="241"/>
                  </a:moveTo>
                  <a:cubicBezTo>
                    <a:pt x="153" y="199"/>
                    <a:pt x="234" y="149"/>
                    <a:pt x="289" y="69"/>
                  </a:cubicBezTo>
                  <a:cubicBezTo>
                    <a:pt x="301" y="50"/>
                    <a:pt x="292" y="23"/>
                    <a:pt x="273" y="12"/>
                  </a:cubicBezTo>
                  <a:cubicBezTo>
                    <a:pt x="253" y="0"/>
                    <a:pt x="229" y="8"/>
                    <a:pt x="216" y="27"/>
                  </a:cubicBezTo>
                  <a:cubicBezTo>
                    <a:pt x="171" y="94"/>
                    <a:pt x="96" y="133"/>
                    <a:pt x="26" y="169"/>
                  </a:cubicBezTo>
                  <a:cubicBezTo>
                    <a:pt x="6" y="179"/>
                    <a:pt x="0" y="207"/>
                    <a:pt x="11" y="226"/>
                  </a:cubicBezTo>
                  <a:cubicBezTo>
                    <a:pt x="23" y="247"/>
                    <a:pt x="48" y="251"/>
                    <a:pt x="68" y="241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Oval 35">
              <a:extLst>
                <a:ext uri="{FF2B5EF4-FFF2-40B4-BE49-F238E27FC236}">
                  <a16:creationId xmlns:a16="http://schemas.microsoft.com/office/drawing/2014/main" xmlns="" id="{12BFBB0D-92AA-4E39-A9A3-E7DEAED40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101" y="774700"/>
              <a:ext cx="1365250" cy="1293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xmlns="" id="{71949EBE-BFF5-46FB-897F-DCCD363029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9826" y="649288"/>
              <a:ext cx="1481137" cy="1474788"/>
            </a:xfrm>
            <a:custGeom>
              <a:avLst/>
              <a:gdLst>
                <a:gd name="T0" fmla="*/ 1010 w 1197"/>
                <a:gd name="T1" fmla="*/ 205 h 1191"/>
                <a:gd name="T2" fmla="*/ 887 w 1197"/>
                <a:gd name="T3" fmla="*/ 90 h 1191"/>
                <a:gd name="T4" fmla="*/ 709 w 1197"/>
                <a:gd name="T5" fmla="*/ 46 h 1191"/>
                <a:gd name="T6" fmla="*/ 701 w 1197"/>
                <a:gd name="T7" fmla="*/ 46 h 1191"/>
                <a:gd name="T8" fmla="*/ 556 w 1197"/>
                <a:gd name="T9" fmla="*/ 11 h 1191"/>
                <a:gd name="T10" fmla="*/ 275 w 1197"/>
                <a:gd name="T11" fmla="*/ 80 h 1191"/>
                <a:gd name="T12" fmla="*/ 232 w 1197"/>
                <a:gd name="T13" fmla="*/ 79 h 1191"/>
                <a:gd name="T14" fmla="*/ 173 w 1197"/>
                <a:gd name="T15" fmla="*/ 144 h 1191"/>
                <a:gd name="T16" fmla="*/ 10 w 1197"/>
                <a:gd name="T17" fmla="*/ 401 h 1191"/>
                <a:gd name="T18" fmla="*/ 23 w 1197"/>
                <a:gd name="T19" fmla="*/ 443 h 1191"/>
                <a:gd name="T20" fmla="*/ 22 w 1197"/>
                <a:gd name="T21" fmla="*/ 446 h 1191"/>
                <a:gd name="T22" fmla="*/ 14 w 1197"/>
                <a:gd name="T23" fmla="*/ 570 h 1191"/>
                <a:gd name="T24" fmla="*/ 12 w 1197"/>
                <a:gd name="T25" fmla="*/ 622 h 1191"/>
                <a:gd name="T26" fmla="*/ 29 w 1197"/>
                <a:gd name="T27" fmla="*/ 654 h 1191"/>
                <a:gd name="T28" fmla="*/ 42 w 1197"/>
                <a:gd name="T29" fmla="*/ 748 h 1191"/>
                <a:gd name="T30" fmla="*/ 106 w 1197"/>
                <a:gd name="T31" fmla="*/ 899 h 1191"/>
                <a:gd name="T32" fmla="*/ 158 w 1197"/>
                <a:gd name="T33" fmla="*/ 961 h 1191"/>
                <a:gd name="T34" fmla="*/ 225 w 1197"/>
                <a:gd name="T35" fmla="*/ 1024 h 1191"/>
                <a:gd name="T36" fmla="*/ 285 w 1197"/>
                <a:gd name="T37" fmla="*/ 1086 h 1191"/>
                <a:gd name="T38" fmla="*/ 367 w 1197"/>
                <a:gd name="T39" fmla="*/ 1123 h 1191"/>
                <a:gd name="T40" fmla="*/ 554 w 1197"/>
                <a:gd name="T41" fmla="*/ 1165 h 1191"/>
                <a:gd name="T42" fmla="*/ 749 w 1197"/>
                <a:gd name="T43" fmla="*/ 1184 h 1191"/>
                <a:gd name="T44" fmla="*/ 909 w 1197"/>
                <a:gd name="T45" fmla="*/ 1125 h 1191"/>
                <a:gd name="T46" fmla="*/ 1039 w 1197"/>
                <a:gd name="T47" fmla="*/ 1016 h 1191"/>
                <a:gd name="T48" fmla="*/ 1150 w 1197"/>
                <a:gd name="T49" fmla="*/ 880 h 1191"/>
                <a:gd name="T50" fmla="*/ 1193 w 1197"/>
                <a:gd name="T51" fmla="*/ 692 h 1191"/>
                <a:gd name="T52" fmla="*/ 1167 w 1197"/>
                <a:gd name="T53" fmla="*/ 502 h 1191"/>
                <a:gd name="T54" fmla="*/ 1010 w 1197"/>
                <a:gd name="T55" fmla="*/ 205 h 1191"/>
                <a:gd name="T56" fmla="*/ 1099 w 1197"/>
                <a:gd name="T57" fmla="*/ 764 h 1191"/>
                <a:gd name="T58" fmla="*/ 1036 w 1197"/>
                <a:gd name="T59" fmla="*/ 900 h 1191"/>
                <a:gd name="T60" fmla="*/ 927 w 1197"/>
                <a:gd name="T61" fmla="*/ 1006 h 1191"/>
                <a:gd name="T62" fmla="*/ 806 w 1197"/>
                <a:gd name="T63" fmla="*/ 1085 h 1191"/>
                <a:gd name="T64" fmla="*/ 655 w 1197"/>
                <a:gd name="T65" fmla="*/ 1098 h 1191"/>
                <a:gd name="T66" fmla="*/ 482 w 1197"/>
                <a:gd name="T67" fmla="*/ 1065 h 1191"/>
                <a:gd name="T68" fmla="*/ 333 w 1197"/>
                <a:gd name="T69" fmla="*/ 1017 h 1191"/>
                <a:gd name="T70" fmla="*/ 287 w 1197"/>
                <a:gd name="T71" fmla="*/ 967 h 1191"/>
                <a:gd name="T72" fmla="*/ 225 w 1197"/>
                <a:gd name="T73" fmla="*/ 909 h 1191"/>
                <a:gd name="T74" fmla="*/ 144 w 1197"/>
                <a:gd name="T75" fmla="*/ 792 h 1191"/>
                <a:gd name="T76" fmla="*/ 118 w 1197"/>
                <a:gd name="T77" fmla="*/ 530 h 1191"/>
                <a:gd name="T78" fmla="*/ 121 w 1197"/>
                <a:gd name="T79" fmla="*/ 518 h 1191"/>
                <a:gd name="T80" fmla="*/ 141 w 1197"/>
                <a:gd name="T81" fmla="*/ 446 h 1191"/>
                <a:gd name="T82" fmla="*/ 200 w 1197"/>
                <a:gd name="T83" fmla="*/ 316 h 1191"/>
                <a:gd name="T84" fmla="*/ 210 w 1197"/>
                <a:gd name="T85" fmla="*/ 300 h 1191"/>
                <a:gd name="T86" fmla="*/ 283 w 1197"/>
                <a:gd name="T87" fmla="*/ 215 h 1191"/>
                <a:gd name="T88" fmla="*/ 452 w 1197"/>
                <a:gd name="T89" fmla="*/ 154 h 1191"/>
                <a:gd name="T90" fmla="*/ 874 w 1197"/>
                <a:gd name="T91" fmla="*/ 219 h 1191"/>
                <a:gd name="T92" fmla="*/ 906 w 1197"/>
                <a:gd name="T93" fmla="*/ 215 h 1191"/>
                <a:gd name="T94" fmla="*/ 1059 w 1197"/>
                <a:gd name="T95" fmla="*/ 451 h 1191"/>
                <a:gd name="T96" fmla="*/ 1106 w 1197"/>
                <a:gd name="T97" fmla="*/ 601 h 1191"/>
                <a:gd name="T98" fmla="*/ 1099 w 1197"/>
                <a:gd name="T99" fmla="*/ 764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97" h="1191">
                  <a:moveTo>
                    <a:pt x="1010" y="205"/>
                  </a:moveTo>
                  <a:cubicBezTo>
                    <a:pt x="974" y="162"/>
                    <a:pt x="933" y="122"/>
                    <a:pt x="887" y="90"/>
                  </a:cubicBezTo>
                  <a:cubicBezTo>
                    <a:pt x="834" y="52"/>
                    <a:pt x="773" y="40"/>
                    <a:pt x="709" y="46"/>
                  </a:cubicBezTo>
                  <a:cubicBezTo>
                    <a:pt x="706" y="46"/>
                    <a:pt x="703" y="46"/>
                    <a:pt x="701" y="46"/>
                  </a:cubicBezTo>
                  <a:cubicBezTo>
                    <a:pt x="654" y="30"/>
                    <a:pt x="606" y="17"/>
                    <a:pt x="556" y="11"/>
                  </a:cubicBezTo>
                  <a:cubicBezTo>
                    <a:pt x="458" y="0"/>
                    <a:pt x="355" y="21"/>
                    <a:pt x="275" y="80"/>
                  </a:cubicBezTo>
                  <a:cubicBezTo>
                    <a:pt x="262" y="72"/>
                    <a:pt x="245" y="70"/>
                    <a:pt x="232" y="79"/>
                  </a:cubicBezTo>
                  <a:cubicBezTo>
                    <a:pt x="207" y="97"/>
                    <a:pt x="189" y="119"/>
                    <a:pt x="173" y="144"/>
                  </a:cubicBezTo>
                  <a:cubicBezTo>
                    <a:pt x="89" y="203"/>
                    <a:pt x="46" y="304"/>
                    <a:pt x="10" y="401"/>
                  </a:cubicBezTo>
                  <a:cubicBezTo>
                    <a:pt x="4" y="417"/>
                    <a:pt x="12" y="433"/>
                    <a:pt x="23" y="443"/>
                  </a:cubicBezTo>
                  <a:cubicBezTo>
                    <a:pt x="22" y="444"/>
                    <a:pt x="22" y="445"/>
                    <a:pt x="22" y="446"/>
                  </a:cubicBezTo>
                  <a:cubicBezTo>
                    <a:pt x="10" y="487"/>
                    <a:pt x="0" y="529"/>
                    <a:pt x="14" y="570"/>
                  </a:cubicBezTo>
                  <a:cubicBezTo>
                    <a:pt x="12" y="587"/>
                    <a:pt x="11" y="605"/>
                    <a:pt x="12" y="622"/>
                  </a:cubicBezTo>
                  <a:cubicBezTo>
                    <a:pt x="13" y="636"/>
                    <a:pt x="19" y="647"/>
                    <a:pt x="29" y="654"/>
                  </a:cubicBezTo>
                  <a:cubicBezTo>
                    <a:pt x="30" y="685"/>
                    <a:pt x="35" y="717"/>
                    <a:pt x="42" y="748"/>
                  </a:cubicBezTo>
                  <a:cubicBezTo>
                    <a:pt x="54" y="801"/>
                    <a:pt x="76" y="853"/>
                    <a:pt x="106" y="899"/>
                  </a:cubicBezTo>
                  <a:cubicBezTo>
                    <a:pt x="121" y="921"/>
                    <a:pt x="139" y="942"/>
                    <a:pt x="158" y="961"/>
                  </a:cubicBezTo>
                  <a:cubicBezTo>
                    <a:pt x="180" y="982"/>
                    <a:pt x="205" y="1001"/>
                    <a:pt x="225" y="1024"/>
                  </a:cubicBezTo>
                  <a:cubicBezTo>
                    <a:pt x="244" y="1046"/>
                    <a:pt x="262" y="1068"/>
                    <a:pt x="285" y="1086"/>
                  </a:cubicBezTo>
                  <a:cubicBezTo>
                    <a:pt x="310" y="1103"/>
                    <a:pt x="339" y="1115"/>
                    <a:pt x="367" y="1123"/>
                  </a:cubicBezTo>
                  <a:cubicBezTo>
                    <a:pt x="428" y="1141"/>
                    <a:pt x="491" y="1154"/>
                    <a:pt x="554" y="1165"/>
                  </a:cubicBezTo>
                  <a:cubicBezTo>
                    <a:pt x="617" y="1177"/>
                    <a:pt x="684" y="1191"/>
                    <a:pt x="749" y="1184"/>
                  </a:cubicBezTo>
                  <a:cubicBezTo>
                    <a:pt x="807" y="1178"/>
                    <a:pt x="860" y="1157"/>
                    <a:pt x="909" y="1125"/>
                  </a:cubicBezTo>
                  <a:cubicBezTo>
                    <a:pt x="956" y="1094"/>
                    <a:pt x="998" y="1056"/>
                    <a:pt x="1039" y="1016"/>
                  </a:cubicBezTo>
                  <a:cubicBezTo>
                    <a:pt x="1081" y="976"/>
                    <a:pt x="1124" y="934"/>
                    <a:pt x="1150" y="880"/>
                  </a:cubicBezTo>
                  <a:cubicBezTo>
                    <a:pt x="1177" y="821"/>
                    <a:pt x="1188" y="756"/>
                    <a:pt x="1193" y="692"/>
                  </a:cubicBezTo>
                  <a:cubicBezTo>
                    <a:pt x="1197" y="627"/>
                    <a:pt x="1187" y="564"/>
                    <a:pt x="1167" y="502"/>
                  </a:cubicBezTo>
                  <a:cubicBezTo>
                    <a:pt x="1132" y="394"/>
                    <a:pt x="1081" y="293"/>
                    <a:pt x="1010" y="205"/>
                  </a:cubicBezTo>
                  <a:close/>
                  <a:moveTo>
                    <a:pt x="1099" y="764"/>
                  </a:moveTo>
                  <a:cubicBezTo>
                    <a:pt x="1089" y="815"/>
                    <a:pt x="1070" y="861"/>
                    <a:pt x="1036" y="900"/>
                  </a:cubicBezTo>
                  <a:cubicBezTo>
                    <a:pt x="1002" y="937"/>
                    <a:pt x="965" y="973"/>
                    <a:pt x="927" y="1006"/>
                  </a:cubicBezTo>
                  <a:cubicBezTo>
                    <a:pt x="891" y="1038"/>
                    <a:pt x="851" y="1067"/>
                    <a:pt x="806" y="1085"/>
                  </a:cubicBezTo>
                  <a:cubicBezTo>
                    <a:pt x="757" y="1104"/>
                    <a:pt x="707" y="1104"/>
                    <a:pt x="655" y="1098"/>
                  </a:cubicBezTo>
                  <a:cubicBezTo>
                    <a:pt x="597" y="1090"/>
                    <a:pt x="539" y="1078"/>
                    <a:pt x="482" y="1065"/>
                  </a:cubicBezTo>
                  <a:cubicBezTo>
                    <a:pt x="434" y="1054"/>
                    <a:pt x="374" y="1047"/>
                    <a:pt x="333" y="1017"/>
                  </a:cubicBezTo>
                  <a:cubicBezTo>
                    <a:pt x="315" y="1004"/>
                    <a:pt x="301" y="984"/>
                    <a:pt x="287" y="967"/>
                  </a:cubicBezTo>
                  <a:cubicBezTo>
                    <a:pt x="268" y="945"/>
                    <a:pt x="246" y="928"/>
                    <a:pt x="225" y="909"/>
                  </a:cubicBezTo>
                  <a:cubicBezTo>
                    <a:pt x="190" y="876"/>
                    <a:pt x="162" y="836"/>
                    <a:pt x="144" y="792"/>
                  </a:cubicBezTo>
                  <a:cubicBezTo>
                    <a:pt x="109" y="709"/>
                    <a:pt x="105" y="618"/>
                    <a:pt x="118" y="530"/>
                  </a:cubicBezTo>
                  <a:cubicBezTo>
                    <a:pt x="119" y="526"/>
                    <a:pt x="120" y="522"/>
                    <a:pt x="121" y="518"/>
                  </a:cubicBezTo>
                  <a:cubicBezTo>
                    <a:pt x="127" y="494"/>
                    <a:pt x="133" y="470"/>
                    <a:pt x="141" y="446"/>
                  </a:cubicBezTo>
                  <a:cubicBezTo>
                    <a:pt x="156" y="401"/>
                    <a:pt x="176" y="358"/>
                    <a:pt x="200" y="316"/>
                  </a:cubicBezTo>
                  <a:cubicBezTo>
                    <a:pt x="203" y="311"/>
                    <a:pt x="206" y="305"/>
                    <a:pt x="210" y="300"/>
                  </a:cubicBezTo>
                  <a:cubicBezTo>
                    <a:pt x="231" y="269"/>
                    <a:pt x="254" y="240"/>
                    <a:pt x="283" y="215"/>
                  </a:cubicBezTo>
                  <a:cubicBezTo>
                    <a:pt x="330" y="173"/>
                    <a:pt x="390" y="158"/>
                    <a:pt x="452" y="154"/>
                  </a:cubicBezTo>
                  <a:cubicBezTo>
                    <a:pt x="595" y="147"/>
                    <a:pt x="739" y="171"/>
                    <a:pt x="874" y="219"/>
                  </a:cubicBezTo>
                  <a:cubicBezTo>
                    <a:pt x="886" y="223"/>
                    <a:pt x="897" y="221"/>
                    <a:pt x="906" y="215"/>
                  </a:cubicBezTo>
                  <a:cubicBezTo>
                    <a:pt x="973" y="282"/>
                    <a:pt x="1024" y="364"/>
                    <a:pt x="1059" y="451"/>
                  </a:cubicBezTo>
                  <a:cubicBezTo>
                    <a:pt x="1079" y="499"/>
                    <a:pt x="1097" y="550"/>
                    <a:pt x="1106" y="601"/>
                  </a:cubicBezTo>
                  <a:cubicBezTo>
                    <a:pt x="1115" y="654"/>
                    <a:pt x="1110" y="712"/>
                    <a:pt x="1099" y="764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37">
              <a:extLst>
                <a:ext uri="{FF2B5EF4-FFF2-40B4-BE49-F238E27FC236}">
                  <a16:creationId xmlns:a16="http://schemas.microsoft.com/office/drawing/2014/main" xmlns="" id="{04034ECB-C97E-4246-A040-6EA3E70432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3663" y="487363"/>
              <a:ext cx="298450" cy="204788"/>
            </a:xfrm>
            <a:custGeom>
              <a:avLst/>
              <a:gdLst>
                <a:gd name="T0" fmla="*/ 36 w 241"/>
                <a:gd name="T1" fmla="*/ 153 h 166"/>
                <a:gd name="T2" fmla="*/ 94 w 241"/>
                <a:gd name="T3" fmla="*/ 138 h 166"/>
                <a:gd name="T4" fmla="*/ 94 w 241"/>
                <a:gd name="T5" fmla="*/ 137 h 166"/>
                <a:gd name="T6" fmla="*/ 95 w 241"/>
                <a:gd name="T7" fmla="*/ 137 h 166"/>
                <a:gd name="T8" fmla="*/ 241 w 241"/>
                <a:gd name="T9" fmla="*/ 50 h 166"/>
                <a:gd name="T10" fmla="*/ 216 w 241"/>
                <a:gd name="T11" fmla="*/ 8 h 166"/>
                <a:gd name="T12" fmla="*/ 166 w 241"/>
                <a:gd name="T13" fmla="*/ 3 h 166"/>
                <a:gd name="T14" fmla="*/ 78 w 241"/>
                <a:gd name="T15" fmla="*/ 15 h 166"/>
                <a:gd name="T16" fmla="*/ 16 w 241"/>
                <a:gd name="T17" fmla="*/ 68 h 166"/>
                <a:gd name="T18" fmla="*/ 36 w 241"/>
                <a:gd name="T19" fmla="*/ 153 h 166"/>
                <a:gd name="T20" fmla="*/ 160 w 241"/>
                <a:gd name="T21" fmla="*/ 35 h 166"/>
                <a:gd name="T22" fmla="*/ 160 w 241"/>
                <a:gd name="T23" fmla="*/ 3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166">
                  <a:moveTo>
                    <a:pt x="36" y="153"/>
                  </a:moveTo>
                  <a:cubicBezTo>
                    <a:pt x="55" y="166"/>
                    <a:pt x="83" y="156"/>
                    <a:pt x="94" y="138"/>
                  </a:cubicBezTo>
                  <a:cubicBezTo>
                    <a:pt x="94" y="138"/>
                    <a:pt x="94" y="137"/>
                    <a:pt x="94" y="137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143" y="131"/>
                    <a:pt x="241" y="116"/>
                    <a:pt x="241" y="50"/>
                  </a:cubicBezTo>
                  <a:cubicBezTo>
                    <a:pt x="241" y="32"/>
                    <a:pt x="231" y="17"/>
                    <a:pt x="216" y="8"/>
                  </a:cubicBezTo>
                  <a:cubicBezTo>
                    <a:pt x="201" y="0"/>
                    <a:pt x="183" y="2"/>
                    <a:pt x="166" y="3"/>
                  </a:cubicBezTo>
                  <a:cubicBezTo>
                    <a:pt x="137" y="4"/>
                    <a:pt x="106" y="4"/>
                    <a:pt x="78" y="15"/>
                  </a:cubicBezTo>
                  <a:cubicBezTo>
                    <a:pt x="52" y="25"/>
                    <a:pt x="28" y="42"/>
                    <a:pt x="16" y="68"/>
                  </a:cubicBezTo>
                  <a:cubicBezTo>
                    <a:pt x="0" y="99"/>
                    <a:pt x="8" y="133"/>
                    <a:pt x="36" y="153"/>
                  </a:cubicBezTo>
                  <a:close/>
                  <a:moveTo>
                    <a:pt x="160" y="35"/>
                  </a:moveTo>
                  <a:cubicBezTo>
                    <a:pt x="161" y="34"/>
                    <a:pt x="161" y="34"/>
                    <a:pt x="160" y="35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38">
              <a:extLst>
                <a:ext uri="{FF2B5EF4-FFF2-40B4-BE49-F238E27FC236}">
                  <a16:creationId xmlns:a16="http://schemas.microsoft.com/office/drawing/2014/main" xmlns="" id="{D0B8640E-A916-4A0D-A581-A8D5CE4DA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628650"/>
              <a:ext cx="260350" cy="366713"/>
            </a:xfrm>
            <a:custGeom>
              <a:avLst/>
              <a:gdLst>
                <a:gd name="T0" fmla="*/ 210 w 211"/>
                <a:gd name="T1" fmla="*/ 189 h 297"/>
                <a:gd name="T2" fmla="*/ 160 w 211"/>
                <a:gd name="T3" fmla="*/ 89 h 297"/>
                <a:gd name="T4" fmla="*/ 129 w 211"/>
                <a:gd name="T5" fmla="*/ 52 h 297"/>
                <a:gd name="T6" fmla="*/ 47 w 211"/>
                <a:gd name="T7" fmla="*/ 8 h 297"/>
                <a:gd name="T8" fmla="*/ 19 w 211"/>
                <a:gd name="T9" fmla="*/ 111 h 297"/>
                <a:gd name="T10" fmla="*/ 22 w 211"/>
                <a:gd name="T11" fmla="*/ 152 h 297"/>
                <a:gd name="T12" fmla="*/ 103 w 211"/>
                <a:gd name="T13" fmla="*/ 255 h 297"/>
                <a:gd name="T14" fmla="*/ 164 w 211"/>
                <a:gd name="T15" fmla="*/ 281 h 297"/>
                <a:gd name="T16" fmla="*/ 192 w 211"/>
                <a:gd name="T17" fmla="*/ 256 h 297"/>
                <a:gd name="T18" fmla="*/ 194 w 211"/>
                <a:gd name="T19" fmla="*/ 255 h 297"/>
                <a:gd name="T20" fmla="*/ 207 w 211"/>
                <a:gd name="T21" fmla="*/ 224 h 297"/>
                <a:gd name="T22" fmla="*/ 210 w 211"/>
                <a:gd name="T23" fmla="*/ 189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1" h="297">
                  <a:moveTo>
                    <a:pt x="210" y="189"/>
                  </a:moveTo>
                  <a:cubicBezTo>
                    <a:pt x="207" y="150"/>
                    <a:pt x="184" y="119"/>
                    <a:pt x="160" y="89"/>
                  </a:cubicBezTo>
                  <a:cubicBezTo>
                    <a:pt x="152" y="75"/>
                    <a:pt x="142" y="61"/>
                    <a:pt x="129" y="52"/>
                  </a:cubicBezTo>
                  <a:cubicBezTo>
                    <a:pt x="106" y="26"/>
                    <a:pt x="77" y="0"/>
                    <a:pt x="47" y="8"/>
                  </a:cubicBezTo>
                  <a:cubicBezTo>
                    <a:pt x="0" y="21"/>
                    <a:pt x="10" y="73"/>
                    <a:pt x="19" y="111"/>
                  </a:cubicBezTo>
                  <a:cubicBezTo>
                    <a:pt x="18" y="125"/>
                    <a:pt x="20" y="139"/>
                    <a:pt x="22" y="152"/>
                  </a:cubicBezTo>
                  <a:cubicBezTo>
                    <a:pt x="30" y="199"/>
                    <a:pt x="59" y="238"/>
                    <a:pt x="103" y="255"/>
                  </a:cubicBezTo>
                  <a:cubicBezTo>
                    <a:pt x="110" y="278"/>
                    <a:pt x="136" y="297"/>
                    <a:pt x="164" y="281"/>
                  </a:cubicBezTo>
                  <a:cubicBezTo>
                    <a:pt x="175" y="275"/>
                    <a:pt x="184" y="266"/>
                    <a:pt x="192" y="256"/>
                  </a:cubicBezTo>
                  <a:cubicBezTo>
                    <a:pt x="192" y="256"/>
                    <a:pt x="193" y="255"/>
                    <a:pt x="194" y="255"/>
                  </a:cubicBezTo>
                  <a:cubicBezTo>
                    <a:pt x="202" y="246"/>
                    <a:pt x="206" y="235"/>
                    <a:pt x="207" y="224"/>
                  </a:cubicBezTo>
                  <a:cubicBezTo>
                    <a:pt x="210" y="213"/>
                    <a:pt x="211" y="201"/>
                    <a:pt x="210" y="189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39">
              <a:extLst>
                <a:ext uri="{FF2B5EF4-FFF2-40B4-BE49-F238E27FC236}">
                  <a16:creationId xmlns:a16="http://schemas.microsoft.com/office/drawing/2014/main" xmlns="" id="{72A4EE24-02AA-45C2-8506-CEB49C067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326" y="1847850"/>
              <a:ext cx="261937" cy="273050"/>
            </a:xfrm>
            <a:custGeom>
              <a:avLst/>
              <a:gdLst>
                <a:gd name="T0" fmla="*/ 145 w 212"/>
                <a:gd name="T1" fmla="*/ 8 h 221"/>
                <a:gd name="T2" fmla="*/ 89 w 212"/>
                <a:gd name="T3" fmla="*/ 40 h 221"/>
                <a:gd name="T4" fmla="*/ 59 w 212"/>
                <a:gd name="T5" fmla="*/ 69 h 221"/>
                <a:gd name="T6" fmla="*/ 28 w 212"/>
                <a:gd name="T7" fmla="*/ 90 h 221"/>
                <a:gd name="T8" fmla="*/ 1 w 212"/>
                <a:gd name="T9" fmla="*/ 129 h 221"/>
                <a:gd name="T10" fmla="*/ 1 w 212"/>
                <a:gd name="T11" fmla="*/ 130 h 221"/>
                <a:gd name="T12" fmla="*/ 9 w 212"/>
                <a:gd name="T13" fmla="*/ 155 h 221"/>
                <a:gd name="T14" fmla="*/ 10 w 212"/>
                <a:gd name="T15" fmla="*/ 179 h 221"/>
                <a:gd name="T16" fmla="*/ 52 w 212"/>
                <a:gd name="T17" fmla="*/ 221 h 221"/>
                <a:gd name="T18" fmla="*/ 93 w 212"/>
                <a:gd name="T19" fmla="*/ 185 h 221"/>
                <a:gd name="T20" fmla="*/ 143 w 212"/>
                <a:gd name="T21" fmla="*/ 140 h 221"/>
                <a:gd name="T22" fmla="*/ 141 w 212"/>
                <a:gd name="T23" fmla="*/ 105 h 221"/>
                <a:gd name="T24" fmla="*/ 147 w 212"/>
                <a:gd name="T25" fmla="*/ 101 h 221"/>
                <a:gd name="T26" fmla="*/ 159 w 212"/>
                <a:gd name="T27" fmla="*/ 93 h 221"/>
                <a:gd name="T28" fmla="*/ 161 w 212"/>
                <a:gd name="T29" fmla="*/ 92 h 221"/>
                <a:gd name="T30" fmla="*/ 178 w 212"/>
                <a:gd name="T31" fmla="*/ 91 h 221"/>
                <a:gd name="T32" fmla="*/ 207 w 212"/>
                <a:gd name="T33" fmla="*/ 39 h 221"/>
                <a:gd name="T34" fmla="*/ 145 w 212"/>
                <a:gd name="T35" fmla="*/ 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21">
                  <a:moveTo>
                    <a:pt x="145" y="8"/>
                  </a:moveTo>
                  <a:cubicBezTo>
                    <a:pt x="124" y="15"/>
                    <a:pt x="106" y="26"/>
                    <a:pt x="89" y="40"/>
                  </a:cubicBezTo>
                  <a:cubicBezTo>
                    <a:pt x="78" y="48"/>
                    <a:pt x="68" y="58"/>
                    <a:pt x="59" y="69"/>
                  </a:cubicBezTo>
                  <a:cubicBezTo>
                    <a:pt x="47" y="73"/>
                    <a:pt x="36" y="80"/>
                    <a:pt x="28" y="90"/>
                  </a:cubicBezTo>
                  <a:cubicBezTo>
                    <a:pt x="11" y="96"/>
                    <a:pt x="3" y="112"/>
                    <a:pt x="1" y="129"/>
                  </a:cubicBezTo>
                  <a:cubicBezTo>
                    <a:pt x="1" y="129"/>
                    <a:pt x="1" y="130"/>
                    <a:pt x="1" y="130"/>
                  </a:cubicBezTo>
                  <a:cubicBezTo>
                    <a:pt x="0" y="140"/>
                    <a:pt x="3" y="148"/>
                    <a:pt x="9" y="155"/>
                  </a:cubicBezTo>
                  <a:cubicBezTo>
                    <a:pt x="10" y="163"/>
                    <a:pt x="10" y="171"/>
                    <a:pt x="10" y="179"/>
                  </a:cubicBezTo>
                  <a:cubicBezTo>
                    <a:pt x="10" y="202"/>
                    <a:pt x="29" y="221"/>
                    <a:pt x="52" y="221"/>
                  </a:cubicBezTo>
                  <a:cubicBezTo>
                    <a:pt x="74" y="221"/>
                    <a:pt x="89" y="205"/>
                    <a:pt x="93" y="185"/>
                  </a:cubicBezTo>
                  <a:cubicBezTo>
                    <a:pt x="115" y="176"/>
                    <a:pt x="137" y="162"/>
                    <a:pt x="143" y="140"/>
                  </a:cubicBezTo>
                  <a:cubicBezTo>
                    <a:pt x="146" y="128"/>
                    <a:pt x="145" y="116"/>
                    <a:pt x="141" y="105"/>
                  </a:cubicBezTo>
                  <a:cubicBezTo>
                    <a:pt x="143" y="103"/>
                    <a:pt x="145" y="102"/>
                    <a:pt x="147" y="101"/>
                  </a:cubicBezTo>
                  <a:cubicBezTo>
                    <a:pt x="151" y="98"/>
                    <a:pt x="155" y="95"/>
                    <a:pt x="159" y="93"/>
                  </a:cubicBezTo>
                  <a:cubicBezTo>
                    <a:pt x="160" y="93"/>
                    <a:pt x="160" y="92"/>
                    <a:pt x="161" y="92"/>
                  </a:cubicBezTo>
                  <a:cubicBezTo>
                    <a:pt x="167" y="93"/>
                    <a:pt x="172" y="93"/>
                    <a:pt x="178" y="91"/>
                  </a:cubicBezTo>
                  <a:cubicBezTo>
                    <a:pt x="201" y="85"/>
                    <a:pt x="212" y="62"/>
                    <a:pt x="207" y="39"/>
                  </a:cubicBezTo>
                  <a:cubicBezTo>
                    <a:pt x="201" y="12"/>
                    <a:pt x="170" y="0"/>
                    <a:pt x="145" y="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0">
              <a:extLst>
                <a:ext uri="{FF2B5EF4-FFF2-40B4-BE49-F238E27FC236}">
                  <a16:creationId xmlns:a16="http://schemas.microsoft.com/office/drawing/2014/main" xmlns="" id="{734C9A99-C681-4B2D-842C-E743222EA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8550" y="1982788"/>
              <a:ext cx="230187" cy="288925"/>
            </a:xfrm>
            <a:custGeom>
              <a:avLst/>
              <a:gdLst>
                <a:gd name="T0" fmla="*/ 155 w 186"/>
                <a:gd name="T1" fmla="*/ 108 h 234"/>
                <a:gd name="T2" fmla="*/ 129 w 186"/>
                <a:gd name="T3" fmla="*/ 77 h 234"/>
                <a:gd name="T4" fmla="*/ 87 w 186"/>
                <a:gd name="T5" fmla="*/ 27 h 234"/>
                <a:gd name="T6" fmla="*/ 29 w 186"/>
                <a:gd name="T7" fmla="*/ 12 h 234"/>
                <a:gd name="T8" fmla="*/ 14 w 186"/>
                <a:gd name="T9" fmla="*/ 69 h 234"/>
                <a:gd name="T10" fmla="*/ 53 w 186"/>
                <a:gd name="T11" fmla="*/ 118 h 234"/>
                <a:gd name="T12" fmla="*/ 65 w 186"/>
                <a:gd name="T13" fmla="*/ 131 h 234"/>
                <a:gd name="T14" fmla="*/ 62 w 186"/>
                <a:gd name="T15" fmla="*/ 137 h 234"/>
                <a:gd name="T16" fmla="*/ 67 w 186"/>
                <a:gd name="T17" fmla="*/ 178 h 234"/>
                <a:gd name="T18" fmla="*/ 119 w 186"/>
                <a:gd name="T19" fmla="*/ 227 h 234"/>
                <a:gd name="T20" fmla="*/ 175 w 186"/>
                <a:gd name="T21" fmla="*/ 137 h 234"/>
                <a:gd name="T22" fmla="*/ 155 w 186"/>
                <a:gd name="T23" fmla="*/ 108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" h="234">
                  <a:moveTo>
                    <a:pt x="155" y="108"/>
                  </a:moveTo>
                  <a:cubicBezTo>
                    <a:pt x="148" y="97"/>
                    <a:pt x="138" y="87"/>
                    <a:pt x="129" y="77"/>
                  </a:cubicBezTo>
                  <a:cubicBezTo>
                    <a:pt x="114" y="61"/>
                    <a:pt x="100" y="45"/>
                    <a:pt x="87" y="27"/>
                  </a:cubicBezTo>
                  <a:cubicBezTo>
                    <a:pt x="73" y="9"/>
                    <a:pt x="50" y="0"/>
                    <a:pt x="29" y="12"/>
                  </a:cubicBezTo>
                  <a:cubicBezTo>
                    <a:pt x="11" y="22"/>
                    <a:pt x="0" y="51"/>
                    <a:pt x="14" y="69"/>
                  </a:cubicBezTo>
                  <a:cubicBezTo>
                    <a:pt x="26" y="86"/>
                    <a:pt x="39" y="102"/>
                    <a:pt x="53" y="118"/>
                  </a:cubicBezTo>
                  <a:cubicBezTo>
                    <a:pt x="57" y="122"/>
                    <a:pt x="61" y="127"/>
                    <a:pt x="65" y="131"/>
                  </a:cubicBezTo>
                  <a:cubicBezTo>
                    <a:pt x="64" y="133"/>
                    <a:pt x="63" y="135"/>
                    <a:pt x="62" y="137"/>
                  </a:cubicBezTo>
                  <a:cubicBezTo>
                    <a:pt x="57" y="149"/>
                    <a:pt x="58" y="167"/>
                    <a:pt x="67" y="178"/>
                  </a:cubicBezTo>
                  <a:cubicBezTo>
                    <a:pt x="59" y="208"/>
                    <a:pt x="91" y="234"/>
                    <a:pt x="119" y="227"/>
                  </a:cubicBezTo>
                  <a:cubicBezTo>
                    <a:pt x="158" y="217"/>
                    <a:pt x="186" y="177"/>
                    <a:pt x="175" y="137"/>
                  </a:cubicBezTo>
                  <a:cubicBezTo>
                    <a:pt x="171" y="125"/>
                    <a:pt x="164" y="115"/>
                    <a:pt x="155" y="10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1">
              <a:extLst>
                <a:ext uri="{FF2B5EF4-FFF2-40B4-BE49-F238E27FC236}">
                  <a16:creationId xmlns:a16="http://schemas.microsoft.com/office/drawing/2014/main" xmlns="" id="{ACBAD5E4-6418-41B7-97C1-9187CD164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6" y="1350963"/>
              <a:ext cx="236537" cy="211138"/>
            </a:xfrm>
            <a:custGeom>
              <a:avLst/>
              <a:gdLst>
                <a:gd name="T0" fmla="*/ 137 w 192"/>
                <a:gd name="T1" fmla="*/ 28 h 170"/>
                <a:gd name="T2" fmla="*/ 8 w 192"/>
                <a:gd name="T3" fmla="*/ 64 h 170"/>
                <a:gd name="T4" fmla="*/ 30 w 192"/>
                <a:gd name="T5" fmla="*/ 137 h 170"/>
                <a:gd name="T6" fmla="*/ 101 w 192"/>
                <a:gd name="T7" fmla="*/ 163 h 170"/>
                <a:gd name="T8" fmla="*/ 163 w 192"/>
                <a:gd name="T9" fmla="*/ 154 h 170"/>
                <a:gd name="T10" fmla="*/ 185 w 192"/>
                <a:gd name="T11" fmla="*/ 85 h 170"/>
                <a:gd name="T12" fmla="*/ 137 w 192"/>
                <a:gd name="T13" fmla="*/ 2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70">
                  <a:moveTo>
                    <a:pt x="137" y="28"/>
                  </a:moveTo>
                  <a:cubicBezTo>
                    <a:pt x="94" y="0"/>
                    <a:pt x="26" y="8"/>
                    <a:pt x="8" y="64"/>
                  </a:cubicBezTo>
                  <a:cubicBezTo>
                    <a:pt x="0" y="90"/>
                    <a:pt x="10" y="119"/>
                    <a:pt x="30" y="137"/>
                  </a:cubicBezTo>
                  <a:cubicBezTo>
                    <a:pt x="49" y="156"/>
                    <a:pt x="75" y="161"/>
                    <a:pt x="101" y="163"/>
                  </a:cubicBezTo>
                  <a:cubicBezTo>
                    <a:pt x="122" y="170"/>
                    <a:pt x="145" y="168"/>
                    <a:pt x="163" y="154"/>
                  </a:cubicBezTo>
                  <a:cubicBezTo>
                    <a:pt x="183" y="138"/>
                    <a:pt x="192" y="110"/>
                    <a:pt x="185" y="85"/>
                  </a:cubicBezTo>
                  <a:cubicBezTo>
                    <a:pt x="178" y="60"/>
                    <a:pt x="158" y="41"/>
                    <a:pt x="137" y="2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2">
              <a:extLst>
                <a:ext uri="{FF2B5EF4-FFF2-40B4-BE49-F238E27FC236}">
                  <a16:creationId xmlns:a16="http://schemas.microsoft.com/office/drawing/2014/main" xmlns="" id="{79BAD064-2CF5-48CC-B90C-5A8A24844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101" y="1025525"/>
              <a:ext cx="112712" cy="312738"/>
            </a:xfrm>
            <a:custGeom>
              <a:avLst/>
              <a:gdLst>
                <a:gd name="T0" fmla="*/ 44 w 92"/>
                <a:gd name="T1" fmla="*/ 253 h 253"/>
                <a:gd name="T2" fmla="*/ 86 w 92"/>
                <a:gd name="T3" fmla="*/ 211 h 253"/>
                <a:gd name="T4" fmla="*/ 91 w 92"/>
                <a:gd name="T5" fmla="*/ 54 h 253"/>
                <a:gd name="T6" fmla="*/ 7 w 92"/>
                <a:gd name="T7" fmla="*/ 54 h 253"/>
                <a:gd name="T8" fmla="*/ 2 w 92"/>
                <a:gd name="T9" fmla="*/ 211 h 253"/>
                <a:gd name="T10" fmla="*/ 44 w 92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253">
                  <a:moveTo>
                    <a:pt x="44" y="253"/>
                  </a:moveTo>
                  <a:cubicBezTo>
                    <a:pt x="68" y="253"/>
                    <a:pt x="84" y="234"/>
                    <a:pt x="86" y="211"/>
                  </a:cubicBezTo>
                  <a:cubicBezTo>
                    <a:pt x="90" y="159"/>
                    <a:pt x="92" y="106"/>
                    <a:pt x="91" y="54"/>
                  </a:cubicBezTo>
                  <a:cubicBezTo>
                    <a:pt x="90" y="0"/>
                    <a:pt x="6" y="0"/>
                    <a:pt x="7" y="54"/>
                  </a:cubicBezTo>
                  <a:cubicBezTo>
                    <a:pt x="8" y="106"/>
                    <a:pt x="6" y="159"/>
                    <a:pt x="2" y="211"/>
                  </a:cubicBezTo>
                  <a:cubicBezTo>
                    <a:pt x="0" y="234"/>
                    <a:pt x="22" y="253"/>
                    <a:pt x="44" y="253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3">
              <a:extLst>
                <a:ext uri="{FF2B5EF4-FFF2-40B4-BE49-F238E27FC236}">
                  <a16:creationId xmlns:a16="http://schemas.microsoft.com/office/drawing/2014/main" xmlns="" id="{D50E2CEE-63F0-4B46-B7E1-A1107BED4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1414463"/>
              <a:ext cx="409575" cy="266700"/>
            </a:xfrm>
            <a:custGeom>
              <a:avLst/>
              <a:gdLst>
                <a:gd name="T0" fmla="*/ 253 w 331"/>
                <a:gd name="T1" fmla="*/ 18 h 215"/>
                <a:gd name="T2" fmla="*/ 148 w 331"/>
                <a:gd name="T3" fmla="*/ 87 h 215"/>
                <a:gd name="T4" fmla="*/ 17 w 331"/>
                <a:gd name="T5" fmla="*/ 138 h 215"/>
                <a:gd name="T6" fmla="*/ 17 w 331"/>
                <a:gd name="T7" fmla="*/ 198 h 215"/>
                <a:gd name="T8" fmla="*/ 77 w 331"/>
                <a:gd name="T9" fmla="*/ 198 h 215"/>
                <a:gd name="T10" fmla="*/ 131 w 331"/>
                <a:gd name="T11" fmla="*/ 177 h 215"/>
                <a:gd name="T12" fmla="*/ 194 w 331"/>
                <a:gd name="T13" fmla="*/ 160 h 215"/>
                <a:gd name="T14" fmla="*/ 287 w 331"/>
                <a:gd name="T15" fmla="*/ 103 h 215"/>
                <a:gd name="T16" fmla="*/ 328 w 331"/>
                <a:gd name="T17" fmla="*/ 72 h 215"/>
                <a:gd name="T18" fmla="*/ 312 w 331"/>
                <a:gd name="T19" fmla="*/ 18 h 215"/>
                <a:gd name="T20" fmla="*/ 253 w 331"/>
                <a:gd name="T21" fmla="*/ 1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1" h="215">
                  <a:moveTo>
                    <a:pt x="253" y="18"/>
                  </a:moveTo>
                  <a:cubicBezTo>
                    <a:pt x="225" y="51"/>
                    <a:pt x="190" y="75"/>
                    <a:pt x="148" y="87"/>
                  </a:cubicBezTo>
                  <a:cubicBezTo>
                    <a:pt x="101" y="100"/>
                    <a:pt x="56" y="106"/>
                    <a:pt x="17" y="138"/>
                  </a:cubicBezTo>
                  <a:cubicBezTo>
                    <a:pt x="0" y="153"/>
                    <a:pt x="2" y="183"/>
                    <a:pt x="17" y="198"/>
                  </a:cubicBezTo>
                  <a:cubicBezTo>
                    <a:pt x="35" y="215"/>
                    <a:pt x="59" y="212"/>
                    <a:pt x="77" y="198"/>
                  </a:cubicBezTo>
                  <a:cubicBezTo>
                    <a:pt x="91" y="185"/>
                    <a:pt x="112" y="182"/>
                    <a:pt x="131" y="177"/>
                  </a:cubicBezTo>
                  <a:cubicBezTo>
                    <a:pt x="152" y="172"/>
                    <a:pt x="174" y="168"/>
                    <a:pt x="194" y="160"/>
                  </a:cubicBezTo>
                  <a:cubicBezTo>
                    <a:pt x="229" y="146"/>
                    <a:pt x="260" y="127"/>
                    <a:pt x="287" y="103"/>
                  </a:cubicBezTo>
                  <a:cubicBezTo>
                    <a:pt x="305" y="102"/>
                    <a:pt x="325" y="91"/>
                    <a:pt x="328" y="72"/>
                  </a:cubicBezTo>
                  <a:cubicBezTo>
                    <a:pt x="331" y="50"/>
                    <a:pt x="329" y="34"/>
                    <a:pt x="312" y="18"/>
                  </a:cubicBezTo>
                  <a:cubicBezTo>
                    <a:pt x="297" y="3"/>
                    <a:pt x="267" y="0"/>
                    <a:pt x="253" y="1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xmlns="" id="{E3C1CD2C-C7B7-4D14-8956-5D6D30047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588" y="671513"/>
              <a:ext cx="1484312" cy="1466850"/>
            </a:xfrm>
            <a:custGeom>
              <a:avLst/>
              <a:gdLst>
                <a:gd name="T0" fmla="*/ 132 w 1200"/>
                <a:gd name="T1" fmla="*/ 879 h 1185"/>
                <a:gd name="T2" fmla="*/ 31 w 1200"/>
                <a:gd name="T3" fmla="*/ 578 h 1185"/>
                <a:gd name="T4" fmla="*/ 89 w 1200"/>
                <a:gd name="T5" fmla="*/ 247 h 1185"/>
                <a:gd name="T6" fmla="*/ 189 w 1200"/>
                <a:gd name="T7" fmla="*/ 120 h 1185"/>
                <a:gd name="T8" fmla="*/ 326 w 1200"/>
                <a:gd name="T9" fmla="*/ 53 h 1185"/>
                <a:gd name="T10" fmla="*/ 672 w 1200"/>
                <a:gd name="T11" fmla="*/ 55 h 1185"/>
                <a:gd name="T12" fmla="*/ 985 w 1200"/>
                <a:gd name="T13" fmla="*/ 195 h 1185"/>
                <a:gd name="T14" fmla="*/ 1146 w 1200"/>
                <a:gd name="T15" fmla="*/ 486 h 1185"/>
                <a:gd name="T16" fmla="*/ 1137 w 1200"/>
                <a:gd name="T17" fmla="*/ 843 h 1185"/>
                <a:gd name="T18" fmla="*/ 1050 w 1200"/>
                <a:gd name="T19" fmla="*/ 993 h 1185"/>
                <a:gd name="T20" fmla="*/ 897 w 1200"/>
                <a:gd name="T21" fmla="*/ 1101 h 1185"/>
                <a:gd name="T22" fmla="*/ 522 w 1200"/>
                <a:gd name="T23" fmla="*/ 1130 h 1185"/>
                <a:gd name="T24" fmla="*/ 192 w 1200"/>
                <a:gd name="T25" fmla="*/ 949 h 1185"/>
                <a:gd name="T26" fmla="*/ 132 w 1200"/>
                <a:gd name="T27" fmla="*/ 879 h 1185"/>
                <a:gd name="T28" fmla="*/ 112 w 1200"/>
                <a:gd name="T29" fmla="*/ 892 h 1185"/>
                <a:gd name="T30" fmla="*/ 423 w 1200"/>
                <a:gd name="T31" fmla="*/ 1124 h 1185"/>
                <a:gd name="T32" fmla="*/ 814 w 1200"/>
                <a:gd name="T33" fmla="*/ 1154 h 1185"/>
                <a:gd name="T34" fmla="*/ 1121 w 1200"/>
                <a:gd name="T35" fmla="*/ 937 h 1185"/>
                <a:gd name="T36" fmla="*/ 1186 w 1200"/>
                <a:gd name="T37" fmla="*/ 576 h 1185"/>
                <a:gd name="T38" fmla="*/ 1142 w 1200"/>
                <a:gd name="T39" fmla="*/ 391 h 1185"/>
                <a:gd name="T40" fmla="*/ 1056 w 1200"/>
                <a:gd name="T41" fmla="*/ 234 h 1185"/>
                <a:gd name="T42" fmla="*/ 768 w 1200"/>
                <a:gd name="T43" fmla="*/ 56 h 1185"/>
                <a:gd name="T44" fmla="*/ 400 w 1200"/>
                <a:gd name="T45" fmla="*/ 15 h 1185"/>
                <a:gd name="T46" fmla="*/ 243 w 1200"/>
                <a:gd name="T47" fmla="*/ 58 h 1185"/>
                <a:gd name="T48" fmla="*/ 114 w 1200"/>
                <a:gd name="T49" fmla="*/ 162 h 1185"/>
                <a:gd name="T50" fmla="*/ 5 w 1200"/>
                <a:gd name="T51" fmla="*/ 489 h 1185"/>
                <a:gd name="T52" fmla="*/ 73 w 1200"/>
                <a:gd name="T53" fmla="*/ 827 h 1185"/>
                <a:gd name="T54" fmla="*/ 112 w 1200"/>
                <a:gd name="T55" fmla="*/ 892 h 1185"/>
                <a:gd name="T56" fmla="*/ 132 w 1200"/>
                <a:gd name="T57" fmla="*/ 879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0" h="1185">
                  <a:moveTo>
                    <a:pt x="132" y="879"/>
                  </a:moveTo>
                  <a:cubicBezTo>
                    <a:pt x="70" y="793"/>
                    <a:pt x="39" y="684"/>
                    <a:pt x="31" y="578"/>
                  </a:cubicBezTo>
                  <a:cubicBezTo>
                    <a:pt x="21" y="466"/>
                    <a:pt x="36" y="348"/>
                    <a:pt x="89" y="247"/>
                  </a:cubicBezTo>
                  <a:cubicBezTo>
                    <a:pt x="114" y="198"/>
                    <a:pt x="147" y="155"/>
                    <a:pt x="189" y="120"/>
                  </a:cubicBezTo>
                  <a:cubicBezTo>
                    <a:pt x="229" y="88"/>
                    <a:pt x="276" y="66"/>
                    <a:pt x="326" y="53"/>
                  </a:cubicBezTo>
                  <a:cubicBezTo>
                    <a:pt x="438" y="23"/>
                    <a:pt x="560" y="31"/>
                    <a:pt x="672" y="55"/>
                  </a:cubicBezTo>
                  <a:cubicBezTo>
                    <a:pt x="783" y="79"/>
                    <a:pt x="897" y="122"/>
                    <a:pt x="985" y="195"/>
                  </a:cubicBezTo>
                  <a:cubicBezTo>
                    <a:pt x="1071" y="268"/>
                    <a:pt x="1120" y="378"/>
                    <a:pt x="1146" y="486"/>
                  </a:cubicBezTo>
                  <a:cubicBezTo>
                    <a:pt x="1175" y="602"/>
                    <a:pt x="1176" y="729"/>
                    <a:pt x="1137" y="843"/>
                  </a:cubicBezTo>
                  <a:cubicBezTo>
                    <a:pt x="1118" y="898"/>
                    <a:pt x="1089" y="950"/>
                    <a:pt x="1050" y="993"/>
                  </a:cubicBezTo>
                  <a:cubicBezTo>
                    <a:pt x="1008" y="1040"/>
                    <a:pt x="954" y="1075"/>
                    <a:pt x="897" y="1101"/>
                  </a:cubicBezTo>
                  <a:cubicBezTo>
                    <a:pt x="780" y="1153"/>
                    <a:pt x="646" y="1158"/>
                    <a:pt x="522" y="1130"/>
                  </a:cubicBezTo>
                  <a:cubicBezTo>
                    <a:pt x="399" y="1101"/>
                    <a:pt x="282" y="1039"/>
                    <a:pt x="192" y="949"/>
                  </a:cubicBezTo>
                  <a:cubicBezTo>
                    <a:pt x="170" y="927"/>
                    <a:pt x="150" y="904"/>
                    <a:pt x="132" y="879"/>
                  </a:cubicBezTo>
                  <a:cubicBezTo>
                    <a:pt x="123" y="867"/>
                    <a:pt x="103" y="879"/>
                    <a:pt x="112" y="892"/>
                  </a:cubicBezTo>
                  <a:cubicBezTo>
                    <a:pt x="189" y="998"/>
                    <a:pt x="300" y="1077"/>
                    <a:pt x="423" y="1124"/>
                  </a:cubicBezTo>
                  <a:cubicBezTo>
                    <a:pt x="546" y="1171"/>
                    <a:pt x="685" y="1185"/>
                    <a:pt x="814" y="1154"/>
                  </a:cubicBezTo>
                  <a:cubicBezTo>
                    <a:pt x="940" y="1123"/>
                    <a:pt x="1055" y="1050"/>
                    <a:pt x="1121" y="937"/>
                  </a:cubicBezTo>
                  <a:cubicBezTo>
                    <a:pt x="1183" y="829"/>
                    <a:pt x="1200" y="698"/>
                    <a:pt x="1186" y="576"/>
                  </a:cubicBezTo>
                  <a:cubicBezTo>
                    <a:pt x="1179" y="512"/>
                    <a:pt x="1165" y="450"/>
                    <a:pt x="1142" y="391"/>
                  </a:cubicBezTo>
                  <a:cubicBezTo>
                    <a:pt x="1121" y="335"/>
                    <a:pt x="1093" y="281"/>
                    <a:pt x="1056" y="234"/>
                  </a:cubicBezTo>
                  <a:cubicBezTo>
                    <a:pt x="986" y="144"/>
                    <a:pt x="875" y="90"/>
                    <a:pt x="768" y="56"/>
                  </a:cubicBezTo>
                  <a:cubicBezTo>
                    <a:pt x="651" y="18"/>
                    <a:pt x="523" y="0"/>
                    <a:pt x="400" y="15"/>
                  </a:cubicBezTo>
                  <a:cubicBezTo>
                    <a:pt x="346" y="21"/>
                    <a:pt x="292" y="34"/>
                    <a:pt x="243" y="58"/>
                  </a:cubicBezTo>
                  <a:cubicBezTo>
                    <a:pt x="193" y="82"/>
                    <a:pt x="149" y="119"/>
                    <a:pt x="114" y="162"/>
                  </a:cubicBezTo>
                  <a:cubicBezTo>
                    <a:pt x="41" y="255"/>
                    <a:pt x="9" y="373"/>
                    <a:pt x="5" y="489"/>
                  </a:cubicBezTo>
                  <a:cubicBezTo>
                    <a:pt x="0" y="604"/>
                    <a:pt x="21" y="723"/>
                    <a:pt x="73" y="827"/>
                  </a:cubicBezTo>
                  <a:cubicBezTo>
                    <a:pt x="84" y="849"/>
                    <a:pt x="97" y="871"/>
                    <a:pt x="112" y="892"/>
                  </a:cubicBezTo>
                  <a:cubicBezTo>
                    <a:pt x="121" y="904"/>
                    <a:pt x="142" y="892"/>
                    <a:pt x="132" y="87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xmlns="" id="{B5C44493-F89F-447B-A292-E95B02A66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426" y="804863"/>
              <a:ext cx="1320800" cy="1217613"/>
            </a:xfrm>
            <a:custGeom>
              <a:avLst/>
              <a:gdLst>
                <a:gd name="T0" fmla="*/ 120 w 1068"/>
                <a:gd name="T1" fmla="*/ 746 h 983"/>
                <a:gd name="T2" fmla="*/ 38 w 1068"/>
                <a:gd name="T3" fmla="*/ 449 h 983"/>
                <a:gd name="T4" fmla="*/ 163 w 1068"/>
                <a:gd name="T5" fmla="*/ 147 h 983"/>
                <a:gd name="T6" fmla="*/ 275 w 1068"/>
                <a:gd name="T7" fmla="*/ 57 h 983"/>
                <a:gd name="T8" fmla="*/ 402 w 1068"/>
                <a:gd name="T9" fmla="*/ 28 h 983"/>
                <a:gd name="T10" fmla="*/ 718 w 1068"/>
                <a:gd name="T11" fmla="*/ 62 h 983"/>
                <a:gd name="T12" fmla="*/ 965 w 1068"/>
                <a:gd name="T13" fmla="*/ 264 h 983"/>
                <a:gd name="T14" fmla="*/ 1021 w 1068"/>
                <a:gd name="T15" fmla="*/ 441 h 983"/>
                <a:gd name="T16" fmla="*/ 1028 w 1068"/>
                <a:gd name="T17" fmla="*/ 595 h 983"/>
                <a:gd name="T18" fmla="*/ 925 w 1068"/>
                <a:gd name="T19" fmla="*/ 823 h 983"/>
                <a:gd name="T20" fmla="*/ 712 w 1068"/>
                <a:gd name="T21" fmla="*/ 939 h 983"/>
                <a:gd name="T22" fmla="*/ 444 w 1068"/>
                <a:gd name="T23" fmla="*/ 934 h 983"/>
                <a:gd name="T24" fmla="*/ 178 w 1068"/>
                <a:gd name="T25" fmla="*/ 800 h 983"/>
                <a:gd name="T26" fmla="*/ 120 w 1068"/>
                <a:gd name="T27" fmla="*/ 746 h 983"/>
                <a:gd name="T28" fmla="*/ 103 w 1068"/>
                <a:gd name="T29" fmla="*/ 763 h 983"/>
                <a:gd name="T30" fmla="*/ 372 w 1068"/>
                <a:gd name="T31" fmla="*/ 937 h 983"/>
                <a:gd name="T32" fmla="*/ 657 w 1068"/>
                <a:gd name="T33" fmla="*/ 972 h 983"/>
                <a:gd name="T34" fmla="*/ 902 w 1068"/>
                <a:gd name="T35" fmla="*/ 877 h 983"/>
                <a:gd name="T36" fmla="*/ 1041 w 1068"/>
                <a:gd name="T37" fmla="*/ 662 h 983"/>
                <a:gd name="T38" fmla="*/ 1018 w 1068"/>
                <a:gd name="T39" fmla="*/ 335 h 983"/>
                <a:gd name="T40" fmla="*/ 933 w 1068"/>
                <a:gd name="T41" fmla="*/ 172 h 983"/>
                <a:gd name="T42" fmla="*/ 800 w 1068"/>
                <a:gd name="T43" fmla="*/ 70 h 983"/>
                <a:gd name="T44" fmla="*/ 468 w 1068"/>
                <a:gd name="T45" fmla="*/ 1 h 983"/>
                <a:gd name="T46" fmla="*/ 322 w 1068"/>
                <a:gd name="T47" fmla="*/ 17 h 983"/>
                <a:gd name="T48" fmla="*/ 195 w 1068"/>
                <a:gd name="T49" fmla="*/ 80 h 983"/>
                <a:gd name="T50" fmla="*/ 28 w 1068"/>
                <a:gd name="T51" fmla="*/ 368 h 983"/>
                <a:gd name="T52" fmla="*/ 55 w 1068"/>
                <a:gd name="T53" fmla="*/ 699 h 983"/>
                <a:gd name="T54" fmla="*/ 103 w 1068"/>
                <a:gd name="T55" fmla="*/ 763 h 983"/>
                <a:gd name="T56" fmla="*/ 120 w 1068"/>
                <a:gd name="T57" fmla="*/ 746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68" h="983">
                  <a:moveTo>
                    <a:pt x="120" y="746"/>
                  </a:moveTo>
                  <a:cubicBezTo>
                    <a:pt x="44" y="668"/>
                    <a:pt x="26" y="553"/>
                    <a:pt x="38" y="449"/>
                  </a:cubicBezTo>
                  <a:cubicBezTo>
                    <a:pt x="50" y="341"/>
                    <a:pt x="93" y="231"/>
                    <a:pt x="163" y="147"/>
                  </a:cubicBezTo>
                  <a:cubicBezTo>
                    <a:pt x="194" y="110"/>
                    <a:pt x="231" y="77"/>
                    <a:pt x="275" y="57"/>
                  </a:cubicBezTo>
                  <a:cubicBezTo>
                    <a:pt x="314" y="39"/>
                    <a:pt x="360" y="32"/>
                    <a:pt x="402" y="28"/>
                  </a:cubicBezTo>
                  <a:cubicBezTo>
                    <a:pt x="508" y="18"/>
                    <a:pt x="618" y="28"/>
                    <a:pt x="718" y="62"/>
                  </a:cubicBezTo>
                  <a:cubicBezTo>
                    <a:pt x="822" y="97"/>
                    <a:pt x="917" y="163"/>
                    <a:pt x="965" y="264"/>
                  </a:cubicBezTo>
                  <a:cubicBezTo>
                    <a:pt x="991" y="319"/>
                    <a:pt x="1009" y="380"/>
                    <a:pt x="1021" y="441"/>
                  </a:cubicBezTo>
                  <a:cubicBezTo>
                    <a:pt x="1030" y="491"/>
                    <a:pt x="1034" y="543"/>
                    <a:pt x="1028" y="595"/>
                  </a:cubicBezTo>
                  <a:cubicBezTo>
                    <a:pt x="1020" y="680"/>
                    <a:pt x="985" y="762"/>
                    <a:pt x="925" y="823"/>
                  </a:cubicBezTo>
                  <a:cubicBezTo>
                    <a:pt x="868" y="883"/>
                    <a:pt x="792" y="920"/>
                    <a:pt x="712" y="939"/>
                  </a:cubicBezTo>
                  <a:cubicBezTo>
                    <a:pt x="624" y="959"/>
                    <a:pt x="531" y="955"/>
                    <a:pt x="444" y="934"/>
                  </a:cubicBezTo>
                  <a:cubicBezTo>
                    <a:pt x="347" y="910"/>
                    <a:pt x="256" y="863"/>
                    <a:pt x="178" y="800"/>
                  </a:cubicBezTo>
                  <a:cubicBezTo>
                    <a:pt x="158" y="783"/>
                    <a:pt x="138" y="765"/>
                    <a:pt x="120" y="746"/>
                  </a:cubicBezTo>
                  <a:cubicBezTo>
                    <a:pt x="109" y="735"/>
                    <a:pt x="92" y="752"/>
                    <a:pt x="103" y="763"/>
                  </a:cubicBezTo>
                  <a:cubicBezTo>
                    <a:pt x="178" y="840"/>
                    <a:pt x="270" y="900"/>
                    <a:pt x="372" y="937"/>
                  </a:cubicBezTo>
                  <a:cubicBezTo>
                    <a:pt x="462" y="969"/>
                    <a:pt x="561" y="983"/>
                    <a:pt x="657" y="972"/>
                  </a:cubicBezTo>
                  <a:cubicBezTo>
                    <a:pt x="745" y="962"/>
                    <a:pt x="831" y="932"/>
                    <a:pt x="902" y="877"/>
                  </a:cubicBezTo>
                  <a:cubicBezTo>
                    <a:pt x="971" y="823"/>
                    <a:pt x="1020" y="747"/>
                    <a:pt x="1041" y="662"/>
                  </a:cubicBezTo>
                  <a:cubicBezTo>
                    <a:pt x="1068" y="554"/>
                    <a:pt x="1052" y="440"/>
                    <a:pt x="1018" y="335"/>
                  </a:cubicBezTo>
                  <a:cubicBezTo>
                    <a:pt x="999" y="276"/>
                    <a:pt x="975" y="219"/>
                    <a:pt x="933" y="172"/>
                  </a:cubicBezTo>
                  <a:cubicBezTo>
                    <a:pt x="897" y="129"/>
                    <a:pt x="850" y="95"/>
                    <a:pt x="800" y="70"/>
                  </a:cubicBezTo>
                  <a:cubicBezTo>
                    <a:pt x="698" y="20"/>
                    <a:pt x="581" y="0"/>
                    <a:pt x="468" y="1"/>
                  </a:cubicBezTo>
                  <a:cubicBezTo>
                    <a:pt x="419" y="1"/>
                    <a:pt x="370" y="6"/>
                    <a:pt x="322" y="17"/>
                  </a:cubicBezTo>
                  <a:cubicBezTo>
                    <a:pt x="275" y="27"/>
                    <a:pt x="233" y="49"/>
                    <a:pt x="195" y="80"/>
                  </a:cubicBezTo>
                  <a:cubicBezTo>
                    <a:pt x="110" y="152"/>
                    <a:pt x="55" y="261"/>
                    <a:pt x="28" y="368"/>
                  </a:cubicBezTo>
                  <a:cubicBezTo>
                    <a:pt x="1" y="476"/>
                    <a:pt x="0" y="599"/>
                    <a:pt x="55" y="699"/>
                  </a:cubicBezTo>
                  <a:cubicBezTo>
                    <a:pt x="68" y="723"/>
                    <a:pt x="84" y="744"/>
                    <a:pt x="103" y="763"/>
                  </a:cubicBezTo>
                  <a:cubicBezTo>
                    <a:pt x="113" y="774"/>
                    <a:pt x="130" y="757"/>
                    <a:pt x="120" y="7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xmlns="" id="{366C3C41-A120-4D0E-B7BD-77F05350C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1663" y="1355725"/>
              <a:ext cx="247650" cy="201613"/>
            </a:xfrm>
            <a:custGeom>
              <a:avLst/>
              <a:gdLst>
                <a:gd name="T0" fmla="*/ 71 w 200"/>
                <a:gd name="T1" fmla="*/ 131 h 163"/>
                <a:gd name="T2" fmla="*/ 29 w 200"/>
                <a:gd name="T3" fmla="*/ 67 h 163"/>
                <a:gd name="T4" fmla="*/ 29 w 200"/>
                <a:gd name="T5" fmla="*/ 47 h 163"/>
                <a:gd name="T6" fmla="*/ 44 w 200"/>
                <a:gd name="T7" fmla="*/ 32 h 163"/>
                <a:gd name="T8" fmla="*/ 91 w 200"/>
                <a:gd name="T9" fmla="*/ 25 h 163"/>
                <a:gd name="T10" fmla="*/ 170 w 200"/>
                <a:gd name="T11" fmla="*/ 56 h 163"/>
                <a:gd name="T12" fmla="*/ 174 w 200"/>
                <a:gd name="T13" fmla="*/ 101 h 163"/>
                <a:gd name="T14" fmla="*/ 151 w 200"/>
                <a:gd name="T15" fmla="*/ 130 h 163"/>
                <a:gd name="T16" fmla="*/ 60 w 200"/>
                <a:gd name="T17" fmla="*/ 119 h 163"/>
                <a:gd name="T18" fmla="*/ 43 w 200"/>
                <a:gd name="T19" fmla="*/ 136 h 163"/>
                <a:gd name="T20" fmla="*/ 153 w 200"/>
                <a:gd name="T21" fmla="*/ 154 h 163"/>
                <a:gd name="T22" fmla="*/ 194 w 200"/>
                <a:gd name="T23" fmla="*/ 121 h 163"/>
                <a:gd name="T24" fmla="*/ 196 w 200"/>
                <a:gd name="T25" fmla="*/ 64 h 163"/>
                <a:gd name="T26" fmla="*/ 167 w 200"/>
                <a:gd name="T27" fmla="*/ 14 h 163"/>
                <a:gd name="T28" fmla="*/ 107 w 200"/>
                <a:gd name="T29" fmla="*/ 0 h 163"/>
                <a:gd name="T30" fmla="*/ 5 w 200"/>
                <a:gd name="T31" fmla="*/ 47 h 163"/>
                <a:gd name="T32" fmla="*/ 59 w 200"/>
                <a:gd name="T33" fmla="*/ 152 h 163"/>
                <a:gd name="T34" fmla="*/ 71 w 200"/>
                <a:gd name="T35" fmla="*/ 13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0" h="163">
                  <a:moveTo>
                    <a:pt x="71" y="131"/>
                  </a:moveTo>
                  <a:cubicBezTo>
                    <a:pt x="47" y="119"/>
                    <a:pt x="32" y="94"/>
                    <a:pt x="29" y="67"/>
                  </a:cubicBezTo>
                  <a:cubicBezTo>
                    <a:pt x="28" y="61"/>
                    <a:pt x="28" y="53"/>
                    <a:pt x="29" y="47"/>
                  </a:cubicBezTo>
                  <a:cubicBezTo>
                    <a:pt x="31" y="38"/>
                    <a:pt x="36" y="35"/>
                    <a:pt x="44" y="32"/>
                  </a:cubicBezTo>
                  <a:cubicBezTo>
                    <a:pt x="59" y="27"/>
                    <a:pt x="75" y="25"/>
                    <a:pt x="91" y="25"/>
                  </a:cubicBezTo>
                  <a:cubicBezTo>
                    <a:pt x="119" y="23"/>
                    <a:pt x="159" y="23"/>
                    <a:pt x="170" y="56"/>
                  </a:cubicBezTo>
                  <a:cubicBezTo>
                    <a:pt x="174" y="70"/>
                    <a:pt x="175" y="86"/>
                    <a:pt x="174" y="101"/>
                  </a:cubicBezTo>
                  <a:cubicBezTo>
                    <a:pt x="173" y="117"/>
                    <a:pt x="167" y="126"/>
                    <a:pt x="151" y="130"/>
                  </a:cubicBezTo>
                  <a:cubicBezTo>
                    <a:pt x="122" y="137"/>
                    <a:pt x="85" y="141"/>
                    <a:pt x="60" y="119"/>
                  </a:cubicBezTo>
                  <a:cubicBezTo>
                    <a:pt x="49" y="109"/>
                    <a:pt x="32" y="126"/>
                    <a:pt x="43" y="136"/>
                  </a:cubicBezTo>
                  <a:cubicBezTo>
                    <a:pt x="74" y="163"/>
                    <a:pt x="115" y="162"/>
                    <a:pt x="153" y="154"/>
                  </a:cubicBezTo>
                  <a:cubicBezTo>
                    <a:pt x="172" y="150"/>
                    <a:pt x="188" y="141"/>
                    <a:pt x="194" y="121"/>
                  </a:cubicBezTo>
                  <a:cubicBezTo>
                    <a:pt x="200" y="104"/>
                    <a:pt x="198" y="82"/>
                    <a:pt x="196" y="64"/>
                  </a:cubicBezTo>
                  <a:cubicBezTo>
                    <a:pt x="193" y="44"/>
                    <a:pt x="184" y="26"/>
                    <a:pt x="167" y="14"/>
                  </a:cubicBezTo>
                  <a:cubicBezTo>
                    <a:pt x="150" y="2"/>
                    <a:pt x="128" y="0"/>
                    <a:pt x="107" y="0"/>
                  </a:cubicBezTo>
                  <a:cubicBezTo>
                    <a:pt x="72" y="0"/>
                    <a:pt x="10" y="1"/>
                    <a:pt x="5" y="47"/>
                  </a:cubicBezTo>
                  <a:cubicBezTo>
                    <a:pt x="0" y="88"/>
                    <a:pt x="23" y="133"/>
                    <a:pt x="59" y="152"/>
                  </a:cubicBezTo>
                  <a:cubicBezTo>
                    <a:pt x="73" y="159"/>
                    <a:pt x="85" y="139"/>
                    <a:pt x="71" y="13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xmlns="" id="{B8A84F97-3EA4-4E5A-8EE5-8CE6DFFB2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626" y="1030288"/>
              <a:ext cx="76200" cy="333375"/>
            </a:xfrm>
            <a:custGeom>
              <a:avLst/>
              <a:gdLst>
                <a:gd name="T0" fmla="*/ 29 w 62"/>
                <a:gd name="T1" fmla="*/ 247 h 269"/>
                <a:gd name="T2" fmla="*/ 24 w 62"/>
                <a:gd name="T3" fmla="*/ 131 h 269"/>
                <a:gd name="T4" fmla="*/ 24 w 62"/>
                <a:gd name="T5" fmla="*/ 75 h 269"/>
                <a:gd name="T6" fmla="*/ 27 w 62"/>
                <a:gd name="T7" fmla="*/ 48 h 269"/>
                <a:gd name="T8" fmla="*/ 30 w 62"/>
                <a:gd name="T9" fmla="*/ 37 h 269"/>
                <a:gd name="T10" fmla="*/ 33 w 62"/>
                <a:gd name="T11" fmla="*/ 31 h 269"/>
                <a:gd name="T12" fmla="*/ 25 w 62"/>
                <a:gd name="T13" fmla="*/ 29 h 269"/>
                <a:gd name="T14" fmla="*/ 28 w 62"/>
                <a:gd name="T15" fmla="*/ 41 h 269"/>
                <a:gd name="T16" fmla="*/ 29 w 62"/>
                <a:gd name="T17" fmla="*/ 52 h 269"/>
                <a:gd name="T18" fmla="*/ 32 w 62"/>
                <a:gd name="T19" fmla="*/ 82 h 269"/>
                <a:gd name="T20" fmla="*/ 36 w 62"/>
                <a:gd name="T21" fmla="*/ 140 h 269"/>
                <a:gd name="T22" fmla="*/ 37 w 62"/>
                <a:gd name="T23" fmla="*/ 198 h 269"/>
                <a:gd name="T24" fmla="*/ 34 w 62"/>
                <a:gd name="T25" fmla="*/ 222 h 269"/>
                <a:gd name="T26" fmla="*/ 27 w 62"/>
                <a:gd name="T27" fmla="*/ 234 h 269"/>
                <a:gd name="T28" fmla="*/ 23 w 62"/>
                <a:gd name="T29" fmla="*/ 238 h 269"/>
                <a:gd name="T30" fmla="*/ 24 w 62"/>
                <a:gd name="T31" fmla="*/ 239 h 269"/>
                <a:gd name="T32" fmla="*/ 12 w 62"/>
                <a:gd name="T33" fmla="*/ 259 h 269"/>
                <a:gd name="T34" fmla="*/ 47 w 62"/>
                <a:gd name="T35" fmla="*/ 247 h 269"/>
                <a:gd name="T36" fmla="*/ 58 w 62"/>
                <a:gd name="T37" fmla="*/ 226 h 269"/>
                <a:gd name="T38" fmla="*/ 61 w 62"/>
                <a:gd name="T39" fmla="*/ 198 h 269"/>
                <a:gd name="T40" fmla="*/ 56 w 62"/>
                <a:gd name="T41" fmla="*/ 80 h 269"/>
                <a:gd name="T42" fmla="*/ 49 w 62"/>
                <a:gd name="T43" fmla="*/ 25 h 269"/>
                <a:gd name="T44" fmla="*/ 18 w 62"/>
                <a:gd name="T45" fmla="*/ 12 h 269"/>
                <a:gd name="T46" fmla="*/ 2 w 62"/>
                <a:gd name="T47" fmla="*/ 57 h 269"/>
                <a:gd name="T48" fmla="*/ 0 w 62"/>
                <a:gd name="T49" fmla="*/ 112 h 269"/>
                <a:gd name="T50" fmla="*/ 5 w 62"/>
                <a:gd name="T51" fmla="*/ 247 h 269"/>
                <a:gd name="T52" fmla="*/ 29 w 62"/>
                <a:gd name="T53" fmla="*/ 247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" h="269">
                  <a:moveTo>
                    <a:pt x="29" y="247"/>
                  </a:moveTo>
                  <a:cubicBezTo>
                    <a:pt x="27" y="209"/>
                    <a:pt x="25" y="170"/>
                    <a:pt x="24" y="131"/>
                  </a:cubicBezTo>
                  <a:cubicBezTo>
                    <a:pt x="24" y="112"/>
                    <a:pt x="24" y="94"/>
                    <a:pt x="24" y="75"/>
                  </a:cubicBezTo>
                  <a:cubicBezTo>
                    <a:pt x="25" y="66"/>
                    <a:pt x="26" y="57"/>
                    <a:pt x="27" y="48"/>
                  </a:cubicBezTo>
                  <a:cubicBezTo>
                    <a:pt x="28" y="45"/>
                    <a:pt x="29" y="41"/>
                    <a:pt x="30" y="37"/>
                  </a:cubicBezTo>
                  <a:cubicBezTo>
                    <a:pt x="31" y="35"/>
                    <a:pt x="32" y="33"/>
                    <a:pt x="33" y="31"/>
                  </a:cubicBezTo>
                  <a:cubicBezTo>
                    <a:pt x="37" y="28"/>
                    <a:pt x="34" y="27"/>
                    <a:pt x="25" y="29"/>
                  </a:cubicBezTo>
                  <a:cubicBezTo>
                    <a:pt x="24" y="30"/>
                    <a:pt x="27" y="38"/>
                    <a:pt x="28" y="41"/>
                  </a:cubicBezTo>
                  <a:cubicBezTo>
                    <a:pt x="28" y="44"/>
                    <a:pt x="29" y="48"/>
                    <a:pt x="29" y="52"/>
                  </a:cubicBezTo>
                  <a:cubicBezTo>
                    <a:pt x="30" y="62"/>
                    <a:pt x="31" y="72"/>
                    <a:pt x="32" y="82"/>
                  </a:cubicBezTo>
                  <a:cubicBezTo>
                    <a:pt x="34" y="101"/>
                    <a:pt x="35" y="121"/>
                    <a:pt x="36" y="140"/>
                  </a:cubicBezTo>
                  <a:cubicBezTo>
                    <a:pt x="36" y="159"/>
                    <a:pt x="37" y="179"/>
                    <a:pt x="37" y="198"/>
                  </a:cubicBezTo>
                  <a:cubicBezTo>
                    <a:pt x="37" y="207"/>
                    <a:pt x="38" y="214"/>
                    <a:pt x="34" y="222"/>
                  </a:cubicBezTo>
                  <a:cubicBezTo>
                    <a:pt x="32" y="226"/>
                    <a:pt x="29" y="230"/>
                    <a:pt x="27" y="234"/>
                  </a:cubicBezTo>
                  <a:cubicBezTo>
                    <a:pt x="26" y="236"/>
                    <a:pt x="24" y="237"/>
                    <a:pt x="23" y="238"/>
                  </a:cubicBezTo>
                  <a:cubicBezTo>
                    <a:pt x="21" y="240"/>
                    <a:pt x="21" y="240"/>
                    <a:pt x="24" y="239"/>
                  </a:cubicBezTo>
                  <a:cubicBezTo>
                    <a:pt x="12" y="230"/>
                    <a:pt x="0" y="251"/>
                    <a:pt x="12" y="259"/>
                  </a:cubicBezTo>
                  <a:cubicBezTo>
                    <a:pt x="26" y="269"/>
                    <a:pt x="39" y="258"/>
                    <a:pt x="47" y="247"/>
                  </a:cubicBezTo>
                  <a:cubicBezTo>
                    <a:pt x="51" y="241"/>
                    <a:pt x="55" y="233"/>
                    <a:pt x="58" y="226"/>
                  </a:cubicBezTo>
                  <a:cubicBezTo>
                    <a:pt x="62" y="217"/>
                    <a:pt x="61" y="208"/>
                    <a:pt x="61" y="198"/>
                  </a:cubicBezTo>
                  <a:cubicBezTo>
                    <a:pt x="60" y="159"/>
                    <a:pt x="59" y="120"/>
                    <a:pt x="56" y="80"/>
                  </a:cubicBezTo>
                  <a:cubicBezTo>
                    <a:pt x="55" y="62"/>
                    <a:pt x="54" y="42"/>
                    <a:pt x="49" y="25"/>
                  </a:cubicBezTo>
                  <a:cubicBezTo>
                    <a:pt x="45" y="11"/>
                    <a:pt x="31" y="0"/>
                    <a:pt x="18" y="12"/>
                  </a:cubicBezTo>
                  <a:cubicBezTo>
                    <a:pt x="6" y="23"/>
                    <a:pt x="4" y="42"/>
                    <a:pt x="2" y="57"/>
                  </a:cubicBezTo>
                  <a:cubicBezTo>
                    <a:pt x="0" y="75"/>
                    <a:pt x="0" y="93"/>
                    <a:pt x="0" y="112"/>
                  </a:cubicBezTo>
                  <a:cubicBezTo>
                    <a:pt x="1" y="157"/>
                    <a:pt x="2" y="202"/>
                    <a:pt x="5" y="247"/>
                  </a:cubicBezTo>
                  <a:cubicBezTo>
                    <a:pt x="6" y="263"/>
                    <a:pt x="30" y="263"/>
                    <a:pt x="29" y="24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xmlns="" id="{61083282-8537-4C03-BA84-233FF54C4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450975"/>
              <a:ext cx="379412" cy="231775"/>
            </a:xfrm>
            <a:custGeom>
              <a:avLst/>
              <a:gdLst>
                <a:gd name="T0" fmla="*/ 265 w 306"/>
                <a:gd name="T1" fmla="*/ 7 h 188"/>
                <a:gd name="T2" fmla="*/ 9 w 306"/>
                <a:gd name="T3" fmla="*/ 152 h 188"/>
                <a:gd name="T4" fmla="*/ 12 w 306"/>
                <a:gd name="T5" fmla="*/ 174 h 188"/>
                <a:gd name="T6" fmla="*/ 109 w 306"/>
                <a:gd name="T7" fmla="*/ 159 h 188"/>
                <a:gd name="T8" fmla="*/ 208 w 306"/>
                <a:gd name="T9" fmla="*/ 111 h 188"/>
                <a:gd name="T10" fmla="*/ 258 w 306"/>
                <a:gd name="T11" fmla="*/ 90 h 188"/>
                <a:gd name="T12" fmla="*/ 300 w 306"/>
                <a:gd name="T13" fmla="*/ 65 h 188"/>
                <a:gd name="T14" fmla="*/ 305 w 306"/>
                <a:gd name="T15" fmla="*/ 45 h 188"/>
                <a:gd name="T16" fmla="*/ 300 w 306"/>
                <a:gd name="T17" fmla="*/ 25 h 188"/>
                <a:gd name="T18" fmla="*/ 293 w 306"/>
                <a:gd name="T19" fmla="*/ 6 h 188"/>
                <a:gd name="T20" fmla="*/ 273 w 306"/>
                <a:gd name="T21" fmla="*/ 4 h 188"/>
                <a:gd name="T22" fmla="*/ 285 w 306"/>
                <a:gd name="T23" fmla="*/ 24 h 188"/>
                <a:gd name="T24" fmla="*/ 276 w 306"/>
                <a:gd name="T25" fmla="*/ 26 h 188"/>
                <a:gd name="T26" fmla="*/ 276 w 306"/>
                <a:gd name="T27" fmla="*/ 29 h 188"/>
                <a:gd name="T28" fmla="*/ 278 w 306"/>
                <a:gd name="T29" fmla="*/ 37 h 188"/>
                <a:gd name="T30" fmla="*/ 281 w 306"/>
                <a:gd name="T31" fmla="*/ 52 h 188"/>
                <a:gd name="T32" fmla="*/ 266 w 306"/>
                <a:gd name="T33" fmla="*/ 60 h 188"/>
                <a:gd name="T34" fmla="*/ 247 w 306"/>
                <a:gd name="T35" fmla="*/ 69 h 188"/>
                <a:gd name="T36" fmla="*/ 168 w 306"/>
                <a:gd name="T37" fmla="*/ 102 h 188"/>
                <a:gd name="T38" fmla="*/ 96 w 306"/>
                <a:gd name="T39" fmla="*/ 139 h 188"/>
                <a:gd name="T40" fmla="*/ 19 w 306"/>
                <a:gd name="T41" fmla="*/ 151 h 188"/>
                <a:gd name="T42" fmla="*/ 21 w 306"/>
                <a:gd name="T43" fmla="*/ 173 h 188"/>
                <a:gd name="T44" fmla="*/ 277 w 306"/>
                <a:gd name="T45" fmla="*/ 28 h 188"/>
                <a:gd name="T46" fmla="*/ 265 w 306"/>
                <a:gd name="T47" fmla="*/ 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6" h="188">
                  <a:moveTo>
                    <a:pt x="265" y="7"/>
                  </a:moveTo>
                  <a:cubicBezTo>
                    <a:pt x="179" y="53"/>
                    <a:pt x="91" y="97"/>
                    <a:pt x="9" y="152"/>
                  </a:cubicBezTo>
                  <a:cubicBezTo>
                    <a:pt x="0" y="158"/>
                    <a:pt x="3" y="170"/>
                    <a:pt x="12" y="174"/>
                  </a:cubicBezTo>
                  <a:cubicBezTo>
                    <a:pt x="45" y="188"/>
                    <a:pt x="80" y="175"/>
                    <a:pt x="109" y="159"/>
                  </a:cubicBezTo>
                  <a:cubicBezTo>
                    <a:pt x="142" y="141"/>
                    <a:pt x="174" y="125"/>
                    <a:pt x="208" y="111"/>
                  </a:cubicBezTo>
                  <a:cubicBezTo>
                    <a:pt x="225" y="104"/>
                    <a:pt x="241" y="97"/>
                    <a:pt x="258" y="90"/>
                  </a:cubicBezTo>
                  <a:cubicBezTo>
                    <a:pt x="272" y="84"/>
                    <a:pt x="291" y="78"/>
                    <a:pt x="300" y="65"/>
                  </a:cubicBezTo>
                  <a:cubicBezTo>
                    <a:pt x="305" y="59"/>
                    <a:pt x="306" y="52"/>
                    <a:pt x="305" y="45"/>
                  </a:cubicBezTo>
                  <a:cubicBezTo>
                    <a:pt x="304" y="38"/>
                    <a:pt x="300" y="32"/>
                    <a:pt x="300" y="25"/>
                  </a:cubicBezTo>
                  <a:cubicBezTo>
                    <a:pt x="299" y="17"/>
                    <a:pt x="299" y="11"/>
                    <a:pt x="293" y="6"/>
                  </a:cubicBezTo>
                  <a:cubicBezTo>
                    <a:pt x="287" y="1"/>
                    <a:pt x="280" y="0"/>
                    <a:pt x="273" y="4"/>
                  </a:cubicBezTo>
                  <a:cubicBezTo>
                    <a:pt x="259" y="10"/>
                    <a:pt x="271" y="31"/>
                    <a:pt x="285" y="24"/>
                  </a:cubicBezTo>
                  <a:cubicBezTo>
                    <a:pt x="278" y="20"/>
                    <a:pt x="275" y="21"/>
                    <a:pt x="276" y="26"/>
                  </a:cubicBezTo>
                  <a:cubicBezTo>
                    <a:pt x="276" y="27"/>
                    <a:pt x="276" y="28"/>
                    <a:pt x="276" y="29"/>
                  </a:cubicBezTo>
                  <a:cubicBezTo>
                    <a:pt x="276" y="32"/>
                    <a:pt x="277" y="35"/>
                    <a:pt x="278" y="37"/>
                  </a:cubicBezTo>
                  <a:cubicBezTo>
                    <a:pt x="279" y="42"/>
                    <a:pt x="283" y="47"/>
                    <a:pt x="281" y="52"/>
                  </a:cubicBezTo>
                  <a:cubicBezTo>
                    <a:pt x="278" y="56"/>
                    <a:pt x="270" y="58"/>
                    <a:pt x="266" y="60"/>
                  </a:cubicBezTo>
                  <a:cubicBezTo>
                    <a:pt x="260" y="63"/>
                    <a:pt x="254" y="66"/>
                    <a:pt x="247" y="69"/>
                  </a:cubicBezTo>
                  <a:cubicBezTo>
                    <a:pt x="221" y="80"/>
                    <a:pt x="195" y="90"/>
                    <a:pt x="168" y="102"/>
                  </a:cubicBezTo>
                  <a:cubicBezTo>
                    <a:pt x="143" y="112"/>
                    <a:pt x="120" y="126"/>
                    <a:pt x="96" y="139"/>
                  </a:cubicBezTo>
                  <a:cubicBezTo>
                    <a:pt x="72" y="152"/>
                    <a:pt x="45" y="162"/>
                    <a:pt x="19" y="151"/>
                  </a:cubicBezTo>
                  <a:cubicBezTo>
                    <a:pt x="20" y="158"/>
                    <a:pt x="21" y="166"/>
                    <a:pt x="21" y="173"/>
                  </a:cubicBezTo>
                  <a:cubicBezTo>
                    <a:pt x="103" y="118"/>
                    <a:pt x="191" y="74"/>
                    <a:pt x="277" y="28"/>
                  </a:cubicBezTo>
                  <a:cubicBezTo>
                    <a:pt x="291" y="20"/>
                    <a:pt x="279" y="0"/>
                    <a:pt x="265" y="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xmlns="" id="{B7F0C65B-D84A-4821-A501-A37FE3232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995363"/>
              <a:ext cx="120650" cy="95250"/>
            </a:xfrm>
            <a:custGeom>
              <a:avLst/>
              <a:gdLst>
                <a:gd name="T0" fmla="*/ 14 w 98"/>
                <a:gd name="T1" fmla="*/ 28 h 76"/>
                <a:gd name="T2" fmla="*/ 69 w 98"/>
                <a:gd name="T3" fmla="*/ 66 h 76"/>
                <a:gd name="T4" fmla="*/ 86 w 98"/>
                <a:gd name="T5" fmla="*/ 49 h 76"/>
                <a:gd name="T6" fmla="*/ 26 w 98"/>
                <a:gd name="T7" fmla="*/ 8 h 76"/>
                <a:gd name="T8" fmla="*/ 14 w 98"/>
                <a:gd name="T9" fmla="*/ 2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14" y="28"/>
                  </a:moveTo>
                  <a:cubicBezTo>
                    <a:pt x="33" y="39"/>
                    <a:pt x="51" y="52"/>
                    <a:pt x="69" y="66"/>
                  </a:cubicBezTo>
                  <a:cubicBezTo>
                    <a:pt x="81" y="76"/>
                    <a:pt x="98" y="59"/>
                    <a:pt x="86" y="49"/>
                  </a:cubicBezTo>
                  <a:cubicBezTo>
                    <a:pt x="67" y="34"/>
                    <a:pt x="47" y="20"/>
                    <a:pt x="26" y="8"/>
                  </a:cubicBezTo>
                  <a:cubicBezTo>
                    <a:pt x="12" y="0"/>
                    <a:pt x="0" y="21"/>
                    <a:pt x="14" y="2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50">
              <a:extLst>
                <a:ext uri="{FF2B5EF4-FFF2-40B4-BE49-F238E27FC236}">
                  <a16:creationId xmlns:a16="http://schemas.microsoft.com/office/drawing/2014/main" xmlns="" id="{A2137C32-5EA5-4304-AF8E-C05645BC7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501" y="881063"/>
              <a:ext cx="74612" cy="112713"/>
            </a:xfrm>
            <a:custGeom>
              <a:avLst/>
              <a:gdLst>
                <a:gd name="T0" fmla="*/ 8 w 61"/>
                <a:gd name="T1" fmla="*/ 26 h 91"/>
                <a:gd name="T2" fmla="*/ 35 w 61"/>
                <a:gd name="T3" fmla="*/ 76 h 91"/>
                <a:gd name="T4" fmla="*/ 58 w 61"/>
                <a:gd name="T5" fmla="*/ 69 h 91"/>
                <a:gd name="T6" fmla="*/ 28 w 61"/>
                <a:gd name="T7" fmla="*/ 14 h 91"/>
                <a:gd name="T8" fmla="*/ 8 w 61"/>
                <a:gd name="T9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1">
                  <a:moveTo>
                    <a:pt x="8" y="26"/>
                  </a:moveTo>
                  <a:cubicBezTo>
                    <a:pt x="17" y="41"/>
                    <a:pt x="32" y="57"/>
                    <a:pt x="35" y="76"/>
                  </a:cubicBezTo>
                  <a:cubicBezTo>
                    <a:pt x="38" y="91"/>
                    <a:pt x="61" y="84"/>
                    <a:pt x="58" y="69"/>
                  </a:cubicBezTo>
                  <a:cubicBezTo>
                    <a:pt x="55" y="49"/>
                    <a:pt x="39" y="31"/>
                    <a:pt x="28" y="14"/>
                  </a:cubicBezTo>
                  <a:cubicBezTo>
                    <a:pt x="20" y="0"/>
                    <a:pt x="0" y="12"/>
                    <a:pt x="8" y="2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51">
              <a:extLst>
                <a:ext uri="{FF2B5EF4-FFF2-40B4-BE49-F238E27FC236}">
                  <a16:creationId xmlns:a16="http://schemas.microsoft.com/office/drawing/2014/main" xmlns="" id="{7ED1138C-A852-45D3-95B5-40173A7A7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738" y="887413"/>
              <a:ext cx="57150" cy="96838"/>
            </a:xfrm>
            <a:custGeom>
              <a:avLst/>
              <a:gdLst>
                <a:gd name="T0" fmla="*/ 30 w 46"/>
                <a:gd name="T1" fmla="*/ 66 h 79"/>
                <a:gd name="T2" fmla="*/ 41 w 46"/>
                <a:gd name="T3" fmla="*/ 42 h 79"/>
                <a:gd name="T4" fmla="*/ 46 w 46"/>
                <a:gd name="T5" fmla="*/ 15 h 79"/>
                <a:gd name="T6" fmla="*/ 22 w 46"/>
                <a:gd name="T7" fmla="*/ 15 h 79"/>
                <a:gd name="T8" fmla="*/ 18 w 46"/>
                <a:gd name="T9" fmla="*/ 35 h 79"/>
                <a:gd name="T10" fmla="*/ 10 w 46"/>
                <a:gd name="T11" fmla="*/ 54 h 79"/>
                <a:gd name="T12" fmla="*/ 30 w 46"/>
                <a:gd name="T13" fmla="*/ 6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9">
                  <a:moveTo>
                    <a:pt x="30" y="66"/>
                  </a:moveTo>
                  <a:cubicBezTo>
                    <a:pt x="36" y="60"/>
                    <a:pt x="38" y="50"/>
                    <a:pt x="41" y="42"/>
                  </a:cubicBezTo>
                  <a:cubicBezTo>
                    <a:pt x="43" y="33"/>
                    <a:pt x="46" y="24"/>
                    <a:pt x="46" y="15"/>
                  </a:cubicBezTo>
                  <a:cubicBezTo>
                    <a:pt x="45" y="0"/>
                    <a:pt x="21" y="0"/>
                    <a:pt x="22" y="15"/>
                  </a:cubicBezTo>
                  <a:cubicBezTo>
                    <a:pt x="22" y="22"/>
                    <a:pt x="20" y="29"/>
                    <a:pt x="18" y="35"/>
                  </a:cubicBezTo>
                  <a:cubicBezTo>
                    <a:pt x="16" y="42"/>
                    <a:pt x="14" y="49"/>
                    <a:pt x="10" y="54"/>
                  </a:cubicBezTo>
                  <a:cubicBezTo>
                    <a:pt x="0" y="67"/>
                    <a:pt x="21" y="79"/>
                    <a:pt x="30" y="6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52">
              <a:extLst>
                <a:ext uri="{FF2B5EF4-FFF2-40B4-BE49-F238E27FC236}">
                  <a16:creationId xmlns:a16="http://schemas.microsoft.com/office/drawing/2014/main" xmlns="" id="{93AE03D1-C539-48A8-97FD-2ACB16788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325" y="995363"/>
              <a:ext cx="90487" cy="88900"/>
            </a:xfrm>
            <a:custGeom>
              <a:avLst/>
              <a:gdLst>
                <a:gd name="T0" fmla="*/ 21 w 73"/>
                <a:gd name="T1" fmla="*/ 67 h 72"/>
                <a:gd name="T2" fmla="*/ 61 w 73"/>
                <a:gd name="T3" fmla="*/ 27 h 72"/>
                <a:gd name="T4" fmla="*/ 44 w 73"/>
                <a:gd name="T5" fmla="*/ 10 h 72"/>
                <a:gd name="T6" fmla="*/ 4 w 73"/>
                <a:gd name="T7" fmla="*/ 50 h 72"/>
                <a:gd name="T8" fmla="*/ 4 w 73"/>
                <a:gd name="T9" fmla="*/ 67 h 72"/>
                <a:gd name="T10" fmla="*/ 21 w 73"/>
                <a:gd name="T11" fmla="*/ 6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72">
                  <a:moveTo>
                    <a:pt x="21" y="67"/>
                  </a:moveTo>
                  <a:cubicBezTo>
                    <a:pt x="33" y="53"/>
                    <a:pt x="46" y="39"/>
                    <a:pt x="61" y="27"/>
                  </a:cubicBezTo>
                  <a:cubicBezTo>
                    <a:pt x="73" y="17"/>
                    <a:pt x="56" y="0"/>
                    <a:pt x="44" y="10"/>
                  </a:cubicBezTo>
                  <a:cubicBezTo>
                    <a:pt x="29" y="22"/>
                    <a:pt x="16" y="36"/>
                    <a:pt x="4" y="50"/>
                  </a:cubicBezTo>
                  <a:cubicBezTo>
                    <a:pt x="0" y="55"/>
                    <a:pt x="0" y="62"/>
                    <a:pt x="4" y="67"/>
                  </a:cubicBezTo>
                  <a:cubicBezTo>
                    <a:pt x="9" y="72"/>
                    <a:pt x="17" y="72"/>
                    <a:pt x="21" y="6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53">
              <a:extLst>
                <a:ext uri="{FF2B5EF4-FFF2-40B4-BE49-F238E27FC236}">
                  <a16:creationId xmlns:a16="http://schemas.microsoft.com/office/drawing/2014/main" xmlns="" id="{B44F2FDD-0DB3-42FF-A9CD-727917CC7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6325" y="1243013"/>
              <a:ext cx="120650" cy="66675"/>
            </a:xfrm>
            <a:custGeom>
              <a:avLst/>
              <a:gdLst>
                <a:gd name="T0" fmla="*/ 15 w 98"/>
                <a:gd name="T1" fmla="*/ 54 h 54"/>
                <a:gd name="T2" fmla="*/ 86 w 98"/>
                <a:gd name="T3" fmla="*/ 30 h 54"/>
                <a:gd name="T4" fmla="*/ 74 w 98"/>
                <a:gd name="T5" fmla="*/ 9 h 54"/>
                <a:gd name="T6" fmla="*/ 15 w 98"/>
                <a:gd name="T7" fmla="*/ 30 h 54"/>
                <a:gd name="T8" fmla="*/ 15 w 9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4">
                  <a:moveTo>
                    <a:pt x="15" y="54"/>
                  </a:moveTo>
                  <a:cubicBezTo>
                    <a:pt x="41" y="53"/>
                    <a:pt x="65" y="45"/>
                    <a:pt x="86" y="30"/>
                  </a:cubicBezTo>
                  <a:cubicBezTo>
                    <a:pt x="98" y="21"/>
                    <a:pt x="86" y="0"/>
                    <a:pt x="74" y="9"/>
                  </a:cubicBezTo>
                  <a:cubicBezTo>
                    <a:pt x="57" y="22"/>
                    <a:pt x="37" y="29"/>
                    <a:pt x="15" y="30"/>
                  </a:cubicBezTo>
                  <a:cubicBezTo>
                    <a:pt x="0" y="30"/>
                    <a:pt x="0" y="54"/>
                    <a:pt x="15" y="5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54">
              <a:extLst>
                <a:ext uri="{FF2B5EF4-FFF2-40B4-BE49-F238E27FC236}">
                  <a16:creationId xmlns:a16="http://schemas.microsoft.com/office/drawing/2014/main" xmlns="" id="{AFD9A72E-59CF-4DAF-93FD-7D2C51F87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413" y="1546225"/>
              <a:ext cx="66675" cy="66675"/>
            </a:xfrm>
            <a:custGeom>
              <a:avLst/>
              <a:gdLst>
                <a:gd name="T0" fmla="*/ 2 w 54"/>
                <a:gd name="T1" fmla="*/ 17 h 54"/>
                <a:gd name="T2" fmla="*/ 35 w 54"/>
                <a:gd name="T3" fmla="*/ 52 h 54"/>
                <a:gd name="T4" fmla="*/ 51 w 54"/>
                <a:gd name="T5" fmla="*/ 47 h 54"/>
                <a:gd name="T6" fmla="*/ 47 w 54"/>
                <a:gd name="T7" fmla="*/ 31 h 54"/>
                <a:gd name="T8" fmla="*/ 25 w 54"/>
                <a:gd name="T9" fmla="*/ 11 h 54"/>
                <a:gd name="T10" fmla="*/ 11 w 54"/>
                <a:gd name="T11" fmla="*/ 2 h 54"/>
                <a:gd name="T12" fmla="*/ 2 w 54"/>
                <a:gd name="T13" fmla="*/ 1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54">
                  <a:moveTo>
                    <a:pt x="2" y="17"/>
                  </a:moveTo>
                  <a:cubicBezTo>
                    <a:pt x="9" y="32"/>
                    <a:pt x="19" y="45"/>
                    <a:pt x="35" y="52"/>
                  </a:cubicBezTo>
                  <a:cubicBezTo>
                    <a:pt x="40" y="54"/>
                    <a:pt x="47" y="53"/>
                    <a:pt x="51" y="47"/>
                  </a:cubicBezTo>
                  <a:cubicBezTo>
                    <a:pt x="54" y="42"/>
                    <a:pt x="53" y="34"/>
                    <a:pt x="47" y="31"/>
                  </a:cubicBezTo>
                  <a:cubicBezTo>
                    <a:pt x="37" y="27"/>
                    <a:pt x="29" y="20"/>
                    <a:pt x="25" y="11"/>
                  </a:cubicBezTo>
                  <a:cubicBezTo>
                    <a:pt x="23" y="5"/>
                    <a:pt x="17" y="0"/>
                    <a:pt x="11" y="2"/>
                  </a:cubicBezTo>
                  <a:cubicBezTo>
                    <a:pt x="5" y="4"/>
                    <a:pt x="0" y="11"/>
                    <a:pt x="2" y="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55">
              <a:extLst>
                <a:ext uri="{FF2B5EF4-FFF2-40B4-BE49-F238E27FC236}">
                  <a16:creationId xmlns:a16="http://schemas.microsoft.com/office/drawing/2014/main" xmlns="" id="{8E14C450-E586-41A3-AA8A-F7334ED77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1550" y="1724025"/>
              <a:ext cx="114300" cy="103188"/>
            </a:xfrm>
            <a:custGeom>
              <a:avLst/>
              <a:gdLst>
                <a:gd name="T0" fmla="*/ 9 w 92"/>
                <a:gd name="T1" fmla="*/ 25 h 84"/>
                <a:gd name="T2" fmla="*/ 66 w 92"/>
                <a:gd name="T3" fmla="*/ 76 h 84"/>
                <a:gd name="T4" fmla="*/ 78 w 92"/>
                <a:gd name="T5" fmla="*/ 56 h 84"/>
                <a:gd name="T6" fmla="*/ 30 w 92"/>
                <a:gd name="T7" fmla="*/ 12 h 84"/>
                <a:gd name="T8" fmla="*/ 9 w 92"/>
                <a:gd name="T9" fmla="*/ 2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4">
                  <a:moveTo>
                    <a:pt x="9" y="25"/>
                  </a:moveTo>
                  <a:cubicBezTo>
                    <a:pt x="24" y="46"/>
                    <a:pt x="43" y="64"/>
                    <a:pt x="66" y="76"/>
                  </a:cubicBezTo>
                  <a:cubicBezTo>
                    <a:pt x="80" y="84"/>
                    <a:pt x="92" y="63"/>
                    <a:pt x="78" y="56"/>
                  </a:cubicBezTo>
                  <a:cubicBezTo>
                    <a:pt x="59" y="45"/>
                    <a:pt x="42" y="31"/>
                    <a:pt x="30" y="12"/>
                  </a:cubicBezTo>
                  <a:cubicBezTo>
                    <a:pt x="21" y="0"/>
                    <a:pt x="0" y="12"/>
                    <a:pt x="9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56">
              <a:extLst>
                <a:ext uri="{FF2B5EF4-FFF2-40B4-BE49-F238E27FC236}">
                  <a16:creationId xmlns:a16="http://schemas.microsoft.com/office/drawing/2014/main" xmlns="" id="{8AB68BFB-F430-4810-8282-31C97CB7F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6125" y="1824038"/>
              <a:ext cx="34925" cy="120650"/>
            </a:xfrm>
            <a:custGeom>
              <a:avLst/>
              <a:gdLst>
                <a:gd name="T0" fmla="*/ 4 w 29"/>
                <a:gd name="T1" fmla="*/ 15 h 97"/>
                <a:gd name="T2" fmla="*/ 1 w 29"/>
                <a:gd name="T3" fmla="*/ 82 h 97"/>
                <a:gd name="T4" fmla="*/ 25 w 29"/>
                <a:gd name="T5" fmla="*/ 82 h 97"/>
                <a:gd name="T6" fmla="*/ 28 w 29"/>
                <a:gd name="T7" fmla="*/ 15 h 97"/>
                <a:gd name="T8" fmla="*/ 4 w 29"/>
                <a:gd name="T9" fmla="*/ 1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7">
                  <a:moveTo>
                    <a:pt x="4" y="15"/>
                  </a:moveTo>
                  <a:cubicBezTo>
                    <a:pt x="3" y="37"/>
                    <a:pt x="2" y="59"/>
                    <a:pt x="1" y="82"/>
                  </a:cubicBezTo>
                  <a:cubicBezTo>
                    <a:pt x="0" y="97"/>
                    <a:pt x="24" y="97"/>
                    <a:pt x="25" y="82"/>
                  </a:cubicBezTo>
                  <a:cubicBezTo>
                    <a:pt x="26" y="59"/>
                    <a:pt x="27" y="37"/>
                    <a:pt x="28" y="15"/>
                  </a:cubicBezTo>
                  <a:cubicBezTo>
                    <a:pt x="29" y="0"/>
                    <a:pt x="5" y="0"/>
                    <a:pt x="4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57">
              <a:extLst>
                <a:ext uri="{FF2B5EF4-FFF2-40B4-BE49-F238E27FC236}">
                  <a16:creationId xmlns:a16="http://schemas.microsoft.com/office/drawing/2014/main" xmlns="" id="{E1A64BC1-E512-4F1B-AEE9-272A3ED86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1779588"/>
              <a:ext cx="74612" cy="111125"/>
            </a:xfrm>
            <a:custGeom>
              <a:avLst/>
              <a:gdLst>
                <a:gd name="T0" fmla="*/ 29 w 60"/>
                <a:gd name="T1" fmla="*/ 77 h 90"/>
                <a:gd name="T2" fmla="*/ 56 w 60"/>
                <a:gd name="T3" fmla="*/ 22 h 90"/>
                <a:gd name="T4" fmla="*/ 32 w 60"/>
                <a:gd name="T5" fmla="*/ 15 h 90"/>
                <a:gd name="T6" fmla="*/ 8 w 60"/>
                <a:gd name="T7" fmla="*/ 65 h 90"/>
                <a:gd name="T8" fmla="*/ 29 w 60"/>
                <a:gd name="T9" fmla="*/ 7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90">
                  <a:moveTo>
                    <a:pt x="29" y="77"/>
                  </a:moveTo>
                  <a:cubicBezTo>
                    <a:pt x="41" y="61"/>
                    <a:pt x="50" y="42"/>
                    <a:pt x="56" y="22"/>
                  </a:cubicBezTo>
                  <a:cubicBezTo>
                    <a:pt x="60" y="7"/>
                    <a:pt x="36" y="0"/>
                    <a:pt x="32" y="15"/>
                  </a:cubicBezTo>
                  <a:cubicBezTo>
                    <a:pt x="27" y="34"/>
                    <a:pt x="19" y="50"/>
                    <a:pt x="8" y="65"/>
                  </a:cubicBezTo>
                  <a:cubicBezTo>
                    <a:pt x="0" y="78"/>
                    <a:pt x="20" y="90"/>
                    <a:pt x="29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58">
              <a:extLst>
                <a:ext uri="{FF2B5EF4-FFF2-40B4-BE49-F238E27FC236}">
                  <a16:creationId xmlns:a16="http://schemas.microsoft.com/office/drawing/2014/main" xmlns="" id="{8B629B72-1CE4-4F38-8DED-37113D40E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670050"/>
              <a:ext cx="123825" cy="106363"/>
            </a:xfrm>
            <a:custGeom>
              <a:avLst/>
              <a:gdLst>
                <a:gd name="T0" fmla="*/ 24 w 100"/>
                <a:gd name="T1" fmla="*/ 77 h 86"/>
                <a:gd name="T2" fmla="*/ 88 w 100"/>
                <a:gd name="T3" fmla="*/ 30 h 86"/>
                <a:gd name="T4" fmla="*/ 75 w 100"/>
                <a:gd name="T5" fmla="*/ 9 h 86"/>
                <a:gd name="T6" fmla="*/ 12 w 100"/>
                <a:gd name="T7" fmla="*/ 56 h 86"/>
                <a:gd name="T8" fmla="*/ 24 w 100"/>
                <a:gd name="T9" fmla="*/ 7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86">
                  <a:moveTo>
                    <a:pt x="24" y="77"/>
                  </a:moveTo>
                  <a:cubicBezTo>
                    <a:pt x="45" y="61"/>
                    <a:pt x="66" y="45"/>
                    <a:pt x="88" y="30"/>
                  </a:cubicBezTo>
                  <a:cubicBezTo>
                    <a:pt x="100" y="21"/>
                    <a:pt x="88" y="0"/>
                    <a:pt x="75" y="9"/>
                  </a:cubicBezTo>
                  <a:cubicBezTo>
                    <a:pt x="54" y="25"/>
                    <a:pt x="33" y="40"/>
                    <a:pt x="12" y="56"/>
                  </a:cubicBezTo>
                  <a:cubicBezTo>
                    <a:pt x="0" y="65"/>
                    <a:pt x="12" y="86"/>
                    <a:pt x="24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59">
              <a:extLst>
                <a:ext uri="{FF2B5EF4-FFF2-40B4-BE49-F238E27FC236}">
                  <a16:creationId xmlns:a16="http://schemas.microsoft.com/office/drawing/2014/main" xmlns="" id="{615CA931-F079-4496-BA88-B35A0BD3C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26" y="1438275"/>
              <a:ext cx="127000" cy="66675"/>
            </a:xfrm>
            <a:custGeom>
              <a:avLst/>
              <a:gdLst>
                <a:gd name="T0" fmla="*/ 21 w 102"/>
                <a:gd name="T1" fmla="*/ 49 h 54"/>
                <a:gd name="T2" fmla="*/ 87 w 102"/>
                <a:gd name="T3" fmla="*/ 28 h 54"/>
                <a:gd name="T4" fmla="*/ 81 w 102"/>
                <a:gd name="T5" fmla="*/ 5 h 54"/>
                <a:gd name="T6" fmla="*/ 15 w 102"/>
                <a:gd name="T7" fmla="*/ 26 h 54"/>
                <a:gd name="T8" fmla="*/ 21 w 102"/>
                <a:gd name="T9" fmla="*/ 4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4">
                  <a:moveTo>
                    <a:pt x="21" y="49"/>
                  </a:moveTo>
                  <a:cubicBezTo>
                    <a:pt x="43" y="42"/>
                    <a:pt x="65" y="35"/>
                    <a:pt x="87" y="28"/>
                  </a:cubicBezTo>
                  <a:cubicBezTo>
                    <a:pt x="102" y="23"/>
                    <a:pt x="95" y="0"/>
                    <a:pt x="81" y="5"/>
                  </a:cubicBezTo>
                  <a:cubicBezTo>
                    <a:pt x="59" y="12"/>
                    <a:pt x="37" y="19"/>
                    <a:pt x="15" y="26"/>
                  </a:cubicBezTo>
                  <a:cubicBezTo>
                    <a:pt x="0" y="31"/>
                    <a:pt x="6" y="54"/>
                    <a:pt x="21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0">
              <a:extLst>
                <a:ext uri="{FF2B5EF4-FFF2-40B4-BE49-F238E27FC236}">
                  <a16:creationId xmlns:a16="http://schemas.microsoft.com/office/drawing/2014/main" xmlns="" id="{3BE944B1-5317-4EEB-B9DB-5F9C3F6CF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851" y="1220788"/>
              <a:ext cx="139700" cy="60325"/>
            </a:xfrm>
            <a:custGeom>
              <a:avLst/>
              <a:gdLst>
                <a:gd name="T0" fmla="*/ 14 w 113"/>
                <a:gd name="T1" fmla="*/ 29 h 49"/>
                <a:gd name="T2" fmla="*/ 98 w 113"/>
                <a:gd name="T3" fmla="*/ 48 h 49"/>
                <a:gd name="T4" fmla="*/ 98 w 113"/>
                <a:gd name="T5" fmla="*/ 24 h 49"/>
                <a:gd name="T6" fmla="*/ 20 w 113"/>
                <a:gd name="T7" fmla="*/ 5 h 49"/>
                <a:gd name="T8" fmla="*/ 14 w 113"/>
                <a:gd name="T9" fmla="*/ 2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49">
                  <a:moveTo>
                    <a:pt x="14" y="29"/>
                  </a:moveTo>
                  <a:cubicBezTo>
                    <a:pt x="41" y="39"/>
                    <a:pt x="69" y="45"/>
                    <a:pt x="98" y="48"/>
                  </a:cubicBezTo>
                  <a:cubicBezTo>
                    <a:pt x="113" y="49"/>
                    <a:pt x="113" y="25"/>
                    <a:pt x="98" y="24"/>
                  </a:cubicBezTo>
                  <a:cubicBezTo>
                    <a:pt x="71" y="21"/>
                    <a:pt x="45" y="15"/>
                    <a:pt x="20" y="5"/>
                  </a:cubicBezTo>
                  <a:cubicBezTo>
                    <a:pt x="6" y="0"/>
                    <a:pt x="0" y="23"/>
                    <a:pt x="14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1">
              <a:extLst>
                <a:ext uri="{FF2B5EF4-FFF2-40B4-BE49-F238E27FC236}">
                  <a16:creationId xmlns:a16="http://schemas.microsoft.com/office/drawing/2014/main" xmlns="" id="{4933107A-8256-4E5E-8843-37D00BC49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1" y="460375"/>
              <a:ext cx="290512" cy="223838"/>
            </a:xfrm>
            <a:custGeom>
              <a:avLst/>
              <a:gdLst>
                <a:gd name="T0" fmla="*/ 54 w 234"/>
                <a:gd name="T1" fmla="*/ 151 h 180"/>
                <a:gd name="T2" fmla="*/ 38 w 234"/>
                <a:gd name="T3" fmla="*/ 66 h 180"/>
                <a:gd name="T4" fmla="*/ 65 w 234"/>
                <a:gd name="T5" fmla="*/ 33 h 180"/>
                <a:gd name="T6" fmla="*/ 119 w 234"/>
                <a:gd name="T7" fmla="*/ 26 h 180"/>
                <a:gd name="T8" fmla="*/ 192 w 234"/>
                <a:gd name="T9" fmla="*/ 44 h 180"/>
                <a:gd name="T10" fmla="*/ 161 w 234"/>
                <a:gd name="T11" fmla="*/ 114 h 180"/>
                <a:gd name="T12" fmla="*/ 111 w 234"/>
                <a:gd name="T13" fmla="*/ 135 h 180"/>
                <a:gd name="T14" fmla="*/ 86 w 234"/>
                <a:gd name="T15" fmla="*/ 140 h 180"/>
                <a:gd name="T16" fmla="*/ 61 w 234"/>
                <a:gd name="T17" fmla="*/ 147 h 180"/>
                <a:gd name="T18" fmla="*/ 73 w 234"/>
                <a:gd name="T19" fmla="*/ 168 h 180"/>
                <a:gd name="T20" fmla="*/ 98 w 234"/>
                <a:gd name="T21" fmla="*/ 163 h 180"/>
                <a:gd name="T22" fmla="*/ 130 w 234"/>
                <a:gd name="T23" fmla="*/ 154 h 180"/>
                <a:gd name="T24" fmla="*/ 184 w 234"/>
                <a:gd name="T25" fmla="*/ 128 h 180"/>
                <a:gd name="T26" fmla="*/ 213 w 234"/>
                <a:gd name="T27" fmla="*/ 33 h 180"/>
                <a:gd name="T28" fmla="*/ 119 w 234"/>
                <a:gd name="T29" fmla="*/ 2 h 180"/>
                <a:gd name="T30" fmla="*/ 56 w 234"/>
                <a:gd name="T31" fmla="*/ 11 h 180"/>
                <a:gd name="T32" fmla="*/ 18 w 234"/>
                <a:gd name="T33" fmla="*/ 52 h 180"/>
                <a:gd name="T34" fmla="*/ 41 w 234"/>
                <a:gd name="T35" fmla="*/ 171 h 180"/>
                <a:gd name="T36" fmla="*/ 54 w 234"/>
                <a:gd name="T37" fmla="*/ 15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4" h="180">
                  <a:moveTo>
                    <a:pt x="54" y="151"/>
                  </a:moveTo>
                  <a:cubicBezTo>
                    <a:pt x="25" y="132"/>
                    <a:pt x="26" y="94"/>
                    <a:pt x="38" y="66"/>
                  </a:cubicBezTo>
                  <a:cubicBezTo>
                    <a:pt x="43" y="53"/>
                    <a:pt x="52" y="39"/>
                    <a:pt x="65" y="33"/>
                  </a:cubicBezTo>
                  <a:cubicBezTo>
                    <a:pt x="81" y="25"/>
                    <a:pt x="102" y="26"/>
                    <a:pt x="119" y="26"/>
                  </a:cubicBezTo>
                  <a:cubicBezTo>
                    <a:pt x="142" y="25"/>
                    <a:pt x="177" y="23"/>
                    <a:pt x="192" y="44"/>
                  </a:cubicBezTo>
                  <a:cubicBezTo>
                    <a:pt x="211" y="71"/>
                    <a:pt x="183" y="102"/>
                    <a:pt x="161" y="114"/>
                  </a:cubicBezTo>
                  <a:cubicBezTo>
                    <a:pt x="145" y="123"/>
                    <a:pt x="128" y="129"/>
                    <a:pt x="111" y="135"/>
                  </a:cubicBezTo>
                  <a:cubicBezTo>
                    <a:pt x="103" y="138"/>
                    <a:pt x="95" y="140"/>
                    <a:pt x="86" y="140"/>
                  </a:cubicBezTo>
                  <a:cubicBezTo>
                    <a:pt x="77" y="141"/>
                    <a:pt x="68" y="142"/>
                    <a:pt x="61" y="147"/>
                  </a:cubicBezTo>
                  <a:cubicBezTo>
                    <a:pt x="48" y="155"/>
                    <a:pt x="60" y="176"/>
                    <a:pt x="73" y="168"/>
                  </a:cubicBezTo>
                  <a:cubicBezTo>
                    <a:pt x="80" y="163"/>
                    <a:pt x="90" y="164"/>
                    <a:pt x="98" y="163"/>
                  </a:cubicBezTo>
                  <a:cubicBezTo>
                    <a:pt x="109" y="162"/>
                    <a:pt x="119" y="158"/>
                    <a:pt x="130" y="154"/>
                  </a:cubicBezTo>
                  <a:cubicBezTo>
                    <a:pt x="148" y="147"/>
                    <a:pt x="168" y="140"/>
                    <a:pt x="184" y="128"/>
                  </a:cubicBezTo>
                  <a:cubicBezTo>
                    <a:pt x="213" y="108"/>
                    <a:pt x="234" y="67"/>
                    <a:pt x="213" y="33"/>
                  </a:cubicBezTo>
                  <a:cubicBezTo>
                    <a:pt x="194" y="2"/>
                    <a:pt x="152" y="0"/>
                    <a:pt x="119" y="2"/>
                  </a:cubicBezTo>
                  <a:cubicBezTo>
                    <a:pt x="98" y="2"/>
                    <a:pt x="75" y="2"/>
                    <a:pt x="56" y="11"/>
                  </a:cubicBezTo>
                  <a:cubicBezTo>
                    <a:pt x="38" y="18"/>
                    <a:pt x="26" y="34"/>
                    <a:pt x="18" y="52"/>
                  </a:cubicBezTo>
                  <a:cubicBezTo>
                    <a:pt x="0" y="92"/>
                    <a:pt x="0" y="145"/>
                    <a:pt x="41" y="171"/>
                  </a:cubicBezTo>
                  <a:cubicBezTo>
                    <a:pt x="55" y="180"/>
                    <a:pt x="67" y="159"/>
                    <a:pt x="54" y="15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62">
              <a:extLst>
                <a:ext uri="{FF2B5EF4-FFF2-40B4-BE49-F238E27FC236}">
                  <a16:creationId xmlns:a16="http://schemas.microsoft.com/office/drawing/2014/main" xmlns="" id="{6E519B10-3819-4B9C-A5E7-40968EA07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8" y="633413"/>
              <a:ext cx="298450" cy="361950"/>
            </a:xfrm>
            <a:custGeom>
              <a:avLst/>
              <a:gdLst>
                <a:gd name="T0" fmla="*/ 61 w 242"/>
                <a:gd name="T1" fmla="*/ 190 h 293"/>
                <a:gd name="T2" fmla="*/ 32 w 242"/>
                <a:gd name="T3" fmla="*/ 63 h 293"/>
                <a:gd name="T4" fmla="*/ 73 w 242"/>
                <a:gd name="T5" fmla="*/ 26 h 293"/>
                <a:gd name="T6" fmla="*/ 139 w 242"/>
                <a:gd name="T7" fmla="*/ 47 h 293"/>
                <a:gd name="T8" fmla="*/ 191 w 242"/>
                <a:gd name="T9" fmla="*/ 92 h 293"/>
                <a:gd name="T10" fmla="*/ 216 w 242"/>
                <a:gd name="T11" fmla="*/ 150 h 293"/>
                <a:gd name="T12" fmla="*/ 217 w 242"/>
                <a:gd name="T13" fmla="*/ 218 h 293"/>
                <a:gd name="T14" fmla="*/ 191 w 242"/>
                <a:gd name="T15" fmla="*/ 264 h 293"/>
                <a:gd name="T16" fmla="*/ 84 w 242"/>
                <a:gd name="T17" fmla="*/ 218 h 293"/>
                <a:gd name="T18" fmla="*/ 61 w 242"/>
                <a:gd name="T19" fmla="*/ 225 h 293"/>
                <a:gd name="T20" fmla="*/ 178 w 242"/>
                <a:gd name="T21" fmla="*/ 290 h 293"/>
                <a:gd name="T22" fmla="*/ 235 w 242"/>
                <a:gd name="T23" fmla="*/ 255 h 293"/>
                <a:gd name="T24" fmla="*/ 241 w 242"/>
                <a:gd name="T25" fmla="*/ 215 h 293"/>
                <a:gd name="T26" fmla="*/ 242 w 242"/>
                <a:gd name="T27" fmla="*/ 173 h 293"/>
                <a:gd name="T28" fmla="*/ 223 w 242"/>
                <a:gd name="T29" fmla="*/ 96 h 293"/>
                <a:gd name="T30" fmla="*/ 163 w 242"/>
                <a:gd name="T31" fmla="*/ 36 h 293"/>
                <a:gd name="T32" fmla="*/ 87 w 242"/>
                <a:gd name="T33" fmla="*/ 1 h 293"/>
                <a:gd name="T34" fmla="*/ 21 w 242"/>
                <a:gd name="T35" fmla="*/ 35 h 293"/>
                <a:gd name="T36" fmla="*/ 4 w 242"/>
                <a:gd name="T37" fmla="*/ 125 h 293"/>
                <a:gd name="T38" fmla="*/ 44 w 242"/>
                <a:gd name="T39" fmla="*/ 207 h 293"/>
                <a:gd name="T40" fmla="*/ 61 w 242"/>
                <a:gd name="T41" fmla="*/ 19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" h="293">
                  <a:moveTo>
                    <a:pt x="61" y="190"/>
                  </a:moveTo>
                  <a:cubicBezTo>
                    <a:pt x="29" y="161"/>
                    <a:pt x="16" y="103"/>
                    <a:pt x="32" y="63"/>
                  </a:cubicBezTo>
                  <a:cubicBezTo>
                    <a:pt x="40" y="45"/>
                    <a:pt x="54" y="30"/>
                    <a:pt x="73" y="26"/>
                  </a:cubicBezTo>
                  <a:cubicBezTo>
                    <a:pt x="97" y="21"/>
                    <a:pt x="120" y="34"/>
                    <a:pt x="139" y="47"/>
                  </a:cubicBezTo>
                  <a:cubicBezTo>
                    <a:pt x="157" y="60"/>
                    <a:pt x="176" y="75"/>
                    <a:pt x="191" y="92"/>
                  </a:cubicBezTo>
                  <a:cubicBezTo>
                    <a:pt x="205" y="108"/>
                    <a:pt x="212" y="129"/>
                    <a:pt x="216" y="150"/>
                  </a:cubicBezTo>
                  <a:cubicBezTo>
                    <a:pt x="219" y="173"/>
                    <a:pt x="218" y="196"/>
                    <a:pt x="217" y="218"/>
                  </a:cubicBezTo>
                  <a:cubicBezTo>
                    <a:pt x="215" y="239"/>
                    <a:pt x="214" y="258"/>
                    <a:pt x="191" y="264"/>
                  </a:cubicBezTo>
                  <a:cubicBezTo>
                    <a:pt x="154" y="274"/>
                    <a:pt x="99" y="257"/>
                    <a:pt x="84" y="218"/>
                  </a:cubicBezTo>
                  <a:cubicBezTo>
                    <a:pt x="78" y="204"/>
                    <a:pt x="55" y="210"/>
                    <a:pt x="61" y="225"/>
                  </a:cubicBezTo>
                  <a:cubicBezTo>
                    <a:pt x="78" y="270"/>
                    <a:pt x="131" y="293"/>
                    <a:pt x="178" y="290"/>
                  </a:cubicBezTo>
                  <a:cubicBezTo>
                    <a:pt x="202" y="289"/>
                    <a:pt x="226" y="279"/>
                    <a:pt x="235" y="255"/>
                  </a:cubicBezTo>
                  <a:cubicBezTo>
                    <a:pt x="240" y="242"/>
                    <a:pt x="240" y="228"/>
                    <a:pt x="241" y="215"/>
                  </a:cubicBezTo>
                  <a:cubicBezTo>
                    <a:pt x="242" y="201"/>
                    <a:pt x="242" y="187"/>
                    <a:pt x="242" y="173"/>
                  </a:cubicBezTo>
                  <a:cubicBezTo>
                    <a:pt x="241" y="146"/>
                    <a:pt x="236" y="119"/>
                    <a:pt x="223" y="96"/>
                  </a:cubicBezTo>
                  <a:cubicBezTo>
                    <a:pt x="209" y="71"/>
                    <a:pt x="186" y="53"/>
                    <a:pt x="163" y="36"/>
                  </a:cubicBezTo>
                  <a:cubicBezTo>
                    <a:pt x="141" y="18"/>
                    <a:pt x="116" y="2"/>
                    <a:pt x="87" y="1"/>
                  </a:cubicBezTo>
                  <a:cubicBezTo>
                    <a:pt x="60" y="0"/>
                    <a:pt x="36" y="14"/>
                    <a:pt x="21" y="35"/>
                  </a:cubicBezTo>
                  <a:cubicBezTo>
                    <a:pt x="2" y="60"/>
                    <a:pt x="0" y="94"/>
                    <a:pt x="4" y="125"/>
                  </a:cubicBezTo>
                  <a:cubicBezTo>
                    <a:pt x="9" y="155"/>
                    <a:pt x="21" y="186"/>
                    <a:pt x="44" y="207"/>
                  </a:cubicBezTo>
                  <a:cubicBezTo>
                    <a:pt x="55" y="217"/>
                    <a:pt x="72" y="200"/>
                    <a:pt x="61" y="19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63">
              <a:extLst>
                <a:ext uri="{FF2B5EF4-FFF2-40B4-BE49-F238E27FC236}">
                  <a16:creationId xmlns:a16="http://schemas.microsoft.com/office/drawing/2014/main" xmlns="" id="{F8522298-F49A-42FE-A069-AE9D188F3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1817688"/>
              <a:ext cx="265112" cy="317500"/>
            </a:xfrm>
            <a:custGeom>
              <a:avLst/>
              <a:gdLst>
                <a:gd name="T0" fmla="*/ 167 w 214"/>
                <a:gd name="T1" fmla="*/ 14 h 256"/>
                <a:gd name="T2" fmla="*/ 132 w 214"/>
                <a:gd name="T3" fmla="*/ 64 h 256"/>
                <a:gd name="T4" fmla="*/ 111 w 214"/>
                <a:gd name="T5" fmla="*/ 87 h 256"/>
                <a:gd name="T6" fmla="*/ 102 w 214"/>
                <a:gd name="T7" fmla="*/ 96 h 256"/>
                <a:gd name="T8" fmla="*/ 95 w 214"/>
                <a:gd name="T9" fmla="*/ 102 h 256"/>
                <a:gd name="T10" fmla="*/ 92 w 214"/>
                <a:gd name="T11" fmla="*/ 105 h 256"/>
                <a:gd name="T12" fmla="*/ 92 w 214"/>
                <a:gd name="T13" fmla="*/ 104 h 256"/>
                <a:gd name="T14" fmla="*/ 70 w 214"/>
                <a:gd name="T15" fmla="*/ 92 h 256"/>
                <a:gd name="T16" fmla="*/ 42 w 214"/>
                <a:gd name="T17" fmla="*/ 92 h 256"/>
                <a:gd name="T18" fmla="*/ 7 w 214"/>
                <a:gd name="T19" fmla="*/ 126 h 256"/>
                <a:gd name="T20" fmla="*/ 2 w 214"/>
                <a:gd name="T21" fmla="*/ 177 h 256"/>
                <a:gd name="T22" fmla="*/ 18 w 214"/>
                <a:gd name="T23" fmla="*/ 226 h 256"/>
                <a:gd name="T24" fmla="*/ 113 w 214"/>
                <a:gd name="T25" fmla="*/ 227 h 256"/>
                <a:gd name="T26" fmla="*/ 139 w 214"/>
                <a:gd name="T27" fmla="*/ 179 h 256"/>
                <a:gd name="T28" fmla="*/ 112 w 214"/>
                <a:gd name="T29" fmla="*/ 142 h 256"/>
                <a:gd name="T30" fmla="*/ 115 w 214"/>
                <a:gd name="T31" fmla="*/ 165 h 256"/>
                <a:gd name="T32" fmla="*/ 159 w 214"/>
                <a:gd name="T33" fmla="*/ 127 h 256"/>
                <a:gd name="T34" fmla="*/ 206 w 214"/>
                <a:gd name="T35" fmla="*/ 76 h 256"/>
                <a:gd name="T36" fmla="*/ 194 w 214"/>
                <a:gd name="T37" fmla="*/ 56 h 256"/>
                <a:gd name="T38" fmla="*/ 180 w 214"/>
                <a:gd name="T39" fmla="*/ 68 h 256"/>
                <a:gd name="T40" fmla="*/ 201 w 214"/>
                <a:gd name="T41" fmla="*/ 80 h 256"/>
                <a:gd name="T42" fmla="*/ 200 w 214"/>
                <a:gd name="T43" fmla="*/ 79 h 256"/>
                <a:gd name="T44" fmla="*/ 189 w 214"/>
                <a:gd name="T45" fmla="*/ 59 h 256"/>
                <a:gd name="T46" fmla="*/ 146 w 214"/>
                <a:gd name="T47" fmla="*/ 105 h 256"/>
                <a:gd name="T48" fmla="*/ 109 w 214"/>
                <a:gd name="T49" fmla="*/ 142 h 256"/>
                <a:gd name="T50" fmla="*/ 112 w 214"/>
                <a:gd name="T51" fmla="*/ 166 h 256"/>
                <a:gd name="T52" fmla="*/ 111 w 214"/>
                <a:gd name="T53" fmla="*/ 191 h 256"/>
                <a:gd name="T54" fmla="*/ 83 w 214"/>
                <a:gd name="T55" fmla="*/ 218 h 256"/>
                <a:gd name="T56" fmla="*/ 44 w 214"/>
                <a:gd name="T57" fmla="*/ 218 h 256"/>
                <a:gd name="T58" fmla="*/ 27 w 214"/>
                <a:gd name="T59" fmla="*/ 182 h 256"/>
                <a:gd name="T60" fmla="*/ 47 w 214"/>
                <a:gd name="T61" fmla="*/ 116 h 256"/>
                <a:gd name="T62" fmla="*/ 67 w 214"/>
                <a:gd name="T63" fmla="*/ 116 h 256"/>
                <a:gd name="T64" fmla="*/ 84 w 214"/>
                <a:gd name="T65" fmla="*/ 127 h 256"/>
                <a:gd name="T66" fmla="*/ 120 w 214"/>
                <a:gd name="T67" fmla="*/ 112 h 256"/>
                <a:gd name="T68" fmla="*/ 187 w 214"/>
                <a:gd name="T69" fmla="*/ 26 h 256"/>
                <a:gd name="T70" fmla="*/ 167 w 214"/>
                <a:gd name="T71" fmla="*/ 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56">
                  <a:moveTo>
                    <a:pt x="167" y="14"/>
                  </a:moveTo>
                  <a:cubicBezTo>
                    <a:pt x="156" y="32"/>
                    <a:pt x="145" y="48"/>
                    <a:pt x="132" y="64"/>
                  </a:cubicBezTo>
                  <a:cubicBezTo>
                    <a:pt x="125" y="72"/>
                    <a:pt x="118" y="80"/>
                    <a:pt x="111" y="87"/>
                  </a:cubicBezTo>
                  <a:cubicBezTo>
                    <a:pt x="108" y="90"/>
                    <a:pt x="105" y="93"/>
                    <a:pt x="102" y="96"/>
                  </a:cubicBezTo>
                  <a:cubicBezTo>
                    <a:pt x="100" y="98"/>
                    <a:pt x="98" y="100"/>
                    <a:pt x="95" y="102"/>
                  </a:cubicBezTo>
                  <a:cubicBezTo>
                    <a:pt x="94" y="103"/>
                    <a:pt x="93" y="104"/>
                    <a:pt x="92" y="105"/>
                  </a:cubicBezTo>
                  <a:cubicBezTo>
                    <a:pt x="93" y="105"/>
                    <a:pt x="93" y="105"/>
                    <a:pt x="92" y="104"/>
                  </a:cubicBezTo>
                  <a:cubicBezTo>
                    <a:pt x="85" y="99"/>
                    <a:pt x="79" y="94"/>
                    <a:pt x="70" y="92"/>
                  </a:cubicBezTo>
                  <a:cubicBezTo>
                    <a:pt x="61" y="90"/>
                    <a:pt x="51" y="90"/>
                    <a:pt x="42" y="92"/>
                  </a:cubicBezTo>
                  <a:cubicBezTo>
                    <a:pt x="25" y="97"/>
                    <a:pt x="13" y="110"/>
                    <a:pt x="7" y="126"/>
                  </a:cubicBezTo>
                  <a:cubicBezTo>
                    <a:pt x="1" y="142"/>
                    <a:pt x="0" y="160"/>
                    <a:pt x="2" y="177"/>
                  </a:cubicBezTo>
                  <a:cubicBezTo>
                    <a:pt x="4" y="194"/>
                    <a:pt x="7" y="212"/>
                    <a:pt x="18" y="226"/>
                  </a:cubicBezTo>
                  <a:cubicBezTo>
                    <a:pt x="41" y="256"/>
                    <a:pt x="87" y="249"/>
                    <a:pt x="113" y="227"/>
                  </a:cubicBezTo>
                  <a:cubicBezTo>
                    <a:pt x="127" y="215"/>
                    <a:pt x="138" y="197"/>
                    <a:pt x="139" y="179"/>
                  </a:cubicBezTo>
                  <a:cubicBezTo>
                    <a:pt x="141" y="162"/>
                    <a:pt x="131" y="142"/>
                    <a:pt x="112" y="142"/>
                  </a:cubicBezTo>
                  <a:cubicBezTo>
                    <a:pt x="113" y="150"/>
                    <a:pt x="114" y="158"/>
                    <a:pt x="115" y="165"/>
                  </a:cubicBezTo>
                  <a:cubicBezTo>
                    <a:pt x="134" y="158"/>
                    <a:pt x="147" y="143"/>
                    <a:pt x="159" y="127"/>
                  </a:cubicBezTo>
                  <a:cubicBezTo>
                    <a:pt x="173" y="109"/>
                    <a:pt x="188" y="91"/>
                    <a:pt x="206" y="76"/>
                  </a:cubicBezTo>
                  <a:cubicBezTo>
                    <a:pt x="214" y="68"/>
                    <a:pt x="205" y="51"/>
                    <a:pt x="194" y="56"/>
                  </a:cubicBezTo>
                  <a:cubicBezTo>
                    <a:pt x="188" y="58"/>
                    <a:pt x="183" y="62"/>
                    <a:pt x="180" y="68"/>
                  </a:cubicBezTo>
                  <a:cubicBezTo>
                    <a:pt x="174" y="82"/>
                    <a:pt x="194" y="94"/>
                    <a:pt x="201" y="80"/>
                  </a:cubicBezTo>
                  <a:cubicBezTo>
                    <a:pt x="200" y="80"/>
                    <a:pt x="200" y="79"/>
                    <a:pt x="200" y="79"/>
                  </a:cubicBezTo>
                  <a:cubicBezTo>
                    <a:pt x="197" y="72"/>
                    <a:pt x="193" y="66"/>
                    <a:pt x="189" y="59"/>
                  </a:cubicBezTo>
                  <a:cubicBezTo>
                    <a:pt x="173" y="73"/>
                    <a:pt x="159" y="88"/>
                    <a:pt x="146" y="105"/>
                  </a:cubicBezTo>
                  <a:cubicBezTo>
                    <a:pt x="136" y="119"/>
                    <a:pt x="125" y="136"/>
                    <a:pt x="109" y="142"/>
                  </a:cubicBezTo>
                  <a:cubicBezTo>
                    <a:pt x="97" y="147"/>
                    <a:pt x="98" y="166"/>
                    <a:pt x="112" y="166"/>
                  </a:cubicBezTo>
                  <a:cubicBezTo>
                    <a:pt x="120" y="166"/>
                    <a:pt x="113" y="187"/>
                    <a:pt x="111" y="191"/>
                  </a:cubicBezTo>
                  <a:cubicBezTo>
                    <a:pt x="105" y="203"/>
                    <a:pt x="95" y="212"/>
                    <a:pt x="83" y="218"/>
                  </a:cubicBezTo>
                  <a:cubicBezTo>
                    <a:pt x="71" y="223"/>
                    <a:pt x="56" y="225"/>
                    <a:pt x="44" y="218"/>
                  </a:cubicBezTo>
                  <a:cubicBezTo>
                    <a:pt x="32" y="211"/>
                    <a:pt x="29" y="195"/>
                    <a:pt x="27" y="182"/>
                  </a:cubicBezTo>
                  <a:cubicBezTo>
                    <a:pt x="24" y="161"/>
                    <a:pt x="22" y="125"/>
                    <a:pt x="47" y="116"/>
                  </a:cubicBezTo>
                  <a:cubicBezTo>
                    <a:pt x="53" y="114"/>
                    <a:pt x="60" y="114"/>
                    <a:pt x="67" y="116"/>
                  </a:cubicBezTo>
                  <a:cubicBezTo>
                    <a:pt x="73" y="118"/>
                    <a:pt x="78" y="124"/>
                    <a:pt x="84" y="127"/>
                  </a:cubicBezTo>
                  <a:cubicBezTo>
                    <a:pt x="99" y="134"/>
                    <a:pt x="110" y="121"/>
                    <a:pt x="120" y="112"/>
                  </a:cubicBezTo>
                  <a:cubicBezTo>
                    <a:pt x="146" y="87"/>
                    <a:pt x="169" y="58"/>
                    <a:pt x="187" y="26"/>
                  </a:cubicBezTo>
                  <a:cubicBezTo>
                    <a:pt x="195" y="13"/>
                    <a:pt x="174" y="0"/>
                    <a:pt x="167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64">
              <a:extLst>
                <a:ext uri="{FF2B5EF4-FFF2-40B4-BE49-F238E27FC236}">
                  <a16:creationId xmlns:a16="http://schemas.microsoft.com/office/drawing/2014/main" xmlns="" id="{C7A84BA3-2330-41AA-B2C2-64581F215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788" y="1997075"/>
              <a:ext cx="236537" cy="287338"/>
            </a:xfrm>
            <a:custGeom>
              <a:avLst/>
              <a:gdLst>
                <a:gd name="T0" fmla="*/ 7 w 191"/>
                <a:gd name="T1" fmla="*/ 40 h 231"/>
                <a:gd name="T2" fmla="*/ 88 w 191"/>
                <a:gd name="T3" fmla="*/ 138 h 231"/>
                <a:gd name="T4" fmla="*/ 100 w 191"/>
                <a:gd name="T5" fmla="*/ 118 h 231"/>
                <a:gd name="T6" fmla="*/ 68 w 191"/>
                <a:gd name="T7" fmla="*/ 129 h 231"/>
                <a:gd name="T8" fmla="*/ 60 w 191"/>
                <a:gd name="T9" fmla="*/ 173 h 231"/>
                <a:gd name="T10" fmla="*/ 107 w 191"/>
                <a:gd name="T11" fmla="*/ 228 h 231"/>
                <a:gd name="T12" fmla="*/ 171 w 191"/>
                <a:gd name="T13" fmla="*/ 177 h 231"/>
                <a:gd name="T14" fmla="*/ 171 w 191"/>
                <a:gd name="T15" fmla="*/ 102 h 231"/>
                <a:gd name="T16" fmla="*/ 104 w 191"/>
                <a:gd name="T17" fmla="*/ 99 h 231"/>
                <a:gd name="T18" fmla="*/ 112 w 191"/>
                <a:gd name="T19" fmla="*/ 120 h 231"/>
                <a:gd name="T20" fmla="*/ 134 w 191"/>
                <a:gd name="T21" fmla="*/ 111 h 231"/>
                <a:gd name="T22" fmla="*/ 134 w 191"/>
                <a:gd name="T23" fmla="*/ 94 h 231"/>
                <a:gd name="T24" fmla="*/ 64 w 191"/>
                <a:gd name="T25" fmla="*/ 12 h 231"/>
                <a:gd name="T26" fmla="*/ 43 w 191"/>
                <a:gd name="T27" fmla="*/ 24 h 231"/>
                <a:gd name="T28" fmla="*/ 117 w 191"/>
                <a:gd name="T29" fmla="*/ 111 h 231"/>
                <a:gd name="T30" fmla="*/ 117 w 191"/>
                <a:gd name="T31" fmla="*/ 94 h 231"/>
                <a:gd name="T32" fmla="*/ 112 w 191"/>
                <a:gd name="T33" fmla="*/ 96 h 231"/>
                <a:gd name="T34" fmla="*/ 121 w 191"/>
                <a:gd name="T35" fmla="*/ 116 h 231"/>
                <a:gd name="T36" fmla="*/ 156 w 191"/>
                <a:gd name="T37" fmla="*/ 122 h 231"/>
                <a:gd name="T38" fmla="*/ 141 w 191"/>
                <a:gd name="T39" fmla="*/ 180 h 231"/>
                <a:gd name="T40" fmla="*/ 90 w 191"/>
                <a:gd name="T41" fmla="*/ 198 h 231"/>
                <a:gd name="T42" fmla="*/ 84 w 191"/>
                <a:gd name="T43" fmla="*/ 166 h 231"/>
                <a:gd name="T44" fmla="*/ 94 w 191"/>
                <a:gd name="T45" fmla="*/ 141 h 231"/>
                <a:gd name="T46" fmla="*/ 105 w 191"/>
                <a:gd name="T47" fmla="*/ 121 h 231"/>
                <a:gd name="T48" fmla="*/ 28 w 191"/>
                <a:gd name="T49" fmla="*/ 28 h 231"/>
                <a:gd name="T50" fmla="*/ 7 w 191"/>
                <a:gd name="T51" fmla="*/ 4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1" h="231">
                  <a:moveTo>
                    <a:pt x="7" y="40"/>
                  </a:moveTo>
                  <a:cubicBezTo>
                    <a:pt x="27" y="78"/>
                    <a:pt x="55" y="112"/>
                    <a:pt x="88" y="138"/>
                  </a:cubicBezTo>
                  <a:cubicBezTo>
                    <a:pt x="92" y="132"/>
                    <a:pt x="96" y="125"/>
                    <a:pt x="100" y="118"/>
                  </a:cubicBezTo>
                  <a:cubicBezTo>
                    <a:pt x="88" y="114"/>
                    <a:pt x="75" y="119"/>
                    <a:pt x="68" y="129"/>
                  </a:cubicBezTo>
                  <a:cubicBezTo>
                    <a:pt x="60" y="142"/>
                    <a:pt x="60" y="159"/>
                    <a:pt x="60" y="173"/>
                  </a:cubicBezTo>
                  <a:cubicBezTo>
                    <a:pt x="60" y="201"/>
                    <a:pt x="75" y="231"/>
                    <a:pt x="107" y="228"/>
                  </a:cubicBezTo>
                  <a:cubicBezTo>
                    <a:pt x="135" y="225"/>
                    <a:pt x="158" y="201"/>
                    <a:pt x="171" y="177"/>
                  </a:cubicBezTo>
                  <a:cubicBezTo>
                    <a:pt x="183" y="155"/>
                    <a:pt x="191" y="123"/>
                    <a:pt x="171" y="102"/>
                  </a:cubicBezTo>
                  <a:cubicBezTo>
                    <a:pt x="153" y="84"/>
                    <a:pt x="123" y="83"/>
                    <a:pt x="104" y="99"/>
                  </a:cubicBezTo>
                  <a:cubicBezTo>
                    <a:pt x="96" y="106"/>
                    <a:pt x="102" y="120"/>
                    <a:pt x="112" y="120"/>
                  </a:cubicBezTo>
                  <a:cubicBezTo>
                    <a:pt x="121" y="119"/>
                    <a:pt x="127" y="116"/>
                    <a:pt x="134" y="111"/>
                  </a:cubicBezTo>
                  <a:cubicBezTo>
                    <a:pt x="139" y="107"/>
                    <a:pt x="138" y="98"/>
                    <a:pt x="134" y="94"/>
                  </a:cubicBezTo>
                  <a:cubicBezTo>
                    <a:pt x="109" y="68"/>
                    <a:pt x="86" y="41"/>
                    <a:pt x="64" y="12"/>
                  </a:cubicBezTo>
                  <a:cubicBezTo>
                    <a:pt x="55" y="0"/>
                    <a:pt x="34" y="12"/>
                    <a:pt x="43" y="24"/>
                  </a:cubicBezTo>
                  <a:cubicBezTo>
                    <a:pt x="66" y="54"/>
                    <a:pt x="91" y="83"/>
                    <a:pt x="117" y="111"/>
                  </a:cubicBezTo>
                  <a:cubicBezTo>
                    <a:pt x="117" y="105"/>
                    <a:pt x="117" y="99"/>
                    <a:pt x="117" y="94"/>
                  </a:cubicBezTo>
                  <a:cubicBezTo>
                    <a:pt x="116" y="95"/>
                    <a:pt x="114" y="96"/>
                    <a:pt x="112" y="96"/>
                  </a:cubicBezTo>
                  <a:cubicBezTo>
                    <a:pt x="115" y="102"/>
                    <a:pt x="118" y="109"/>
                    <a:pt x="121" y="116"/>
                  </a:cubicBezTo>
                  <a:cubicBezTo>
                    <a:pt x="131" y="107"/>
                    <a:pt x="149" y="111"/>
                    <a:pt x="156" y="122"/>
                  </a:cubicBezTo>
                  <a:cubicBezTo>
                    <a:pt x="167" y="140"/>
                    <a:pt x="151" y="166"/>
                    <a:pt x="141" y="180"/>
                  </a:cubicBezTo>
                  <a:cubicBezTo>
                    <a:pt x="131" y="192"/>
                    <a:pt x="105" y="216"/>
                    <a:pt x="90" y="198"/>
                  </a:cubicBezTo>
                  <a:cubicBezTo>
                    <a:pt x="83" y="189"/>
                    <a:pt x="84" y="176"/>
                    <a:pt x="84" y="166"/>
                  </a:cubicBezTo>
                  <a:cubicBezTo>
                    <a:pt x="84" y="160"/>
                    <a:pt x="83" y="138"/>
                    <a:pt x="94" y="141"/>
                  </a:cubicBezTo>
                  <a:cubicBezTo>
                    <a:pt x="105" y="145"/>
                    <a:pt x="115" y="129"/>
                    <a:pt x="105" y="121"/>
                  </a:cubicBezTo>
                  <a:cubicBezTo>
                    <a:pt x="73" y="96"/>
                    <a:pt x="47" y="64"/>
                    <a:pt x="28" y="28"/>
                  </a:cubicBezTo>
                  <a:cubicBezTo>
                    <a:pt x="21" y="14"/>
                    <a:pt x="0" y="26"/>
                    <a:pt x="7" y="4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65">
              <a:extLst>
                <a:ext uri="{FF2B5EF4-FFF2-40B4-BE49-F238E27FC236}">
                  <a16:creationId xmlns:a16="http://schemas.microsoft.com/office/drawing/2014/main" xmlns="" id="{A8EA953F-9402-4CDF-A5C9-63CE42D50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888" y="1366838"/>
              <a:ext cx="115887" cy="127000"/>
            </a:xfrm>
            <a:custGeom>
              <a:avLst/>
              <a:gdLst>
                <a:gd name="T0" fmla="*/ 28 w 93"/>
                <a:gd name="T1" fmla="*/ 88 h 103"/>
                <a:gd name="T2" fmla="*/ 79 w 93"/>
                <a:gd name="T3" fmla="*/ 28 h 103"/>
                <a:gd name="T4" fmla="*/ 67 w 93"/>
                <a:gd name="T5" fmla="*/ 7 h 103"/>
                <a:gd name="T6" fmla="*/ 5 w 93"/>
                <a:gd name="T7" fmla="*/ 82 h 103"/>
                <a:gd name="T8" fmla="*/ 28 w 93"/>
                <a:gd name="T9" fmla="*/ 8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03">
                  <a:moveTo>
                    <a:pt x="28" y="88"/>
                  </a:moveTo>
                  <a:cubicBezTo>
                    <a:pt x="37" y="62"/>
                    <a:pt x="55" y="41"/>
                    <a:pt x="79" y="28"/>
                  </a:cubicBezTo>
                  <a:cubicBezTo>
                    <a:pt x="93" y="21"/>
                    <a:pt x="81" y="0"/>
                    <a:pt x="67" y="7"/>
                  </a:cubicBezTo>
                  <a:cubicBezTo>
                    <a:pt x="38" y="23"/>
                    <a:pt x="16" y="50"/>
                    <a:pt x="5" y="82"/>
                  </a:cubicBezTo>
                  <a:cubicBezTo>
                    <a:pt x="0" y="96"/>
                    <a:pt x="24" y="103"/>
                    <a:pt x="28" y="8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66">
              <a:extLst>
                <a:ext uri="{FF2B5EF4-FFF2-40B4-BE49-F238E27FC236}">
                  <a16:creationId xmlns:a16="http://schemas.microsoft.com/office/drawing/2014/main" xmlns="" id="{B5866DAE-F123-4FA8-B44C-E2F6E114F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751" y="1377950"/>
              <a:ext cx="119062" cy="130175"/>
            </a:xfrm>
            <a:custGeom>
              <a:avLst/>
              <a:gdLst>
                <a:gd name="T0" fmla="*/ 29 w 97"/>
                <a:gd name="T1" fmla="*/ 93 h 106"/>
                <a:gd name="T2" fmla="*/ 86 w 97"/>
                <a:gd name="T3" fmla="*/ 27 h 106"/>
                <a:gd name="T4" fmla="*/ 69 w 97"/>
                <a:gd name="T5" fmla="*/ 10 h 106"/>
                <a:gd name="T6" fmla="*/ 8 w 97"/>
                <a:gd name="T7" fmla="*/ 81 h 106"/>
                <a:gd name="T8" fmla="*/ 29 w 97"/>
                <a:gd name="T9" fmla="*/ 9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06">
                  <a:moveTo>
                    <a:pt x="29" y="93"/>
                  </a:moveTo>
                  <a:cubicBezTo>
                    <a:pt x="45" y="68"/>
                    <a:pt x="64" y="46"/>
                    <a:pt x="86" y="27"/>
                  </a:cubicBezTo>
                  <a:cubicBezTo>
                    <a:pt x="97" y="17"/>
                    <a:pt x="80" y="0"/>
                    <a:pt x="69" y="10"/>
                  </a:cubicBezTo>
                  <a:cubicBezTo>
                    <a:pt x="45" y="31"/>
                    <a:pt x="25" y="54"/>
                    <a:pt x="8" y="81"/>
                  </a:cubicBezTo>
                  <a:cubicBezTo>
                    <a:pt x="0" y="94"/>
                    <a:pt x="20" y="106"/>
                    <a:pt x="29" y="9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67">
              <a:extLst>
                <a:ext uri="{FF2B5EF4-FFF2-40B4-BE49-F238E27FC236}">
                  <a16:creationId xmlns:a16="http://schemas.microsoft.com/office/drawing/2014/main" xmlns="" id="{7B8AD530-FD55-4587-BA8E-B2C876F76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1385888"/>
              <a:ext cx="133350" cy="160338"/>
            </a:xfrm>
            <a:custGeom>
              <a:avLst/>
              <a:gdLst>
                <a:gd name="T0" fmla="*/ 28 w 108"/>
                <a:gd name="T1" fmla="*/ 117 h 130"/>
                <a:gd name="T2" fmla="*/ 97 w 108"/>
                <a:gd name="T3" fmla="*/ 27 h 130"/>
                <a:gd name="T4" fmla="*/ 80 w 108"/>
                <a:gd name="T5" fmla="*/ 11 h 130"/>
                <a:gd name="T6" fmla="*/ 7 w 108"/>
                <a:gd name="T7" fmla="*/ 105 h 130"/>
                <a:gd name="T8" fmla="*/ 28 w 108"/>
                <a:gd name="T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30">
                  <a:moveTo>
                    <a:pt x="28" y="117"/>
                  </a:moveTo>
                  <a:cubicBezTo>
                    <a:pt x="47" y="84"/>
                    <a:pt x="69" y="54"/>
                    <a:pt x="97" y="27"/>
                  </a:cubicBezTo>
                  <a:cubicBezTo>
                    <a:pt x="108" y="17"/>
                    <a:pt x="91" y="0"/>
                    <a:pt x="80" y="11"/>
                  </a:cubicBezTo>
                  <a:cubicBezTo>
                    <a:pt x="51" y="38"/>
                    <a:pt x="27" y="70"/>
                    <a:pt x="7" y="105"/>
                  </a:cubicBezTo>
                  <a:cubicBezTo>
                    <a:pt x="0" y="118"/>
                    <a:pt x="21" y="130"/>
                    <a:pt x="28" y="1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68">
              <a:extLst>
                <a:ext uri="{FF2B5EF4-FFF2-40B4-BE49-F238E27FC236}">
                  <a16:creationId xmlns:a16="http://schemas.microsoft.com/office/drawing/2014/main" xmlns="" id="{A8B4F5BF-DB2A-47B6-A626-83A499359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976313"/>
              <a:ext cx="122237" cy="71438"/>
            </a:xfrm>
            <a:custGeom>
              <a:avLst/>
              <a:gdLst>
                <a:gd name="T0" fmla="*/ 21 w 99"/>
                <a:gd name="T1" fmla="*/ 52 h 58"/>
                <a:gd name="T2" fmla="*/ 84 w 99"/>
                <a:gd name="T3" fmla="*/ 28 h 58"/>
                <a:gd name="T4" fmla="*/ 78 w 99"/>
                <a:gd name="T5" fmla="*/ 5 h 58"/>
                <a:gd name="T6" fmla="*/ 15 w 99"/>
                <a:gd name="T7" fmla="*/ 29 h 58"/>
                <a:gd name="T8" fmla="*/ 21 w 99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8">
                  <a:moveTo>
                    <a:pt x="21" y="52"/>
                  </a:moveTo>
                  <a:cubicBezTo>
                    <a:pt x="42" y="44"/>
                    <a:pt x="63" y="36"/>
                    <a:pt x="84" y="28"/>
                  </a:cubicBezTo>
                  <a:cubicBezTo>
                    <a:pt x="99" y="23"/>
                    <a:pt x="93" y="0"/>
                    <a:pt x="78" y="5"/>
                  </a:cubicBezTo>
                  <a:cubicBezTo>
                    <a:pt x="57" y="13"/>
                    <a:pt x="36" y="21"/>
                    <a:pt x="15" y="29"/>
                  </a:cubicBezTo>
                  <a:cubicBezTo>
                    <a:pt x="0" y="35"/>
                    <a:pt x="6" y="58"/>
                    <a:pt x="21" y="5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69">
              <a:extLst>
                <a:ext uri="{FF2B5EF4-FFF2-40B4-BE49-F238E27FC236}">
                  <a16:creationId xmlns:a16="http://schemas.microsoft.com/office/drawing/2014/main" xmlns="" id="{DC06825A-E887-4C9F-94A4-AD56D0899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088" y="1047750"/>
              <a:ext cx="109537" cy="74613"/>
            </a:xfrm>
            <a:custGeom>
              <a:avLst/>
              <a:gdLst>
                <a:gd name="T0" fmla="*/ 26 w 89"/>
                <a:gd name="T1" fmla="*/ 53 h 60"/>
                <a:gd name="T2" fmla="*/ 75 w 89"/>
                <a:gd name="T3" fmla="*/ 28 h 60"/>
                <a:gd name="T4" fmla="*/ 63 w 89"/>
                <a:gd name="T5" fmla="*/ 7 h 60"/>
                <a:gd name="T6" fmla="*/ 14 w 89"/>
                <a:gd name="T7" fmla="*/ 32 h 60"/>
                <a:gd name="T8" fmla="*/ 26 w 89"/>
                <a:gd name="T9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60">
                  <a:moveTo>
                    <a:pt x="26" y="53"/>
                  </a:moveTo>
                  <a:cubicBezTo>
                    <a:pt x="42" y="45"/>
                    <a:pt x="58" y="36"/>
                    <a:pt x="75" y="28"/>
                  </a:cubicBezTo>
                  <a:cubicBezTo>
                    <a:pt x="89" y="21"/>
                    <a:pt x="76" y="0"/>
                    <a:pt x="63" y="7"/>
                  </a:cubicBezTo>
                  <a:cubicBezTo>
                    <a:pt x="46" y="16"/>
                    <a:pt x="30" y="24"/>
                    <a:pt x="14" y="32"/>
                  </a:cubicBezTo>
                  <a:cubicBezTo>
                    <a:pt x="0" y="39"/>
                    <a:pt x="12" y="60"/>
                    <a:pt x="26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70">
              <a:extLst>
                <a:ext uri="{FF2B5EF4-FFF2-40B4-BE49-F238E27FC236}">
                  <a16:creationId xmlns:a16="http://schemas.microsoft.com/office/drawing/2014/main" xmlns="" id="{60A89728-D2D2-47EF-BA6E-E5694DA2C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338" y="1149350"/>
              <a:ext cx="93662" cy="71438"/>
            </a:xfrm>
            <a:custGeom>
              <a:avLst/>
              <a:gdLst>
                <a:gd name="T0" fmla="*/ 22 w 76"/>
                <a:gd name="T1" fmla="*/ 53 h 58"/>
                <a:gd name="T2" fmla="*/ 63 w 76"/>
                <a:gd name="T3" fmla="*/ 28 h 58"/>
                <a:gd name="T4" fmla="*/ 51 w 76"/>
                <a:gd name="T5" fmla="*/ 7 h 58"/>
                <a:gd name="T6" fmla="*/ 5 w 76"/>
                <a:gd name="T7" fmla="*/ 36 h 58"/>
                <a:gd name="T8" fmla="*/ 5 w 76"/>
                <a:gd name="T9" fmla="*/ 53 h 58"/>
                <a:gd name="T10" fmla="*/ 22 w 76"/>
                <a:gd name="T11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58">
                  <a:moveTo>
                    <a:pt x="22" y="53"/>
                  </a:moveTo>
                  <a:cubicBezTo>
                    <a:pt x="35" y="44"/>
                    <a:pt x="48" y="35"/>
                    <a:pt x="63" y="28"/>
                  </a:cubicBezTo>
                  <a:cubicBezTo>
                    <a:pt x="76" y="21"/>
                    <a:pt x="64" y="0"/>
                    <a:pt x="51" y="7"/>
                  </a:cubicBezTo>
                  <a:cubicBezTo>
                    <a:pt x="34" y="15"/>
                    <a:pt x="20" y="25"/>
                    <a:pt x="5" y="36"/>
                  </a:cubicBezTo>
                  <a:cubicBezTo>
                    <a:pt x="0" y="40"/>
                    <a:pt x="1" y="49"/>
                    <a:pt x="5" y="53"/>
                  </a:cubicBezTo>
                  <a:cubicBezTo>
                    <a:pt x="10" y="58"/>
                    <a:pt x="17" y="57"/>
                    <a:pt x="22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1">
              <a:extLst>
                <a:ext uri="{FF2B5EF4-FFF2-40B4-BE49-F238E27FC236}">
                  <a16:creationId xmlns:a16="http://schemas.microsoft.com/office/drawing/2014/main" xmlns="" id="{62A29FF2-ED1D-4162-A783-CB02AA576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063" y="1271588"/>
              <a:ext cx="84137" cy="71438"/>
            </a:xfrm>
            <a:custGeom>
              <a:avLst/>
              <a:gdLst>
                <a:gd name="T0" fmla="*/ 27 w 68"/>
                <a:gd name="T1" fmla="*/ 46 h 57"/>
                <a:gd name="T2" fmla="*/ 58 w 68"/>
                <a:gd name="T3" fmla="*/ 25 h 57"/>
                <a:gd name="T4" fmla="*/ 66 w 68"/>
                <a:gd name="T5" fmla="*/ 10 h 57"/>
                <a:gd name="T6" fmla="*/ 51 w 68"/>
                <a:gd name="T7" fmla="*/ 2 h 57"/>
                <a:gd name="T8" fmla="*/ 10 w 68"/>
                <a:gd name="T9" fmla="*/ 29 h 57"/>
                <a:gd name="T10" fmla="*/ 27 w 68"/>
                <a:gd name="T11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57">
                  <a:moveTo>
                    <a:pt x="27" y="46"/>
                  </a:moveTo>
                  <a:cubicBezTo>
                    <a:pt x="36" y="37"/>
                    <a:pt x="46" y="29"/>
                    <a:pt x="58" y="25"/>
                  </a:cubicBezTo>
                  <a:cubicBezTo>
                    <a:pt x="64" y="23"/>
                    <a:pt x="68" y="17"/>
                    <a:pt x="66" y="10"/>
                  </a:cubicBezTo>
                  <a:cubicBezTo>
                    <a:pt x="64" y="5"/>
                    <a:pt x="57" y="0"/>
                    <a:pt x="51" y="2"/>
                  </a:cubicBezTo>
                  <a:cubicBezTo>
                    <a:pt x="35" y="8"/>
                    <a:pt x="21" y="17"/>
                    <a:pt x="10" y="29"/>
                  </a:cubicBezTo>
                  <a:cubicBezTo>
                    <a:pt x="0" y="40"/>
                    <a:pt x="17" y="57"/>
                    <a:pt x="27" y="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72">
              <a:extLst>
                <a:ext uri="{FF2B5EF4-FFF2-40B4-BE49-F238E27FC236}">
                  <a16:creationId xmlns:a16="http://schemas.microsoft.com/office/drawing/2014/main" xmlns="" id="{AEF3D2B5-F23F-4B3E-A6C9-3BB5BB69E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1346200"/>
              <a:ext cx="87312" cy="65088"/>
            </a:xfrm>
            <a:custGeom>
              <a:avLst/>
              <a:gdLst>
                <a:gd name="T0" fmla="*/ 25 w 70"/>
                <a:gd name="T1" fmla="*/ 45 h 53"/>
                <a:gd name="T2" fmla="*/ 57 w 70"/>
                <a:gd name="T3" fmla="*/ 28 h 53"/>
                <a:gd name="T4" fmla="*/ 45 w 70"/>
                <a:gd name="T5" fmla="*/ 7 h 53"/>
                <a:gd name="T6" fmla="*/ 13 w 70"/>
                <a:gd name="T7" fmla="*/ 25 h 53"/>
                <a:gd name="T8" fmla="*/ 25 w 70"/>
                <a:gd name="T9" fmla="*/ 4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3">
                  <a:moveTo>
                    <a:pt x="25" y="45"/>
                  </a:moveTo>
                  <a:cubicBezTo>
                    <a:pt x="36" y="40"/>
                    <a:pt x="46" y="34"/>
                    <a:pt x="57" y="28"/>
                  </a:cubicBezTo>
                  <a:cubicBezTo>
                    <a:pt x="70" y="20"/>
                    <a:pt x="58" y="0"/>
                    <a:pt x="45" y="7"/>
                  </a:cubicBezTo>
                  <a:cubicBezTo>
                    <a:pt x="34" y="13"/>
                    <a:pt x="24" y="19"/>
                    <a:pt x="13" y="25"/>
                  </a:cubicBezTo>
                  <a:cubicBezTo>
                    <a:pt x="0" y="32"/>
                    <a:pt x="12" y="53"/>
                    <a:pt x="25" y="4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73">
              <a:extLst>
                <a:ext uri="{FF2B5EF4-FFF2-40B4-BE49-F238E27FC236}">
                  <a16:creationId xmlns:a16="http://schemas.microsoft.com/office/drawing/2014/main" xmlns="" id="{A3C250B4-9E89-4DD8-A4DD-B0D0C5231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3801" y="1438275"/>
              <a:ext cx="42862" cy="41275"/>
            </a:xfrm>
            <a:custGeom>
              <a:avLst/>
              <a:gdLst>
                <a:gd name="T0" fmla="*/ 22 w 34"/>
                <a:gd name="T1" fmla="*/ 29 h 33"/>
                <a:gd name="T2" fmla="*/ 29 w 34"/>
                <a:gd name="T3" fmla="*/ 22 h 33"/>
                <a:gd name="T4" fmla="*/ 29 w 34"/>
                <a:gd name="T5" fmla="*/ 5 h 33"/>
                <a:gd name="T6" fmla="*/ 12 w 34"/>
                <a:gd name="T7" fmla="*/ 5 h 33"/>
                <a:gd name="T8" fmla="*/ 5 w 34"/>
                <a:gd name="T9" fmla="*/ 12 h 33"/>
                <a:gd name="T10" fmla="*/ 5 w 34"/>
                <a:gd name="T11" fmla="*/ 29 h 33"/>
                <a:gd name="T12" fmla="*/ 22 w 34"/>
                <a:gd name="T13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3">
                  <a:moveTo>
                    <a:pt x="22" y="29"/>
                  </a:moveTo>
                  <a:cubicBezTo>
                    <a:pt x="25" y="26"/>
                    <a:pt x="27" y="24"/>
                    <a:pt x="29" y="22"/>
                  </a:cubicBezTo>
                  <a:cubicBezTo>
                    <a:pt x="34" y="17"/>
                    <a:pt x="34" y="9"/>
                    <a:pt x="29" y="5"/>
                  </a:cubicBezTo>
                  <a:cubicBezTo>
                    <a:pt x="24" y="0"/>
                    <a:pt x="17" y="0"/>
                    <a:pt x="12" y="5"/>
                  </a:cubicBezTo>
                  <a:cubicBezTo>
                    <a:pt x="10" y="7"/>
                    <a:pt x="8" y="9"/>
                    <a:pt x="5" y="12"/>
                  </a:cubicBezTo>
                  <a:cubicBezTo>
                    <a:pt x="1" y="16"/>
                    <a:pt x="0" y="24"/>
                    <a:pt x="5" y="29"/>
                  </a:cubicBezTo>
                  <a:cubicBezTo>
                    <a:pt x="10" y="33"/>
                    <a:pt x="17" y="33"/>
                    <a:pt x="22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74">
              <a:extLst>
                <a:ext uri="{FF2B5EF4-FFF2-40B4-BE49-F238E27FC236}">
                  <a16:creationId xmlns:a16="http://schemas.microsoft.com/office/drawing/2014/main" xmlns="" id="{F36AE83A-907D-4E88-9D07-3688B6259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588" y="857250"/>
              <a:ext cx="144462" cy="71438"/>
            </a:xfrm>
            <a:custGeom>
              <a:avLst/>
              <a:gdLst>
                <a:gd name="T0" fmla="*/ 16 w 117"/>
                <a:gd name="T1" fmla="*/ 57 h 58"/>
                <a:gd name="T2" fmla="*/ 104 w 117"/>
                <a:gd name="T3" fmla="*/ 29 h 58"/>
                <a:gd name="T4" fmla="*/ 92 w 117"/>
                <a:gd name="T5" fmla="*/ 8 h 58"/>
                <a:gd name="T6" fmla="*/ 16 w 117"/>
                <a:gd name="T7" fmla="*/ 33 h 58"/>
                <a:gd name="T8" fmla="*/ 16 w 117"/>
                <a:gd name="T9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58">
                  <a:moveTo>
                    <a:pt x="16" y="57"/>
                  </a:moveTo>
                  <a:cubicBezTo>
                    <a:pt x="47" y="55"/>
                    <a:pt x="77" y="46"/>
                    <a:pt x="104" y="29"/>
                  </a:cubicBezTo>
                  <a:cubicBezTo>
                    <a:pt x="117" y="21"/>
                    <a:pt x="105" y="0"/>
                    <a:pt x="92" y="8"/>
                  </a:cubicBezTo>
                  <a:cubicBezTo>
                    <a:pt x="69" y="23"/>
                    <a:pt x="43" y="31"/>
                    <a:pt x="16" y="33"/>
                  </a:cubicBezTo>
                  <a:cubicBezTo>
                    <a:pt x="0" y="34"/>
                    <a:pt x="0" y="58"/>
                    <a:pt x="16" y="5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75">
              <a:extLst>
                <a:ext uri="{FF2B5EF4-FFF2-40B4-BE49-F238E27FC236}">
                  <a16:creationId xmlns:a16="http://schemas.microsoft.com/office/drawing/2014/main" xmlns="" id="{CF8F8C42-5417-4655-9CF3-14834C689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538" y="793750"/>
              <a:ext cx="58737" cy="42863"/>
            </a:xfrm>
            <a:custGeom>
              <a:avLst/>
              <a:gdLst>
                <a:gd name="T0" fmla="*/ 16 w 48"/>
                <a:gd name="T1" fmla="*/ 32 h 34"/>
                <a:gd name="T2" fmla="*/ 37 w 48"/>
                <a:gd name="T3" fmla="*/ 25 h 34"/>
                <a:gd name="T4" fmla="*/ 46 w 48"/>
                <a:gd name="T5" fmla="*/ 10 h 34"/>
                <a:gd name="T6" fmla="*/ 31 w 48"/>
                <a:gd name="T7" fmla="*/ 2 h 34"/>
                <a:gd name="T8" fmla="*/ 10 w 48"/>
                <a:gd name="T9" fmla="*/ 9 h 34"/>
                <a:gd name="T10" fmla="*/ 2 w 48"/>
                <a:gd name="T11" fmla="*/ 24 h 34"/>
                <a:gd name="T12" fmla="*/ 16 w 48"/>
                <a:gd name="T13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4">
                  <a:moveTo>
                    <a:pt x="16" y="32"/>
                  </a:moveTo>
                  <a:cubicBezTo>
                    <a:pt x="23" y="30"/>
                    <a:pt x="30" y="27"/>
                    <a:pt x="37" y="25"/>
                  </a:cubicBezTo>
                  <a:cubicBezTo>
                    <a:pt x="43" y="23"/>
                    <a:pt x="48" y="17"/>
                    <a:pt x="46" y="10"/>
                  </a:cubicBezTo>
                  <a:cubicBezTo>
                    <a:pt x="44" y="4"/>
                    <a:pt x="37" y="0"/>
                    <a:pt x="31" y="2"/>
                  </a:cubicBezTo>
                  <a:cubicBezTo>
                    <a:pt x="24" y="4"/>
                    <a:pt x="17" y="6"/>
                    <a:pt x="10" y="9"/>
                  </a:cubicBezTo>
                  <a:cubicBezTo>
                    <a:pt x="4" y="11"/>
                    <a:pt x="0" y="17"/>
                    <a:pt x="2" y="24"/>
                  </a:cubicBezTo>
                  <a:cubicBezTo>
                    <a:pt x="3" y="30"/>
                    <a:pt x="10" y="34"/>
                    <a:pt x="16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76">
              <a:extLst>
                <a:ext uri="{FF2B5EF4-FFF2-40B4-BE49-F238E27FC236}">
                  <a16:creationId xmlns:a16="http://schemas.microsoft.com/office/drawing/2014/main" xmlns="" id="{F682A472-4FC4-44C2-9BE5-D1FDCDC88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001" y="528638"/>
              <a:ext cx="101600" cy="77788"/>
            </a:xfrm>
            <a:custGeom>
              <a:avLst/>
              <a:gdLst>
                <a:gd name="T0" fmla="*/ 27 w 82"/>
                <a:gd name="T1" fmla="*/ 48 h 62"/>
                <a:gd name="T2" fmla="*/ 66 w 82"/>
                <a:gd name="T3" fmla="*/ 24 h 62"/>
                <a:gd name="T4" fmla="*/ 66 w 82"/>
                <a:gd name="T5" fmla="*/ 0 h 62"/>
                <a:gd name="T6" fmla="*/ 7 w 82"/>
                <a:gd name="T7" fmla="*/ 36 h 62"/>
                <a:gd name="T8" fmla="*/ 27 w 82"/>
                <a:gd name="T9" fmla="*/ 4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62">
                  <a:moveTo>
                    <a:pt x="27" y="48"/>
                  </a:moveTo>
                  <a:cubicBezTo>
                    <a:pt x="35" y="33"/>
                    <a:pt x="49" y="24"/>
                    <a:pt x="66" y="24"/>
                  </a:cubicBezTo>
                  <a:cubicBezTo>
                    <a:pt x="82" y="24"/>
                    <a:pt x="82" y="0"/>
                    <a:pt x="66" y="0"/>
                  </a:cubicBezTo>
                  <a:cubicBezTo>
                    <a:pt x="41" y="0"/>
                    <a:pt x="18" y="14"/>
                    <a:pt x="7" y="36"/>
                  </a:cubicBezTo>
                  <a:cubicBezTo>
                    <a:pt x="0" y="50"/>
                    <a:pt x="20" y="62"/>
                    <a:pt x="27" y="4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77">
              <a:extLst>
                <a:ext uri="{FF2B5EF4-FFF2-40B4-BE49-F238E27FC236}">
                  <a16:creationId xmlns:a16="http://schemas.microsoft.com/office/drawing/2014/main" xmlns="" id="{D74D9958-53EE-43B9-A75C-92C8818E2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401" y="566738"/>
              <a:ext cx="112712" cy="68263"/>
            </a:xfrm>
            <a:custGeom>
              <a:avLst/>
              <a:gdLst>
                <a:gd name="T0" fmla="*/ 27 w 92"/>
                <a:gd name="T1" fmla="*/ 49 h 55"/>
                <a:gd name="T2" fmla="*/ 78 w 92"/>
                <a:gd name="T3" fmla="*/ 27 h 55"/>
                <a:gd name="T4" fmla="*/ 66 w 92"/>
                <a:gd name="T5" fmla="*/ 6 h 55"/>
                <a:gd name="T6" fmla="*/ 15 w 92"/>
                <a:gd name="T7" fmla="*/ 28 h 55"/>
                <a:gd name="T8" fmla="*/ 27 w 92"/>
                <a:gd name="T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55">
                  <a:moveTo>
                    <a:pt x="27" y="49"/>
                  </a:moveTo>
                  <a:cubicBezTo>
                    <a:pt x="44" y="41"/>
                    <a:pt x="61" y="34"/>
                    <a:pt x="78" y="27"/>
                  </a:cubicBezTo>
                  <a:cubicBezTo>
                    <a:pt x="92" y="21"/>
                    <a:pt x="80" y="0"/>
                    <a:pt x="66" y="6"/>
                  </a:cubicBezTo>
                  <a:cubicBezTo>
                    <a:pt x="49" y="13"/>
                    <a:pt x="32" y="21"/>
                    <a:pt x="15" y="28"/>
                  </a:cubicBezTo>
                  <a:cubicBezTo>
                    <a:pt x="0" y="34"/>
                    <a:pt x="13" y="55"/>
                    <a:pt x="27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78">
              <a:extLst>
                <a:ext uri="{FF2B5EF4-FFF2-40B4-BE49-F238E27FC236}">
                  <a16:creationId xmlns:a16="http://schemas.microsoft.com/office/drawing/2014/main" xmlns="" id="{875B9FB3-4291-4D65-80E7-E33EC783A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593725"/>
              <a:ext cx="58737" cy="47625"/>
            </a:xfrm>
            <a:custGeom>
              <a:avLst/>
              <a:gdLst>
                <a:gd name="T0" fmla="*/ 20 w 47"/>
                <a:gd name="T1" fmla="*/ 36 h 39"/>
                <a:gd name="T2" fmla="*/ 39 w 47"/>
                <a:gd name="T3" fmla="*/ 24 h 39"/>
                <a:gd name="T4" fmla="*/ 43 w 47"/>
                <a:gd name="T5" fmla="*/ 8 h 39"/>
                <a:gd name="T6" fmla="*/ 27 w 47"/>
                <a:gd name="T7" fmla="*/ 3 h 39"/>
                <a:gd name="T8" fmla="*/ 8 w 47"/>
                <a:gd name="T9" fmla="*/ 15 h 39"/>
                <a:gd name="T10" fmla="*/ 4 w 47"/>
                <a:gd name="T11" fmla="*/ 32 h 39"/>
                <a:gd name="T12" fmla="*/ 20 w 47"/>
                <a:gd name="T13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9">
                  <a:moveTo>
                    <a:pt x="20" y="36"/>
                  </a:moveTo>
                  <a:cubicBezTo>
                    <a:pt x="26" y="32"/>
                    <a:pt x="33" y="28"/>
                    <a:pt x="39" y="24"/>
                  </a:cubicBezTo>
                  <a:cubicBezTo>
                    <a:pt x="44" y="21"/>
                    <a:pt x="47" y="13"/>
                    <a:pt x="43" y="8"/>
                  </a:cubicBezTo>
                  <a:cubicBezTo>
                    <a:pt x="40" y="2"/>
                    <a:pt x="32" y="0"/>
                    <a:pt x="27" y="3"/>
                  </a:cubicBezTo>
                  <a:cubicBezTo>
                    <a:pt x="20" y="7"/>
                    <a:pt x="14" y="11"/>
                    <a:pt x="8" y="15"/>
                  </a:cubicBezTo>
                  <a:cubicBezTo>
                    <a:pt x="3" y="19"/>
                    <a:pt x="0" y="26"/>
                    <a:pt x="4" y="32"/>
                  </a:cubicBezTo>
                  <a:cubicBezTo>
                    <a:pt x="7" y="37"/>
                    <a:pt x="14" y="39"/>
                    <a:pt x="20" y="3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79">
              <a:extLst>
                <a:ext uri="{FF2B5EF4-FFF2-40B4-BE49-F238E27FC236}">
                  <a16:creationId xmlns:a16="http://schemas.microsoft.com/office/drawing/2014/main" xmlns="" id="{D82141E3-F3A7-4235-AB57-BB7E936D6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25" y="763588"/>
              <a:ext cx="98425" cy="77788"/>
            </a:xfrm>
            <a:custGeom>
              <a:avLst/>
              <a:gdLst>
                <a:gd name="T0" fmla="*/ 20 w 80"/>
                <a:gd name="T1" fmla="*/ 58 h 63"/>
                <a:gd name="T2" fmla="*/ 69 w 80"/>
                <a:gd name="T3" fmla="*/ 28 h 63"/>
                <a:gd name="T4" fmla="*/ 52 w 80"/>
                <a:gd name="T5" fmla="*/ 11 h 63"/>
                <a:gd name="T6" fmla="*/ 14 w 80"/>
                <a:gd name="T7" fmla="*/ 35 h 63"/>
                <a:gd name="T8" fmla="*/ 20 w 80"/>
                <a:gd name="T9" fmla="*/ 5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63">
                  <a:moveTo>
                    <a:pt x="20" y="58"/>
                  </a:moveTo>
                  <a:cubicBezTo>
                    <a:pt x="39" y="52"/>
                    <a:pt x="55" y="42"/>
                    <a:pt x="69" y="28"/>
                  </a:cubicBezTo>
                  <a:cubicBezTo>
                    <a:pt x="80" y="17"/>
                    <a:pt x="63" y="0"/>
                    <a:pt x="52" y="11"/>
                  </a:cubicBezTo>
                  <a:cubicBezTo>
                    <a:pt x="41" y="22"/>
                    <a:pt x="29" y="30"/>
                    <a:pt x="14" y="35"/>
                  </a:cubicBezTo>
                  <a:cubicBezTo>
                    <a:pt x="0" y="40"/>
                    <a:pt x="6" y="63"/>
                    <a:pt x="20" y="5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80">
              <a:extLst>
                <a:ext uri="{FF2B5EF4-FFF2-40B4-BE49-F238E27FC236}">
                  <a16:creationId xmlns:a16="http://schemas.microsoft.com/office/drawing/2014/main" xmlns="" id="{3FBB892E-0B5D-48B9-AF12-38EE38C93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5713" y="854075"/>
              <a:ext cx="49212" cy="42863"/>
            </a:xfrm>
            <a:custGeom>
              <a:avLst/>
              <a:gdLst>
                <a:gd name="T0" fmla="*/ 20 w 39"/>
                <a:gd name="T1" fmla="*/ 32 h 35"/>
                <a:gd name="T2" fmla="*/ 31 w 39"/>
                <a:gd name="T3" fmla="*/ 25 h 35"/>
                <a:gd name="T4" fmla="*/ 36 w 39"/>
                <a:gd name="T5" fmla="*/ 8 h 35"/>
                <a:gd name="T6" fmla="*/ 19 w 39"/>
                <a:gd name="T7" fmla="*/ 4 h 35"/>
                <a:gd name="T8" fmla="*/ 7 w 39"/>
                <a:gd name="T9" fmla="*/ 11 h 35"/>
                <a:gd name="T10" fmla="*/ 3 w 39"/>
                <a:gd name="T11" fmla="*/ 28 h 35"/>
                <a:gd name="T12" fmla="*/ 20 w 39"/>
                <a:gd name="T13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5">
                  <a:moveTo>
                    <a:pt x="20" y="32"/>
                  </a:moveTo>
                  <a:cubicBezTo>
                    <a:pt x="23" y="30"/>
                    <a:pt x="27" y="27"/>
                    <a:pt x="31" y="25"/>
                  </a:cubicBezTo>
                  <a:cubicBezTo>
                    <a:pt x="37" y="21"/>
                    <a:pt x="39" y="14"/>
                    <a:pt x="36" y="8"/>
                  </a:cubicBezTo>
                  <a:cubicBezTo>
                    <a:pt x="32" y="3"/>
                    <a:pt x="25" y="0"/>
                    <a:pt x="19" y="4"/>
                  </a:cubicBezTo>
                  <a:cubicBezTo>
                    <a:pt x="15" y="6"/>
                    <a:pt x="11" y="9"/>
                    <a:pt x="7" y="11"/>
                  </a:cubicBezTo>
                  <a:cubicBezTo>
                    <a:pt x="2" y="15"/>
                    <a:pt x="0" y="22"/>
                    <a:pt x="3" y="28"/>
                  </a:cubicBezTo>
                  <a:cubicBezTo>
                    <a:pt x="7" y="33"/>
                    <a:pt x="14" y="35"/>
                    <a:pt x="20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81">
              <a:extLst>
                <a:ext uri="{FF2B5EF4-FFF2-40B4-BE49-F238E27FC236}">
                  <a16:creationId xmlns:a16="http://schemas.microsoft.com/office/drawing/2014/main" xmlns="" id="{B11C63B0-AAF4-4EF7-A395-EF08CB1B5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875" y="901700"/>
              <a:ext cx="61912" cy="53975"/>
            </a:xfrm>
            <a:custGeom>
              <a:avLst/>
              <a:gdLst>
                <a:gd name="T0" fmla="*/ 22 w 50"/>
                <a:gd name="T1" fmla="*/ 38 h 43"/>
                <a:gd name="T2" fmla="*/ 40 w 50"/>
                <a:gd name="T3" fmla="*/ 25 h 43"/>
                <a:gd name="T4" fmla="*/ 48 w 50"/>
                <a:gd name="T5" fmla="*/ 10 h 43"/>
                <a:gd name="T6" fmla="*/ 33 w 50"/>
                <a:gd name="T7" fmla="*/ 2 h 43"/>
                <a:gd name="T8" fmla="*/ 5 w 50"/>
                <a:gd name="T9" fmla="*/ 21 h 43"/>
                <a:gd name="T10" fmla="*/ 5 w 50"/>
                <a:gd name="T11" fmla="*/ 38 h 43"/>
                <a:gd name="T12" fmla="*/ 22 w 50"/>
                <a:gd name="T13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3">
                  <a:moveTo>
                    <a:pt x="22" y="38"/>
                  </a:moveTo>
                  <a:cubicBezTo>
                    <a:pt x="27" y="32"/>
                    <a:pt x="33" y="27"/>
                    <a:pt x="40" y="25"/>
                  </a:cubicBezTo>
                  <a:cubicBezTo>
                    <a:pt x="46" y="23"/>
                    <a:pt x="50" y="16"/>
                    <a:pt x="48" y="10"/>
                  </a:cubicBezTo>
                  <a:cubicBezTo>
                    <a:pt x="46" y="4"/>
                    <a:pt x="40" y="0"/>
                    <a:pt x="33" y="2"/>
                  </a:cubicBezTo>
                  <a:cubicBezTo>
                    <a:pt x="22" y="5"/>
                    <a:pt x="12" y="12"/>
                    <a:pt x="5" y="21"/>
                  </a:cubicBezTo>
                  <a:cubicBezTo>
                    <a:pt x="1" y="26"/>
                    <a:pt x="0" y="33"/>
                    <a:pt x="5" y="38"/>
                  </a:cubicBezTo>
                  <a:cubicBezTo>
                    <a:pt x="9" y="42"/>
                    <a:pt x="18" y="43"/>
                    <a:pt x="22" y="3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82">
              <a:extLst>
                <a:ext uri="{FF2B5EF4-FFF2-40B4-BE49-F238E27FC236}">
                  <a16:creationId xmlns:a16="http://schemas.microsoft.com/office/drawing/2014/main" xmlns="" id="{800D9317-1E28-42B4-A5F4-5E116FF39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2550" y="944563"/>
              <a:ext cx="36512" cy="36513"/>
            </a:xfrm>
            <a:custGeom>
              <a:avLst/>
              <a:gdLst>
                <a:gd name="T0" fmla="*/ 22 w 29"/>
                <a:gd name="T1" fmla="*/ 24 h 29"/>
                <a:gd name="T2" fmla="*/ 24 w 29"/>
                <a:gd name="T3" fmla="*/ 22 h 29"/>
                <a:gd name="T4" fmla="*/ 24 w 29"/>
                <a:gd name="T5" fmla="*/ 5 h 29"/>
                <a:gd name="T6" fmla="*/ 7 w 29"/>
                <a:gd name="T7" fmla="*/ 5 h 29"/>
                <a:gd name="T8" fmla="*/ 5 w 29"/>
                <a:gd name="T9" fmla="*/ 7 h 29"/>
                <a:gd name="T10" fmla="*/ 5 w 29"/>
                <a:gd name="T11" fmla="*/ 24 h 29"/>
                <a:gd name="T12" fmla="*/ 22 w 29"/>
                <a:gd name="T13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9">
                  <a:moveTo>
                    <a:pt x="22" y="24"/>
                  </a:moveTo>
                  <a:cubicBezTo>
                    <a:pt x="22" y="23"/>
                    <a:pt x="23" y="23"/>
                    <a:pt x="24" y="22"/>
                  </a:cubicBezTo>
                  <a:cubicBezTo>
                    <a:pt x="28" y="17"/>
                    <a:pt x="29" y="9"/>
                    <a:pt x="24" y="5"/>
                  </a:cubicBezTo>
                  <a:cubicBezTo>
                    <a:pt x="19" y="1"/>
                    <a:pt x="12" y="0"/>
                    <a:pt x="7" y="5"/>
                  </a:cubicBezTo>
                  <a:cubicBezTo>
                    <a:pt x="6" y="6"/>
                    <a:pt x="5" y="6"/>
                    <a:pt x="5" y="7"/>
                  </a:cubicBezTo>
                  <a:cubicBezTo>
                    <a:pt x="0" y="12"/>
                    <a:pt x="0" y="20"/>
                    <a:pt x="5" y="24"/>
                  </a:cubicBezTo>
                  <a:cubicBezTo>
                    <a:pt x="9" y="29"/>
                    <a:pt x="17" y="29"/>
                    <a:pt x="22" y="2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6" name="组合 95">
            <a:extLst>
              <a:ext uri="{FF2B5EF4-FFF2-40B4-BE49-F238E27FC236}">
                <a16:creationId xmlns:a16="http://schemas.microsoft.com/office/drawing/2014/main" xmlns="" id="{AD224623-0E37-48F8-9758-DC798FBA998B}"/>
              </a:ext>
            </a:extLst>
          </p:cNvPr>
          <p:cNvGrpSpPr/>
          <p:nvPr/>
        </p:nvGrpSpPr>
        <p:grpSpPr>
          <a:xfrm>
            <a:off x="10014949" y="2157554"/>
            <a:ext cx="544576" cy="1047004"/>
            <a:chOff x="2082801" y="3613150"/>
            <a:chExt cx="1025524" cy="1971675"/>
          </a:xfrm>
        </p:grpSpPr>
        <p:sp>
          <p:nvSpPr>
            <p:cNvPr id="97" name="Freeform 152">
              <a:extLst>
                <a:ext uri="{FF2B5EF4-FFF2-40B4-BE49-F238E27FC236}">
                  <a16:creationId xmlns:a16="http://schemas.microsoft.com/office/drawing/2014/main" xmlns="" id="{1D10CA68-75F2-4976-8A1F-10D772151D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82801" y="3617913"/>
              <a:ext cx="939800" cy="1441450"/>
            </a:xfrm>
            <a:custGeom>
              <a:avLst/>
              <a:gdLst>
                <a:gd name="T0" fmla="*/ 727 w 760"/>
                <a:gd name="T1" fmla="*/ 809 h 1164"/>
                <a:gd name="T2" fmla="*/ 676 w 760"/>
                <a:gd name="T3" fmla="*/ 722 h 1164"/>
                <a:gd name="T4" fmla="*/ 563 w 760"/>
                <a:gd name="T5" fmla="*/ 553 h 1164"/>
                <a:gd name="T6" fmla="*/ 440 w 760"/>
                <a:gd name="T7" fmla="*/ 394 h 1164"/>
                <a:gd name="T8" fmla="*/ 430 w 760"/>
                <a:gd name="T9" fmla="*/ 345 h 1164"/>
                <a:gd name="T10" fmla="*/ 245 w 760"/>
                <a:gd name="T11" fmla="*/ 88 h 1164"/>
                <a:gd name="T12" fmla="*/ 139 w 760"/>
                <a:gd name="T13" fmla="*/ 22 h 1164"/>
                <a:gd name="T14" fmla="*/ 133 w 760"/>
                <a:gd name="T15" fmla="*/ 19 h 1164"/>
                <a:gd name="T16" fmla="*/ 64 w 760"/>
                <a:gd name="T17" fmla="*/ 74 h 1164"/>
                <a:gd name="T18" fmla="*/ 59 w 760"/>
                <a:gd name="T19" fmla="*/ 81 h 1164"/>
                <a:gd name="T20" fmla="*/ 58 w 760"/>
                <a:gd name="T21" fmla="*/ 82 h 1164"/>
                <a:gd name="T22" fmla="*/ 56 w 760"/>
                <a:gd name="T23" fmla="*/ 84 h 1164"/>
                <a:gd name="T24" fmla="*/ 49 w 760"/>
                <a:gd name="T25" fmla="*/ 92 h 1164"/>
                <a:gd name="T26" fmla="*/ 42 w 760"/>
                <a:gd name="T27" fmla="*/ 96 h 1164"/>
                <a:gd name="T28" fmla="*/ 25 w 760"/>
                <a:gd name="T29" fmla="*/ 110 h 1164"/>
                <a:gd name="T30" fmla="*/ 7 w 760"/>
                <a:gd name="T31" fmla="*/ 161 h 1164"/>
                <a:gd name="T32" fmla="*/ 114 w 760"/>
                <a:gd name="T33" fmla="*/ 471 h 1164"/>
                <a:gd name="T34" fmla="*/ 103 w 760"/>
                <a:gd name="T35" fmla="*/ 501 h 1164"/>
                <a:gd name="T36" fmla="*/ 188 w 760"/>
                <a:gd name="T37" fmla="*/ 802 h 1164"/>
                <a:gd name="T38" fmla="*/ 230 w 760"/>
                <a:gd name="T39" fmla="*/ 965 h 1164"/>
                <a:gd name="T40" fmla="*/ 299 w 760"/>
                <a:gd name="T41" fmla="*/ 1124 h 1164"/>
                <a:gd name="T42" fmla="*/ 388 w 760"/>
                <a:gd name="T43" fmla="*/ 1100 h 1164"/>
                <a:gd name="T44" fmla="*/ 384 w 760"/>
                <a:gd name="T45" fmla="*/ 1046 h 1164"/>
                <a:gd name="T46" fmla="*/ 418 w 760"/>
                <a:gd name="T47" fmla="*/ 1078 h 1164"/>
                <a:gd name="T48" fmla="*/ 498 w 760"/>
                <a:gd name="T49" fmla="*/ 1032 h 1164"/>
                <a:gd name="T50" fmla="*/ 469 w 760"/>
                <a:gd name="T51" fmla="*/ 943 h 1164"/>
                <a:gd name="T52" fmla="*/ 483 w 760"/>
                <a:gd name="T53" fmla="*/ 931 h 1164"/>
                <a:gd name="T54" fmla="*/ 534 w 760"/>
                <a:gd name="T55" fmla="*/ 1026 h 1164"/>
                <a:gd name="T56" fmla="*/ 622 w 760"/>
                <a:gd name="T57" fmla="*/ 989 h 1164"/>
                <a:gd name="T58" fmla="*/ 605 w 760"/>
                <a:gd name="T59" fmla="*/ 938 h 1164"/>
                <a:gd name="T60" fmla="*/ 662 w 760"/>
                <a:gd name="T61" fmla="*/ 967 h 1164"/>
                <a:gd name="T62" fmla="*/ 692 w 760"/>
                <a:gd name="T63" fmla="*/ 941 h 1164"/>
                <a:gd name="T64" fmla="*/ 740 w 760"/>
                <a:gd name="T65" fmla="*/ 919 h 1164"/>
                <a:gd name="T66" fmla="*/ 727 w 760"/>
                <a:gd name="T67" fmla="*/ 809 h 1164"/>
                <a:gd name="T68" fmla="*/ 342 w 760"/>
                <a:gd name="T69" fmla="*/ 993 h 1164"/>
                <a:gd name="T70" fmla="*/ 340 w 760"/>
                <a:gd name="T71" fmla="*/ 990 h 1164"/>
                <a:gd name="T72" fmla="*/ 342 w 760"/>
                <a:gd name="T73" fmla="*/ 993 h 1164"/>
                <a:gd name="T74" fmla="*/ 342 w 760"/>
                <a:gd name="T75" fmla="*/ 99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60" h="1164">
                  <a:moveTo>
                    <a:pt x="727" y="809"/>
                  </a:moveTo>
                  <a:cubicBezTo>
                    <a:pt x="710" y="780"/>
                    <a:pt x="694" y="751"/>
                    <a:pt x="676" y="722"/>
                  </a:cubicBezTo>
                  <a:cubicBezTo>
                    <a:pt x="641" y="664"/>
                    <a:pt x="603" y="608"/>
                    <a:pt x="563" y="553"/>
                  </a:cubicBezTo>
                  <a:cubicBezTo>
                    <a:pt x="523" y="499"/>
                    <a:pt x="482" y="446"/>
                    <a:pt x="440" y="394"/>
                  </a:cubicBezTo>
                  <a:cubicBezTo>
                    <a:pt x="445" y="379"/>
                    <a:pt x="443" y="362"/>
                    <a:pt x="430" y="345"/>
                  </a:cubicBezTo>
                  <a:cubicBezTo>
                    <a:pt x="361" y="263"/>
                    <a:pt x="303" y="176"/>
                    <a:pt x="245" y="88"/>
                  </a:cubicBezTo>
                  <a:cubicBezTo>
                    <a:pt x="221" y="51"/>
                    <a:pt x="184" y="18"/>
                    <a:pt x="139" y="22"/>
                  </a:cubicBezTo>
                  <a:cubicBezTo>
                    <a:pt x="137" y="21"/>
                    <a:pt x="135" y="20"/>
                    <a:pt x="133" y="19"/>
                  </a:cubicBezTo>
                  <a:cubicBezTo>
                    <a:pt x="91" y="0"/>
                    <a:pt x="54" y="36"/>
                    <a:pt x="64" y="74"/>
                  </a:cubicBezTo>
                  <a:cubicBezTo>
                    <a:pt x="62" y="76"/>
                    <a:pt x="61" y="79"/>
                    <a:pt x="59" y="81"/>
                  </a:cubicBezTo>
                  <a:cubicBezTo>
                    <a:pt x="58" y="82"/>
                    <a:pt x="58" y="83"/>
                    <a:pt x="58" y="82"/>
                  </a:cubicBezTo>
                  <a:cubicBezTo>
                    <a:pt x="58" y="83"/>
                    <a:pt x="57" y="83"/>
                    <a:pt x="56" y="84"/>
                  </a:cubicBezTo>
                  <a:cubicBezTo>
                    <a:pt x="54" y="87"/>
                    <a:pt x="52" y="90"/>
                    <a:pt x="49" y="92"/>
                  </a:cubicBezTo>
                  <a:cubicBezTo>
                    <a:pt x="50" y="91"/>
                    <a:pt x="43" y="95"/>
                    <a:pt x="42" y="96"/>
                  </a:cubicBezTo>
                  <a:cubicBezTo>
                    <a:pt x="34" y="99"/>
                    <a:pt x="29" y="104"/>
                    <a:pt x="25" y="110"/>
                  </a:cubicBezTo>
                  <a:cubicBezTo>
                    <a:pt x="10" y="121"/>
                    <a:pt x="0" y="140"/>
                    <a:pt x="7" y="161"/>
                  </a:cubicBezTo>
                  <a:cubicBezTo>
                    <a:pt x="40" y="265"/>
                    <a:pt x="74" y="369"/>
                    <a:pt x="114" y="471"/>
                  </a:cubicBezTo>
                  <a:cubicBezTo>
                    <a:pt x="107" y="479"/>
                    <a:pt x="104" y="489"/>
                    <a:pt x="103" y="501"/>
                  </a:cubicBezTo>
                  <a:cubicBezTo>
                    <a:pt x="94" y="610"/>
                    <a:pt x="158" y="701"/>
                    <a:pt x="188" y="802"/>
                  </a:cubicBezTo>
                  <a:cubicBezTo>
                    <a:pt x="205" y="856"/>
                    <a:pt x="213" y="912"/>
                    <a:pt x="230" y="965"/>
                  </a:cubicBezTo>
                  <a:cubicBezTo>
                    <a:pt x="247" y="1020"/>
                    <a:pt x="271" y="1074"/>
                    <a:pt x="299" y="1124"/>
                  </a:cubicBezTo>
                  <a:cubicBezTo>
                    <a:pt x="321" y="1164"/>
                    <a:pt x="392" y="1148"/>
                    <a:pt x="388" y="1100"/>
                  </a:cubicBezTo>
                  <a:cubicBezTo>
                    <a:pt x="387" y="1082"/>
                    <a:pt x="385" y="1064"/>
                    <a:pt x="384" y="1046"/>
                  </a:cubicBezTo>
                  <a:cubicBezTo>
                    <a:pt x="394" y="1057"/>
                    <a:pt x="406" y="1068"/>
                    <a:pt x="418" y="1078"/>
                  </a:cubicBezTo>
                  <a:cubicBezTo>
                    <a:pt x="453" y="1109"/>
                    <a:pt x="510" y="1080"/>
                    <a:pt x="498" y="1032"/>
                  </a:cubicBezTo>
                  <a:cubicBezTo>
                    <a:pt x="491" y="1001"/>
                    <a:pt x="481" y="972"/>
                    <a:pt x="469" y="943"/>
                  </a:cubicBezTo>
                  <a:cubicBezTo>
                    <a:pt x="474" y="940"/>
                    <a:pt x="479" y="936"/>
                    <a:pt x="483" y="931"/>
                  </a:cubicBezTo>
                  <a:cubicBezTo>
                    <a:pt x="499" y="963"/>
                    <a:pt x="517" y="994"/>
                    <a:pt x="534" y="1026"/>
                  </a:cubicBezTo>
                  <a:cubicBezTo>
                    <a:pt x="560" y="1073"/>
                    <a:pt x="639" y="1041"/>
                    <a:pt x="622" y="989"/>
                  </a:cubicBezTo>
                  <a:cubicBezTo>
                    <a:pt x="616" y="972"/>
                    <a:pt x="611" y="955"/>
                    <a:pt x="605" y="938"/>
                  </a:cubicBezTo>
                  <a:cubicBezTo>
                    <a:pt x="615" y="960"/>
                    <a:pt x="637" y="974"/>
                    <a:pt x="662" y="967"/>
                  </a:cubicBezTo>
                  <a:cubicBezTo>
                    <a:pt x="676" y="963"/>
                    <a:pt x="686" y="953"/>
                    <a:pt x="692" y="941"/>
                  </a:cubicBezTo>
                  <a:cubicBezTo>
                    <a:pt x="711" y="944"/>
                    <a:pt x="731" y="937"/>
                    <a:pt x="740" y="919"/>
                  </a:cubicBezTo>
                  <a:cubicBezTo>
                    <a:pt x="760" y="879"/>
                    <a:pt x="746" y="845"/>
                    <a:pt x="727" y="809"/>
                  </a:cubicBezTo>
                  <a:close/>
                  <a:moveTo>
                    <a:pt x="342" y="993"/>
                  </a:moveTo>
                  <a:cubicBezTo>
                    <a:pt x="341" y="992"/>
                    <a:pt x="341" y="991"/>
                    <a:pt x="340" y="990"/>
                  </a:cubicBezTo>
                  <a:cubicBezTo>
                    <a:pt x="341" y="991"/>
                    <a:pt x="342" y="992"/>
                    <a:pt x="342" y="993"/>
                  </a:cubicBezTo>
                  <a:cubicBezTo>
                    <a:pt x="342" y="993"/>
                    <a:pt x="342" y="993"/>
                    <a:pt x="342" y="993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153">
              <a:extLst>
                <a:ext uri="{FF2B5EF4-FFF2-40B4-BE49-F238E27FC236}">
                  <a16:creationId xmlns:a16="http://schemas.microsoft.com/office/drawing/2014/main" xmlns="" id="{3C00B2F9-9925-4EC7-AE95-AEC29357F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613" y="4699000"/>
              <a:ext cx="588962" cy="885825"/>
            </a:xfrm>
            <a:custGeom>
              <a:avLst/>
              <a:gdLst>
                <a:gd name="T0" fmla="*/ 468 w 476"/>
                <a:gd name="T1" fmla="*/ 170 h 716"/>
                <a:gd name="T2" fmla="*/ 472 w 476"/>
                <a:gd name="T3" fmla="*/ 67 h 716"/>
                <a:gd name="T4" fmla="*/ 377 w 476"/>
                <a:gd name="T5" fmla="*/ 54 h 716"/>
                <a:gd name="T6" fmla="*/ 363 w 476"/>
                <a:gd name="T7" fmla="*/ 131 h 716"/>
                <a:gd name="T8" fmla="*/ 272 w 476"/>
                <a:gd name="T9" fmla="*/ 156 h 716"/>
                <a:gd name="T10" fmla="*/ 273 w 476"/>
                <a:gd name="T11" fmla="*/ 230 h 716"/>
                <a:gd name="T12" fmla="*/ 246 w 476"/>
                <a:gd name="T13" fmla="*/ 158 h 716"/>
                <a:gd name="T14" fmla="*/ 152 w 476"/>
                <a:gd name="T15" fmla="*/ 171 h 716"/>
                <a:gd name="T16" fmla="*/ 173 w 476"/>
                <a:gd name="T17" fmla="*/ 296 h 716"/>
                <a:gd name="T18" fmla="*/ 149 w 476"/>
                <a:gd name="T19" fmla="*/ 264 h 716"/>
                <a:gd name="T20" fmla="*/ 84 w 476"/>
                <a:gd name="T21" fmla="*/ 247 h 716"/>
                <a:gd name="T22" fmla="*/ 81 w 476"/>
                <a:gd name="T23" fmla="*/ 249 h 716"/>
                <a:gd name="T24" fmla="*/ 28 w 476"/>
                <a:gd name="T25" fmla="*/ 247 h 716"/>
                <a:gd name="T26" fmla="*/ 11 w 476"/>
                <a:gd name="T27" fmla="*/ 313 h 716"/>
                <a:gd name="T28" fmla="*/ 307 w 476"/>
                <a:gd name="T29" fmla="*/ 644 h 716"/>
                <a:gd name="T30" fmla="*/ 331 w 476"/>
                <a:gd name="T31" fmla="*/ 668 h 716"/>
                <a:gd name="T32" fmla="*/ 357 w 476"/>
                <a:gd name="T33" fmla="*/ 697 h 716"/>
                <a:gd name="T34" fmla="*/ 425 w 476"/>
                <a:gd name="T35" fmla="*/ 697 h 716"/>
                <a:gd name="T36" fmla="*/ 425 w 476"/>
                <a:gd name="T37" fmla="*/ 629 h 716"/>
                <a:gd name="T38" fmla="*/ 410 w 476"/>
                <a:gd name="T39" fmla="*/ 611 h 716"/>
                <a:gd name="T40" fmla="*/ 408 w 476"/>
                <a:gd name="T41" fmla="*/ 597 h 716"/>
                <a:gd name="T42" fmla="*/ 404 w 476"/>
                <a:gd name="T43" fmla="*/ 586 h 716"/>
                <a:gd name="T44" fmla="*/ 420 w 476"/>
                <a:gd name="T45" fmla="*/ 446 h 716"/>
                <a:gd name="T46" fmla="*/ 437 w 476"/>
                <a:gd name="T47" fmla="*/ 421 h 716"/>
                <a:gd name="T48" fmla="*/ 447 w 476"/>
                <a:gd name="T49" fmla="*/ 363 h 716"/>
                <a:gd name="T50" fmla="*/ 474 w 476"/>
                <a:gd name="T51" fmla="*/ 207 h 716"/>
                <a:gd name="T52" fmla="*/ 468 w 476"/>
                <a:gd name="T53" fmla="*/ 17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6" h="716">
                  <a:moveTo>
                    <a:pt x="468" y="170"/>
                  </a:moveTo>
                  <a:cubicBezTo>
                    <a:pt x="470" y="135"/>
                    <a:pt x="471" y="101"/>
                    <a:pt x="472" y="67"/>
                  </a:cubicBezTo>
                  <a:cubicBezTo>
                    <a:pt x="472" y="14"/>
                    <a:pt x="389" y="0"/>
                    <a:pt x="377" y="54"/>
                  </a:cubicBezTo>
                  <a:cubicBezTo>
                    <a:pt x="372" y="80"/>
                    <a:pt x="367" y="105"/>
                    <a:pt x="363" y="131"/>
                  </a:cubicBezTo>
                  <a:cubicBezTo>
                    <a:pt x="342" y="92"/>
                    <a:pt x="273" y="107"/>
                    <a:pt x="272" y="156"/>
                  </a:cubicBezTo>
                  <a:cubicBezTo>
                    <a:pt x="272" y="180"/>
                    <a:pt x="272" y="205"/>
                    <a:pt x="273" y="230"/>
                  </a:cubicBezTo>
                  <a:cubicBezTo>
                    <a:pt x="264" y="206"/>
                    <a:pt x="255" y="182"/>
                    <a:pt x="246" y="158"/>
                  </a:cubicBezTo>
                  <a:cubicBezTo>
                    <a:pt x="227" y="107"/>
                    <a:pt x="157" y="116"/>
                    <a:pt x="152" y="171"/>
                  </a:cubicBezTo>
                  <a:cubicBezTo>
                    <a:pt x="148" y="215"/>
                    <a:pt x="157" y="256"/>
                    <a:pt x="173" y="296"/>
                  </a:cubicBezTo>
                  <a:cubicBezTo>
                    <a:pt x="165" y="286"/>
                    <a:pt x="157" y="275"/>
                    <a:pt x="149" y="264"/>
                  </a:cubicBezTo>
                  <a:cubicBezTo>
                    <a:pt x="135" y="243"/>
                    <a:pt x="107" y="233"/>
                    <a:pt x="84" y="247"/>
                  </a:cubicBezTo>
                  <a:cubicBezTo>
                    <a:pt x="83" y="248"/>
                    <a:pt x="82" y="248"/>
                    <a:pt x="81" y="249"/>
                  </a:cubicBezTo>
                  <a:cubicBezTo>
                    <a:pt x="66" y="239"/>
                    <a:pt x="43" y="238"/>
                    <a:pt x="28" y="247"/>
                  </a:cubicBezTo>
                  <a:cubicBezTo>
                    <a:pt x="3" y="261"/>
                    <a:pt x="0" y="289"/>
                    <a:pt x="11" y="313"/>
                  </a:cubicBezTo>
                  <a:cubicBezTo>
                    <a:pt x="71" y="453"/>
                    <a:pt x="200" y="541"/>
                    <a:pt x="307" y="644"/>
                  </a:cubicBezTo>
                  <a:cubicBezTo>
                    <a:pt x="312" y="655"/>
                    <a:pt x="321" y="663"/>
                    <a:pt x="331" y="668"/>
                  </a:cubicBezTo>
                  <a:cubicBezTo>
                    <a:pt x="340" y="678"/>
                    <a:pt x="349" y="687"/>
                    <a:pt x="357" y="697"/>
                  </a:cubicBezTo>
                  <a:cubicBezTo>
                    <a:pt x="375" y="716"/>
                    <a:pt x="408" y="714"/>
                    <a:pt x="425" y="697"/>
                  </a:cubicBezTo>
                  <a:cubicBezTo>
                    <a:pt x="445" y="677"/>
                    <a:pt x="442" y="649"/>
                    <a:pt x="425" y="629"/>
                  </a:cubicBezTo>
                  <a:cubicBezTo>
                    <a:pt x="420" y="623"/>
                    <a:pt x="415" y="617"/>
                    <a:pt x="410" y="611"/>
                  </a:cubicBezTo>
                  <a:cubicBezTo>
                    <a:pt x="410" y="606"/>
                    <a:pt x="409" y="602"/>
                    <a:pt x="408" y="597"/>
                  </a:cubicBezTo>
                  <a:cubicBezTo>
                    <a:pt x="406" y="593"/>
                    <a:pt x="405" y="590"/>
                    <a:pt x="404" y="586"/>
                  </a:cubicBezTo>
                  <a:cubicBezTo>
                    <a:pt x="409" y="539"/>
                    <a:pt x="414" y="493"/>
                    <a:pt x="420" y="446"/>
                  </a:cubicBezTo>
                  <a:cubicBezTo>
                    <a:pt x="428" y="440"/>
                    <a:pt x="435" y="431"/>
                    <a:pt x="437" y="421"/>
                  </a:cubicBezTo>
                  <a:cubicBezTo>
                    <a:pt x="441" y="401"/>
                    <a:pt x="444" y="382"/>
                    <a:pt x="447" y="363"/>
                  </a:cubicBezTo>
                  <a:cubicBezTo>
                    <a:pt x="456" y="311"/>
                    <a:pt x="465" y="259"/>
                    <a:pt x="474" y="207"/>
                  </a:cubicBezTo>
                  <a:cubicBezTo>
                    <a:pt x="476" y="194"/>
                    <a:pt x="474" y="180"/>
                    <a:pt x="468" y="170"/>
                  </a:cubicBezTo>
                  <a:close/>
                </a:path>
              </a:pathLst>
            </a:custGeom>
            <a:solidFill>
              <a:srgbClr val="FFF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54">
              <a:extLst>
                <a:ext uri="{FF2B5EF4-FFF2-40B4-BE49-F238E27FC236}">
                  <a16:creationId xmlns:a16="http://schemas.microsoft.com/office/drawing/2014/main" xmlns="" id="{37822DB2-8309-4A9F-B053-ABF6B76218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3913" y="3613150"/>
              <a:ext cx="1014412" cy="1968500"/>
            </a:xfrm>
            <a:custGeom>
              <a:avLst/>
              <a:gdLst>
                <a:gd name="T0" fmla="*/ 236 w 821"/>
                <a:gd name="T1" fmla="*/ 76 h 1590"/>
                <a:gd name="T2" fmla="*/ 177 w 821"/>
                <a:gd name="T3" fmla="*/ 22 h 1590"/>
                <a:gd name="T4" fmla="*/ 18 w 821"/>
                <a:gd name="T5" fmla="*/ 89 h 1590"/>
                <a:gd name="T6" fmla="*/ 7 w 821"/>
                <a:gd name="T7" fmla="*/ 201 h 1590"/>
                <a:gd name="T8" fmla="*/ 268 w 821"/>
                <a:gd name="T9" fmla="*/ 1176 h 1590"/>
                <a:gd name="T10" fmla="*/ 280 w 821"/>
                <a:gd name="T11" fmla="*/ 1185 h 1590"/>
                <a:gd name="T12" fmla="*/ 612 w 821"/>
                <a:gd name="T13" fmla="*/ 1539 h 1590"/>
                <a:gd name="T14" fmla="*/ 680 w 821"/>
                <a:gd name="T15" fmla="*/ 1590 h 1590"/>
                <a:gd name="T16" fmla="*/ 723 w 821"/>
                <a:gd name="T17" fmla="*/ 1550 h 1590"/>
                <a:gd name="T18" fmla="*/ 816 w 821"/>
                <a:gd name="T19" fmla="*/ 940 h 1590"/>
                <a:gd name="T20" fmla="*/ 28 w 821"/>
                <a:gd name="T21" fmla="*/ 190 h 1590"/>
                <a:gd name="T22" fmla="*/ 38 w 821"/>
                <a:gd name="T23" fmla="*/ 103 h 1590"/>
                <a:gd name="T24" fmla="*/ 163 w 821"/>
                <a:gd name="T25" fmla="*/ 42 h 1590"/>
                <a:gd name="T26" fmla="*/ 217 w 821"/>
                <a:gd name="T27" fmla="*/ 90 h 1590"/>
                <a:gd name="T28" fmla="*/ 654 w 821"/>
                <a:gd name="T29" fmla="*/ 946 h 1590"/>
                <a:gd name="T30" fmla="*/ 159 w 821"/>
                <a:gd name="T31" fmla="*/ 134 h 1590"/>
                <a:gd name="T32" fmla="*/ 139 w 821"/>
                <a:gd name="T33" fmla="*/ 146 h 1590"/>
                <a:gd name="T34" fmla="*/ 604 w 821"/>
                <a:gd name="T35" fmla="*/ 1052 h 1590"/>
                <a:gd name="T36" fmla="*/ 516 w 821"/>
                <a:gd name="T37" fmla="*/ 1001 h 1590"/>
                <a:gd name="T38" fmla="*/ 447 w 821"/>
                <a:gd name="T39" fmla="*/ 1148 h 1590"/>
                <a:gd name="T40" fmla="*/ 418 w 821"/>
                <a:gd name="T41" fmla="*/ 1119 h 1590"/>
                <a:gd name="T42" fmla="*/ 297 w 821"/>
                <a:gd name="T43" fmla="*/ 1132 h 1590"/>
                <a:gd name="T44" fmla="*/ 57 w 821"/>
                <a:gd name="T45" fmla="*/ 264 h 1590"/>
                <a:gd name="T46" fmla="*/ 568 w 821"/>
                <a:gd name="T47" fmla="*/ 1466 h 1590"/>
                <a:gd name="T48" fmla="*/ 594 w 821"/>
                <a:gd name="T49" fmla="*/ 1460 h 1590"/>
                <a:gd name="T50" fmla="*/ 625 w 821"/>
                <a:gd name="T51" fmla="*/ 1446 h 1590"/>
                <a:gd name="T52" fmla="*/ 650 w 821"/>
                <a:gd name="T53" fmla="*/ 1407 h 1590"/>
                <a:gd name="T54" fmla="*/ 708 w 821"/>
                <a:gd name="T55" fmla="*/ 1387 h 1590"/>
                <a:gd name="T56" fmla="*/ 705 w 821"/>
                <a:gd name="T57" fmla="*/ 1390 h 1590"/>
                <a:gd name="T58" fmla="*/ 650 w 821"/>
                <a:gd name="T59" fmla="*/ 1407 h 1590"/>
                <a:gd name="T60" fmla="*/ 682 w 821"/>
                <a:gd name="T61" fmla="*/ 1566 h 1590"/>
                <a:gd name="T62" fmla="*/ 667 w 821"/>
                <a:gd name="T63" fmla="*/ 1557 h 1590"/>
                <a:gd name="T64" fmla="*/ 665 w 821"/>
                <a:gd name="T65" fmla="*/ 1554 h 1590"/>
                <a:gd name="T66" fmla="*/ 700 w 821"/>
                <a:gd name="T67" fmla="*/ 1542 h 1590"/>
                <a:gd name="T68" fmla="*/ 701 w 821"/>
                <a:gd name="T69" fmla="*/ 1501 h 1590"/>
                <a:gd name="T70" fmla="*/ 688 w 821"/>
                <a:gd name="T71" fmla="*/ 1504 h 1590"/>
                <a:gd name="T72" fmla="*/ 705 w 821"/>
                <a:gd name="T73" fmla="*/ 1471 h 1590"/>
                <a:gd name="T74" fmla="*/ 710 w 821"/>
                <a:gd name="T75" fmla="*/ 1443 h 1590"/>
                <a:gd name="T76" fmla="*/ 734 w 821"/>
                <a:gd name="T77" fmla="*/ 1426 h 1590"/>
                <a:gd name="T78" fmla="*/ 712 w 821"/>
                <a:gd name="T79" fmla="*/ 1503 h 1590"/>
                <a:gd name="T80" fmla="*/ 729 w 821"/>
                <a:gd name="T81" fmla="*/ 1408 h 1590"/>
                <a:gd name="T82" fmla="*/ 724 w 821"/>
                <a:gd name="T83" fmla="*/ 1395 h 1590"/>
                <a:gd name="T84" fmla="*/ 736 w 821"/>
                <a:gd name="T85" fmla="*/ 1355 h 1590"/>
                <a:gd name="T86" fmla="*/ 712 w 821"/>
                <a:gd name="T87" fmla="*/ 1343 h 1590"/>
                <a:gd name="T88" fmla="*/ 704 w 821"/>
                <a:gd name="T89" fmla="*/ 1340 h 1590"/>
                <a:gd name="T90" fmla="*/ 540 w 821"/>
                <a:gd name="T91" fmla="*/ 1435 h 1590"/>
                <a:gd name="T92" fmla="*/ 557 w 821"/>
                <a:gd name="T93" fmla="*/ 1436 h 1590"/>
                <a:gd name="T94" fmla="*/ 578 w 821"/>
                <a:gd name="T95" fmla="*/ 1423 h 1590"/>
                <a:gd name="T96" fmla="*/ 554 w 821"/>
                <a:gd name="T97" fmla="*/ 1450 h 1590"/>
                <a:gd name="T98" fmla="*/ 300 w 821"/>
                <a:gd name="T99" fmla="*/ 1184 h 1590"/>
                <a:gd name="T100" fmla="*/ 292 w 821"/>
                <a:gd name="T101" fmla="*/ 1174 h 1590"/>
                <a:gd name="T102" fmla="*/ 355 w 821"/>
                <a:gd name="T103" fmla="*/ 1116 h 1590"/>
                <a:gd name="T104" fmla="*/ 414 w 821"/>
                <a:gd name="T105" fmla="*/ 1149 h 1590"/>
                <a:gd name="T106" fmla="*/ 457 w 821"/>
                <a:gd name="T107" fmla="*/ 1183 h 1590"/>
                <a:gd name="T108" fmla="*/ 469 w 821"/>
                <a:gd name="T109" fmla="*/ 1171 h 1590"/>
                <a:gd name="T110" fmla="*/ 524 w 821"/>
                <a:gd name="T111" fmla="*/ 1024 h 1590"/>
                <a:gd name="T112" fmla="*/ 586 w 821"/>
                <a:gd name="T113" fmla="*/ 1069 h 1590"/>
                <a:gd name="T114" fmla="*/ 630 w 821"/>
                <a:gd name="T115" fmla="*/ 1109 h 1590"/>
                <a:gd name="T116" fmla="*/ 628 w 821"/>
                <a:gd name="T117" fmla="*/ 1049 h 1590"/>
                <a:gd name="T118" fmla="*/ 631 w 821"/>
                <a:gd name="T119" fmla="*/ 1030 h 1590"/>
                <a:gd name="T120" fmla="*/ 795 w 821"/>
                <a:gd name="T121" fmla="*/ 973 h 1590"/>
                <a:gd name="T122" fmla="*/ 738 w 821"/>
                <a:gd name="T123" fmla="*/ 1413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1" h="1590">
                  <a:moveTo>
                    <a:pt x="816" y="940"/>
                  </a:moveTo>
                  <a:cubicBezTo>
                    <a:pt x="629" y="649"/>
                    <a:pt x="434" y="359"/>
                    <a:pt x="236" y="76"/>
                  </a:cubicBezTo>
                  <a:cubicBezTo>
                    <a:pt x="221" y="55"/>
                    <a:pt x="204" y="39"/>
                    <a:pt x="184" y="27"/>
                  </a:cubicBezTo>
                  <a:cubicBezTo>
                    <a:pt x="182" y="26"/>
                    <a:pt x="180" y="24"/>
                    <a:pt x="177" y="22"/>
                  </a:cubicBezTo>
                  <a:cubicBezTo>
                    <a:pt x="166" y="14"/>
                    <a:pt x="147" y="0"/>
                    <a:pt x="119" y="4"/>
                  </a:cubicBezTo>
                  <a:cubicBezTo>
                    <a:pt x="88" y="9"/>
                    <a:pt x="55" y="37"/>
                    <a:pt x="18" y="89"/>
                  </a:cubicBezTo>
                  <a:cubicBezTo>
                    <a:pt x="10" y="101"/>
                    <a:pt x="3" y="137"/>
                    <a:pt x="2" y="145"/>
                  </a:cubicBezTo>
                  <a:cubicBezTo>
                    <a:pt x="1" y="150"/>
                    <a:pt x="0" y="189"/>
                    <a:pt x="7" y="201"/>
                  </a:cubicBezTo>
                  <a:cubicBezTo>
                    <a:pt x="19" y="222"/>
                    <a:pt x="27" y="242"/>
                    <a:pt x="34" y="270"/>
                  </a:cubicBezTo>
                  <a:cubicBezTo>
                    <a:pt x="268" y="1176"/>
                    <a:pt x="268" y="1176"/>
                    <a:pt x="268" y="1176"/>
                  </a:cubicBezTo>
                  <a:cubicBezTo>
                    <a:pt x="270" y="1181"/>
                    <a:pt x="274" y="1185"/>
                    <a:pt x="280" y="1185"/>
                  </a:cubicBezTo>
                  <a:cubicBezTo>
                    <a:pt x="280" y="1185"/>
                    <a:pt x="280" y="1185"/>
                    <a:pt x="280" y="1185"/>
                  </a:cubicBezTo>
                  <a:cubicBezTo>
                    <a:pt x="278" y="1189"/>
                    <a:pt x="278" y="1194"/>
                    <a:pt x="281" y="1198"/>
                  </a:cubicBezTo>
                  <a:cubicBezTo>
                    <a:pt x="380" y="1327"/>
                    <a:pt x="492" y="1430"/>
                    <a:pt x="612" y="1539"/>
                  </a:cubicBezTo>
                  <a:cubicBezTo>
                    <a:pt x="625" y="1551"/>
                    <a:pt x="638" y="1563"/>
                    <a:pt x="651" y="1575"/>
                  </a:cubicBezTo>
                  <a:cubicBezTo>
                    <a:pt x="658" y="1581"/>
                    <a:pt x="667" y="1589"/>
                    <a:pt x="680" y="1590"/>
                  </a:cubicBezTo>
                  <a:cubicBezTo>
                    <a:pt x="681" y="1590"/>
                    <a:pt x="682" y="1590"/>
                    <a:pt x="682" y="1590"/>
                  </a:cubicBezTo>
                  <a:cubicBezTo>
                    <a:pt x="695" y="1590"/>
                    <a:pt x="712" y="1583"/>
                    <a:pt x="723" y="1550"/>
                  </a:cubicBezTo>
                  <a:cubicBezTo>
                    <a:pt x="788" y="1356"/>
                    <a:pt x="821" y="1153"/>
                    <a:pt x="820" y="948"/>
                  </a:cubicBezTo>
                  <a:cubicBezTo>
                    <a:pt x="820" y="945"/>
                    <a:pt x="819" y="942"/>
                    <a:pt x="816" y="940"/>
                  </a:cubicBezTo>
                  <a:close/>
                  <a:moveTo>
                    <a:pt x="57" y="264"/>
                  </a:moveTo>
                  <a:cubicBezTo>
                    <a:pt x="49" y="233"/>
                    <a:pt x="41" y="212"/>
                    <a:pt x="28" y="190"/>
                  </a:cubicBezTo>
                  <a:cubicBezTo>
                    <a:pt x="26" y="184"/>
                    <a:pt x="25" y="156"/>
                    <a:pt x="26" y="148"/>
                  </a:cubicBezTo>
                  <a:cubicBezTo>
                    <a:pt x="27" y="136"/>
                    <a:pt x="34" y="108"/>
                    <a:pt x="38" y="103"/>
                  </a:cubicBezTo>
                  <a:cubicBezTo>
                    <a:pt x="70" y="57"/>
                    <a:pt x="99" y="32"/>
                    <a:pt x="123" y="28"/>
                  </a:cubicBezTo>
                  <a:cubicBezTo>
                    <a:pt x="141" y="25"/>
                    <a:pt x="153" y="34"/>
                    <a:pt x="163" y="42"/>
                  </a:cubicBezTo>
                  <a:cubicBezTo>
                    <a:pt x="166" y="44"/>
                    <a:pt x="169" y="46"/>
                    <a:pt x="172" y="48"/>
                  </a:cubicBezTo>
                  <a:cubicBezTo>
                    <a:pt x="189" y="58"/>
                    <a:pt x="203" y="71"/>
                    <a:pt x="217" y="90"/>
                  </a:cubicBezTo>
                  <a:cubicBezTo>
                    <a:pt x="410" y="367"/>
                    <a:pt x="601" y="651"/>
                    <a:pt x="784" y="934"/>
                  </a:cubicBezTo>
                  <a:cubicBezTo>
                    <a:pt x="745" y="914"/>
                    <a:pt x="691" y="917"/>
                    <a:pt x="654" y="946"/>
                  </a:cubicBezTo>
                  <a:cubicBezTo>
                    <a:pt x="637" y="959"/>
                    <a:pt x="624" y="978"/>
                    <a:pt x="616" y="998"/>
                  </a:cubicBezTo>
                  <a:cubicBezTo>
                    <a:pt x="504" y="760"/>
                    <a:pt x="282" y="340"/>
                    <a:pt x="159" y="134"/>
                  </a:cubicBezTo>
                  <a:cubicBezTo>
                    <a:pt x="156" y="128"/>
                    <a:pt x="148" y="127"/>
                    <a:pt x="143" y="130"/>
                  </a:cubicBezTo>
                  <a:cubicBezTo>
                    <a:pt x="137" y="133"/>
                    <a:pt x="135" y="141"/>
                    <a:pt x="139" y="146"/>
                  </a:cubicBezTo>
                  <a:cubicBezTo>
                    <a:pt x="266" y="359"/>
                    <a:pt x="499" y="802"/>
                    <a:pt x="606" y="1034"/>
                  </a:cubicBezTo>
                  <a:cubicBezTo>
                    <a:pt x="605" y="1040"/>
                    <a:pt x="604" y="1046"/>
                    <a:pt x="604" y="1052"/>
                  </a:cubicBezTo>
                  <a:cubicBezTo>
                    <a:pt x="600" y="1046"/>
                    <a:pt x="596" y="1039"/>
                    <a:pt x="591" y="1033"/>
                  </a:cubicBezTo>
                  <a:cubicBezTo>
                    <a:pt x="575" y="1011"/>
                    <a:pt x="546" y="991"/>
                    <a:pt x="516" y="1001"/>
                  </a:cubicBezTo>
                  <a:cubicBezTo>
                    <a:pt x="507" y="1005"/>
                    <a:pt x="499" y="1011"/>
                    <a:pt x="490" y="1020"/>
                  </a:cubicBezTo>
                  <a:cubicBezTo>
                    <a:pt x="459" y="1054"/>
                    <a:pt x="451" y="1100"/>
                    <a:pt x="447" y="1148"/>
                  </a:cubicBezTo>
                  <a:cubicBezTo>
                    <a:pt x="441" y="1143"/>
                    <a:pt x="437" y="1138"/>
                    <a:pt x="431" y="1133"/>
                  </a:cubicBezTo>
                  <a:cubicBezTo>
                    <a:pt x="427" y="1128"/>
                    <a:pt x="423" y="1124"/>
                    <a:pt x="418" y="1119"/>
                  </a:cubicBezTo>
                  <a:cubicBezTo>
                    <a:pt x="395" y="1098"/>
                    <a:pt x="372" y="1088"/>
                    <a:pt x="350" y="1092"/>
                  </a:cubicBezTo>
                  <a:cubicBezTo>
                    <a:pt x="326" y="1097"/>
                    <a:pt x="312" y="1115"/>
                    <a:pt x="297" y="1132"/>
                  </a:cubicBezTo>
                  <a:cubicBezTo>
                    <a:pt x="293" y="1137"/>
                    <a:pt x="290" y="1142"/>
                    <a:pt x="285" y="1147"/>
                  </a:cubicBezTo>
                  <a:lnTo>
                    <a:pt x="57" y="264"/>
                  </a:lnTo>
                  <a:close/>
                  <a:moveTo>
                    <a:pt x="583" y="1480"/>
                  </a:moveTo>
                  <a:cubicBezTo>
                    <a:pt x="578" y="1475"/>
                    <a:pt x="573" y="1470"/>
                    <a:pt x="568" y="1466"/>
                  </a:cubicBezTo>
                  <a:cubicBezTo>
                    <a:pt x="574" y="1463"/>
                    <a:pt x="580" y="1460"/>
                    <a:pt x="587" y="1457"/>
                  </a:cubicBezTo>
                  <a:cubicBezTo>
                    <a:pt x="589" y="1459"/>
                    <a:pt x="591" y="1460"/>
                    <a:pt x="594" y="1460"/>
                  </a:cubicBezTo>
                  <a:cubicBezTo>
                    <a:pt x="595" y="1460"/>
                    <a:pt x="597" y="1459"/>
                    <a:pt x="599" y="1458"/>
                  </a:cubicBezTo>
                  <a:cubicBezTo>
                    <a:pt x="625" y="1446"/>
                    <a:pt x="625" y="1446"/>
                    <a:pt x="625" y="1446"/>
                  </a:cubicBezTo>
                  <a:cubicBezTo>
                    <a:pt x="610" y="1455"/>
                    <a:pt x="593" y="1466"/>
                    <a:pt x="583" y="1480"/>
                  </a:cubicBezTo>
                  <a:close/>
                  <a:moveTo>
                    <a:pt x="650" y="1407"/>
                  </a:moveTo>
                  <a:cubicBezTo>
                    <a:pt x="670" y="1393"/>
                    <a:pt x="690" y="1379"/>
                    <a:pt x="710" y="1366"/>
                  </a:cubicBezTo>
                  <a:cubicBezTo>
                    <a:pt x="709" y="1373"/>
                    <a:pt x="708" y="1379"/>
                    <a:pt x="708" y="1387"/>
                  </a:cubicBezTo>
                  <a:cubicBezTo>
                    <a:pt x="708" y="1388"/>
                    <a:pt x="709" y="1389"/>
                    <a:pt x="709" y="1390"/>
                  </a:cubicBezTo>
                  <a:cubicBezTo>
                    <a:pt x="708" y="1390"/>
                    <a:pt x="706" y="1390"/>
                    <a:pt x="705" y="1390"/>
                  </a:cubicBezTo>
                  <a:cubicBezTo>
                    <a:pt x="701" y="1386"/>
                    <a:pt x="696" y="1384"/>
                    <a:pt x="691" y="1387"/>
                  </a:cubicBezTo>
                  <a:lnTo>
                    <a:pt x="650" y="1407"/>
                  </a:lnTo>
                  <a:close/>
                  <a:moveTo>
                    <a:pt x="700" y="1542"/>
                  </a:moveTo>
                  <a:cubicBezTo>
                    <a:pt x="698" y="1548"/>
                    <a:pt x="691" y="1566"/>
                    <a:pt x="682" y="1566"/>
                  </a:cubicBezTo>
                  <a:cubicBezTo>
                    <a:pt x="682" y="1566"/>
                    <a:pt x="682" y="1566"/>
                    <a:pt x="682" y="1566"/>
                  </a:cubicBezTo>
                  <a:cubicBezTo>
                    <a:pt x="677" y="1566"/>
                    <a:pt x="672" y="1562"/>
                    <a:pt x="667" y="1557"/>
                  </a:cubicBezTo>
                  <a:cubicBezTo>
                    <a:pt x="667" y="1556"/>
                    <a:pt x="666" y="1555"/>
                    <a:pt x="665" y="1554"/>
                  </a:cubicBezTo>
                  <a:cubicBezTo>
                    <a:pt x="665" y="1554"/>
                    <a:pt x="665" y="1554"/>
                    <a:pt x="665" y="1554"/>
                  </a:cubicBezTo>
                  <a:cubicBezTo>
                    <a:pt x="677" y="1539"/>
                    <a:pt x="691" y="1528"/>
                    <a:pt x="707" y="1520"/>
                  </a:cubicBezTo>
                  <a:cubicBezTo>
                    <a:pt x="705" y="1527"/>
                    <a:pt x="702" y="1535"/>
                    <a:pt x="700" y="1542"/>
                  </a:cubicBezTo>
                  <a:close/>
                  <a:moveTo>
                    <a:pt x="712" y="1503"/>
                  </a:moveTo>
                  <a:cubicBezTo>
                    <a:pt x="710" y="1500"/>
                    <a:pt x="705" y="1499"/>
                    <a:pt x="701" y="1501"/>
                  </a:cubicBezTo>
                  <a:cubicBezTo>
                    <a:pt x="694" y="1504"/>
                    <a:pt x="688" y="1507"/>
                    <a:pt x="681" y="1510"/>
                  </a:cubicBezTo>
                  <a:cubicBezTo>
                    <a:pt x="684" y="1508"/>
                    <a:pt x="686" y="1506"/>
                    <a:pt x="688" y="1504"/>
                  </a:cubicBezTo>
                  <a:cubicBezTo>
                    <a:pt x="695" y="1498"/>
                    <a:pt x="702" y="1493"/>
                    <a:pt x="708" y="1486"/>
                  </a:cubicBezTo>
                  <a:cubicBezTo>
                    <a:pt x="714" y="1481"/>
                    <a:pt x="711" y="1473"/>
                    <a:pt x="705" y="1471"/>
                  </a:cubicBezTo>
                  <a:cubicBezTo>
                    <a:pt x="710" y="1467"/>
                    <a:pt x="715" y="1463"/>
                    <a:pt x="720" y="1459"/>
                  </a:cubicBezTo>
                  <a:cubicBezTo>
                    <a:pt x="727" y="1453"/>
                    <a:pt x="719" y="1439"/>
                    <a:pt x="710" y="1443"/>
                  </a:cubicBezTo>
                  <a:cubicBezTo>
                    <a:pt x="709" y="1443"/>
                    <a:pt x="708" y="1443"/>
                    <a:pt x="707" y="1444"/>
                  </a:cubicBezTo>
                  <a:cubicBezTo>
                    <a:pt x="716" y="1438"/>
                    <a:pt x="725" y="1432"/>
                    <a:pt x="734" y="1426"/>
                  </a:cubicBezTo>
                  <a:cubicBezTo>
                    <a:pt x="734" y="1426"/>
                    <a:pt x="735" y="1426"/>
                    <a:pt x="735" y="1426"/>
                  </a:cubicBezTo>
                  <a:cubicBezTo>
                    <a:pt x="728" y="1452"/>
                    <a:pt x="721" y="1478"/>
                    <a:pt x="712" y="1503"/>
                  </a:cubicBezTo>
                  <a:close/>
                  <a:moveTo>
                    <a:pt x="738" y="1413"/>
                  </a:moveTo>
                  <a:cubicBezTo>
                    <a:pt x="737" y="1410"/>
                    <a:pt x="734" y="1407"/>
                    <a:pt x="729" y="1408"/>
                  </a:cubicBezTo>
                  <a:cubicBezTo>
                    <a:pt x="728" y="1408"/>
                    <a:pt x="727" y="1408"/>
                    <a:pt x="726" y="1408"/>
                  </a:cubicBezTo>
                  <a:cubicBezTo>
                    <a:pt x="730" y="1404"/>
                    <a:pt x="728" y="1398"/>
                    <a:pt x="724" y="1395"/>
                  </a:cubicBezTo>
                  <a:cubicBezTo>
                    <a:pt x="727" y="1393"/>
                    <a:pt x="729" y="1390"/>
                    <a:pt x="728" y="1387"/>
                  </a:cubicBezTo>
                  <a:cubicBezTo>
                    <a:pt x="728" y="1375"/>
                    <a:pt x="730" y="1365"/>
                    <a:pt x="736" y="1355"/>
                  </a:cubicBezTo>
                  <a:cubicBezTo>
                    <a:pt x="740" y="1347"/>
                    <a:pt x="733" y="1339"/>
                    <a:pt x="725" y="1340"/>
                  </a:cubicBezTo>
                  <a:cubicBezTo>
                    <a:pt x="720" y="1341"/>
                    <a:pt x="716" y="1342"/>
                    <a:pt x="712" y="1343"/>
                  </a:cubicBezTo>
                  <a:cubicBezTo>
                    <a:pt x="712" y="1343"/>
                    <a:pt x="711" y="1343"/>
                    <a:pt x="711" y="1343"/>
                  </a:cubicBezTo>
                  <a:cubicBezTo>
                    <a:pt x="709" y="1342"/>
                    <a:pt x="706" y="1341"/>
                    <a:pt x="704" y="1340"/>
                  </a:cubicBezTo>
                  <a:cubicBezTo>
                    <a:pt x="642" y="1336"/>
                    <a:pt x="589" y="1376"/>
                    <a:pt x="541" y="1418"/>
                  </a:cubicBezTo>
                  <a:cubicBezTo>
                    <a:pt x="536" y="1423"/>
                    <a:pt x="535" y="1430"/>
                    <a:pt x="540" y="1435"/>
                  </a:cubicBezTo>
                  <a:cubicBezTo>
                    <a:pt x="542" y="1438"/>
                    <a:pt x="545" y="1439"/>
                    <a:pt x="549" y="1439"/>
                  </a:cubicBezTo>
                  <a:cubicBezTo>
                    <a:pt x="552" y="1439"/>
                    <a:pt x="554" y="1438"/>
                    <a:pt x="557" y="1436"/>
                  </a:cubicBezTo>
                  <a:cubicBezTo>
                    <a:pt x="562" y="1432"/>
                    <a:pt x="567" y="1427"/>
                    <a:pt x="573" y="1423"/>
                  </a:cubicBezTo>
                  <a:cubicBezTo>
                    <a:pt x="574" y="1423"/>
                    <a:pt x="576" y="1423"/>
                    <a:pt x="578" y="1423"/>
                  </a:cubicBezTo>
                  <a:cubicBezTo>
                    <a:pt x="587" y="1420"/>
                    <a:pt x="596" y="1417"/>
                    <a:pt x="605" y="1414"/>
                  </a:cubicBezTo>
                  <a:cubicBezTo>
                    <a:pt x="588" y="1426"/>
                    <a:pt x="571" y="1438"/>
                    <a:pt x="554" y="1450"/>
                  </a:cubicBezTo>
                  <a:cubicBezTo>
                    <a:pt x="553" y="1451"/>
                    <a:pt x="553" y="1451"/>
                    <a:pt x="552" y="1452"/>
                  </a:cubicBezTo>
                  <a:cubicBezTo>
                    <a:pt x="462" y="1368"/>
                    <a:pt x="376" y="1283"/>
                    <a:pt x="300" y="1184"/>
                  </a:cubicBezTo>
                  <a:cubicBezTo>
                    <a:pt x="297" y="1181"/>
                    <a:pt x="294" y="1179"/>
                    <a:pt x="290" y="1179"/>
                  </a:cubicBezTo>
                  <a:cubicBezTo>
                    <a:pt x="291" y="1178"/>
                    <a:pt x="292" y="1176"/>
                    <a:pt x="292" y="1174"/>
                  </a:cubicBezTo>
                  <a:cubicBezTo>
                    <a:pt x="301" y="1166"/>
                    <a:pt x="309" y="1157"/>
                    <a:pt x="316" y="1147"/>
                  </a:cubicBezTo>
                  <a:cubicBezTo>
                    <a:pt x="329" y="1132"/>
                    <a:pt x="339" y="1119"/>
                    <a:pt x="355" y="1116"/>
                  </a:cubicBezTo>
                  <a:cubicBezTo>
                    <a:pt x="373" y="1113"/>
                    <a:pt x="392" y="1127"/>
                    <a:pt x="401" y="1136"/>
                  </a:cubicBezTo>
                  <a:cubicBezTo>
                    <a:pt x="406" y="1141"/>
                    <a:pt x="410" y="1145"/>
                    <a:pt x="414" y="1149"/>
                  </a:cubicBezTo>
                  <a:cubicBezTo>
                    <a:pt x="425" y="1161"/>
                    <a:pt x="436" y="1173"/>
                    <a:pt x="451" y="1181"/>
                  </a:cubicBezTo>
                  <a:cubicBezTo>
                    <a:pt x="453" y="1182"/>
                    <a:pt x="455" y="1183"/>
                    <a:pt x="457" y="1183"/>
                  </a:cubicBezTo>
                  <a:cubicBezTo>
                    <a:pt x="459" y="1183"/>
                    <a:pt x="461" y="1182"/>
                    <a:pt x="463" y="1181"/>
                  </a:cubicBezTo>
                  <a:cubicBezTo>
                    <a:pt x="466" y="1179"/>
                    <a:pt x="469" y="1176"/>
                    <a:pt x="469" y="1171"/>
                  </a:cubicBezTo>
                  <a:cubicBezTo>
                    <a:pt x="472" y="1119"/>
                    <a:pt x="478" y="1070"/>
                    <a:pt x="508" y="1036"/>
                  </a:cubicBezTo>
                  <a:cubicBezTo>
                    <a:pt x="514" y="1030"/>
                    <a:pt x="519" y="1026"/>
                    <a:pt x="524" y="1024"/>
                  </a:cubicBezTo>
                  <a:cubicBezTo>
                    <a:pt x="541" y="1018"/>
                    <a:pt x="560" y="1031"/>
                    <a:pt x="572" y="1047"/>
                  </a:cubicBezTo>
                  <a:cubicBezTo>
                    <a:pt x="577" y="1054"/>
                    <a:pt x="582" y="1061"/>
                    <a:pt x="586" y="1069"/>
                  </a:cubicBezTo>
                  <a:cubicBezTo>
                    <a:pt x="594" y="1082"/>
                    <a:pt x="603" y="1096"/>
                    <a:pt x="615" y="1107"/>
                  </a:cubicBezTo>
                  <a:cubicBezTo>
                    <a:pt x="619" y="1111"/>
                    <a:pt x="625" y="1111"/>
                    <a:pt x="630" y="1109"/>
                  </a:cubicBezTo>
                  <a:cubicBezTo>
                    <a:pt x="634" y="1106"/>
                    <a:pt x="636" y="1100"/>
                    <a:pt x="635" y="1095"/>
                  </a:cubicBezTo>
                  <a:cubicBezTo>
                    <a:pt x="630" y="1080"/>
                    <a:pt x="628" y="1064"/>
                    <a:pt x="628" y="1049"/>
                  </a:cubicBezTo>
                  <a:cubicBezTo>
                    <a:pt x="633" y="1046"/>
                    <a:pt x="635" y="1040"/>
                    <a:pt x="633" y="1034"/>
                  </a:cubicBezTo>
                  <a:cubicBezTo>
                    <a:pt x="632" y="1033"/>
                    <a:pt x="631" y="1031"/>
                    <a:pt x="631" y="1030"/>
                  </a:cubicBezTo>
                  <a:cubicBezTo>
                    <a:pt x="636" y="1004"/>
                    <a:pt x="649" y="981"/>
                    <a:pt x="669" y="965"/>
                  </a:cubicBezTo>
                  <a:cubicBezTo>
                    <a:pt x="706" y="935"/>
                    <a:pt x="765" y="939"/>
                    <a:pt x="795" y="973"/>
                  </a:cubicBezTo>
                  <a:cubicBezTo>
                    <a:pt x="795" y="973"/>
                    <a:pt x="796" y="973"/>
                    <a:pt x="796" y="974"/>
                  </a:cubicBezTo>
                  <a:cubicBezTo>
                    <a:pt x="794" y="1122"/>
                    <a:pt x="775" y="1270"/>
                    <a:pt x="738" y="14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55">
              <a:extLst>
                <a:ext uri="{FF2B5EF4-FFF2-40B4-BE49-F238E27FC236}">
                  <a16:creationId xmlns:a16="http://schemas.microsoft.com/office/drawing/2014/main" xmlns="" id="{4D2AC01E-0A89-4EBC-8D8F-5A807D422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8051" y="3810000"/>
              <a:ext cx="449262" cy="1150938"/>
            </a:xfrm>
            <a:custGeom>
              <a:avLst/>
              <a:gdLst>
                <a:gd name="T0" fmla="*/ 349 w 363"/>
                <a:gd name="T1" fmla="*/ 929 h 929"/>
                <a:gd name="T2" fmla="*/ 353 w 363"/>
                <a:gd name="T3" fmla="*/ 929 h 929"/>
                <a:gd name="T4" fmla="*/ 361 w 363"/>
                <a:gd name="T5" fmla="*/ 914 h 929"/>
                <a:gd name="T6" fmla="*/ 95 w 363"/>
                <a:gd name="T7" fmla="*/ 171 h 929"/>
                <a:gd name="T8" fmla="*/ 25 w 363"/>
                <a:gd name="T9" fmla="*/ 8 h 929"/>
                <a:gd name="T10" fmla="*/ 9 w 363"/>
                <a:gd name="T11" fmla="*/ 3 h 929"/>
                <a:gd name="T12" fmla="*/ 3 w 363"/>
                <a:gd name="T13" fmla="*/ 19 h 929"/>
                <a:gd name="T14" fmla="*/ 72 w 363"/>
                <a:gd name="T15" fmla="*/ 180 h 929"/>
                <a:gd name="T16" fmla="*/ 338 w 363"/>
                <a:gd name="T17" fmla="*/ 921 h 929"/>
                <a:gd name="T18" fmla="*/ 349 w 363"/>
                <a:gd name="T19" fmla="*/ 929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3" h="929">
                  <a:moveTo>
                    <a:pt x="349" y="929"/>
                  </a:moveTo>
                  <a:cubicBezTo>
                    <a:pt x="350" y="929"/>
                    <a:pt x="352" y="929"/>
                    <a:pt x="353" y="929"/>
                  </a:cubicBezTo>
                  <a:cubicBezTo>
                    <a:pt x="359" y="927"/>
                    <a:pt x="363" y="920"/>
                    <a:pt x="361" y="914"/>
                  </a:cubicBezTo>
                  <a:cubicBezTo>
                    <a:pt x="282" y="664"/>
                    <a:pt x="192" y="414"/>
                    <a:pt x="95" y="171"/>
                  </a:cubicBezTo>
                  <a:cubicBezTo>
                    <a:pt x="75" y="121"/>
                    <a:pt x="51" y="64"/>
                    <a:pt x="25" y="8"/>
                  </a:cubicBezTo>
                  <a:cubicBezTo>
                    <a:pt x="22" y="2"/>
                    <a:pt x="15" y="0"/>
                    <a:pt x="9" y="3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29" y="74"/>
                    <a:pt x="53" y="131"/>
                    <a:pt x="72" y="180"/>
                  </a:cubicBezTo>
                  <a:cubicBezTo>
                    <a:pt x="170" y="423"/>
                    <a:pt x="259" y="672"/>
                    <a:pt x="338" y="921"/>
                  </a:cubicBezTo>
                  <a:cubicBezTo>
                    <a:pt x="339" y="926"/>
                    <a:pt x="344" y="929"/>
                    <a:pt x="349" y="9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1" name="文本框 100">
            <a:extLst>
              <a:ext uri="{FF2B5EF4-FFF2-40B4-BE49-F238E27FC236}">
                <a16:creationId xmlns:a16="http://schemas.microsoft.com/office/drawing/2014/main" xmlns="" id="{374AF453-CC45-4396-B657-577BAFAC0D36}"/>
              </a:ext>
            </a:extLst>
          </p:cNvPr>
          <p:cNvSpPr txBox="1"/>
          <p:nvPr/>
        </p:nvSpPr>
        <p:spPr>
          <a:xfrm>
            <a:off x="650507" y="3492771"/>
            <a:ext cx="2488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WARM </a:t>
            </a:r>
          </a:p>
          <a:p>
            <a:pPr algn="ctr"/>
            <a:r>
              <a:rPr lang="en-US" altLang="zh-CN" sz="32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UP</a:t>
            </a:r>
            <a:endParaRPr lang="zh-CN" altLang="en-US" sz="32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xmlns="" id="{8284EF9D-5977-42A0-B211-6E46FC432D89}"/>
              </a:ext>
            </a:extLst>
          </p:cNvPr>
          <p:cNvSpPr txBox="1"/>
          <p:nvPr/>
        </p:nvSpPr>
        <p:spPr>
          <a:xfrm>
            <a:off x="3385521" y="3545685"/>
            <a:ext cx="2975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VOCABULARY</a:t>
            </a:r>
            <a:endParaRPr lang="zh-CN" altLang="en-US" sz="32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xmlns="" id="{3F6729D9-2415-4823-9C62-177E71CCF7BF}"/>
              </a:ext>
            </a:extLst>
          </p:cNvPr>
          <p:cNvSpPr txBox="1"/>
          <p:nvPr/>
        </p:nvSpPr>
        <p:spPr>
          <a:xfrm>
            <a:off x="6628942" y="3524867"/>
            <a:ext cx="2488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SENTENCE</a:t>
            </a:r>
            <a:endParaRPr lang="zh-CN" altLang="en-US" sz="32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xmlns="" id="{93D5304A-F110-4CB6-A809-5BFF1B548AFA}"/>
              </a:ext>
            </a:extLst>
          </p:cNvPr>
          <p:cNvSpPr txBox="1"/>
          <p:nvPr/>
        </p:nvSpPr>
        <p:spPr>
          <a:xfrm>
            <a:off x="9512051" y="3534209"/>
            <a:ext cx="20949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GAME TIME</a:t>
            </a:r>
            <a:endParaRPr lang="zh-CN" altLang="en-US" sz="32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105" name="组合 104">
            <a:extLst>
              <a:ext uri="{FF2B5EF4-FFF2-40B4-BE49-F238E27FC236}">
                <a16:creationId xmlns:a16="http://schemas.microsoft.com/office/drawing/2014/main" xmlns="" id="{DB019D67-5E9C-428C-9114-3AB4B4786B1D}"/>
              </a:ext>
            </a:extLst>
          </p:cNvPr>
          <p:cNvGrpSpPr/>
          <p:nvPr/>
        </p:nvGrpSpPr>
        <p:grpSpPr>
          <a:xfrm>
            <a:off x="11079058" y="5299412"/>
            <a:ext cx="663873" cy="490096"/>
            <a:chOff x="8934450" y="3117850"/>
            <a:chExt cx="1855788" cy="1370013"/>
          </a:xfrm>
        </p:grpSpPr>
        <p:sp>
          <p:nvSpPr>
            <p:cNvPr id="106" name="Freeform 79">
              <a:extLst>
                <a:ext uri="{FF2B5EF4-FFF2-40B4-BE49-F238E27FC236}">
                  <a16:creationId xmlns:a16="http://schemas.microsoft.com/office/drawing/2014/main" xmlns="" id="{4447A92D-07CD-47EF-9553-81E2E089D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07" name="组合 106">
              <a:extLst>
                <a:ext uri="{FF2B5EF4-FFF2-40B4-BE49-F238E27FC236}">
                  <a16:creationId xmlns:a16="http://schemas.microsoft.com/office/drawing/2014/main" xmlns="" id="{E0168FD1-A92E-48CD-BF2C-212ACEF8CFC7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108" name="Freeform 80">
                <a:extLst>
                  <a:ext uri="{FF2B5EF4-FFF2-40B4-BE49-F238E27FC236}">
                    <a16:creationId xmlns:a16="http://schemas.microsoft.com/office/drawing/2014/main" xmlns="" id="{592D7A5F-DF53-46EA-8CDE-C64A575A9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" name="Freeform 81">
                <a:extLst>
                  <a:ext uri="{FF2B5EF4-FFF2-40B4-BE49-F238E27FC236}">
                    <a16:creationId xmlns:a16="http://schemas.microsoft.com/office/drawing/2014/main" xmlns="" id="{ED73A14C-EA53-4223-9045-6BC4A40EB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" name="Freeform 82">
                <a:extLst>
                  <a:ext uri="{FF2B5EF4-FFF2-40B4-BE49-F238E27FC236}">
                    <a16:creationId xmlns:a16="http://schemas.microsoft.com/office/drawing/2014/main" xmlns="" id="{A94816F9-E8B7-4EC7-B6EF-2D553EDEC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" name="Freeform 83">
                <a:extLst>
                  <a:ext uri="{FF2B5EF4-FFF2-40B4-BE49-F238E27FC236}">
                    <a16:creationId xmlns:a16="http://schemas.microsoft.com/office/drawing/2014/main" xmlns="" id="{3354886B-3C8E-44D2-A35D-1B3D3388C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" name="Freeform 84">
                <a:extLst>
                  <a:ext uri="{FF2B5EF4-FFF2-40B4-BE49-F238E27FC236}">
                    <a16:creationId xmlns:a16="http://schemas.microsoft.com/office/drawing/2014/main" xmlns="" id="{521BAB4F-3A53-42BA-9F6A-C341B99539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" name="Freeform 85">
                <a:extLst>
                  <a:ext uri="{FF2B5EF4-FFF2-40B4-BE49-F238E27FC236}">
                    <a16:creationId xmlns:a16="http://schemas.microsoft.com/office/drawing/2014/main" xmlns="" id="{AA4E62DF-2C90-4D8D-B07A-216A86328D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" name="Freeform 86">
                <a:extLst>
                  <a:ext uri="{FF2B5EF4-FFF2-40B4-BE49-F238E27FC236}">
                    <a16:creationId xmlns:a16="http://schemas.microsoft.com/office/drawing/2014/main" xmlns="" id="{12FEBDBC-A22B-45DE-8431-854911F8A8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" name="Freeform 87">
                <a:extLst>
                  <a:ext uri="{FF2B5EF4-FFF2-40B4-BE49-F238E27FC236}">
                    <a16:creationId xmlns:a16="http://schemas.microsoft.com/office/drawing/2014/main" xmlns="" id="{07AD8870-5F83-4723-9838-55CFAF994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" name="Freeform 88">
                <a:extLst>
                  <a:ext uri="{FF2B5EF4-FFF2-40B4-BE49-F238E27FC236}">
                    <a16:creationId xmlns:a16="http://schemas.microsoft.com/office/drawing/2014/main" xmlns="" id="{777C57DB-A3DC-4919-A92A-610670B5B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" name="Freeform 89">
                <a:extLst>
                  <a:ext uri="{FF2B5EF4-FFF2-40B4-BE49-F238E27FC236}">
                    <a16:creationId xmlns:a16="http://schemas.microsoft.com/office/drawing/2014/main" xmlns="" id="{9383FB16-1E16-434C-9314-0C98491BDE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8" name="Freeform 90">
                <a:extLst>
                  <a:ext uri="{FF2B5EF4-FFF2-40B4-BE49-F238E27FC236}">
                    <a16:creationId xmlns:a16="http://schemas.microsoft.com/office/drawing/2014/main" xmlns="" id="{34648581-2712-42F4-A5AC-158315CAE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9" name="Freeform 91">
                <a:extLst>
                  <a:ext uri="{FF2B5EF4-FFF2-40B4-BE49-F238E27FC236}">
                    <a16:creationId xmlns:a16="http://schemas.microsoft.com/office/drawing/2014/main" xmlns="" id="{9502585E-A74F-49D9-B8A0-40050F006E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" name="Freeform 92">
                <a:extLst>
                  <a:ext uri="{FF2B5EF4-FFF2-40B4-BE49-F238E27FC236}">
                    <a16:creationId xmlns:a16="http://schemas.microsoft.com/office/drawing/2014/main" xmlns="" id="{25D57811-DF16-4295-A7AD-A3E59EFC0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93">
                <a:extLst>
                  <a:ext uri="{FF2B5EF4-FFF2-40B4-BE49-F238E27FC236}">
                    <a16:creationId xmlns:a16="http://schemas.microsoft.com/office/drawing/2014/main" xmlns="" id="{562338E8-15CE-4985-86FD-2C2D45ECA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22" name="组合 121">
            <a:extLst>
              <a:ext uri="{FF2B5EF4-FFF2-40B4-BE49-F238E27FC236}">
                <a16:creationId xmlns:a16="http://schemas.microsoft.com/office/drawing/2014/main" xmlns="" id="{6BB82EDE-0DC0-4F30-91BF-47DE0F791860}"/>
              </a:ext>
            </a:extLst>
          </p:cNvPr>
          <p:cNvGrpSpPr/>
          <p:nvPr/>
        </p:nvGrpSpPr>
        <p:grpSpPr>
          <a:xfrm>
            <a:off x="1027101" y="4634131"/>
            <a:ext cx="708579" cy="1045257"/>
            <a:chOff x="2616200" y="3409950"/>
            <a:chExt cx="1373188" cy="2025651"/>
          </a:xfrm>
        </p:grpSpPr>
        <p:sp>
          <p:nvSpPr>
            <p:cNvPr id="123" name="Freeform 94">
              <a:extLst>
                <a:ext uri="{FF2B5EF4-FFF2-40B4-BE49-F238E27FC236}">
                  <a16:creationId xmlns:a16="http://schemas.microsoft.com/office/drawing/2014/main" xmlns="" id="{BD9A99C8-1B3B-4D8F-8879-0066BBCA4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95">
              <a:extLst>
                <a:ext uri="{FF2B5EF4-FFF2-40B4-BE49-F238E27FC236}">
                  <a16:creationId xmlns:a16="http://schemas.microsoft.com/office/drawing/2014/main" xmlns="" id="{774BCDBB-9B36-4614-8A1A-3BD6EE8B8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96">
              <a:extLst>
                <a:ext uri="{FF2B5EF4-FFF2-40B4-BE49-F238E27FC236}">
                  <a16:creationId xmlns:a16="http://schemas.microsoft.com/office/drawing/2014/main" xmlns="" id="{F1A4DB34-B536-4A5D-A86F-2DF9D34B8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97">
              <a:extLst>
                <a:ext uri="{FF2B5EF4-FFF2-40B4-BE49-F238E27FC236}">
                  <a16:creationId xmlns:a16="http://schemas.microsoft.com/office/drawing/2014/main" xmlns="" id="{C07BCFE2-9F94-460B-8E76-2EF76385D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98">
              <a:extLst>
                <a:ext uri="{FF2B5EF4-FFF2-40B4-BE49-F238E27FC236}">
                  <a16:creationId xmlns:a16="http://schemas.microsoft.com/office/drawing/2014/main" xmlns="" id="{582169BC-B4B7-450D-BF29-12A530656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99">
              <a:extLst>
                <a:ext uri="{FF2B5EF4-FFF2-40B4-BE49-F238E27FC236}">
                  <a16:creationId xmlns:a16="http://schemas.microsoft.com/office/drawing/2014/main" xmlns="" id="{94BD0568-4A71-4E35-8F64-35CB3FCAE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00">
              <a:extLst>
                <a:ext uri="{FF2B5EF4-FFF2-40B4-BE49-F238E27FC236}">
                  <a16:creationId xmlns:a16="http://schemas.microsoft.com/office/drawing/2014/main" xmlns="" id="{7D50EF6A-7788-4C41-A98D-EFB706A91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01">
              <a:extLst>
                <a:ext uri="{FF2B5EF4-FFF2-40B4-BE49-F238E27FC236}">
                  <a16:creationId xmlns:a16="http://schemas.microsoft.com/office/drawing/2014/main" xmlns="" id="{E8AEEAC8-E45D-4D7A-84EF-D1B78BA0C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02">
              <a:extLst>
                <a:ext uri="{FF2B5EF4-FFF2-40B4-BE49-F238E27FC236}">
                  <a16:creationId xmlns:a16="http://schemas.microsoft.com/office/drawing/2014/main" xmlns="" id="{6BEC0486-5A66-40E4-9CD7-1FC5BCC19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03">
              <a:extLst>
                <a:ext uri="{FF2B5EF4-FFF2-40B4-BE49-F238E27FC236}">
                  <a16:creationId xmlns:a16="http://schemas.microsoft.com/office/drawing/2014/main" xmlns="" id="{D67BBF9E-A089-4ED2-8DFF-3EAE43E6F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04">
              <a:extLst>
                <a:ext uri="{FF2B5EF4-FFF2-40B4-BE49-F238E27FC236}">
                  <a16:creationId xmlns:a16="http://schemas.microsoft.com/office/drawing/2014/main" xmlns="" id="{ACFF0D96-9DF5-44CE-987D-13771AEE6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05">
              <a:extLst>
                <a:ext uri="{FF2B5EF4-FFF2-40B4-BE49-F238E27FC236}">
                  <a16:creationId xmlns:a16="http://schemas.microsoft.com/office/drawing/2014/main" xmlns="" id="{C0FDD95C-E7FD-4265-B2B9-2659B97AA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06">
              <a:extLst>
                <a:ext uri="{FF2B5EF4-FFF2-40B4-BE49-F238E27FC236}">
                  <a16:creationId xmlns:a16="http://schemas.microsoft.com/office/drawing/2014/main" xmlns="" id="{D14FBE40-B62A-4465-877F-A64665995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07">
              <a:extLst>
                <a:ext uri="{FF2B5EF4-FFF2-40B4-BE49-F238E27FC236}">
                  <a16:creationId xmlns:a16="http://schemas.microsoft.com/office/drawing/2014/main" xmlns="" id="{F26F40DC-C988-4A5A-A6F7-BC8E8FE82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08">
              <a:extLst>
                <a:ext uri="{FF2B5EF4-FFF2-40B4-BE49-F238E27FC236}">
                  <a16:creationId xmlns:a16="http://schemas.microsoft.com/office/drawing/2014/main" xmlns="" id="{2EDD6803-80BF-4968-81B2-F0D367825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09">
              <a:extLst>
                <a:ext uri="{FF2B5EF4-FFF2-40B4-BE49-F238E27FC236}">
                  <a16:creationId xmlns:a16="http://schemas.microsoft.com/office/drawing/2014/main" xmlns="" id="{0EFBD4BF-4685-403A-B083-B7FA4E09E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10">
              <a:extLst>
                <a:ext uri="{FF2B5EF4-FFF2-40B4-BE49-F238E27FC236}">
                  <a16:creationId xmlns:a16="http://schemas.microsoft.com/office/drawing/2014/main" xmlns="" id="{10AF6BC5-314C-4030-A003-BA9B5C82A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11">
              <a:extLst>
                <a:ext uri="{FF2B5EF4-FFF2-40B4-BE49-F238E27FC236}">
                  <a16:creationId xmlns:a16="http://schemas.microsoft.com/office/drawing/2014/main" xmlns="" id="{8CD4037D-148D-42C6-9330-E6A4085BE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41" name="Freeform 112">
              <a:extLst>
                <a:ext uri="{FF2B5EF4-FFF2-40B4-BE49-F238E27FC236}">
                  <a16:creationId xmlns:a16="http://schemas.microsoft.com/office/drawing/2014/main" xmlns="" id="{187478B5-60B3-49F1-B35D-426C1A11B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13">
              <a:extLst>
                <a:ext uri="{FF2B5EF4-FFF2-40B4-BE49-F238E27FC236}">
                  <a16:creationId xmlns:a16="http://schemas.microsoft.com/office/drawing/2014/main" xmlns="" id="{83F5A1CB-65B5-4B5C-86C7-8120C4A0E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14">
              <a:extLst>
                <a:ext uri="{FF2B5EF4-FFF2-40B4-BE49-F238E27FC236}">
                  <a16:creationId xmlns:a16="http://schemas.microsoft.com/office/drawing/2014/main" xmlns="" id="{853F7217-64CE-4DAE-AB9A-84B3E432B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15">
              <a:extLst>
                <a:ext uri="{FF2B5EF4-FFF2-40B4-BE49-F238E27FC236}">
                  <a16:creationId xmlns:a16="http://schemas.microsoft.com/office/drawing/2014/main" xmlns="" id="{80EC94C7-1AB8-44D1-A3D5-6355999BD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16">
              <a:extLst>
                <a:ext uri="{FF2B5EF4-FFF2-40B4-BE49-F238E27FC236}">
                  <a16:creationId xmlns:a16="http://schemas.microsoft.com/office/drawing/2014/main" xmlns="" id="{92BE2246-1215-472A-9AA2-700933FF2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17">
              <a:extLst>
                <a:ext uri="{FF2B5EF4-FFF2-40B4-BE49-F238E27FC236}">
                  <a16:creationId xmlns:a16="http://schemas.microsoft.com/office/drawing/2014/main" xmlns="" id="{06DF52EE-799A-4F7D-83D1-3D0EC16D6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18">
              <a:extLst>
                <a:ext uri="{FF2B5EF4-FFF2-40B4-BE49-F238E27FC236}">
                  <a16:creationId xmlns:a16="http://schemas.microsoft.com/office/drawing/2014/main" xmlns="" id="{D7AAFFB9-0A74-4BC8-9D82-08D075E9C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19">
              <a:extLst>
                <a:ext uri="{FF2B5EF4-FFF2-40B4-BE49-F238E27FC236}">
                  <a16:creationId xmlns:a16="http://schemas.microsoft.com/office/drawing/2014/main" xmlns="" id="{DAE7FAAA-86FA-4531-B694-1B505131E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20">
              <a:extLst>
                <a:ext uri="{FF2B5EF4-FFF2-40B4-BE49-F238E27FC236}">
                  <a16:creationId xmlns:a16="http://schemas.microsoft.com/office/drawing/2014/main" xmlns="" id="{6CD16DCA-F3D8-42D3-93ED-8EA94A14E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21">
              <a:extLst>
                <a:ext uri="{FF2B5EF4-FFF2-40B4-BE49-F238E27FC236}">
                  <a16:creationId xmlns:a16="http://schemas.microsoft.com/office/drawing/2014/main" xmlns="" id="{4DAC270C-BADE-4EED-8A09-0C47B1B06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22">
              <a:extLst>
                <a:ext uri="{FF2B5EF4-FFF2-40B4-BE49-F238E27FC236}">
                  <a16:creationId xmlns:a16="http://schemas.microsoft.com/office/drawing/2014/main" xmlns="" id="{BE86AA66-0B82-4CBF-83E2-CBC875F79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23">
              <a:extLst>
                <a:ext uri="{FF2B5EF4-FFF2-40B4-BE49-F238E27FC236}">
                  <a16:creationId xmlns:a16="http://schemas.microsoft.com/office/drawing/2014/main" xmlns="" id="{68877AE5-6C19-40CE-8368-BEA7EF5E5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24">
              <a:extLst>
                <a:ext uri="{FF2B5EF4-FFF2-40B4-BE49-F238E27FC236}">
                  <a16:creationId xmlns:a16="http://schemas.microsoft.com/office/drawing/2014/main" xmlns="" id="{603D4D58-B3C1-4116-B866-122B2DE64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4" name="组合 153">
            <a:extLst>
              <a:ext uri="{FF2B5EF4-FFF2-40B4-BE49-F238E27FC236}">
                <a16:creationId xmlns:a16="http://schemas.microsoft.com/office/drawing/2014/main" xmlns="" id="{533DCB00-28CE-4459-AE73-59B8EB7F47D5}"/>
              </a:ext>
            </a:extLst>
          </p:cNvPr>
          <p:cNvGrpSpPr/>
          <p:nvPr/>
        </p:nvGrpSpPr>
        <p:grpSpPr>
          <a:xfrm>
            <a:off x="3235771" y="5271781"/>
            <a:ext cx="562024" cy="584209"/>
            <a:chOff x="2481263" y="1452563"/>
            <a:chExt cx="965200" cy="1003300"/>
          </a:xfrm>
        </p:grpSpPr>
        <p:sp>
          <p:nvSpPr>
            <p:cNvPr id="155" name="Freeform 137">
              <a:extLst>
                <a:ext uri="{FF2B5EF4-FFF2-40B4-BE49-F238E27FC236}">
                  <a16:creationId xmlns:a16="http://schemas.microsoft.com/office/drawing/2014/main" xmlns="" id="{1A2E792A-ED18-423A-B36E-627B0984C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38">
              <a:extLst>
                <a:ext uri="{FF2B5EF4-FFF2-40B4-BE49-F238E27FC236}">
                  <a16:creationId xmlns:a16="http://schemas.microsoft.com/office/drawing/2014/main" xmlns="" id="{70E5C61E-4C43-4327-B94B-565C4D967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39">
              <a:extLst>
                <a:ext uri="{FF2B5EF4-FFF2-40B4-BE49-F238E27FC236}">
                  <a16:creationId xmlns:a16="http://schemas.microsoft.com/office/drawing/2014/main" xmlns="" id="{438BBFAE-EA2E-4380-B7DB-4E243E9B3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40">
              <a:extLst>
                <a:ext uri="{FF2B5EF4-FFF2-40B4-BE49-F238E27FC236}">
                  <a16:creationId xmlns:a16="http://schemas.microsoft.com/office/drawing/2014/main" xmlns="" id="{F041A761-FC04-4348-9184-E4177EF3B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41">
              <a:extLst>
                <a:ext uri="{FF2B5EF4-FFF2-40B4-BE49-F238E27FC236}">
                  <a16:creationId xmlns:a16="http://schemas.microsoft.com/office/drawing/2014/main" xmlns="" id="{1E0FC937-D3E1-4CBB-BF65-39EFBE83F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42">
              <a:extLst>
                <a:ext uri="{FF2B5EF4-FFF2-40B4-BE49-F238E27FC236}">
                  <a16:creationId xmlns:a16="http://schemas.microsoft.com/office/drawing/2014/main" xmlns="" id="{32320D3E-CEB7-45F7-8E36-4CC9C0EA5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43">
              <a:extLst>
                <a:ext uri="{FF2B5EF4-FFF2-40B4-BE49-F238E27FC236}">
                  <a16:creationId xmlns:a16="http://schemas.microsoft.com/office/drawing/2014/main" xmlns="" id="{FA0ED8EF-A44D-4945-B6F2-B25F09417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44">
              <a:extLst>
                <a:ext uri="{FF2B5EF4-FFF2-40B4-BE49-F238E27FC236}">
                  <a16:creationId xmlns:a16="http://schemas.microsoft.com/office/drawing/2014/main" xmlns="" id="{E0E29238-9BF8-4B09-A358-DEEF4D297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45">
              <a:extLst>
                <a:ext uri="{FF2B5EF4-FFF2-40B4-BE49-F238E27FC236}">
                  <a16:creationId xmlns:a16="http://schemas.microsoft.com/office/drawing/2014/main" xmlns="" id="{D6EB86A8-6D6C-4436-9A60-182BBCAC5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46">
              <a:extLst>
                <a:ext uri="{FF2B5EF4-FFF2-40B4-BE49-F238E27FC236}">
                  <a16:creationId xmlns:a16="http://schemas.microsoft.com/office/drawing/2014/main" xmlns="" id="{80252D37-F214-4238-A186-22B6953D7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47">
              <a:extLst>
                <a:ext uri="{FF2B5EF4-FFF2-40B4-BE49-F238E27FC236}">
                  <a16:creationId xmlns:a16="http://schemas.microsoft.com/office/drawing/2014/main" xmlns="" id="{EB821D3D-ED0C-4381-B156-22EBB8AF7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48">
              <a:extLst>
                <a:ext uri="{FF2B5EF4-FFF2-40B4-BE49-F238E27FC236}">
                  <a16:creationId xmlns:a16="http://schemas.microsoft.com/office/drawing/2014/main" xmlns="" id="{B245100E-D4A2-481A-BBAA-E591ECC05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49">
              <a:extLst>
                <a:ext uri="{FF2B5EF4-FFF2-40B4-BE49-F238E27FC236}">
                  <a16:creationId xmlns:a16="http://schemas.microsoft.com/office/drawing/2014/main" xmlns="" id="{61FE5457-9313-4FAF-8F87-107C9A577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50">
              <a:extLst>
                <a:ext uri="{FF2B5EF4-FFF2-40B4-BE49-F238E27FC236}">
                  <a16:creationId xmlns:a16="http://schemas.microsoft.com/office/drawing/2014/main" xmlns="" id="{1BDE7BC9-A99D-49AC-8FFC-39A2E46E8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69" name="组合 168">
            <a:extLst>
              <a:ext uri="{FF2B5EF4-FFF2-40B4-BE49-F238E27FC236}">
                <a16:creationId xmlns:a16="http://schemas.microsoft.com/office/drawing/2014/main" xmlns="" id="{FE3DADD8-C9FC-427A-B203-161445A2719E}"/>
              </a:ext>
            </a:extLst>
          </p:cNvPr>
          <p:cNvGrpSpPr/>
          <p:nvPr/>
        </p:nvGrpSpPr>
        <p:grpSpPr>
          <a:xfrm>
            <a:off x="10953795" y="115887"/>
            <a:ext cx="1100138" cy="1363663"/>
            <a:chOff x="7562850" y="2066925"/>
            <a:chExt cx="1100138" cy="1363663"/>
          </a:xfrm>
        </p:grpSpPr>
        <p:sp>
          <p:nvSpPr>
            <p:cNvPr id="170" name="Freeform 177">
              <a:extLst>
                <a:ext uri="{FF2B5EF4-FFF2-40B4-BE49-F238E27FC236}">
                  <a16:creationId xmlns:a16="http://schemas.microsoft.com/office/drawing/2014/main" xmlns="" id="{DC7FDCFD-697C-4C8F-9515-D2499D5F4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0" y="2422525"/>
              <a:ext cx="1100138" cy="1008063"/>
            </a:xfrm>
            <a:custGeom>
              <a:avLst/>
              <a:gdLst>
                <a:gd name="T0" fmla="*/ 421 w 657"/>
                <a:gd name="T1" fmla="*/ 111 h 601"/>
                <a:gd name="T2" fmla="*/ 265 w 657"/>
                <a:gd name="T3" fmla="*/ 7 h 601"/>
                <a:gd name="T4" fmla="*/ 97 w 657"/>
                <a:gd name="T5" fmla="*/ 69 h 601"/>
                <a:gd name="T6" fmla="*/ 10 w 657"/>
                <a:gd name="T7" fmla="*/ 258 h 601"/>
                <a:gd name="T8" fmla="*/ 47 w 657"/>
                <a:gd name="T9" fmla="*/ 445 h 601"/>
                <a:gd name="T10" fmla="*/ 112 w 657"/>
                <a:gd name="T11" fmla="*/ 511 h 601"/>
                <a:gd name="T12" fmla="*/ 210 w 657"/>
                <a:gd name="T13" fmla="*/ 551 h 601"/>
                <a:gd name="T14" fmla="*/ 255 w 657"/>
                <a:gd name="T15" fmla="*/ 555 h 601"/>
                <a:gd name="T16" fmla="*/ 276 w 657"/>
                <a:gd name="T17" fmla="*/ 550 h 601"/>
                <a:gd name="T18" fmla="*/ 301 w 657"/>
                <a:gd name="T19" fmla="*/ 552 h 601"/>
                <a:gd name="T20" fmla="*/ 397 w 657"/>
                <a:gd name="T21" fmla="*/ 599 h 601"/>
                <a:gd name="T22" fmla="*/ 491 w 657"/>
                <a:gd name="T23" fmla="*/ 574 h 601"/>
                <a:gd name="T24" fmla="*/ 572 w 657"/>
                <a:gd name="T25" fmla="*/ 512 h 601"/>
                <a:gd name="T26" fmla="*/ 651 w 657"/>
                <a:gd name="T27" fmla="*/ 328 h 601"/>
                <a:gd name="T28" fmla="*/ 597 w 657"/>
                <a:gd name="T29" fmla="*/ 147 h 601"/>
                <a:gd name="T30" fmla="*/ 522 w 657"/>
                <a:gd name="T31" fmla="*/ 109 h 601"/>
                <a:gd name="T32" fmla="*/ 442 w 657"/>
                <a:gd name="T33" fmla="*/ 128 h 601"/>
                <a:gd name="T34" fmla="*/ 436 w 657"/>
                <a:gd name="T35" fmla="*/ 129 h 601"/>
                <a:gd name="T36" fmla="*/ 431 w 657"/>
                <a:gd name="T37" fmla="*/ 124 h 601"/>
                <a:gd name="T38" fmla="*/ 422 w 657"/>
                <a:gd name="T39" fmla="*/ 112 h 601"/>
                <a:gd name="T40" fmla="*/ 406 w 657"/>
                <a:gd name="T41" fmla="*/ 117 h 601"/>
                <a:gd name="T42" fmla="*/ 423 w 657"/>
                <a:gd name="T43" fmla="*/ 140 h 601"/>
                <a:gd name="T44" fmla="*/ 449 w 657"/>
                <a:gd name="T45" fmla="*/ 142 h 601"/>
                <a:gd name="T46" fmla="*/ 487 w 657"/>
                <a:gd name="T47" fmla="*/ 125 h 601"/>
                <a:gd name="T48" fmla="*/ 526 w 657"/>
                <a:gd name="T49" fmla="*/ 126 h 601"/>
                <a:gd name="T50" fmla="*/ 631 w 657"/>
                <a:gd name="T51" fmla="*/ 252 h 601"/>
                <a:gd name="T52" fmla="*/ 459 w 657"/>
                <a:gd name="T53" fmla="*/ 571 h 601"/>
                <a:gd name="T54" fmla="*/ 362 w 657"/>
                <a:gd name="T55" fmla="*/ 573 h 601"/>
                <a:gd name="T56" fmla="*/ 318 w 657"/>
                <a:gd name="T57" fmla="*/ 544 h 601"/>
                <a:gd name="T58" fmla="*/ 279 w 657"/>
                <a:gd name="T59" fmla="*/ 531 h 601"/>
                <a:gd name="T60" fmla="*/ 237 w 657"/>
                <a:gd name="T61" fmla="*/ 539 h 601"/>
                <a:gd name="T62" fmla="*/ 193 w 657"/>
                <a:gd name="T63" fmla="*/ 529 h 601"/>
                <a:gd name="T64" fmla="*/ 103 w 657"/>
                <a:gd name="T65" fmla="*/ 485 h 601"/>
                <a:gd name="T66" fmla="*/ 23 w 657"/>
                <a:gd name="T67" fmla="*/ 325 h 601"/>
                <a:gd name="T68" fmla="*/ 67 w 657"/>
                <a:gd name="T69" fmla="*/ 139 h 601"/>
                <a:gd name="T70" fmla="*/ 132 w 657"/>
                <a:gd name="T71" fmla="*/ 59 h 601"/>
                <a:gd name="T72" fmla="*/ 212 w 657"/>
                <a:gd name="T73" fmla="*/ 25 h 601"/>
                <a:gd name="T74" fmla="*/ 380 w 657"/>
                <a:gd name="T75" fmla="*/ 81 h 601"/>
                <a:gd name="T76" fmla="*/ 407 w 657"/>
                <a:gd name="T77" fmla="*/ 119 h 601"/>
                <a:gd name="T78" fmla="*/ 421 w 657"/>
                <a:gd name="T79" fmla="*/ 11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7" h="601">
                  <a:moveTo>
                    <a:pt x="421" y="111"/>
                  </a:moveTo>
                  <a:cubicBezTo>
                    <a:pt x="389" y="53"/>
                    <a:pt x="330" y="13"/>
                    <a:pt x="265" y="7"/>
                  </a:cubicBezTo>
                  <a:cubicBezTo>
                    <a:pt x="203" y="0"/>
                    <a:pt x="140" y="24"/>
                    <a:pt x="97" y="69"/>
                  </a:cubicBezTo>
                  <a:cubicBezTo>
                    <a:pt x="49" y="119"/>
                    <a:pt x="19" y="190"/>
                    <a:pt x="10" y="258"/>
                  </a:cubicBezTo>
                  <a:cubicBezTo>
                    <a:pt x="0" y="323"/>
                    <a:pt x="11" y="390"/>
                    <a:pt x="47" y="445"/>
                  </a:cubicBezTo>
                  <a:cubicBezTo>
                    <a:pt x="64" y="472"/>
                    <a:pt x="86" y="494"/>
                    <a:pt x="112" y="511"/>
                  </a:cubicBezTo>
                  <a:cubicBezTo>
                    <a:pt x="141" y="530"/>
                    <a:pt x="176" y="542"/>
                    <a:pt x="210" y="551"/>
                  </a:cubicBezTo>
                  <a:cubicBezTo>
                    <a:pt x="224" y="555"/>
                    <a:pt x="240" y="557"/>
                    <a:pt x="255" y="555"/>
                  </a:cubicBezTo>
                  <a:cubicBezTo>
                    <a:pt x="262" y="554"/>
                    <a:pt x="269" y="552"/>
                    <a:pt x="276" y="550"/>
                  </a:cubicBezTo>
                  <a:cubicBezTo>
                    <a:pt x="286" y="546"/>
                    <a:pt x="292" y="546"/>
                    <a:pt x="301" y="552"/>
                  </a:cubicBezTo>
                  <a:cubicBezTo>
                    <a:pt x="332" y="571"/>
                    <a:pt x="359" y="596"/>
                    <a:pt x="397" y="599"/>
                  </a:cubicBezTo>
                  <a:cubicBezTo>
                    <a:pt x="430" y="601"/>
                    <a:pt x="463" y="588"/>
                    <a:pt x="491" y="574"/>
                  </a:cubicBezTo>
                  <a:cubicBezTo>
                    <a:pt x="521" y="558"/>
                    <a:pt x="549" y="537"/>
                    <a:pt x="572" y="512"/>
                  </a:cubicBezTo>
                  <a:cubicBezTo>
                    <a:pt x="619" y="462"/>
                    <a:pt x="646" y="396"/>
                    <a:pt x="651" y="328"/>
                  </a:cubicBezTo>
                  <a:cubicBezTo>
                    <a:pt x="656" y="265"/>
                    <a:pt x="643" y="194"/>
                    <a:pt x="597" y="147"/>
                  </a:cubicBezTo>
                  <a:cubicBezTo>
                    <a:pt x="577" y="127"/>
                    <a:pt x="550" y="113"/>
                    <a:pt x="522" y="109"/>
                  </a:cubicBezTo>
                  <a:cubicBezTo>
                    <a:pt x="492" y="105"/>
                    <a:pt x="467" y="112"/>
                    <a:pt x="442" y="128"/>
                  </a:cubicBezTo>
                  <a:cubicBezTo>
                    <a:pt x="439" y="130"/>
                    <a:pt x="439" y="130"/>
                    <a:pt x="436" y="129"/>
                  </a:cubicBezTo>
                  <a:cubicBezTo>
                    <a:pt x="434" y="129"/>
                    <a:pt x="432" y="126"/>
                    <a:pt x="431" y="124"/>
                  </a:cubicBezTo>
                  <a:cubicBezTo>
                    <a:pt x="428" y="121"/>
                    <a:pt x="424" y="117"/>
                    <a:pt x="422" y="112"/>
                  </a:cubicBezTo>
                  <a:cubicBezTo>
                    <a:pt x="418" y="103"/>
                    <a:pt x="403" y="107"/>
                    <a:pt x="406" y="117"/>
                  </a:cubicBezTo>
                  <a:cubicBezTo>
                    <a:pt x="410" y="125"/>
                    <a:pt x="416" y="133"/>
                    <a:pt x="423" y="140"/>
                  </a:cubicBezTo>
                  <a:cubicBezTo>
                    <a:pt x="432" y="147"/>
                    <a:pt x="439" y="148"/>
                    <a:pt x="449" y="142"/>
                  </a:cubicBezTo>
                  <a:cubicBezTo>
                    <a:pt x="462" y="135"/>
                    <a:pt x="472" y="128"/>
                    <a:pt x="487" y="125"/>
                  </a:cubicBezTo>
                  <a:cubicBezTo>
                    <a:pt x="500" y="122"/>
                    <a:pt x="513" y="123"/>
                    <a:pt x="526" y="126"/>
                  </a:cubicBezTo>
                  <a:cubicBezTo>
                    <a:pt x="587" y="138"/>
                    <a:pt x="620" y="195"/>
                    <a:pt x="631" y="252"/>
                  </a:cubicBezTo>
                  <a:cubicBezTo>
                    <a:pt x="657" y="383"/>
                    <a:pt x="584" y="522"/>
                    <a:pt x="459" y="571"/>
                  </a:cubicBezTo>
                  <a:cubicBezTo>
                    <a:pt x="427" y="583"/>
                    <a:pt x="394" y="589"/>
                    <a:pt x="362" y="573"/>
                  </a:cubicBezTo>
                  <a:cubicBezTo>
                    <a:pt x="347" y="565"/>
                    <a:pt x="333" y="554"/>
                    <a:pt x="318" y="544"/>
                  </a:cubicBezTo>
                  <a:cubicBezTo>
                    <a:pt x="306" y="536"/>
                    <a:pt x="294" y="527"/>
                    <a:pt x="279" y="531"/>
                  </a:cubicBezTo>
                  <a:cubicBezTo>
                    <a:pt x="264" y="536"/>
                    <a:pt x="253" y="540"/>
                    <a:pt x="237" y="539"/>
                  </a:cubicBezTo>
                  <a:cubicBezTo>
                    <a:pt x="222" y="538"/>
                    <a:pt x="207" y="534"/>
                    <a:pt x="193" y="529"/>
                  </a:cubicBezTo>
                  <a:cubicBezTo>
                    <a:pt x="161" y="519"/>
                    <a:pt x="129" y="507"/>
                    <a:pt x="103" y="485"/>
                  </a:cubicBezTo>
                  <a:cubicBezTo>
                    <a:pt x="56" y="445"/>
                    <a:pt x="28" y="386"/>
                    <a:pt x="23" y="325"/>
                  </a:cubicBezTo>
                  <a:cubicBezTo>
                    <a:pt x="18" y="260"/>
                    <a:pt x="36" y="195"/>
                    <a:pt x="67" y="139"/>
                  </a:cubicBezTo>
                  <a:cubicBezTo>
                    <a:pt x="83" y="109"/>
                    <a:pt x="104" y="80"/>
                    <a:pt x="132" y="59"/>
                  </a:cubicBezTo>
                  <a:cubicBezTo>
                    <a:pt x="155" y="42"/>
                    <a:pt x="183" y="30"/>
                    <a:pt x="212" y="25"/>
                  </a:cubicBezTo>
                  <a:cubicBezTo>
                    <a:pt x="273" y="13"/>
                    <a:pt x="337" y="35"/>
                    <a:pt x="380" y="81"/>
                  </a:cubicBezTo>
                  <a:cubicBezTo>
                    <a:pt x="391" y="92"/>
                    <a:pt x="400" y="105"/>
                    <a:pt x="407" y="119"/>
                  </a:cubicBezTo>
                  <a:cubicBezTo>
                    <a:pt x="412" y="128"/>
                    <a:pt x="426" y="120"/>
                    <a:pt x="421" y="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8">
              <a:extLst>
                <a:ext uri="{FF2B5EF4-FFF2-40B4-BE49-F238E27FC236}">
                  <a16:creationId xmlns:a16="http://schemas.microsoft.com/office/drawing/2014/main" xmlns="" id="{3C897A39-28AE-4D49-88B4-D9D0F8EAD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4150" y="2066925"/>
              <a:ext cx="488950" cy="504825"/>
            </a:xfrm>
            <a:custGeom>
              <a:avLst/>
              <a:gdLst>
                <a:gd name="T0" fmla="*/ 280 w 292"/>
                <a:gd name="T1" fmla="*/ 289 h 301"/>
                <a:gd name="T2" fmla="*/ 290 w 292"/>
                <a:gd name="T3" fmla="*/ 205 h 301"/>
                <a:gd name="T4" fmla="*/ 271 w 292"/>
                <a:gd name="T5" fmla="*/ 130 h 301"/>
                <a:gd name="T6" fmla="*/ 201 w 292"/>
                <a:gd name="T7" fmla="*/ 59 h 301"/>
                <a:gd name="T8" fmla="*/ 110 w 292"/>
                <a:gd name="T9" fmla="*/ 12 h 301"/>
                <a:gd name="T10" fmla="*/ 7 w 292"/>
                <a:gd name="T11" fmla="*/ 9 h 301"/>
                <a:gd name="T12" fmla="*/ 2 w 292"/>
                <a:gd name="T13" fmla="*/ 20 h 301"/>
                <a:gd name="T14" fmla="*/ 59 w 292"/>
                <a:gd name="T15" fmla="*/ 128 h 301"/>
                <a:gd name="T16" fmla="*/ 113 w 292"/>
                <a:gd name="T17" fmla="*/ 178 h 301"/>
                <a:gd name="T18" fmla="*/ 184 w 292"/>
                <a:gd name="T19" fmla="*/ 220 h 301"/>
                <a:gd name="T20" fmla="*/ 267 w 292"/>
                <a:gd name="T21" fmla="*/ 293 h 301"/>
                <a:gd name="T22" fmla="*/ 278 w 292"/>
                <a:gd name="T23" fmla="*/ 281 h 301"/>
                <a:gd name="T24" fmla="*/ 200 w 292"/>
                <a:gd name="T25" fmla="*/ 211 h 301"/>
                <a:gd name="T26" fmla="*/ 127 w 292"/>
                <a:gd name="T27" fmla="*/ 168 h 301"/>
                <a:gd name="T28" fmla="*/ 71 w 292"/>
                <a:gd name="T29" fmla="*/ 117 h 301"/>
                <a:gd name="T30" fmla="*/ 16 w 292"/>
                <a:gd name="T31" fmla="*/ 12 h 301"/>
                <a:gd name="T32" fmla="*/ 11 w 292"/>
                <a:gd name="T33" fmla="*/ 24 h 301"/>
                <a:gd name="T34" fmla="*/ 181 w 292"/>
                <a:gd name="T35" fmla="*/ 64 h 301"/>
                <a:gd name="T36" fmla="*/ 250 w 292"/>
                <a:gd name="T37" fmla="*/ 128 h 301"/>
                <a:gd name="T38" fmla="*/ 275 w 292"/>
                <a:gd name="T39" fmla="*/ 198 h 301"/>
                <a:gd name="T40" fmla="*/ 265 w 292"/>
                <a:gd name="T41" fmla="*/ 285 h 301"/>
                <a:gd name="T42" fmla="*/ 280 w 292"/>
                <a:gd name="T43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2" h="301">
                  <a:moveTo>
                    <a:pt x="280" y="289"/>
                  </a:moveTo>
                  <a:cubicBezTo>
                    <a:pt x="284" y="261"/>
                    <a:pt x="289" y="233"/>
                    <a:pt x="290" y="205"/>
                  </a:cubicBezTo>
                  <a:cubicBezTo>
                    <a:pt x="292" y="177"/>
                    <a:pt x="287" y="153"/>
                    <a:pt x="271" y="130"/>
                  </a:cubicBezTo>
                  <a:cubicBezTo>
                    <a:pt x="253" y="102"/>
                    <a:pt x="227" y="79"/>
                    <a:pt x="201" y="59"/>
                  </a:cubicBezTo>
                  <a:cubicBezTo>
                    <a:pt x="174" y="38"/>
                    <a:pt x="144" y="21"/>
                    <a:pt x="110" y="12"/>
                  </a:cubicBezTo>
                  <a:cubicBezTo>
                    <a:pt x="77" y="2"/>
                    <a:pt x="41" y="0"/>
                    <a:pt x="7" y="9"/>
                  </a:cubicBezTo>
                  <a:cubicBezTo>
                    <a:pt x="1" y="10"/>
                    <a:pt x="0" y="16"/>
                    <a:pt x="2" y="20"/>
                  </a:cubicBezTo>
                  <a:cubicBezTo>
                    <a:pt x="20" y="57"/>
                    <a:pt x="37" y="94"/>
                    <a:pt x="59" y="128"/>
                  </a:cubicBezTo>
                  <a:cubicBezTo>
                    <a:pt x="73" y="149"/>
                    <a:pt x="91" y="165"/>
                    <a:pt x="113" y="178"/>
                  </a:cubicBezTo>
                  <a:cubicBezTo>
                    <a:pt x="136" y="193"/>
                    <a:pt x="161" y="205"/>
                    <a:pt x="184" y="220"/>
                  </a:cubicBezTo>
                  <a:cubicBezTo>
                    <a:pt x="216" y="240"/>
                    <a:pt x="243" y="264"/>
                    <a:pt x="267" y="293"/>
                  </a:cubicBezTo>
                  <a:cubicBezTo>
                    <a:pt x="273" y="301"/>
                    <a:pt x="285" y="289"/>
                    <a:pt x="278" y="281"/>
                  </a:cubicBezTo>
                  <a:cubicBezTo>
                    <a:pt x="256" y="254"/>
                    <a:pt x="229" y="231"/>
                    <a:pt x="200" y="211"/>
                  </a:cubicBezTo>
                  <a:cubicBezTo>
                    <a:pt x="176" y="196"/>
                    <a:pt x="151" y="183"/>
                    <a:pt x="127" y="168"/>
                  </a:cubicBezTo>
                  <a:cubicBezTo>
                    <a:pt x="104" y="155"/>
                    <a:pt x="85" y="140"/>
                    <a:pt x="71" y="117"/>
                  </a:cubicBezTo>
                  <a:cubicBezTo>
                    <a:pt x="50" y="84"/>
                    <a:pt x="33" y="47"/>
                    <a:pt x="16" y="12"/>
                  </a:cubicBezTo>
                  <a:cubicBezTo>
                    <a:pt x="14" y="16"/>
                    <a:pt x="12" y="20"/>
                    <a:pt x="11" y="24"/>
                  </a:cubicBezTo>
                  <a:cubicBezTo>
                    <a:pt x="71" y="10"/>
                    <a:pt x="132" y="30"/>
                    <a:pt x="181" y="64"/>
                  </a:cubicBezTo>
                  <a:cubicBezTo>
                    <a:pt x="206" y="82"/>
                    <a:pt x="231" y="104"/>
                    <a:pt x="250" y="128"/>
                  </a:cubicBezTo>
                  <a:cubicBezTo>
                    <a:pt x="267" y="149"/>
                    <a:pt x="276" y="171"/>
                    <a:pt x="275" y="198"/>
                  </a:cubicBezTo>
                  <a:cubicBezTo>
                    <a:pt x="274" y="227"/>
                    <a:pt x="269" y="256"/>
                    <a:pt x="265" y="285"/>
                  </a:cubicBezTo>
                  <a:cubicBezTo>
                    <a:pt x="263" y="295"/>
                    <a:pt x="279" y="299"/>
                    <a:pt x="280" y="2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9">
              <a:extLst>
                <a:ext uri="{FF2B5EF4-FFF2-40B4-BE49-F238E27FC236}">
                  <a16:creationId xmlns:a16="http://schemas.microsoft.com/office/drawing/2014/main" xmlns="" id="{C79F4D07-8171-4385-AD17-26CE9C4C3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588" y="2246313"/>
              <a:ext cx="322263" cy="385763"/>
            </a:xfrm>
            <a:custGeom>
              <a:avLst/>
              <a:gdLst>
                <a:gd name="T0" fmla="*/ 19 w 193"/>
                <a:gd name="T1" fmla="*/ 201 h 230"/>
                <a:gd name="T2" fmla="*/ 96 w 193"/>
                <a:gd name="T3" fmla="*/ 75 h 230"/>
                <a:gd name="T4" fmla="*/ 115 w 193"/>
                <a:gd name="T5" fmla="*/ 44 h 230"/>
                <a:gd name="T6" fmla="*/ 132 w 193"/>
                <a:gd name="T7" fmla="*/ 22 h 230"/>
                <a:gd name="T8" fmla="*/ 158 w 193"/>
                <a:gd name="T9" fmla="*/ 29 h 230"/>
                <a:gd name="T10" fmla="*/ 177 w 193"/>
                <a:gd name="T11" fmla="*/ 45 h 230"/>
                <a:gd name="T12" fmla="*/ 180 w 193"/>
                <a:gd name="T13" fmla="*/ 34 h 230"/>
                <a:gd name="T14" fmla="*/ 82 w 193"/>
                <a:gd name="T15" fmla="*/ 138 h 230"/>
                <a:gd name="T16" fmla="*/ 47 w 193"/>
                <a:gd name="T17" fmla="*/ 190 h 230"/>
                <a:gd name="T18" fmla="*/ 38 w 193"/>
                <a:gd name="T19" fmla="*/ 203 h 230"/>
                <a:gd name="T20" fmla="*/ 37 w 193"/>
                <a:gd name="T21" fmla="*/ 204 h 230"/>
                <a:gd name="T22" fmla="*/ 34 w 193"/>
                <a:gd name="T23" fmla="*/ 205 h 230"/>
                <a:gd name="T24" fmla="*/ 20 w 193"/>
                <a:gd name="T25" fmla="*/ 195 h 230"/>
                <a:gd name="T26" fmla="*/ 4 w 193"/>
                <a:gd name="T27" fmla="*/ 199 h 230"/>
                <a:gd name="T28" fmla="*/ 48 w 193"/>
                <a:gd name="T29" fmla="*/ 216 h 230"/>
                <a:gd name="T30" fmla="*/ 65 w 193"/>
                <a:gd name="T31" fmla="*/ 192 h 230"/>
                <a:gd name="T32" fmla="*/ 137 w 193"/>
                <a:gd name="T33" fmla="*/ 93 h 230"/>
                <a:gd name="T34" fmla="*/ 188 w 193"/>
                <a:gd name="T35" fmla="*/ 48 h 230"/>
                <a:gd name="T36" fmla="*/ 191 w 193"/>
                <a:gd name="T37" fmla="*/ 37 h 230"/>
                <a:gd name="T38" fmla="*/ 171 w 193"/>
                <a:gd name="T39" fmla="*/ 18 h 230"/>
                <a:gd name="T40" fmla="*/ 142 w 193"/>
                <a:gd name="T41" fmla="*/ 5 h 230"/>
                <a:gd name="T42" fmla="*/ 99 w 193"/>
                <a:gd name="T43" fmla="*/ 40 h 230"/>
                <a:gd name="T44" fmla="*/ 5 w 193"/>
                <a:gd name="T45" fmla="*/ 193 h 230"/>
                <a:gd name="T46" fmla="*/ 19 w 193"/>
                <a:gd name="T47" fmla="*/ 201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3" h="230">
                  <a:moveTo>
                    <a:pt x="19" y="201"/>
                  </a:moveTo>
                  <a:cubicBezTo>
                    <a:pt x="45" y="159"/>
                    <a:pt x="70" y="117"/>
                    <a:pt x="96" y="75"/>
                  </a:cubicBezTo>
                  <a:cubicBezTo>
                    <a:pt x="102" y="65"/>
                    <a:pt x="108" y="54"/>
                    <a:pt x="115" y="44"/>
                  </a:cubicBezTo>
                  <a:cubicBezTo>
                    <a:pt x="119" y="37"/>
                    <a:pt x="124" y="26"/>
                    <a:pt x="132" y="22"/>
                  </a:cubicBezTo>
                  <a:cubicBezTo>
                    <a:pt x="140" y="17"/>
                    <a:pt x="150" y="25"/>
                    <a:pt x="158" y="29"/>
                  </a:cubicBezTo>
                  <a:cubicBezTo>
                    <a:pt x="165" y="33"/>
                    <a:pt x="171" y="38"/>
                    <a:pt x="177" y="45"/>
                  </a:cubicBezTo>
                  <a:cubicBezTo>
                    <a:pt x="178" y="42"/>
                    <a:pt x="179" y="38"/>
                    <a:pt x="180" y="34"/>
                  </a:cubicBezTo>
                  <a:cubicBezTo>
                    <a:pt x="138" y="57"/>
                    <a:pt x="108" y="101"/>
                    <a:pt x="82" y="138"/>
                  </a:cubicBezTo>
                  <a:cubicBezTo>
                    <a:pt x="70" y="155"/>
                    <a:pt x="59" y="173"/>
                    <a:pt x="47" y="190"/>
                  </a:cubicBezTo>
                  <a:cubicBezTo>
                    <a:pt x="44" y="194"/>
                    <a:pt x="41" y="199"/>
                    <a:pt x="38" y="203"/>
                  </a:cubicBezTo>
                  <a:cubicBezTo>
                    <a:pt x="38" y="203"/>
                    <a:pt x="37" y="204"/>
                    <a:pt x="37" y="204"/>
                  </a:cubicBezTo>
                  <a:cubicBezTo>
                    <a:pt x="39" y="202"/>
                    <a:pt x="35" y="205"/>
                    <a:pt x="34" y="205"/>
                  </a:cubicBezTo>
                  <a:cubicBezTo>
                    <a:pt x="26" y="207"/>
                    <a:pt x="21" y="203"/>
                    <a:pt x="20" y="195"/>
                  </a:cubicBezTo>
                  <a:cubicBezTo>
                    <a:pt x="18" y="185"/>
                    <a:pt x="3" y="189"/>
                    <a:pt x="4" y="199"/>
                  </a:cubicBezTo>
                  <a:cubicBezTo>
                    <a:pt x="8" y="219"/>
                    <a:pt x="32" y="230"/>
                    <a:pt x="48" y="216"/>
                  </a:cubicBezTo>
                  <a:cubicBezTo>
                    <a:pt x="55" y="210"/>
                    <a:pt x="60" y="199"/>
                    <a:pt x="65" y="192"/>
                  </a:cubicBezTo>
                  <a:cubicBezTo>
                    <a:pt x="88" y="158"/>
                    <a:pt x="110" y="123"/>
                    <a:pt x="137" y="93"/>
                  </a:cubicBezTo>
                  <a:cubicBezTo>
                    <a:pt x="152" y="76"/>
                    <a:pt x="168" y="59"/>
                    <a:pt x="188" y="48"/>
                  </a:cubicBezTo>
                  <a:cubicBezTo>
                    <a:pt x="191" y="46"/>
                    <a:pt x="193" y="41"/>
                    <a:pt x="191" y="37"/>
                  </a:cubicBezTo>
                  <a:cubicBezTo>
                    <a:pt x="185" y="30"/>
                    <a:pt x="179" y="23"/>
                    <a:pt x="171" y="18"/>
                  </a:cubicBezTo>
                  <a:cubicBezTo>
                    <a:pt x="162" y="13"/>
                    <a:pt x="152" y="7"/>
                    <a:pt x="142" y="5"/>
                  </a:cubicBezTo>
                  <a:cubicBezTo>
                    <a:pt x="120" y="0"/>
                    <a:pt x="108" y="24"/>
                    <a:pt x="99" y="40"/>
                  </a:cubicBezTo>
                  <a:cubicBezTo>
                    <a:pt x="67" y="91"/>
                    <a:pt x="36" y="142"/>
                    <a:pt x="5" y="193"/>
                  </a:cubicBezTo>
                  <a:cubicBezTo>
                    <a:pt x="0" y="202"/>
                    <a:pt x="14" y="210"/>
                    <a:pt x="19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80">
              <a:extLst>
                <a:ext uri="{FF2B5EF4-FFF2-40B4-BE49-F238E27FC236}">
                  <a16:creationId xmlns:a16="http://schemas.microsoft.com/office/drawing/2014/main" xmlns="" id="{05B2961F-A9D4-47D9-BD72-29A6CDEBC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0988" y="2128838"/>
              <a:ext cx="120650" cy="77788"/>
            </a:xfrm>
            <a:custGeom>
              <a:avLst/>
              <a:gdLst>
                <a:gd name="T0" fmla="*/ 16 w 72"/>
                <a:gd name="T1" fmla="*/ 40 h 46"/>
                <a:gd name="T2" fmla="*/ 62 w 72"/>
                <a:gd name="T3" fmla="*/ 18 h 46"/>
                <a:gd name="T4" fmla="*/ 58 w 72"/>
                <a:gd name="T5" fmla="*/ 3 h 46"/>
                <a:gd name="T6" fmla="*/ 8 w 72"/>
                <a:gd name="T7" fmla="*/ 26 h 46"/>
                <a:gd name="T8" fmla="*/ 16 w 72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6">
                  <a:moveTo>
                    <a:pt x="16" y="40"/>
                  </a:moveTo>
                  <a:cubicBezTo>
                    <a:pt x="30" y="30"/>
                    <a:pt x="46" y="23"/>
                    <a:pt x="62" y="18"/>
                  </a:cubicBezTo>
                  <a:cubicBezTo>
                    <a:pt x="72" y="15"/>
                    <a:pt x="68" y="0"/>
                    <a:pt x="58" y="3"/>
                  </a:cubicBezTo>
                  <a:cubicBezTo>
                    <a:pt x="40" y="8"/>
                    <a:pt x="23" y="16"/>
                    <a:pt x="8" y="26"/>
                  </a:cubicBezTo>
                  <a:cubicBezTo>
                    <a:pt x="0" y="32"/>
                    <a:pt x="8" y="46"/>
                    <a:pt x="16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81">
              <a:extLst>
                <a:ext uri="{FF2B5EF4-FFF2-40B4-BE49-F238E27FC236}">
                  <a16:creationId xmlns:a16="http://schemas.microsoft.com/office/drawing/2014/main" xmlns="" id="{1426EA73-3DBC-45A8-AAE7-61313562C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13" y="2187575"/>
              <a:ext cx="138113" cy="65088"/>
            </a:xfrm>
            <a:custGeom>
              <a:avLst/>
              <a:gdLst>
                <a:gd name="T0" fmla="*/ 14 w 83"/>
                <a:gd name="T1" fmla="*/ 36 h 39"/>
                <a:gd name="T2" fmla="*/ 73 w 83"/>
                <a:gd name="T3" fmla="*/ 18 h 39"/>
                <a:gd name="T4" fmla="*/ 69 w 83"/>
                <a:gd name="T5" fmla="*/ 3 h 39"/>
                <a:gd name="T6" fmla="*/ 10 w 83"/>
                <a:gd name="T7" fmla="*/ 21 h 39"/>
                <a:gd name="T8" fmla="*/ 14 w 83"/>
                <a:gd name="T9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39">
                  <a:moveTo>
                    <a:pt x="14" y="36"/>
                  </a:moveTo>
                  <a:cubicBezTo>
                    <a:pt x="34" y="30"/>
                    <a:pt x="54" y="24"/>
                    <a:pt x="73" y="18"/>
                  </a:cubicBezTo>
                  <a:cubicBezTo>
                    <a:pt x="83" y="15"/>
                    <a:pt x="79" y="0"/>
                    <a:pt x="69" y="3"/>
                  </a:cubicBezTo>
                  <a:cubicBezTo>
                    <a:pt x="49" y="9"/>
                    <a:pt x="29" y="15"/>
                    <a:pt x="10" y="21"/>
                  </a:cubicBezTo>
                  <a:cubicBezTo>
                    <a:pt x="0" y="24"/>
                    <a:pt x="4" y="39"/>
                    <a:pt x="14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82">
              <a:extLst>
                <a:ext uri="{FF2B5EF4-FFF2-40B4-BE49-F238E27FC236}">
                  <a16:creationId xmlns:a16="http://schemas.microsoft.com/office/drawing/2014/main" xmlns="" id="{EEBA4581-BAF6-4090-8388-CC25CEC57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8938" y="2233613"/>
              <a:ext cx="133350" cy="74613"/>
            </a:xfrm>
            <a:custGeom>
              <a:avLst/>
              <a:gdLst>
                <a:gd name="T0" fmla="*/ 16 w 80"/>
                <a:gd name="T1" fmla="*/ 39 h 45"/>
                <a:gd name="T2" fmla="*/ 70 w 80"/>
                <a:gd name="T3" fmla="*/ 17 h 45"/>
                <a:gd name="T4" fmla="*/ 70 w 80"/>
                <a:gd name="T5" fmla="*/ 1 h 45"/>
                <a:gd name="T6" fmla="*/ 8 w 80"/>
                <a:gd name="T7" fmla="*/ 25 h 45"/>
                <a:gd name="T8" fmla="*/ 16 w 80"/>
                <a:gd name="T9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45">
                  <a:moveTo>
                    <a:pt x="16" y="39"/>
                  </a:moveTo>
                  <a:cubicBezTo>
                    <a:pt x="32" y="27"/>
                    <a:pt x="50" y="19"/>
                    <a:pt x="70" y="17"/>
                  </a:cubicBezTo>
                  <a:cubicBezTo>
                    <a:pt x="80" y="16"/>
                    <a:pt x="80" y="0"/>
                    <a:pt x="70" y="1"/>
                  </a:cubicBezTo>
                  <a:cubicBezTo>
                    <a:pt x="47" y="4"/>
                    <a:pt x="26" y="11"/>
                    <a:pt x="8" y="25"/>
                  </a:cubicBezTo>
                  <a:cubicBezTo>
                    <a:pt x="0" y="31"/>
                    <a:pt x="8" y="45"/>
                    <a:pt x="16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83">
              <a:extLst>
                <a:ext uri="{FF2B5EF4-FFF2-40B4-BE49-F238E27FC236}">
                  <a16:creationId xmlns:a16="http://schemas.microsoft.com/office/drawing/2014/main" xmlns="" id="{A6F68A22-026B-404C-AC11-5B1F728E3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2287588"/>
              <a:ext cx="128588" cy="77788"/>
            </a:xfrm>
            <a:custGeom>
              <a:avLst/>
              <a:gdLst>
                <a:gd name="T0" fmla="*/ 17 w 77"/>
                <a:gd name="T1" fmla="*/ 40 h 46"/>
                <a:gd name="T2" fmla="*/ 67 w 77"/>
                <a:gd name="T3" fmla="*/ 18 h 46"/>
                <a:gd name="T4" fmla="*/ 63 w 77"/>
                <a:gd name="T5" fmla="*/ 3 h 46"/>
                <a:gd name="T6" fmla="*/ 9 w 77"/>
                <a:gd name="T7" fmla="*/ 27 h 46"/>
                <a:gd name="T8" fmla="*/ 17 w 77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6">
                  <a:moveTo>
                    <a:pt x="17" y="40"/>
                  </a:moveTo>
                  <a:cubicBezTo>
                    <a:pt x="32" y="30"/>
                    <a:pt x="49" y="23"/>
                    <a:pt x="67" y="18"/>
                  </a:cubicBezTo>
                  <a:cubicBezTo>
                    <a:pt x="77" y="16"/>
                    <a:pt x="73" y="0"/>
                    <a:pt x="63" y="3"/>
                  </a:cubicBezTo>
                  <a:cubicBezTo>
                    <a:pt x="43" y="8"/>
                    <a:pt x="25" y="16"/>
                    <a:pt x="9" y="27"/>
                  </a:cubicBezTo>
                  <a:cubicBezTo>
                    <a:pt x="0" y="32"/>
                    <a:pt x="8" y="46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84">
              <a:extLst>
                <a:ext uri="{FF2B5EF4-FFF2-40B4-BE49-F238E27FC236}">
                  <a16:creationId xmlns:a16="http://schemas.microsoft.com/office/drawing/2014/main" xmlns="" id="{4391F589-BBA2-40BB-8BD9-49026C1BB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650" y="2543175"/>
              <a:ext cx="279400" cy="433388"/>
            </a:xfrm>
            <a:custGeom>
              <a:avLst/>
              <a:gdLst>
                <a:gd name="T0" fmla="*/ 20 w 167"/>
                <a:gd name="T1" fmla="*/ 213 h 258"/>
                <a:gd name="T2" fmla="*/ 43 w 167"/>
                <a:gd name="T3" fmla="*/ 103 h 258"/>
                <a:gd name="T4" fmla="*/ 123 w 167"/>
                <a:gd name="T5" fmla="*/ 21 h 258"/>
                <a:gd name="T6" fmla="*/ 145 w 167"/>
                <a:gd name="T7" fmla="*/ 56 h 258"/>
                <a:gd name="T8" fmla="*/ 103 w 167"/>
                <a:gd name="T9" fmla="*/ 98 h 258"/>
                <a:gd name="T10" fmla="*/ 70 w 167"/>
                <a:gd name="T11" fmla="*/ 191 h 258"/>
                <a:gd name="T12" fmla="*/ 76 w 167"/>
                <a:gd name="T13" fmla="*/ 220 h 258"/>
                <a:gd name="T14" fmla="*/ 72 w 167"/>
                <a:gd name="T15" fmla="*/ 238 h 258"/>
                <a:gd name="T16" fmla="*/ 58 w 167"/>
                <a:gd name="T17" fmla="*/ 240 h 258"/>
                <a:gd name="T18" fmla="*/ 20 w 167"/>
                <a:gd name="T19" fmla="*/ 213 h 258"/>
                <a:gd name="T20" fmla="*/ 5 w 167"/>
                <a:gd name="T21" fmla="*/ 217 h 258"/>
                <a:gd name="T22" fmla="*/ 44 w 167"/>
                <a:gd name="T23" fmla="*/ 253 h 258"/>
                <a:gd name="T24" fmla="*/ 89 w 167"/>
                <a:gd name="T25" fmla="*/ 241 h 258"/>
                <a:gd name="T26" fmla="*/ 91 w 167"/>
                <a:gd name="T27" fmla="*/ 212 h 258"/>
                <a:gd name="T28" fmla="*/ 86 w 167"/>
                <a:gd name="T29" fmla="*/ 174 h 258"/>
                <a:gd name="T30" fmla="*/ 112 w 167"/>
                <a:gd name="T31" fmla="*/ 111 h 258"/>
                <a:gd name="T32" fmla="*/ 160 w 167"/>
                <a:gd name="T33" fmla="*/ 61 h 258"/>
                <a:gd name="T34" fmla="*/ 150 w 167"/>
                <a:gd name="T35" fmla="*/ 12 h 258"/>
                <a:gd name="T36" fmla="*/ 91 w 167"/>
                <a:gd name="T37" fmla="*/ 14 h 258"/>
                <a:gd name="T38" fmla="*/ 44 w 167"/>
                <a:gd name="T39" fmla="*/ 64 h 258"/>
                <a:gd name="T40" fmla="*/ 11 w 167"/>
                <a:gd name="T41" fmla="*/ 143 h 258"/>
                <a:gd name="T42" fmla="*/ 5 w 167"/>
                <a:gd name="T43" fmla="*/ 217 h 258"/>
                <a:gd name="T44" fmla="*/ 20 w 167"/>
                <a:gd name="T45" fmla="*/ 21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258">
                  <a:moveTo>
                    <a:pt x="20" y="213"/>
                  </a:moveTo>
                  <a:cubicBezTo>
                    <a:pt x="12" y="175"/>
                    <a:pt x="28" y="137"/>
                    <a:pt x="43" y="103"/>
                  </a:cubicBezTo>
                  <a:cubicBezTo>
                    <a:pt x="58" y="69"/>
                    <a:pt x="80" y="22"/>
                    <a:pt x="123" y="21"/>
                  </a:cubicBezTo>
                  <a:cubicBezTo>
                    <a:pt x="144" y="20"/>
                    <a:pt x="153" y="38"/>
                    <a:pt x="145" y="56"/>
                  </a:cubicBezTo>
                  <a:cubicBezTo>
                    <a:pt x="137" y="74"/>
                    <a:pt x="116" y="84"/>
                    <a:pt x="103" y="98"/>
                  </a:cubicBezTo>
                  <a:cubicBezTo>
                    <a:pt x="79" y="122"/>
                    <a:pt x="66" y="157"/>
                    <a:pt x="70" y="191"/>
                  </a:cubicBezTo>
                  <a:cubicBezTo>
                    <a:pt x="71" y="201"/>
                    <a:pt x="75" y="210"/>
                    <a:pt x="76" y="220"/>
                  </a:cubicBezTo>
                  <a:cubicBezTo>
                    <a:pt x="77" y="226"/>
                    <a:pt x="77" y="234"/>
                    <a:pt x="72" y="238"/>
                  </a:cubicBezTo>
                  <a:cubicBezTo>
                    <a:pt x="68" y="240"/>
                    <a:pt x="62" y="240"/>
                    <a:pt x="58" y="240"/>
                  </a:cubicBezTo>
                  <a:cubicBezTo>
                    <a:pt x="42" y="239"/>
                    <a:pt x="25" y="229"/>
                    <a:pt x="20" y="213"/>
                  </a:cubicBezTo>
                  <a:cubicBezTo>
                    <a:pt x="17" y="203"/>
                    <a:pt x="2" y="207"/>
                    <a:pt x="5" y="217"/>
                  </a:cubicBezTo>
                  <a:cubicBezTo>
                    <a:pt x="10" y="236"/>
                    <a:pt x="25" y="248"/>
                    <a:pt x="44" y="253"/>
                  </a:cubicBezTo>
                  <a:cubicBezTo>
                    <a:pt x="60" y="258"/>
                    <a:pt x="80" y="258"/>
                    <a:pt x="89" y="241"/>
                  </a:cubicBezTo>
                  <a:cubicBezTo>
                    <a:pt x="94" y="232"/>
                    <a:pt x="93" y="222"/>
                    <a:pt x="91" y="212"/>
                  </a:cubicBezTo>
                  <a:cubicBezTo>
                    <a:pt x="88" y="199"/>
                    <a:pt x="85" y="187"/>
                    <a:pt x="86" y="174"/>
                  </a:cubicBezTo>
                  <a:cubicBezTo>
                    <a:pt x="86" y="151"/>
                    <a:pt x="96" y="128"/>
                    <a:pt x="112" y="111"/>
                  </a:cubicBezTo>
                  <a:cubicBezTo>
                    <a:pt x="128" y="95"/>
                    <a:pt x="150" y="83"/>
                    <a:pt x="160" y="61"/>
                  </a:cubicBezTo>
                  <a:cubicBezTo>
                    <a:pt x="167" y="45"/>
                    <a:pt x="166" y="24"/>
                    <a:pt x="150" y="12"/>
                  </a:cubicBezTo>
                  <a:cubicBezTo>
                    <a:pt x="133" y="0"/>
                    <a:pt x="109" y="4"/>
                    <a:pt x="91" y="14"/>
                  </a:cubicBezTo>
                  <a:cubicBezTo>
                    <a:pt x="70" y="24"/>
                    <a:pt x="55" y="44"/>
                    <a:pt x="44" y="64"/>
                  </a:cubicBezTo>
                  <a:cubicBezTo>
                    <a:pt x="31" y="89"/>
                    <a:pt x="19" y="116"/>
                    <a:pt x="11" y="143"/>
                  </a:cubicBezTo>
                  <a:cubicBezTo>
                    <a:pt x="3" y="167"/>
                    <a:pt x="0" y="192"/>
                    <a:pt x="5" y="217"/>
                  </a:cubicBezTo>
                  <a:cubicBezTo>
                    <a:pt x="7" y="227"/>
                    <a:pt x="22" y="223"/>
                    <a:pt x="20" y="2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85">
              <a:extLst>
                <a:ext uri="{FF2B5EF4-FFF2-40B4-BE49-F238E27FC236}">
                  <a16:creationId xmlns:a16="http://schemas.microsoft.com/office/drawing/2014/main" xmlns="" id="{7FDAA82E-8F85-4A3D-A2A2-B866F8BB9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008313"/>
              <a:ext cx="176213" cy="168275"/>
            </a:xfrm>
            <a:custGeom>
              <a:avLst/>
              <a:gdLst>
                <a:gd name="T0" fmla="*/ 17 w 105"/>
                <a:gd name="T1" fmla="*/ 49 h 101"/>
                <a:gd name="T2" fmla="*/ 58 w 105"/>
                <a:gd name="T3" fmla="*/ 16 h 101"/>
                <a:gd name="T4" fmla="*/ 85 w 105"/>
                <a:gd name="T5" fmla="*/ 30 h 101"/>
                <a:gd name="T6" fmla="*/ 85 w 105"/>
                <a:gd name="T7" fmla="*/ 58 h 101"/>
                <a:gd name="T8" fmla="*/ 69 w 105"/>
                <a:gd name="T9" fmla="*/ 81 h 101"/>
                <a:gd name="T10" fmla="*/ 44 w 105"/>
                <a:gd name="T11" fmla="*/ 82 h 101"/>
                <a:gd name="T12" fmla="*/ 22 w 105"/>
                <a:gd name="T13" fmla="*/ 69 h 101"/>
                <a:gd name="T14" fmla="*/ 17 w 105"/>
                <a:gd name="T15" fmla="*/ 47 h 101"/>
                <a:gd name="T16" fmla="*/ 1 w 105"/>
                <a:gd name="T17" fmla="*/ 51 h 101"/>
                <a:gd name="T18" fmla="*/ 12 w 105"/>
                <a:gd name="T19" fmla="*/ 84 h 101"/>
                <a:gd name="T20" fmla="*/ 50 w 105"/>
                <a:gd name="T21" fmla="*/ 100 h 101"/>
                <a:gd name="T22" fmla="*/ 84 w 105"/>
                <a:gd name="T23" fmla="*/ 90 h 101"/>
                <a:gd name="T24" fmla="*/ 103 w 105"/>
                <a:gd name="T25" fmla="*/ 53 h 101"/>
                <a:gd name="T26" fmla="*/ 95 w 105"/>
                <a:gd name="T27" fmla="*/ 15 h 101"/>
                <a:gd name="T28" fmla="*/ 58 w 105"/>
                <a:gd name="T29" fmla="*/ 0 h 101"/>
                <a:gd name="T30" fmla="*/ 1 w 105"/>
                <a:gd name="T31" fmla="*/ 49 h 101"/>
                <a:gd name="T32" fmla="*/ 17 w 105"/>
                <a:gd name="T33" fmla="*/ 4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1">
                  <a:moveTo>
                    <a:pt x="17" y="49"/>
                  </a:moveTo>
                  <a:cubicBezTo>
                    <a:pt x="17" y="27"/>
                    <a:pt x="39" y="16"/>
                    <a:pt x="58" y="16"/>
                  </a:cubicBezTo>
                  <a:cubicBezTo>
                    <a:pt x="69" y="16"/>
                    <a:pt x="81" y="18"/>
                    <a:pt x="85" y="30"/>
                  </a:cubicBezTo>
                  <a:cubicBezTo>
                    <a:pt x="89" y="39"/>
                    <a:pt x="88" y="49"/>
                    <a:pt x="85" y="58"/>
                  </a:cubicBezTo>
                  <a:cubicBezTo>
                    <a:pt x="83" y="66"/>
                    <a:pt x="77" y="77"/>
                    <a:pt x="69" y="81"/>
                  </a:cubicBezTo>
                  <a:cubicBezTo>
                    <a:pt x="62" y="86"/>
                    <a:pt x="52" y="84"/>
                    <a:pt x="44" y="82"/>
                  </a:cubicBezTo>
                  <a:cubicBezTo>
                    <a:pt x="35" y="80"/>
                    <a:pt x="25" y="78"/>
                    <a:pt x="22" y="69"/>
                  </a:cubicBezTo>
                  <a:cubicBezTo>
                    <a:pt x="19" y="62"/>
                    <a:pt x="18" y="54"/>
                    <a:pt x="17" y="47"/>
                  </a:cubicBezTo>
                  <a:cubicBezTo>
                    <a:pt x="15" y="37"/>
                    <a:pt x="0" y="41"/>
                    <a:pt x="1" y="51"/>
                  </a:cubicBezTo>
                  <a:cubicBezTo>
                    <a:pt x="3" y="62"/>
                    <a:pt x="5" y="75"/>
                    <a:pt x="12" y="84"/>
                  </a:cubicBezTo>
                  <a:cubicBezTo>
                    <a:pt x="20" y="95"/>
                    <a:pt x="38" y="98"/>
                    <a:pt x="50" y="100"/>
                  </a:cubicBezTo>
                  <a:cubicBezTo>
                    <a:pt x="63" y="101"/>
                    <a:pt x="75" y="99"/>
                    <a:pt x="84" y="90"/>
                  </a:cubicBezTo>
                  <a:cubicBezTo>
                    <a:pt x="94" y="80"/>
                    <a:pt x="101" y="66"/>
                    <a:pt x="103" y="53"/>
                  </a:cubicBezTo>
                  <a:cubicBezTo>
                    <a:pt x="105" y="40"/>
                    <a:pt x="103" y="26"/>
                    <a:pt x="95" y="15"/>
                  </a:cubicBezTo>
                  <a:cubicBezTo>
                    <a:pt x="87" y="3"/>
                    <a:pt x="72" y="0"/>
                    <a:pt x="58" y="0"/>
                  </a:cubicBezTo>
                  <a:cubicBezTo>
                    <a:pt x="29" y="0"/>
                    <a:pt x="1" y="18"/>
                    <a:pt x="1" y="49"/>
                  </a:cubicBezTo>
                  <a:cubicBezTo>
                    <a:pt x="1" y="59"/>
                    <a:pt x="17" y="59"/>
                    <a:pt x="17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79" name="组合 178">
            <a:extLst>
              <a:ext uri="{FF2B5EF4-FFF2-40B4-BE49-F238E27FC236}">
                <a16:creationId xmlns:a16="http://schemas.microsoft.com/office/drawing/2014/main" xmlns="" id="{FEAE06D8-6E9B-4A96-92A6-149DFC181B2C}"/>
              </a:ext>
            </a:extLst>
          </p:cNvPr>
          <p:cNvGrpSpPr/>
          <p:nvPr/>
        </p:nvGrpSpPr>
        <p:grpSpPr>
          <a:xfrm>
            <a:off x="8242706" y="5142427"/>
            <a:ext cx="634126" cy="613789"/>
            <a:chOff x="1146175" y="2606675"/>
            <a:chExt cx="1089025" cy="1054100"/>
          </a:xfrm>
        </p:grpSpPr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xmlns="" id="{F930E0FA-5683-4E83-9229-7CC140276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6175" y="2690813"/>
              <a:ext cx="862013" cy="925513"/>
            </a:xfrm>
            <a:custGeom>
              <a:avLst/>
              <a:gdLst>
                <a:gd name="T0" fmla="*/ 309 w 515"/>
                <a:gd name="T1" fmla="*/ 19 h 552"/>
                <a:gd name="T2" fmla="*/ 474 w 515"/>
                <a:gd name="T3" fmla="*/ 240 h 552"/>
                <a:gd name="T4" fmla="*/ 492 w 515"/>
                <a:gd name="T5" fmla="*/ 269 h 552"/>
                <a:gd name="T6" fmla="*/ 496 w 515"/>
                <a:gd name="T7" fmla="*/ 287 h 552"/>
                <a:gd name="T8" fmla="*/ 482 w 515"/>
                <a:gd name="T9" fmla="*/ 301 h 552"/>
                <a:gd name="T10" fmla="*/ 433 w 515"/>
                <a:gd name="T11" fmla="*/ 347 h 552"/>
                <a:gd name="T12" fmla="*/ 325 w 515"/>
                <a:gd name="T13" fmla="*/ 440 h 552"/>
                <a:gd name="T14" fmla="*/ 200 w 515"/>
                <a:gd name="T15" fmla="*/ 536 h 552"/>
                <a:gd name="T16" fmla="*/ 209 w 515"/>
                <a:gd name="T17" fmla="*/ 537 h 552"/>
                <a:gd name="T18" fmla="*/ 27 w 515"/>
                <a:gd name="T19" fmla="*/ 306 h 552"/>
                <a:gd name="T20" fmla="*/ 19 w 515"/>
                <a:gd name="T21" fmla="*/ 292 h 552"/>
                <a:gd name="T22" fmla="*/ 25 w 515"/>
                <a:gd name="T23" fmla="*/ 278 h 552"/>
                <a:gd name="T24" fmla="*/ 51 w 515"/>
                <a:gd name="T25" fmla="*/ 256 h 552"/>
                <a:gd name="T26" fmla="*/ 100 w 515"/>
                <a:gd name="T27" fmla="*/ 211 h 552"/>
                <a:gd name="T28" fmla="*/ 199 w 515"/>
                <a:gd name="T29" fmla="*/ 115 h 552"/>
                <a:gd name="T30" fmla="*/ 319 w 515"/>
                <a:gd name="T31" fmla="*/ 20 h 552"/>
                <a:gd name="T32" fmla="*/ 311 w 515"/>
                <a:gd name="T33" fmla="*/ 7 h 552"/>
                <a:gd name="T34" fmla="*/ 93 w 515"/>
                <a:gd name="T35" fmla="*/ 195 h 552"/>
                <a:gd name="T36" fmla="*/ 40 w 515"/>
                <a:gd name="T37" fmla="*/ 244 h 552"/>
                <a:gd name="T38" fmla="*/ 16 w 515"/>
                <a:gd name="T39" fmla="*/ 265 h 552"/>
                <a:gd name="T40" fmla="*/ 1 w 515"/>
                <a:gd name="T41" fmla="*/ 290 h 552"/>
                <a:gd name="T42" fmla="*/ 17 w 515"/>
                <a:gd name="T43" fmla="*/ 320 h 552"/>
                <a:gd name="T44" fmla="*/ 38 w 515"/>
                <a:gd name="T45" fmla="*/ 353 h 552"/>
                <a:gd name="T46" fmla="*/ 84 w 515"/>
                <a:gd name="T47" fmla="*/ 417 h 552"/>
                <a:gd name="T48" fmla="*/ 198 w 515"/>
                <a:gd name="T49" fmla="*/ 549 h 552"/>
                <a:gd name="T50" fmla="*/ 208 w 515"/>
                <a:gd name="T51" fmla="*/ 550 h 552"/>
                <a:gd name="T52" fmla="*/ 440 w 515"/>
                <a:gd name="T53" fmla="*/ 362 h 552"/>
                <a:gd name="T54" fmla="*/ 495 w 515"/>
                <a:gd name="T55" fmla="*/ 311 h 552"/>
                <a:gd name="T56" fmla="*/ 512 w 515"/>
                <a:gd name="T57" fmla="*/ 289 h 552"/>
                <a:gd name="T58" fmla="*/ 504 w 515"/>
                <a:gd name="T59" fmla="*/ 259 h 552"/>
                <a:gd name="T60" fmla="*/ 423 w 515"/>
                <a:gd name="T61" fmla="*/ 135 h 552"/>
                <a:gd name="T62" fmla="*/ 321 w 515"/>
                <a:gd name="T63" fmla="*/ 8 h 552"/>
                <a:gd name="T64" fmla="*/ 309 w 515"/>
                <a:gd name="T65" fmla="*/ 19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15" h="552">
                  <a:moveTo>
                    <a:pt x="309" y="19"/>
                  </a:moveTo>
                  <a:cubicBezTo>
                    <a:pt x="370" y="88"/>
                    <a:pt x="426" y="162"/>
                    <a:pt x="474" y="240"/>
                  </a:cubicBezTo>
                  <a:cubicBezTo>
                    <a:pt x="480" y="250"/>
                    <a:pt x="486" y="259"/>
                    <a:pt x="492" y="269"/>
                  </a:cubicBezTo>
                  <a:cubicBezTo>
                    <a:pt x="495" y="274"/>
                    <a:pt x="499" y="280"/>
                    <a:pt x="496" y="287"/>
                  </a:cubicBezTo>
                  <a:cubicBezTo>
                    <a:pt x="493" y="292"/>
                    <a:pt x="486" y="297"/>
                    <a:pt x="482" y="301"/>
                  </a:cubicBezTo>
                  <a:cubicBezTo>
                    <a:pt x="466" y="317"/>
                    <a:pt x="449" y="332"/>
                    <a:pt x="433" y="347"/>
                  </a:cubicBezTo>
                  <a:cubicBezTo>
                    <a:pt x="398" y="379"/>
                    <a:pt x="362" y="410"/>
                    <a:pt x="325" y="440"/>
                  </a:cubicBezTo>
                  <a:cubicBezTo>
                    <a:pt x="285" y="473"/>
                    <a:pt x="243" y="505"/>
                    <a:pt x="200" y="536"/>
                  </a:cubicBezTo>
                  <a:cubicBezTo>
                    <a:pt x="203" y="537"/>
                    <a:pt x="206" y="537"/>
                    <a:pt x="209" y="537"/>
                  </a:cubicBezTo>
                  <a:cubicBezTo>
                    <a:pt x="140" y="468"/>
                    <a:pt x="79" y="390"/>
                    <a:pt x="27" y="306"/>
                  </a:cubicBezTo>
                  <a:cubicBezTo>
                    <a:pt x="24" y="301"/>
                    <a:pt x="21" y="297"/>
                    <a:pt x="19" y="292"/>
                  </a:cubicBezTo>
                  <a:cubicBezTo>
                    <a:pt x="16" y="285"/>
                    <a:pt x="19" y="282"/>
                    <a:pt x="25" y="278"/>
                  </a:cubicBezTo>
                  <a:cubicBezTo>
                    <a:pt x="33" y="271"/>
                    <a:pt x="43" y="263"/>
                    <a:pt x="51" y="256"/>
                  </a:cubicBezTo>
                  <a:cubicBezTo>
                    <a:pt x="68" y="241"/>
                    <a:pt x="84" y="226"/>
                    <a:pt x="100" y="211"/>
                  </a:cubicBezTo>
                  <a:cubicBezTo>
                    <a:pt x="133" y="179"/>
                    <a:pt x="166" y="146"/>
                    <a:pt x="199" y="115"/>
                  </a:cubicBezTo>
                  <a:cubicBezTo>
                    <a:pt x="237" y="80"/>
                    <a:pt x="275" y="47"/>
                    <a:pt x="319" y="20"/>
                  </a:cubicBezTo>
                  <a:cubicBezTo>
                    <a:pt x="328" y="15"/>
                    <a:pt x="320" y="1"/>
                    <a:pt x="311" y="7"/>
                  </a:cubicBezTo>
                  <a:cubicBezTo>
                    <a:pt x="229" y="57"/>
                    <a:pt x="162" y="129"/>
                    <a:pt x="93" y="195"/>
                  </a:cubicBezTo>
                  <a:cubicBezTo>
                    <a:pt x="76" y="212"/>
                    <a:pt x="58" y="228"/>
                    <a:pt x="40" y="244"/>
                  </a:cubicBezTo>
                  <a:cubicBezTo>
                    <a:pt x="32" y="251"/>
                    <a:pt x="24" y="258"/>
                    <a:pt x="16" y="265"/>
                  </a:cubicBezTo>
                  <a:cubicBezTo>
                    <a:pt x="8" y="271"/>
                    <a:pt x="0" y="279"/>
                    <a:pt x="1" y="290"/>
                  </a:cubicBezTo>
                  <a:cubicBezTo>
                    <a:pt x="3" y="301"/>
                    <a:pt x="12" y="311"/>
                    <a:pt x="17" y="320"/>
                  </a:cubicBezTo>
                  <a:cubicBezTo>
                    <a:pt x="24" y="331"/>
                    <a:pt x="31" y="342"/>
                    <a:pt x="38" y="353"/>
                  </a:cubicBezTo>
                  <a:cubicBezTo>
                    <a:pt x="53" y="375"/>
                    <a:pt x="68" y="396"/>
                    <a:pt x="84" y="417"/>
                  </a:cubicBezTo>
                  <a:cubicBezTo>
                    <a:pt x="119" y="464"/>
                    <a:pt x="157" y="508"/>
                    <a:pt x="198" y="549"/>
                  </a:cubicBezTo>
                  <a:cubicBezTo>
                    <a:pt x="200" y="551"/>
                    <a:pt x="205" y="552"/>
                    <a:pt x="208" y="550"/>
                  </a:cubicBezTo>
                  <a:cubicBezTo>
                    <a:pt x="289" y="492"/>
                    <a:pt x="366" y="429"/>
                    <a:pt x="440" y="362"/>
                  </a:cubicBezTo>
                  <a:cubicBezTo>
                    <a:pt x="458" y="346"/>
                    <a:pt x="477" y="329"/>
                    <a:pt x="495" y="311"/>
                  </a:cubicBezTo>
                  <a:cubicBezTo>
                    <a:pt x="501" y="305"/>
                    <a:pt x="510" y="298"/>
                    <a:pt x="512" y="289"/>
                  </a:cubicBezTo>
                  <a:cubicBezTo>
                    <a:pt x="515" y="278"/>
                    <a:pt x="510" y="268"/>
                    <a:pt x="504" y="259"/>
                  </a:cubicBezTo>
                  <a:cubicBezTo>
                    <a:pt x="479" y="216"/>
                    <a:pt x="452" y="175"/>
                    <a:pt x="423" y="135"/>
                  </a:cubicBezTo>
                  <a:cubicBezTo>
                    <a:pt x="391" y="91"/>
                    <a:pt x="357" y="49"/>
                    <a:pt x="321" y="8"/>
                  </a:cubicBezTo>
                  <a:cubicBezTo>
                    <a:pt x="314" y="0"/>
                    <a:pt x="302" y="11"/>
                    <a:pt x="30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38">
              <a:extLst>
                <a:ext uri="{FF2B5EF4-FFF2-40B4-BE49-F238E27FC236}">
                  <a16:creationId xmlns:a16="http://schemas.microsoft.com/office/drawing/2014/main" xmlns="" id="{52A7B358-13F9-43B0-9049-3C4E7C58B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2606675"/>
              <a:ext cx="538163" cy="582613"/>
            </a:xfrm>
            <a:custGeom>
              <a:avLst/>
              <a:gdLst>
                <a:gd name="T0" fmla="*/ 20 w 321"/>
                <a:gd name="T1" fmla="*/ 69 h 347"/>
                <a:gd name="T2" fmla="*/ 113 w 321"/>
                <a:gd name="T3" fmla="*/ 24 h 347"/>
                <a:gd name="T4" fmla="*/ 171 w 321"/>
                <a:gd name="T5" fmla="*/ 19 h 347"/>
                <a:gd name="T6" fmla="*/ 216 w 321"/>
                <a:gd name="T7" fmla="*/ 44 h 347"/>
                <a:gd name="T8" fmla="*/ 285 w 321"/>
                <a:gd name="T9" fmla="*/ 131 h 347"/>
                <a:gd name="T10" fmla="*/ 303 w 321"/>
                <a:gd name="T11" fmla="*/ 181 h 347"/>
                <a:gd name="T12" fmla="*/ 285 w 321"/>
                <a:gd name="T13" fmla="*/ 233 h 347"/>
                <a:gd name="T14" fmla="*/ 199 w 321"/>
                <a:gd name="T15" fmla="*/ 329 h 347"/>
                <a:gd name="T16" fmla="*/ 210 w 321"/>
                <a:gd name="T17" fmla="*/ 340 h 347"/>
                <a:gd name="T18" fmla="*/ 297 w 321"/>
                <a:gd name="T19" fmla="*/ 244 h 347"/>
                <a:gd name="T20" fmla="*/ 318 w 321"/>
                <a:gd name="T21" fmla="*/ 191 h 347"/>
                <a:gd name="T22" fmla="*/ 306 w 321"/>
                <a:gd name="T23" fmla="*/ 136 h 347"/>
                <a:gd name="T24" fmla="*/ 272 w 321"/>
                <a:gd name="T25" fmla="*/ 84 h 347"/>
                <a:gd name="T26" fmla="*/ 232 w 321"/>
                <a:gd name="T27" fmla="*/ 38 h 347"/>
                <a:gd name="T28" fmla="*/ 186 w 321"/>
                <a:gd name="T29" fmla="*/ 7 h 347"/>
                <a:gd name="T30" fmla="*/ 128 w 321"/>
                <a:gd name="T31" fmla="*/ 4 h 347"/>
                <a:gd name="T32" fmla="*/ 8 w 321"/>
                <a:gd name="T33" fmla="*/ 58 h 347"/>
                <a:gd name="T34" fmla="*/ 20 w 321"/>
                <a:gd name="T35" fmla="*/ 69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1" h="347">
                  <a:moveTo>
                    <a:pt x="20" y="69"/>
                  </a:moveTo>
                  <a:cubicBezTo>
                    <a:pt x="47" y="47"/>
                    <a:pt x="80" y="33"/>
                    <a:pt x="113" y="24"/>
                  </a:cubicBezTo>
                  <a:cubicBezTo>
                    <a:pt x="132" y="19"/>
                    <a:pt x="152" y="15"/>
                    <a:pt x="171" y="19"/>
                  </a:cubicBezTo>
                  <a:cubicBezTo>
                    <a:pt x="188" y="23"/>
                    <a:pt x="203" y="33"/>
                    <a:pt x="216" y="44"/>
                  </a:cubicBezTo>
                  <a:cubicBezTo>
                    <a:pt x="243" y="69"/>
                    <a:pt x="266" y="100"/>
                    <a:pt x="285" y="131"/>
                  </a:cubicBezTo>
                  <a:cubicBezTo>
                    <a:pt x="294" y="146"/>
                    <a:pt x="303" y="163"/>
                    <a:pt x="303" y="181"/>
                  </a:cubicBezTo>
                  <a:cubicBezTo>
                    <a:pt x="303" y="200"/>
                    <a:pt x="295" y="218"/>
                    <a:pt x="285" y="233"/>
                  </a:cubicBezTo>
                  <a:cubicBezTo>
                    <a:pt x="262" y="270"/>
                    <a:pt x="231" y="300"/>
                    <a:pt x="199" y="329"/>
                  </a:cubicBezTo>
                  <a:cubicBezTo>
                    <a:pt x="192" y="336"/>
                    <a:pt x="203" y="347"/>
                    <a:pt x="210" y="340"/>
                  </a:cubicBezTo>
                  <a:cubicBezTo>
                    <a:pt x="242" y="311"/>
                    <a:pt x="273" y="281"/>
                    <a:pt x="297" y="244"/>
                  </a:cubicBezTo>
                  <a:cubicBezTo>
                    <a:pt x="307" y="228"/>
                    <a:pt x="316" y="211"/>
                    <a:pt x="318" y="191"/>
                  </a:cubicBezTo>
                  <a:cubicBezTo>
                    <a:pt x="321" y="172"/>
                    <a:pt x="315" y="153"/>
                    <a:pt x="306" y="136"/>
                  </a:cubicBezTo>
                  <a:cubicBezTo>
                    <a:pt x="297" y="118"/>
                    <a:pt x="284" y="101"/>
                    <a:pt x="272" y="84"/>
                  </a:cubicBezTo>
                  <a:cubicBezTo>
                    <a:pt x="259" y="68"/>
                    <a:pt x="247" y="52"/>
                    <a:pt x="232" y="38"/>
                  </a:cubicBezTo>
                  <a:cubicBezTo>
                    <a:pt x="219" y="25"/>
                    <a:pt x="204" y="13"/>
                    <a:pt x="186" y="7"/>
                  </a:cubicBezTo>
                  <a:cubicBezTo>
                    <a:pt x="167" y="0"/>
                    <a:pt x="147" y="1"/>
                    <a:pt x="128" y="4"/>
                  </a:cubicBezTo>
                  <a:cubicBezTo>
                    <a:pt x="85" y="11"/>
                    <a:pt x="42" y="31"/>
                    <a:pt x="8" y="58"/>
                  </a:cubicBezTo>
                  <a:cubicBezTo>
                    <a:pt x="0" y="64"/>
                    <a:pt x="12" y="75"/>
                    <a:pt x="20" y="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39">
              <a:extLst>
                <a:ext uri="{FF2B5EF4-FFF2-40B4-BE49-F238E27FC236}">
                  <a16:creationId xmlns:a16="http://schemas.microsoft.com/office/drawing/2014/main" xmlns="" id="{B51A934E-1EAC-4718-94CE-056BB97DD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5" y="2835275"/>
              <a:ext cx="263525" cy="441325"/>
            </a:xfrm>
            <a:custGeom>
              <a:avLst/>
              <a:gdLst>
                <a:gd name="T0" fmla="*/ 105 w 158"/>
                <a:gd name="T1" fmla="*/ 17 h 263"/>
                <a:gd name="T2" fmla="*/ 128 w 158"/>
                <a:gd name="T3" fmla="*/ 73 h 263"/>
                <a:gd name="T4" fmla="*/ 138 w 158"/>
                <a:gd name="T5" fmla="*/ 134 h 263"/>
                <a:gd name="T6" fmla="*/ 107 w 158"/>
                <a:gd name="T7" fmla="*/ 195 h 263"/>
                <a:gd name="T8" fmla="*/ 83 w 158"/>
                <a:gd name="T9" fmla="*/ 221 h 263"/>
                <a:gd name="T10" fmla="*/ 55 w 158"/>
                <a:gd name="T11" fmla="*/ 245 h 263"/>
                <a:gd name="T12" fmla="*/ 61 w 158"/>
                <a:gd name="T13" fmla="*/ 244 h 263"/>
                <a:gd name="T14" fmla="*/ 47 w 158"/>
                <a:gd name="T15" fmla="*/ 229 h 263"/>
                <a:gd name="T16" fmla="*/ 36 w 158"/>
                <a:gd name="T17" fmla="*/ 214 h 263"/>
                <a:gd name="T18" fmla="*/ 18 w 158"/>
                <a:gd name="T19" fmla="*/ 193 h 263"/>
                <a:gd name="T20" fmla="*/ 7 w 158"/>
                <a:gd name="T21" fmla="*/ 204 h 263"/>
                <a:gd name="T22" fmla="*/ 38 w 158"/>
                <a:gd name="T23" fmla="*/ 245 h 263"/>
                <a:gd name="T24" fmla="*/ 64 w 158"/>
                <a:gd name="T25" fmla="*/ 258 h 263"/>
                <a:gd name="T26" fmla="*/ 95 w 158"/>
                <a:gd name="T27" fmla="*/ 231 h 263"/>
                <a:gd name="T28" fmla="*/ 147 w 158"/>
                <a:gd name="T29" fmla="*/ 164 h 263"/>
                <a:gd name="T30" fmla="*/ 148 w 158"/>
                <a:gd name="T31" fmla="*/ 86 h 263"/>
                <a:gd name="T32" fmla="*/ 119 w 158"/>
                <a:gd name="T33" fmla="*/ 9 h 263"/>
                <a:gd name="T34" fmla="*/ 105 w 158"/>
                <a:gd name="T35" fmla="*/ 1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8" h="263">
                  <a:moveTo>
                    <a:pt x="105" y="17"/>
                  </a:moveTo>
                  <a:cubicBezTo>
                    <a:pt x="115" y="35"/>
                    <a:pt x="122" y="54"/>
                    <a:pt x="128" y="73"/>
                  </a:cubicBezTo>
                  <a:cubicBezTo>
                    <a:pt x="133" y="93"/>
                    <a:pt x="138" y="113"/>
                    <a:pt x="138" y="134"/>
                  </a:cubicBezTo>
                  <a:cubicBezTo>
                    <a:pt x="137" y="158"/>
                    <a:pt x="122" y="178"/>
                    <a:pt x="107" y="195"/>
                  </a:cubicBezTo>
                  <a:cubicBezTo>
                    <a:pt x="99" y="204"/>
                    <a:pt x="91" y="213"/>
                    <a:pt x="83" y="221"/>
                  </a:cubicBezTo>
                  <a:cubicBezTo>
                    <a:pt x="74" y="229"/>
                    <a:pt x="65" y="240"/>
                    <a:pt x="55" y="245"/>
                  </a:cubicBezTo>
                  <a:cubicBezTo>
                    <a:pt x="57" y="245"/>
                    <a:pt x="59" y="244"/>
                    <a:pt x="61" y="244"/>
                  </a:cubicBezTo>
                  <a:cubicBezTo>
                    <a:pt x="55" y="243"/>
                    <a:pt x="50" y="234"/>
                    <a:pt x="47" y="229"/>
                  </a:cubicBezTo>
                  <a:cubicBezTo>
                    <a:pt x="43" y="224"/>
                    <a:pt x="40" y="219"/>
                    <a:pt x="36" y="214"/>
                  </a:cubicBezTo>
                  <a:cubicBezTo>
                    <a:pt x="30" y="207"/>
                    <a:pt x="24" y="200"/>
                    <a:pt x="18" y="193"/>
                  </a:cubicBezTo>
                  <a:cubicBezTo>
                    <a:pt x="12" y="185"/>
                    <a:pt x="0" y="197"/>
                    <a:pt x="7" y="204"/>
                  </a:cubicBezTo>
                  <a:cubicBezTo>
                    <a:pt x="18" y="217"/>
                    <a:pt x="27" y="231"/>
                    <a:pt x="38" y="245"/>
                  </a:cubicBezTo>
                  <a:cubicBezTo>
                    <a:pt x="44" y="252"/>
                    <a:pt x="54" y="263"/>
                    <a:pt x="64" y="258"/>
                  </a:cubicBezTo>
                  <a:cubicBezTo>
                    <a:pt x="76" y="252"/>
                    <a:pt x="86" y="240"/>
                    <a:pt x="95" y="231"/>
                  </a:cubicBezTo>
                  <a:cubicBezTo>
                    <a:pt x="115" y="212"/>
                    <a:pt x="136" y="190"/>
                    <a:pt x="147" y="164"/>
                  </a:cubicBezTo>
                  <a:cubicBezTo>
                    <a:pt x="158" y="139"/>
                    <a:pt x="154" y="112"/>
                    <a:pt x="148" y="86"/>
                  </a:cubicBezTo>
                  <a:cubicBezTo>
                    <a:pt x="142" y="60"/>
                    <a:pt x="132" y="33"/>
                    <a:pt x="119" y="9"/>
                  </a:cubicBezTo>
                  <a:cubicBezTo>
                    <a:pt x="113" y="0"/>
                    <a:pt x="100" y="8"/>
                    <a:pt x="105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40">
              <a:extLst>
                <a:ext uri="{FF2B5EF4-FFF2-40B4-BE49-F238E27FC236}">
                  <a16:creationId xmlns:a16="http://schemas.microsoft.com/office/drawing/2014/main" xmlns="" id="{1021B5E9-4839-45E6-B191-5A56FA9F4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850" y="3235325"/>
              <a:ext cx="625475" cy="425450"/>
            </a:xfrm>
            <a:custGeom>
              <a:avLst/>
              <a:gdLst>
                <a:gd name="T0" fmla="*/ 355 w 373"/>
                <a:gd name="T1" fmla="*/ 7 h 253"/>
                <a:gd name="T2" fmla="*/ 192 w 373"/>
                <a:gd name="T3" fmla="*/ 158 h 253"/>
                <a:gd name="T4" fmla="*/ 104 w 373"/>
                <a:gd name="T5" fmla="*/ 226 h 253"/>
                <a:gd name="T6" fmla="*/ 79 w 373"/>
                <a:gd name="T7" fmla="*/ 237 h 253"/>
                <a:gd name="T8" fmla="*/ 55 w 373"/>
                <a:gd name="T9" fmla="*/ 230 h 253"/>
                <a:gd name="T10" fmla="*/ 14 w 373"/>
                <a:gd name="T11" fmla="*/ 210 h 253"/>
                <a:gd name="T12" fmla="*/ 10 w 373"/>
                <a:gd name="T13" fmla="*/ 226 h 253"/>
                <a:gd name="T14" fmla="*/ 79 w 373"/>
                <a:gd name="T15" fmla="*/ 253 h 253"/>
                <a:gd name="T16" fmla="*/ 115 w 373"/>
                <a:gd name="T17" fmla="*/ 237 h 253"/>
                <a:gd name="T18" fmla="*/ 152 w 373"/>
                <a:gd name="T19" fmla="*/ 210 h 253"/>
                <a:gd name="T20" fmla="*/ 292 w 373"/>
                <a:gd name="T21" fmla="*/ 92 h 253"/>
                <a:gd name="T22" fmla="*/ 366 w 373"/>
                <a:gd name="T23" fmla="*/ 18 h 253"/>
                <a:gd name="T24" fmla="*/ 355 w 373"/>
                <a:gd name="T25" fmla="*/ 7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3" h="253">
                  <a:moveTo>
                    <a:pt x="355" y="7"/>
                  </a:moveTo>
                  <a:cubicBezTo>
                    <a:pt x="304" y="61"/>
                    <a:pt x="250" y="111"/>
                    <a:pt x="192" y="158"/>
                  </a:cubicBezTo>
                  <a:cubicBezTo>
                    <a:pt x="164" y="181"/>
                    <a:pt x="134" y="204"/>
                    <a:pt x="104" y="226"/>
                  </a:cubicBezTo>
                  <a:cubicBezTo>
                    <a:pt x="96" y="231"/>
                    <a:pt x="89" y="237"/>
                    <a:pt x="79" y="237"/>
                  </a:cubicBezTo>
                  <a:cubicBezTo>
                    <a:pt x="71" y="236"/>
                    <a:pt x="63" y="234"/>
                    <a:pt x="55" y="230"/>
                  </a:cubicBezTo>
                  <a:cubicBezTo>
                    <a:pt x="42" y="223"/>
                    <a:pt x="29" y="214"/>
                    <a:pt x="14" y="210"/>
                  </a:cubicBezTo>
                  <a:cubicBezTo>
                    <a:pt x="4" y="208"/>
                    <a:pt x="0" y="223"/>
                    <a:pt x="10" y="226"/>
                  </a:cubicBezTo>
                  <a:cubicBezTo>
                    <a:pt x="34" y="232"/>
                    <a:pt x="53" y="251"/>
                    <a:pt x="79" y="253"/>
                  </a:cubicBezTo>
                  <a:cubicBezTo>
                    <a:pt x="94" y="253"/>
                    <a:pt x="104" y="245"/>
                    <a:pt x="115" y="237"/>
                  </a:cubicBezTo>
                  <a:cubicBezTo>
                    <a:pt x="128" y="228"/>
                    <a:pt x="140" y="219"/>
                    <a:pt x="152" y="210"/>
                  </a:cubicBezTo>
                  <a:cubicBezTo>
                    <a:pt x="201" y="173"/>
                    <a:pt x="248" y="134"/>
                    <a:pt x="292" y="92"/>
                  </a:cubicBezTo>
                  <a:cubicBezTo>
                    <a:pt x="318" y="68"/>
                    <a:pt x="342" y="44"/>
                    <a:pt x="366" y="18"/>
                  </a:cubicBezTo>
                  <a:cubicBezTo>
                    <a:pt x="373" y="11"/>
                    <a:pt x="362" y="0"/>
                    <a:pt x="355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41">
              <a:extLst>
                <a:ext uri="{FF2B5EF4-FFF2-40B4-BE49-F238E27FC236}">
                  <a16:creationId xmlns:a16="http://schemas.microsoft.com/office/drawing/2014/main" xmlns="" id="{D963A299-A324-47FD-9494-73CA3957E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3240088"/>
              <a:ext cx="101600" cy="36513"/>
            </a:xfrm>
            <a:custGeom>
              <a:avLst/>
              <a:gdLst>
                <a:gd name="T0" fmla="*/ 10 w 61"/>
                <a:gd name="T1" fmla="*/ 17 h 21"/>
                <a:gd name="T2" fmla="*/ 50 w 61"/>
                <a:gd name="T3" fmla="*/ 21 h 21"/>
                <a:gd name="T4" fmla="*/ 50 w 61"/>
                <a:gd name="T5" fmla="*/ 5 h 21"/>
                <a:gd name="T6" fmla="*/ 14 w 61"/>
                <a:gd name="T7" fmla="*/ 2 h 21"/>
                <a:gd name="T8" fmla="*/ 10 w 61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1">
                  <a:moveTo>
                    <a:pt x="10" y="17"/>
                  </a:moveTo>
                  <a:cubicBezTo>
                    <a:pt x="23" y="20"/>
                    <a:pt x="37" y="21"/>
                    <a:pt x="50" y="21"/>
                  </a:cubicBezTo>
                  <a:cubicBezTo>
                    <a:pt x="61" y="21"/>
                    <a:pt x="61" y="5"/>
                    <a:pt x="50" y="5"/>
                  </a:cubicBezTo>
                  <a:cubicBezTo>
                    <a:pt x="38" y="5"/>
                    <a:pt x="26" y="4"/>
                    <a:pt x="14" y="2"/>
                  </a:cubicBezTo>
                  <a:cubicBezTo>
                    <a:pt x="4" y="0"/>
                    <a:pt x="0" y="15"/>
                    <a:pt x="10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42">
              <a:extLst>
                <a:ext uri="{FF2B5EF4-FFF2-40B4-BE49-F238E27FC236}">
                  <a16:creationId xmlns:a16="http://schemas.microsoft.com/office/drawing/2014/main" xmlns="" id="{97E489DE-326C-4AD5-9373-F8D9AC3C4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600" y="3292475"/>
              <a:ext cx="119063" cy="36513"/>
            </a:xfrm>
            <a:custGeom>
              <a:avLst/>
              <a:gdLst>
                <a:gd name="T0" fmla="*/ 11 w 71"/>
                <a:gd name="T1" fmla="*/ 18 h 22"/>
                <a:gd name="T2" fmla="*/ 56 w 71"/>
                <a:gd name="T3" fmla="*/ 20 h 22"/>
                <a:gd name="T4" fmla="*/ 61 w 71"/>
                <a:gd name="T5" fmla="*/ 5 h 22"/>
                <a:gd name="T6" fmla="*/ 11 w 71"/>
                <a:gd name="T7" fmla="*/ 2 h 22"/>
                <a:gd name="T8" fmla="*/ 11 w 71"/>
                <a:gd name="T9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22">
                  <a:moveTo>
                    <a:pt x="11" y="18"/>
                  </a:moveTo>
                  <a:cubicBezTo>
                    <a:pt x="26" y="16"/>
                    <a:pt x="41" y="17"/>
                    <a:pt x="56" y="20"/>
                  </a:cubicBezTo>
                  <a:cubicBezTo>
                    <a:pt x="66" y="22"/>
                    <a:pt x="71" y="7"/>
                    <a:pt x="61" y="5"/>
                  </a:cubicBezTo>
                  <a:cubicBezTo>
                    <a:pt x="44" y="1"/>
                    <a:pt x="28" y="0"/>
                    <a:pt x="11" y="2"/>
                  </a:cubicBezTo>
                  <a:cubicBezTo>
                    <a:pt x="1" y="3"/>
                    <a:pt x="0" y="19"/>
                    <a:pt x="1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43">
              <a:extLst>
                <a:ext uri="{FF2B5EF4-FFF2-40B4-BE49-F238E27FC236}">
                  <a16:creationId xmlns:a16="http://schemas.microsoft.com/office/drawing/2014/main" xmlns="" id="{A4AF653A-CAB4-4AE0-82A3-554D01434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225" y="3340100"/>
              <a:ext cx="141288" cy="38100"/>
            </a:xfrm>
            <a:custGeom>
              <a:avLst/>
              <a:gdLst>
                <a:gd name="T0" fmla="*/ 11 w 84"/>
                <a:gd name="T1" fmla="*/ 17 h 23"/>
                <a:gd name="T2" fmla="*/ 69 w 84"/>
                <a:gd name="T3" fmla="*/ 21 h 23"/>
                <a:gd name="T4" fmla="*/ 74 w 84"/>
                <a:gd name="T5" fmla="*/ 6 h 23"/>
                <a:gd name="T6" fmla="*/ 11 w 84"/>
                <a:gd name="T7" fmla="*/ 1 h 23"/>
                <a:gd name="T8" fmla="*/ 11 w 84"/>
                <a:gd name="T9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23">
                  <a:moveTo>
                    <a:pt x="11" y="17"/>
                  </a:moveTo>
                  <a:cubicBezTo>
                    <a:pt x="30" y="16"/>
                    <a:pt x="50" y="18"/>
                    <a:pt x="69" y="21"/>
                  </a:cubicBezTo>
                  <a:cubicBezTo>
                    <a:pt x="79" y="23"/>
                    <a:pt x="84" y="8"/>
                    <a:pt x="74" y="6"/>
                  </a:cubicBezTo>
                  <a:cubicBezTo>
                    <a:pt x="53" y="2"/>
                    <a:pt x="32" y="0"/>
                    <a:pt x="11" y="1"/>
                  </a:cubicBezTo>
                  <a:cubicBezTo>
                    <a:pt x="0" y="2"/>
                    <a:pt x="0" y="18"/>
                    <a:pt x="11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44">
              <a:extLst>
                <a:ext uri="{FF2B5EF4-FFF2-40B4-BE49-F238E27FC236}">
                  <a16:creationId xmlns:a16="http://schemas.microsoft.com/office/drawing/2014/main" xmlns="" id="{22AA370F-6D7B-46A1-8988-7450E887A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5775" y="3386138"/>
              <a:ext cx="130175" cy="38100"/>
            </a:xfrm>
            <a:custGeom>
              <a:avLst/>
              <a:gdLst>
                <a:gd name="T0" fmla="*/ 11 w 78"/>
                <a:gd name="T1" fmla="*/ 17 h 22"/>
                <a:gd name="T2" fmla="*/ 64 w 78"/>
                <a:gd name="T3" fmla="*/ 20 h 22"/>
                <a:gd name="T4" fmla="*/ 68 w 78"/>
                <a:gd name="T5" fmla="*/ 5 h 22"/>
                <a:gd name="T6" fmla="*/ 11 w 78"/>
                <a:gd name="T7" fmla="*/ 1 h 22"/>
                <a:gd name="T8" fmla="*/ 11 w 78"/>
                <a:gd name="T9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22">
                  <a:moveTo>
                    <a:pt x="11" y="17"/>
                  </a:moveTo>
                  <a:cubicBezTo>
                    <a:pt x="28" y="16"/>
                    <a:pt x="46" y="17"/>
                    <a:pt x="64" y="20"/>
                  </a:cubicBezTo>
                  <a:cubicBezTo>
                    <a:pt x="74" y="22"/>
                    <a:pt x="78" y="6"/>
                    <a:pt x="68" y="5"/>
                  </a:cubicBezTo>
                  <a:cubicBezTo>
                    <a:pt x="49" y="1"/>
                    <a:pt x="30" y="0"/>
                    <a:pt x="11" y="1"/>
                  </a:cubicBezTo>
                  <a:cubicBezTo>
                    <a:pt x="0" y="1"/>
                    <a:pt x="0" y="17"/>
                    <a:pt x="11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xmlns="" id="{403DD74D-0D62-49A3-9395-2CA7A0B39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150" y="3427413"/>
              <a:ext cx="147638" cy="33338"/>
            </a:xfrm>
            <a:custGeom>
              <a:avLst/>
              <a:gdLst>
                <a:gd name="T0" fmla="*/ 10 w 88"/>
                <a:gd name="T1" fmla="*/ 17 h 20"/>
                <a:gd name="T2" fmla="*/ 78 w 88"/>
                <a:gd name="T3" fmla="*/ 19 h 20"/>
                <a:gd name="T4" fmla="*/ 78 w 88"/>
                <a:gd name="T5" fmla="*/ 3 h 20"/>
                <a:gd name="T6" fmla="*/ 10 w 88"/>
                <a:gd name="T7" fmla="*/ 1 h 20"/>
                <a:gd name="T8" fmla="*/ 10 w 88"/>
                <a:gd name="T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0">
                  <a:moveTo>
                    <a:pt x="10" y="17"/>
                  </a:moveTo>
                  <a:cubicBezTo>
                    <a:pt x="33" y="19"/>
                    <a:pt x="55" y="20"/>
                    <a:pt x="78" y="19"/>
                  </a:cubicBezTo>
                  <a:cubicBezTo>
                    <a:pt x="88" y="19"/>
                    <a:pt x="88" y="3"/>
                    <a:pt x="78" y="3"/>
                  </a:cubicBezTo>
                  <a:cubicBezTo>
                    <a:pt x="55" y="4"/>
                    <a:pt x="33" y="3"/>
                    <a:pt x="10" y="1"/>
                  </a:cubicBezTo>
                  <a:cubicBezTo>
                    <a:pt x="0" y="0"/>
                    <a:pt x="0" y="16"/>
                    <a:pt x="10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46">
              <a:extLst>
                <a:ext uri="{FF2B5EF4-FFF2-40B4-BE49-F238E27FC236}">
                  <a16:creationId xmlns:a16="http://schemas.microsoft.com/office/drawing/2014/main" xmlns="" id="{43C5B7D2-337C-4A0D-A973-6CC12A7BA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600" y="3473450"/>
              <a:ext cx="173038" cy="42863"/>
            </a:xfrm>
            <a:custGeom>
              <a:avLst/>
              <a:gdLst>
                <a:gd name="T0" fmla="*/ 14 w 103"/>
                <a:gd name="T1" fmla="*/ 19 h 25"/>
                <a:gd name="T2" fmla="*/ 88 w 103"/>
                <a:gd name="T3" fmla="*/ 23 h 25"/>
                <a:gd name="T4" fmla="*/ 93 w 103"/>
                <a:gd name="T5" fmla="*/ 7 h 25"/>
                <a:gd name="T6" fmla="*/ 10 w 103"/>
                <a:gd name="T7" fmla="*/ 4 h 25"/>
                <a:gd name="T8" fmla="*/ 14 w 103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25">
                  <a:moveTo>
                    <a:pt x="14" y="19"/>
                  </a:moveTo>
                  <a:cubicBezTo>
                    <a:pt x="39" y="16"/>
                    <a:pt x="64" y="17"/>
                    <a:pt x="88" y="23"/>
                  </a:cubicBezTo>
                  <a:cubicBezTo>
                    <a:pt x="99" y="25"/>
                    <a:pt x="103" y="10"/>
                    <a:pt x="93" y="7"/>
                  </a:cubicBezTo>
                  <a:cubicBezTo>
                    <a:pt x="65" y="1"/>
                    <a:pt x="38" y="0"/>
                    <a:pt x="10" y="4"/>
                  </a:cubicBezTo>
                  <a:cubicBezTo>
                    <a:pt x="0" y="5"/>
                    <a:pt x="4" y="21"/>
                    <a:pt x="14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47">
              <a:extLst>
                <a:ext uri="{FF2B5EF4-FFF2-40B4-BE49-F238E27FC236}">
                  <a16:creationId xmlns:a16="http://schemas.microsoft.com/office/drawing/2014/main" xmlns="" id="{27FE32FF-DB58-4E94-947C-8A79E230C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550" y="3527425"/>
              <a:ext cx="103188" cy="31750"/>
            </a:xfrm>
            <a:custGeom>
              <a:avLst/>
              <a:gdLst>
                <a:gd name="T0" fmla="*/ 10 w 62"/>
                <a:gd name="T1" fmla="*/ 17 h 19"/>
                <a:gd name="T2" fmla="*/ 52 w 62"/>
                <a:gd name="T3" fmla="*/ 18 h 19"/>
                <a:gd name="T4" fmla="*/ 52 w 62"/>
                <a:gd name="T5" fmla="*/ 2 h 19"/>
                <a:gd name="T6" fmla="*/ 10 w 62"/>
                <a:gd name="T7" fmla="*/ 1 h 19"/>
                <a:gd name="T8" fmla="*/ 10 w 62"/>
                <a:gd name="T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9">
                  <a:moveTo>
                    <a:pt x="10" y="17"/>
                  </a:moveTo>
                  <a:cubicBezTo>
                    <a:pt x="24" y="16"/>
                    <a:pt x="38" y="16"/>
                    <a:pt x="52" y="18"/>
                  </a:cubicBezTo>
                  <a:cubicBezTo>
                    <a:pt x="62" y="19"/>
                    <a:pt x="62" y="3"/>
                    <a:pt x="52" y="2"/>
                  </a:cubicBezTo>
                  <a:cubicBezTo>
                    <a:pt x="38" y="0"/>
                    <a:pt x="24" y="0"/>
                    <a:pt x="10" y="1"/>
                  </a:cubicBezTo>
                  <a:cubicBezTo>
                    <a:pt x="0" y="1"/>
                    <a:pt x="0" y="17"/>
                    <a:pt x="10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48">
              <a:extLst>
                <a:ext uri="{FF2B5EF4-FFF2-40B4-BE49-F238E27FC236}">
                  <a16:creationId xmlns:a16="http://schemas.microsoft.com/office/drawing/2014/main" xmlns="" id="{A2675A5A-D8B1-4F92-A813-56727B430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6063" y="3575050"/>
              <a:ext cx="163513" cy="41275"/>
            </a:xfrm>
            <a:custGeom>
              <a:avLst/>
              <a:gdLst>
                <a:gd name="T0" fmla="*/ 10 w 98"/>
                <a:gd name="T1" fmla="*/ 19 h 25"/>
                <a:gd name="T2" fmla="*/ 83 w 98"/>
                <a:gd name="T3" fmla="*/ 23 h 25"/>
                <a:gd name="T4" fmla="*/ 87 w 98"/>
                <a:gd name="T5" fmla="*/ 7 h 25"/>
                <a:gd name="T6" fmla="*/ 10 w 98"/>
                <a:gd name="T7" fmla="*/ 3 h 25"/>
                <a:gd name="T8" fmla="*/ 10 w 98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25">
                  <a:moveTo>
                    <a:pt x="10" y="19"/>
                  </a:moveTo>
                  <a:cubicBezTo>
                    <a:pt x="35" y="17"/>
                    <a:pt x="59" y="18"/>
                    <a:pt x="83" y="23"/>
                  </a:cubicBezTo>
                  <a:cubicBezTo>
                    <a:pt x="93" y="25"/>
                    <a:pt x="98" y="10"/>
                    <a:pt x="87" y="7"/>
                  </a:cubicBezTo>
                  <a:cubicBezTo>
                    <a:pt x="62" y="2"/>
                    <a:pt x="36" y="0"/>
                    <a:pt x="10" y="3"/>
                  </a:cubicBezTo>
                  <a:cubicBezTo>
                    <a:pt x="0" y="4"/>
                    <a:pt x="0" y="20"/>
                    <a:pt x="1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49">
              <a:extLst>
                <a:ext uri="{FF2B5EF4-FFF2-40B4-BE49-F238E27FC236}">
                  <a16:creationId xmlns:a16="http://schemas.microsoft.com/office/drawing/2014/main" xmlns="" id="{3512F9BB-43AB-42AE-BC02-7E67FC6A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2488" y="3063875"/>
              <a:ext cx="53975" cy="36513"/>
            </a:xfrm>
            <a:custGeom>
              <a:avLst/>
              <a:gdLst>
                <a:gd name="T0" fmla="*/ 8 w 33"/>
                <a:gd name="T1" fmla="*/ 16 h 22"/>
                <a:gd name="T2" fmla="*/ 20 w 33"/>
                <a:gd name="T3" fmla="*/ 20 h 22"/>
                <a:gd name="T4" fmla="*/ 31 w 33"/>
                <a:gd name="T5" fmla="*/ 17 h 22"/>
                <a:gd name="T6" fmla="*/ 28 w 33"/>
                <a:gd name="T7" fmla="*/ 7 h 22"/>
                <a:gd name="T8" fmla="*/ 8 w 33"/>
                <a:gd name="T9" fmla="*/ 0 h 22"/>
                <a:gd name="T10" fmla="*/ 0 w 33"/>
                <a:gd name="T11" fmla="*/ 8 h 22"/>
                <a:gd name="T12" fmla="*/ 8 w 33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22">
                  <a:moveTo>
                    <a:pt x="8" y="16"/>
                  </a:moveTo>
                  <a:cubicBezTo>
                    <a:pt x="12" y="17"/>
                    <a:pt x="16" y="18"/>
                    <a:pt x="20" y="20"/>
                  </a:cubicBezTo>
                  <a:cubicBezTo>
                    <a:pt x="24" y="22"/>
                    <a:pt x="29" y="21"/>
                    <a:pt x="31" y="17"/>
                  </a:cubicBezTo>
                  <a:cubicBezTo>
                    <a:pt x="33" y="14"/>
                    <a:pt x="32" y="8"/>
                    <a:pt x="28" y="7"/>
                  </a:cubicBezTo>
                  <a:cubicBezTo>
                    <a:pt x="21" y="3"/>
                    <a:pt x="15" y="1"/>
                    <a:pt x="8" y="0"/>
                  </a:cubicBezTo>
                  <a:cubicBezTo>
                    <a:pt x="3" y="0"/>
                    <a:pt x="0" y="5"/>
                    <a:pt x="0" y="8"/>
                  </a:cubicBezTo>
                  <a:cubicBezTo>
                    <a:pt x="0" y="13"/>
                    <a:pt x="3" y="16"/>
                    <a:pt x="8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50">
              <a:extLst>
                <a:ext uri="{FF2B5EF4-FFF2-40B4-BE49-F238E27FC236}">
                  <a16:creationId xmlns:a16="http://schemas.microsoft.com/office/drawing/2014/main" xmlns="" id="{3ADF2949-2D85-445D-AD30-CEA6FE03A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5975" y="3105150"/>
              <a:ext cx="76200" cy="39688"/>
            </a:xfrm>
            <a:custGeom>
              <a:avLst/>
              <a:gdLst>
                <a:gd name="T0" fmla="*/ 10 w 45"/>
                <a:gd name="T1" fmla="*/ 17 h 24"/>
                <a:gd name="T2" fmla="*/ 32 w 45"/>
                <a:gd name="T3" fmla="*/ 22 h 24"/>
                <a:gd name="T4" fmla="*/ 43 w 45"/>
                <a:gd name="T5" fmla="*/ 19 h 24"/>
                <a:gd name="T6" fmla="*/ 40 w 45"/>
                <a:gd name="T7" fmla="*/ 8 h 24"/>
                <a:gd name="T8" fmla="*/ 10 w 45"/>
                <a:gd name="T9" fmla="*/ 1 h 24"/>
                <a:gd name="T10" fmla="*/ 10 w 45"/>
                <a:gd name="T11" fmla="*/ 1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24">
                  <a:moveTo>
                    <a:pt x="10" y="17"/>
                  </a:moveTo>
                  <a:cubicBezTo>
                    <a:pt x="17" y="17"/>
                    <a:pt x="25" y="19"/>
                    <a:pt x="32" y="22"/>
                  </a:cubicBezTo>
                  <a:cubicBezTo>
                    <a:pt x="36" y="24"/>
                    <a:pt x="41" y="23"/>
                    <a:pt x="43" y="19"/>
                  </a:cubicBezTo>
                  <a:cubicBezTo>
                    <a:pt x="45" y="16"/>
                    <a:pt x="44" y="10"/>
                    <a:pt x="40" y="8"/>
                  </a:cubicBezTo>
                  <a:cubicBezTo>
                    <a:pt x="30" y="4"/>
                    <a:pt x="20" y="2"/>
                    <a:pt x="10" y="1"/>
                  </a:cubicBezTo>
                  <a:cubicBezTo>
                    <a:pt x="0" y="0"/>
                    <a:pt x="0" y="16"/>
                    <a:pt x="10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51">
              <a:extLst>
                <a:ext uri="{FF2B5EF4-FFF2-40B4-BE49-F238E27FC236}">
                  <a16:creationId xmlns:a16="http://schemas.microsoft.com/office/drawing/2014/main" xmlns="" id="{F3265FAF-71F5-4795-97AA-B8A4D40BB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0100" y="3143250"/>
              <a:ext cx="60325" cy="31750"/>
            </a:xfrm>
            <a:custGeom>
              <a:avLst/>
              <a:gdLst>
                <a:gd name="T0" fmla="*/ 7 w 36"/>
                <a:gd name="T1" fmla="*/ 16 h 19"/>
                <a:gd name="T2" fmla="*/ 25 w 36"/>
                <a:gd name="T3" fmla="*/ 19 h 19"/>
                <a:gd name="T4" fmla="*/ 35 w 36"/>
                <a:gd name="T5" fmla="*/ 13 h 19"/>
                <a:gd name="T6" fmla="*/ 30 w 36"/>
                <a:gd name="T7" fmla="*/ 3 h 19"/>
                <a:gd name="T8" fmla="*/ 11 w 36"/>
                <a:gd name="T9" fmla="*/ 0 h 19"/>
                <a:gd name="T10" fmla="*/ 1 w 36"/>
                <a:gd name="T11" fmla="*/ 6 h 19"/>
                <a:gd name="T12" fmla="*/ 7 w 36"/>
                <a:gd name="T13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9">
                  <a:moveTo>
                    <a:pt x="7" y="16"/>
                  </a:moveTo>
                  <a:cubicBezTo>
                    <a:pt x="13" y="17"/>
                    <a:pt x="19" y="18"/>
                    <a:pt x="25" y="19"/>
                  </a:cubicBezTo>
                  <a:cubicBezTo>
                    <a:pt x="30" y="19"/>
                    <a:pt x="34" y="18"/>
                    <a:pt x="35" y="13"/>
                  </a:cubicBezTo>
                  <a:cubicBezTo>
                    <a:pt x="36" y="9"/>
                    <a:pt x="34" y="4"/>
                    <a:pt x="30" y="3"/>
                  </a:cubicBezTo>
                  <a:cubicBezTo>
                    <a:pt x="23" y="2"/>
                    <a:pt x="17" y="1"/>
                    <a:pt x="11" y="0"/>
                  </a:cubicBezTo>
                  <a:cubicBezTo>
                    <a:pt x="7" y="0"/>
                    <a:pt x="2" y="1"/>
                    <a:pt x="1" y="6"/>
                  </a:cubicBezTo>
                  <a:cubicBezTo>
                    <a:pt x="0" y="10"/>
                    <a:pt x="2" y="15"/>
                    <a:pt x="7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52">
              <a:extLst>
                <a:ext uri="{FF2B5EF4-FFF2-40B4-BE49-F238E27FC236}">
                  <a16:creationId xmlns:a16="http://schemas.microsoft.com/office/drawing/2014/main" xmlns="" id="{3F345CA5-0AFB-42F5-881B-71CA1AF97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863" y="2925763"/>
              <a:ext cx="347663" cy="511175"/>
            </a:xfrm>
            <a:custGeom>
              <a:avLst/>
              <a:gdLst>
                <a:gd name="T0" fmla="*/ 141 w 207"/>
                <a:gd name="T1" fmla="*/ 17 h 305"/>
                <a:gd name="T2" fmla="*/ 168 w 207"/>
                <a:gd name="T3" fmla="*/ 77 h 305"/>
                <a:gd name="T4" fmla="*/ 168 w 207"/>
                <a:gd name="T5" fmla="*/ 127 h 305"/>
                <a:gd name="T6" fmla="*/ 146 w 207"/>
                <a:gd name="T7" fmla="*/ 111 h 305"/>
                <a:gd name="T8" fmla="*/ 124 w 207"/>
                <a:gd name="T9" fmla="*/ 90 h 305"/>
                <a:gd name="T10" fmla="*/ 78 w 207"/>
                <a:gd name="T11" fmla="*/ 78 h 305"/>
                <a:gd name="T12" fmla="*/ 72 w 207"/>
                <a:gd name="T13" fmla="*/ 86 h 305"/>
                <a:gd name="T14" fmla="*/ 86 w 207"/>
                <a:gd name="T15" fmla="*/ 136 h 305"/>
                <a:gd name="T16" fmla="*/ 93 w 207"/>
                <a:gd name="T17" fmla="*/ 161 h 305"/>
                <a:gd name="T18" fmla="*/ 95 w 207"/>
                <a:gd name="T19" fmla="*/ 175 h 305"/>
                <a:gd name="T20" fmla="*/ 94 w 207"/>
                <a:gd name="T21" fmla="*/ 182 h 305"/>
                <a:gd name="T22" fmla="*/ 87 w 207"/>
                <a:gd name="T23" fmla="*/ 175 h 305"/>
                <a:gd name="T24" fmla="*/ 77 w 207"/>
                <a:gd name="T25" fmla="*/ 167 h 305"/>
                <a:gd name="T26" fmla="*/ 57 w 207"/>
                <a:gd name="T27" fmla="*/ 154 h 305"/>
                <a:gd name="T28" fmla="*/ 10 w 207"/>
                <a:gd name="T29" fmla="*/ 145 h 305"/>
                <a:gd name="T30" fmla="*/ 2 w 207"/>
                <a:gd name="T31" fmla="*/ 156 h 305"/>
                <a:gd name="T32" fmla="*/ 56 w 207"/>
                <a:gd name="T33" fmla="*/ 294 h 305"/>
                <a:gd name="T34" fmla="*/ 72 w 207"/>
                <a:gd name="T35" fmla="*/ 294 h 305"/>
                <a:gd name="T36" fmla="*/ 17 w 207"/>
                <a:gd name="T37" fmla="*/ 151 h 305"/>
                <a:gd name="T38" fmla="*/ 10 w 207"/>
                <a:gd name="T39" fmla="*/ 161 h 305"/>
                <a:gd name="T40" fmla="*/ 67 w 207"/>
                <a:gd name="T41" fmla="*/ 179 h 305"/>
                <a:gd name="T42" fmla="*/ 106 w 207"/>
                <a:gd name="T43" fmla="*/ 195 h 305"/>
                <a:gd name="T44" fmla="*/ 106 w 207"/>
                <a:gd name="T45" fmla="*/ 148 h 305"/>
                <a:gd name="T46" fmla="*/ 88 w 207"/>
                <a:gd name="T47" fmla="*/ 86 h 305"/>
                <a:gd name="T48" fmla="*/ 82 w 207"/>
                <a:gd name="T49" fmla="*/ 94 h 305"/>
                <a:gd name="T50" fmla="*/ 140 w 207"/>
                <a:gd name="T51" fmla="*/ 128 h 305"/>
                <a:gd name="T52" fmla="*/ 189 w 207"/>
                <a:gd name="T53" fmla="*/ 137 h 305"/>
                <a:gd name="T54" fmla="*/ 188 w 207"/>
                <a:gd name="T55" fmla="*/ 83 h 305"/>
                <a:gd name="T56" fmla="*/ 155 w 207"/>
                <a:gd name="T57" fmla="*/ 9 h 305"/>
                <a:gd name="T58" fmla="*/ 141 w 207"/>
                <a:gd name="T59" fmla="*/ 17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7" h="305">
                  <a:moveTo>
                    <a:pt x="141" y="17"/>
                  </a:moveTo>
                  <a:cubicBezTo>
                    <a:pt x="150" y="37"/>
                    <a:pt x="159" y="57"/>
                    <a:pt x="168" y="77"/>
                  </a:cubicBezTo>
                  <a:cubicBezTo>
                    <a:pt x="172" y="87"/>
                    <a:pt x="197" y="131"/>
                    <a:pt x="168" y="127"/>
                  </a:cubicBezTo>
                  <a:cubicBezTo>
                    <a:pt x="159" y="125"/>
                    <a:pt x="152" y="117"/>
                    <a:pt x="146" y="111"/>
                  </a:cubicBezTo>
                  <a:cubicBezTo>
                    <a:pt x="139" y="104"/>
                    <a:pt x="132" y="96"/>
                    <a:pt x="124" y="90"/>
                  </a:cubicBezTo>
                  <a:cubicBezTo>
                    <a:pt x="111" y="80"/>
                    <a:pt x="95" y="74"/>
                    <a:pt x="78" y="78"/>
                  </a:cubicBezTo>
                  <a:cubicBezTo>
                    <a:pt x="75" y="79"/>
                    <a:pt x="72" y="83"/>
                    <a:pt x="72" y="86"/>
                  </a:cubicBezTo>
                  <a:cubicBezTo>
                    <a:pt x="74" y="104"/>
                    <a:pt x="80" y="120"/>
                    <a:pt x="86" y="136"/>
                  </a:cubicBezTo>
                  <a:cubicBezTo>
                    <a:pt x="89" y="144"/>
                    <a:pt x="91" y="153"/>
                    <a:pt x="93" y="161"/>
                  </a:cubicBezTo>
                  <a:cubicBezTo>
                    <a:pt x="94" y="166"/>
                    <a:pt x="95" y="171"/>
                    <a:pt x="95" y="175"/>
                  </a:cubicBezTo>
                  <a:cubicBezTo>
                    <a:pt x="95" y="179"/>
                    <a:pt x="97" y="182"/>
                    <a:pt x="94" y="182"/>
                  </a:cubicBezTo>
                  <a:cubicBezTo>
                    <a:pt x="92" y="181"/>
                    <a:pt x="88" y="176"/>
                    <a:pt x="87" y="175"/>
                  </a:cubicBezTo>
                  <a:cubicBezTo>
                    <a:pt x="84" y="172"/>
                    <a:pt x="81" y="169"/>
                    <a:pt x="77" y="167"/>
                  </a:cubicBezTo>
                  <a:cubicBezTo>
                    <a:pt x="71" y="162"/>
                    <a:pt x="64" y="158"/>
                    <a:pt x="57" y="154"/>
                  </a:cubicBezTo>
                  <a:cubicBezTo>
                    <a:pt x="42" y="148"/>
                    <a:pt x="26" y="145"/>
                    <a:pt x="10" y="145"/>
                  </a:cubicBezTo>
                  <a:cubicBezTo>
                    <a:pt x="5" y="146"/>
                    <a:pt x="0" y="150"/>
                    <a:pt x="2" y="156"/>
                  </a:cubicBezTo>
                  <a:cubicBezTo>
                    <a:pt x="18" y="202"/>
                    <a:pt x="55" y="243"/>
                    <a:pt x="56" y="294"/>
                  </a:cubicBezTo>
                  <a:cubicBezTo>
                    <a:pt x="56" y="305"/>
                    <a:pt x="72" y="305"/>
                    <a:pt x="72" y="294"/>
                  </a:cubicBezTo>
                  <a:cubicBezTo>
                    <a:pt x="71" y="241"/>
                    <a:pt x="34" y="200"/>
                    <a:pt x="17" y="151"/>
                  </a:cubicBezTo>
                  <a:cubicBezTo>
                    <a:pt x="15" y="155"/>
                    <a:pt x="12" y="158"/>
                    <a:pt x="10" y="161"/>
                  </a:cubicBezTo>
                  <a:cubicBezTo>
                    <a:pt x="30" y="161"/>
                    <a:pt x="50" y="166"/>
                    <a:pt x="67" y="179"/>
                  </a:cubicBezTo>
                  <a:cubicBezTo>
                    <a:pt x="77" y="186"/>
                    <a:pt x="91" y="207"/>
                    <a:pt x="106" y="195"/>
                  </a:cubicBezTo>
                  <a:cubicBezTo>
                    <a:pt x="118" y="186"/>
                    <a:pt x="110" y="160"/>
                    <a:pt x="106" y="148"/>
                  </a:cubicBezTo>
                  <a:cubicBezTo>
                    <a:pt x="100" y="127"/>
                    <a:pt x="91" y="108"/>
                    <a:pt x="88" y="86"/>
                  </a:cubicBezTo>
                  <a:cubicBezTo>
                    <a:pt x="86" y="89"/>
                    <a:pt x="84" y="91"/>
                    <a:pt x="82" y="94"/>
                  </a:cubicBezTo>
                  <a:cubicBezTo>
                    <a:pt x="107" y="87"/>
                    <a:pt x="124" y="113"/>
                    <a:pt x="140" y="128"/>
                  </a:cubicBezTo>
                  <a:cubicBezTo>
                    <a:pt x="153" y="140"/>
                    <a:pt x="173" y="149"/>
                    <a:pt x="189" y="137"/>
                  </a:cubicBezTo>
                  <a:cubicBezTo>
                    <a:pt x="207" y="123"/>
                    <a:pt x="195" y="100"/>
                    <a:pt x="188" y="83"/>
                  </a:cubicBezTo>
                  <a:cubicBezTo>
                    <a:pt x="177" y="59"/>
                    <a:pt x="166" y="34"/>
                    <a:pt x="155" y="9"/>
                  </a:cubicBezTo>
                  <a:cubicBezTo>
                    <a:pt x="150" y="0"/>
                    <a:pt x="137" y="8"/>
                    <a:pt x="141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96" name="组合 195">
            <a:extLst>
              <a:ext uri="{FF2B5EF4-FFF2-40B4-BE49-F238E27FC236}">
                <a16:creationId xmlns:a16="http://schemas.microsoft.com/office/drawing/2014/main" xmlns="" id="{75523571-A5B4-49C3-B8A1-8AC84BAE6CC5}"/>
              </a:ext>
            </a:extLst>
          </p:cNvPr>
          <p:cNvGrpSpPr/>
          <p:nvPr/>
        </p:nvGrpSpPr>
        <p:grpSpPr>
          <a:xfrm>
            <a:off x="5415854" y="5354358"/>
            <a:ext cx="635974" cy="629504"/>
            <a:chOff x="5913438" y="2741613"/>
            <a:chExt cx="1092200" cy="1081088"/>
          </a:xfrm>
        </p:grpSpPr>
        <p:sp>
          <p:nvSpPr>
            <p:cNvPr id="197" name="Freeform 60">
              <a:extLst>
                <a:ext uri="{FF2B5EF4-FFF2-40B4-BE49-F238E27FC236}">
                  <a16:creationId xmlns:a16="http://schemas.microsoft.com/office/drawing/2014/main" xmlns="" id="{4F986D1A-1801-4712-BF2C-E1639BDD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1225" y="2827338"/>
              <a:ext cx="801688" cy="995363"/>
            </a:xfrm>
            <a:custGeom>
              <a:avLst/>
              <a:gdLst>
                <a:gd name="T0" fmla="*/ 57 w 479"/>
                <a:gd name="T1" fmla="*/ 410 h 594"/>
                <a:gd name="T2" fmla="*/ 109 w 479"/>
                <a:gd name="T3" fmla="*/ 299 h 594"/>
                <a:gd name="T4" fmla="*/ 107 w 479"/>
                <a:gd name="T5" fmla="*/ 143 h 594"/>
                <a:gd name="T6" fmla="*/ 208 w 479"/>
                <a:gd name="T7" fmla="*/ 52 h 594"/>
                <a:gd name="T8" fmla="*/ 354 w 479"/>
                <a:gd name="T9" fmla="*/ 76 h 594"/>
                <a:gd name="T10" fmla="*/ 449 w 479"/>
                <a:gd name="T11" fmla="*/ 184 h 594"/>
                <a:gd name="T12" fmla="*/ 434 w 479"/>
                <a:gd name="T13" fmla="*/ 325 h 594"/>
                <a:gd name="T14" fmla="*/ 380 w 479"/>
                <a:gd name="T15" fmla="*/ 379 h 594"/>
                <a:gd name="T16" fmla="*/ 315 w 479"/>
                <a:gd name="T17" fmla="*/ 414 h 594"/>
                <a:gd name="T18" fmla="*/ 239 w 479"/>
                <a:gd name="T19" fmla="*/ 423 h 594"/>
                <a:gd name="T20" fmla="*/ 191 w 479"/>
                <a:gd name="T21" fmla="*/ 463 h 594"/>
                <a:gd name="T22" fmla="*/ 182 w 479"/>
                <a:gd name="T23" fmla="*/ 495 h 594"/>
                <a:gd name="T24" fmla="*/ 174 w 479"/>
                <a:gd name="T25" fmla="*/ 523 h 594"/>
                <a:gd name="T26" fmla="*/ 159 w 479"/>
                <a:gd name="T27" fmla="*/ 526 h 594"/>
                <a:gd name="T28" fmla="*/ 147 w 479"/>
                <a:gd name="T29" fmla="*/ 535 h 594"/>
                <a:gd name="T30" fmla="*/ 138 w 479"/>
                <a:gd name="T31" fmla="*/ 565 h 594"/>
                <a:gd name="T32" fmla="*/ 68 w 479"/>
                <a:gd name="T33" fmla="*/ 544 h 594"/>
                <a:gd name="T34" fmla="*/ 19 w 479"/>
                <a:gd name="T35" fmla="*/ 471 h 594"/>
                <a:gd name="T36" fmla="*/ 15 w 479"/>
                <a:gd name="T37" fmla="*/ 481 h 594"/>
                <a:gd name="T38" fmla="*/ 54 w 479"/>
                <a:gd name="T39" fmla="*/ 457 h 594"/>
                <a:gd name="T40" fmla="*/ 58 w 479"/>
                <a:gd name="T41" fmla="*/ 445 h 594"/>
                <a:gd name="T42" fmla="*/ 57 w 479"/>
                <a:gd name="T43" fmla="*/ 410 h 594"/>
                <a:gd name="T44" fmla="*/ 52 w 479"/>
                <a:gd name="T45" fmla="*/ 392 h 594"/>
                <a:gd name="T46" fmla="*/ 30 w 479"/>
                <a:gd name="T47" fmla="*/ 417 h 594"/>
                <a:gd name="T48" fmla="*/ 42 w 479"/>
                <a:gd name="T49" fmla="*/ 454 h 594"/>
                <a:gd name="T50" fmla="*/ 45 w 479"/>
                <a:gd name="T51" fmla="*/ 441 h 594"/>
                <a:gd name="T52" fmla="*/ 6 w 479"/>
                <a:gd name="T53" fmla="*/ 465 h 594"/>
                <a:gd name="T54" fmla="*/ 2 w 479"/>
                <a:gd name="T55" fmla="*/ 475 h 594"/>
                <a:gd name="T56" fmla="*/ 43 w 479"/>
                <a:gd name="T57" fmla="*/ 543 h 594"/>
                <a:gd name="T58" fmla="*/ 105 w 479"/>
                <a:gd name="T59" fmla="*/ 590 h 594"/>
                <a:gd name="T60" fmla="*/ 157 w 479"/>
                <a:gd name="T61" fmla="*/ 569 h 594"/>
                <a:gd name="T62" fmla="*/ 161 w 479"/>
                <a:gd name="T63" fmla="*/ 553 h 594"/>
                <a:gd name="T64" fmla="*/ 171 w 479"/>
                <a:gd name="T65" fmla="*/ 543 h 594"/>
                <a:gd name="T66" fmla="*/ 191 w 479"/>
                <a:gd name="T67" fmla="*/ 530 h 594"/>
                <a:gd name="T68" fmla="*/ 208 w 479"/>
                <a:gd name="T69" fmla="*/ 469 h 594"/>
                <a:gd name="T70" fmla="*/ 278 w 479"/>
                <a:gd name="T71" fmla="*/ 436 h 594"/>
                <a:gd name="T72" fmla="*/ 353 w 479"/>
                <a:gd name="T73" fmla="*/ 419 h 594"/>
                <a:gd name="T74" fmla="*/ 416 w 479"/>
                <a:gd name="T75" fmla="*/ 371 h 594"/>
                <a:gd name="T76" fmla="*/ 464 w 479"/>
                <a:gd name="T77" fmla="*/ 308 h 594"/>
                <a:gd name="T78" fmla="*/ 478 w 479"/>
                <a:gd name="T79" fmla="*/ 235 h 594"/>
                <a:gd name="T80" fmla="*/ 414 w 479"/>
                <a:gd name="T81" fmla="*/ 100 h 594"/>
                <a:gd name="T82" fmla="*/ 140 w 479"/>
                <a:gd name="T83" fmla="*/ 67 h 594"/>
                <a:gd name="T84" fmla="*/ 81 w 479"/>
                <a:gd name="T85" fmla="*/ 222 h 594"/>
                <a:gd name="T86" fmla="*/ 93 w 479"/>
                <a:gd name="T87" fmla="*/ 318 h 594"/>
                <a:gd name="T88" fmla="*/ 52 w 479"/>
                <a:gd name="T89" fmla="*/ 392 h 594"/>
                <a:gd name="T90" fmla="*/ 57 w 479"/>
                <a:gd name="T91" fmla="*/ 410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79" h="594">
                  <a:moveTo>
                    <a:pt x="57" y="410"/>
                  </a:moveTo>
                  <a:cubicBezTo>
                    <a:pt x="107" y="399"/>
                    <a:pt x="114" y="341"/>
                    <a:pt x="109" y="299"/>
                  </a:cubicBezTo>
                  <a:cubicBezTo>
                    <a:pt x="102" y="247"/>
                    <a:pt x="90" y="194"/>
                    <a:pt x="107" y="143"/>
                  </a:cubicBezTo>
                  <a:cubicBezTo>
                    <a:pt x="123" y="97"/>
                    <a:pt x="162" y="64"/>
                    <a:pt x="208" y="52"/>
                  </a:cubicBezTo>
                  <a:cubicBezTo>
                    <a:pt x="258" y="39"/>
                    <a:pt x="310" y="50"/>
                    <a:pt x="354" y="76"/>
                  </a:cubicBezTo>
                  <a:cubicBezTo>
                    <a:pt x="395" y="100"/>
                    <a:pt x="432" y="138"/>
                    <a:pt x="449" y="184"/>
                  </a:cubicBezTo>
                  <a:cubicBezTo>
                    <a:pt x="467" y="230"/>
                    <a:pt x="463" y="284"/>
                    <a:pt x="434" y="325"/>
                  </a:cubicBezTo>
                  <a:cubicBezTo>
                    <a:pt x="419" y="345"/>
                    <a:pt x="399" y="363"/>
                    <a:pt x="380" y="379"/>
                  </a:cubicBezTo>
                  <a:cubicBezTo>
                    <a:pt x="361" y="395"/>
                    <a:pt x="340" y="408"/>
                    <a:pt x="315" y="414"/>
                  </a:cubicBezTo>
                  <a:cubicBezTo>
                    <a:pt x="290" y="420"/>
                    <a:pt x="264" y="416"/>
                    <a:pt x="239" y="423"/>
                  </a:cubicBezTo>
                  <a:cubicBezTo>
                    <a:pt x="219" y="430"/>
                    <a:pt x="201" y="444"/>
                    <a:pt x="191" y="463"/>
                  </a:cubicBezTo>
                  <a:cubicBezTo>
                    <a:pt x="185" y="473"/>
                    <a:pt x="183" y="484"/>
                    <a:pt x="182" y="495"/>
                  </a:cubicBezTo>
                  <a:cubicBezTo>
                    <a:pt x="181" y="503"/>
                    <a:pt x="181" y="518"/>
                    <a:pt x="174" y="523"/>
                  </a:cubicBezTo>
                  <a:cubicBezTo>
                    <a:pt x="170" y="527"/>
                    <a:pt x="164" y="525"/>
                    <a:pt x="159" y="526"/>
                  </a:cubicBezTo>
                  <a:cubicBezTo>
                    <a:pt x="154" y="527"/>
                    <a:pt x="150" y="530"/>
                    <a:pt x="147" y="535"/>
                  </a:cubicBezTo>
                  <a:cubicBezTo>
                    <a:pt x="141" y="544"/>
                    <a:pt x="146" y="557"/>
                    <a:pt x="138" y="565"/>
                  </a:cubicBezTo>
                  <a:cubicBezTo>
                    <a:pt x="117" y="589"/>
                    <a:pt x="84" y="560"/>
                    <a:pt x="68" y="544"/>
                  </a:cubicBezTo>
                  <a:cubicBezTo>
                    <a:pt x="47" y="523"/>
                    <a:pt x="30" y="498"/>
                    <a:pt x="19" y="471"/>
                  </a:cubicBezTo>
                  <a:cubicBezTo>
                    <a:pt x="18" y="474"/>
                    <a:pt x="16" y="477"/>
                    <a:pt x="15" y="481"/>
                  </a:cubicBezTo>
                  <a:cubicBezTo>
                    <a:pt x="27" y="472"/>
                    <a:pt x="40" y="464"/>
                    <a:pt x="54" y="457"/>
                  </a:cubicBezTo>
                  <a:cubicBezTo>
                    <a:pt x="58" y="455"/>
                    <a:pt x="60" y="448"/>
                    <a:pt x="58" y="445"/>
                  </a:cubicBezTo>
                  <a:cubicBezTo>
                    <a:pt x="51" y="435"/>
                    <a:pt x="39" y="417"/>
                    <a:pt x="57" y="410"/>
                  </a:cubicBezTo>
                  <a:cubicBezTo>
                    <a:pt x="67" y="405"/>
                    <a:pt x="63" y="388"/>
                    <a:pt x="52" y="392"/>
                  </a:cubicBezTo>
                  <a:cubicBezTo>
                    <a:pt x="41" y="397"/>
                    <a:pt x="32" y="405"/>
                    <a:pt x="30" y="417"/>
                  </a:cubicBezTo>
                  <a:cubicBezTo>
                    <a:pt x="27" y="431"/>
                    <a:pt x="35" y="443"/>
                    <a:pt x="42" y="454"/>
                  </a:cubicBezTo>
                  <a:cubicBezTo>
                    <a:pt x="43" y="450"/>
                    <a:pt x="44" y="446"/>
                    <a:pt x="45" y="441"/>
                  </a:cubicBezTo>
                  <a:cubicBezTo>
                    <a:pt x="31" y="448"/>
                    <a:pt x="18" y="456"/>
                    <a:pt x="6" y="465"/>
                  </a:cubicBezTo>
                  <a:cubicBezTo>
                    <a:pt x="3" y="467"/>
                    <a:pt x="0" y="472"/>
                    <a:pt x="2" y="475"/>
                  </a:cubicBezTo>
                  <a:cubicBezTo>
                    <a:pt x="12" y="500"/>
                    <a:pt x="25" y="523"/>
                    <a:pt x="43" y="543"/>
                  </a:cubicBezTo>
                  <a:cubicBezTo>
                    <a:pt x="59" y="562"/>
                    <a:pt x="80" y="584"/>
                    <a:pt x="105" y="590"/>
                  </a:cubicBezTo>
                  <a:cubicBezTo>
                    <a:pt x="124" y="594"/>
                    <a:pt x="148" y="588"/>
                    <a:pt x="157" y="569"/>
                  </a:cubicBezTo>
                  <a:cubicBezTo>
                    <a:pt x="160" y="564"/>
                    <a:pt x="160" y="559"/>
                    <a:pt x="161" y="553"/>
                  </a:cubicBezTo>
                  <a:cubicBezTo>
                    <a:pt x="162" y="545"/>
                    <a:pt x="163" y="544"/>
                    <a:pt x="171" y="543"/>
                  </a:cubicBezTo>
                  <a:cubicBezTo>
                    <a:pt x="180" y="542"/>
                    <a:pt x="187" y="538"/>
                    <a:pt x="191" y="530"/>
                  </a:cubicBezTo>
                  <a:cubicBezTo>
                    <a:pt x="202" y="511"/>
                    <a:pt x="197" y="488"/>
                    <a:pt x="208" y="469"/>
                  </a:cubicBezTo>
                  <a:cubicBezTo>
                    <a:pt x="223" y="443"/>
                    <a:pt x="250" y="438"/>
                    <a:pt x="278" y="436"/>
                  </a:cubicBezTo>
                  <a:cubicBezTo>
                    <a:pt x="304" y="435"/>
                    <a:pt x="329" y="431"/>
                    <a:pt x="353" y="419"/>
                  </a:cubicBezTo>
                  <a:cubicBezTo>
                    <a:pt x="376" y="407"/>
                    <a:pt x="397" y="389"/>
                    <a:pt x="416" y="371"/>
                  </a:cubicBezTo>
                  <a:cubicBezTo>
                    <a:pt x="436" y="353"/>
                    <a:pt x="453" y="333"/>
                    <a:pt x="464" y="308"/>
                  </a:cubicBezTo>
                  <a:cubicBezTo>
                    <a:pt x="474" y="285"/>
                    <a:pt x="479" y="260"/>
                    <a:pt x="478" y="235"/>
                  </a:cubicBezTo>
                  <a:cubicBezTo>
                    <a:pt x="475" y="183"/>
                    <a:pt x="450" y="135"/>
                    <a:pt x="414" y="100"/>
                  </a:cubicBezTo>
                  <a:cubicBezTo>
                    <a:pt x="342" y="29"/>
                    <a:pt x="223" y="0"/>
                    <a:pt x="140" y="67"/>
                  </a:cubicBezTo>
                  <a:cubicBezTo>
                    <a:pt x="92" y="105"/>
                    <a:pt x="78" y="164"/>
                    <a:pt x="81" y="222"/>
                  </a:cubicBezTo>
                  <a:cubicBezTo>
                    <a:pt x="83" y="254"/>
                    <a:pt x="91" y="286"/>
                    <a:pt x="93" y="318"/>
                  </a:cubicBezTo>
                  <a:cubicBezTo>
                    <a:pt x="95" y="348"/>
                    <a:pt x="85" y="385"/>
                    <a:pt x="52" y="392"/>
                  </a:cubicBezTo>
                  <a:cubicBezTo>
                    <a:pt x="41" y="395"/>
                    <a:pt x="46" y="412"/>
                    <a:pt x="57" y="4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61">
              <a:extLst>
                <a:ext uri="{FF2B5EF4-FFF2-40B4-BE49-F238E27FC236}">
                  <a16:creationId xmlns:a16="http://schemas.microsoft.com/office/drawing/2014/main" xmlns="" id="{B3541EB4-01FD-484B-B929-450E925F3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5863" y="3063875"/>
              <a:ext cx="358775" cy="417513"/>
            </a:xfrm>
            <a:custGeom>
              <a:avLst/>
              <a:gdLst>
                <a:gd name="T0" fmla="*/ 22 w 215"/>
                <a:gd name="T1" fmla="*/ 204 h 249"/>
                <a:gd name="T2" fmla="*/ 85 w 215"/>
                <a:gd name="T3" fmla="*/ 105 h 249"/>
                <a:gd name="T4" fmla="*/ 114 w 215"/>
                <a:gd name="T5" fmla="*/ 60 h 249"/>
                <a:gd name="T6" fmla="*/ 148 w 215"/>
                <a:gd name="T7" fmla="*/ 30 h 249"/>
                <a:gd name="T8" fmla="*/ 173 w 215"/>
                <a:gd name="T9" fmla="*/ 33 h 249"/>
                <a:gd name="T10" fmla="*/ 183 w 215"/>
                <a:gd name="T11" fmla="*/ 39 h 249"/>
                <a:gd name="T12" fmla="*/ 188 w 215"/>
                <a:gd name="T13" fmla="*/ 42 h 249"/>
                <a:gd name="T14" fmla="*/ 191 w 215"/>
                <a:gd name="T15" fmla="*/ 44 h 249"/>
                <a:gd name="T16" fmla="*/ 190 w 215"/>
                <a:gd name="T17" fmla="*/ 45 h 249"/>
                <a:gd name="T18" fmla="*/ 181 w 215"/>
                <a:gd name="T19" fmla="*/ 57 h 249"/>
                <a:gd name="T20" fmla="*/ 174 w 215"/>
                <a:gd name="T21" fmla="*/ 67 h 249"/>
                <a:gd name="T22" fmla="*/ 156 w 215"/>
                <a:gd name="T23" fmla="*/ 92 h 249"/>
                <a:gd name="T24" fmla="*/ 86 w 215"/>
                <a:gd name="T25" fmla="*/ 184 h 249"/>
                <a:gd name="T26" fmla="*/ 66 w 215"/>
                <a:gd name="T27" fmla="*/ 210 h 249"/>
                <a:gd name="T28" fmla="*/ 56 w 215"/>
                <a:gd name="T29" fmla="*/ 221 h 249"/>
                <a:gd name="T30" fmla="*/ 51 w 215"/>
                <a:gd name="T31" fmla="*/ 220 h 249"/>
                <a:gd name="T32" fmla="*/ 19 w 215"/>
                <a:gd name="T33" fmla="*/ 192 h 249"/>
                <a:gd name="T34" fmla="*/ 10 w 215"/>
                <a:gd name="T35" fmla="*/ 207 h 249"/>
                <a:gd name="T36" fmla="*/ 44 w 215"/>
                <a:gd name="T37" fmla="*/ 237 h 249"/>
                <a:gd name="T38" fmla="*/ 82 w 215"/>
                <a:gd name="T39" fmla="*/ 217 h 249"/>
                <a:gd name="T40" fmla="*/ 167 w 215"/>
                <a:gd name="T41" fmla="*/ 106 h 249"/>
                <a:gd name="T42" fmla="*/ 188 w 215"/>
                <a:gd name="T43" fmla="*/ 78 h 249"/>
                <a:gd name="T44" fmla="*/ 208 w 215"/>
                <a:gd name="T45" fmla="*/ 50 h 249"/>
                <a:gd name="T46" fmla="*/ 179 w 215"/>
                <a:gd name="T47" fmla="*/ 16 h 249"/>
                <a:gd name="T48" fmla="*/ 95 w 215"/>
                <a:gd name="T49" fmla="*/ 57 h 249"/>
                <a:gd name="T50" fmla="*/ 7 w 215"/>
                <a:gd name="T51" fmla="*/ 195 h 249"/>
                <a:gd name="T52" fmla="*/ 22 w 215"/>
                <a:gd name="T53" fmla="*/ 20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5" h="249">
                  <a:moveTo>
                    <a:pt x="22" y="204"/>
                  </a:moveTo>
                  <a:cubicBezTo>
                    <a:pt x="43" y="171"/>
                    <a:pt x="64" y="138"/>
                    <a:pt x="85" y="105"/>
                  </a:cubicBezTo>
                  <a:cubicBezTo>
                    <a:pt x="95" y="90"/>
                    <a:pt x="104" y="75"/>
                    <a:pt x="114" y="60"/>
                  </a:cubicBezTo>
                  <a:cubicBezTo>
                    <a:pt x="123" y="48"/>
                    <a:pt x="133" y="34"/>
                    <a:pt x="148" y="30"/>
                  </a:cubicBezTo>
                  <a:cubicBezTo>
                    <a:pt x="156" y="28"/>
                    <a:pt x="165" y="29"/>
                    <a:pt x="173" y="33"/>
                  </a:cubicBezTo>
                  <a:cubicBezTo>
                    <a:pt x="176" y="35"/>
                    <a:pt x="180" y="36"/>
                    <a:pt x="183" y="39"/>
                  </a:cubicBezTo>
                  <a:cubicBezTo>
                    <a:pt x="185" y="40"/>
                    <a:pt x="186" y="41"/>
                    <a:pt x="188" y="42"/>
                  </a:cubicBezTo>
                  <a:cubicBezTo>
                    <a:pt x="189" y="43"/>
                    <a:pt x="190" y="43"/>
                    <a:pt x="191" y="44"/>
                  </a:cubicBezTo>
                  <a:cubicBezTo>
                    <a:pt x="191" y="44"/>
                    <a:pt x="191" y="45"/>
                    <a:pt x="190" y="45"/>
                  </a:cubicBezTo>
                  <a:cubicBezTo>
                    <a:pt x="190" y="48"/>
                    <a:pt x="183" y="54"/>
                    <a:pt x="181" y="57"/>
                  </a:cubicBezTo>
                  <a:cubicBezTo>
                    <a:pt x="179" y="60"/>
                    <a:pt x="176" y="64"/>
                    <a:pt x="174" y="67"/>
                  </a:cubicBezTo>
                  <a:cubicBezTo>
                    <a:pt x="168" y="75"/>
                    <a:pt x="162" y="84"/>
                    <a:pt x="156" y="92"/>
                  </a:cubicBezTo>
                  <a:cubicBezTo>
                    <a:pt x="133" y="123"/>
                    <a:pt x="109" y="154"/>
                    <a:pt x="86" y="184"/>
                  </a:cubicBezTo>
                  <a:cubicBezTo>
                    <a:pt x="79" y="193"/>
                    <a:pt x="72" y="201"/>
                    <a:pt x="66" y="210"/>
                  </a:cubicBezTo>
                  <a:cubicBezTo>
                    <a:pt x="63" y="213"/>
                    <a:pt x="60" y="220"/>
                    <a:pt x="56" y="221"/>
                  </a:cubicBezTo>
                  <a:cubicBezTo>
                    <a:pt x="53" y="223"/>
                    <a:pt x="54" y="223"/>
                    <a:pt x="51" y="220"/>
                  </a:cubicBezTo>
                  <a:cubicBezTo>
                    <a:pt x="40" y="211"/>
                    <a:pt x="31" y="200"/>
                    <a:pt x="19" y="192"/>
                  </a:cubicBezTo>
                  <a:cubicBezTo>
                    <a:pt x="9" y="185"/>
                    <a:pt x="0" y="201"/>
                    <a:pt x="10" y="207"/>
                  </a:cubicBezTo>
                  <a:cubicBezTo>
                    <a:pt x="22" y="216"/>
                    <a:pt x="31" y="229"/>
                    <a:pt x="44" y="237"/>
                  </a:cubicBezTo>
                  <a:cubicBezTo>
                    <a:pt x="62" y="249"/>
                    <a:pt x="72" y="230"/>
                    <a:pt x="82" y="217"/>
                  </a:cubicBezTo>
                  <a:cubicBezTo>
                    <a:pt x="111" y="180"/>
                    <a:pt x="140" y="143"/>
                    <a:pt x="167" y="106"/>
                  </a:cubicBezTo>
                  <a:cubicBezTo>
                    <a:pt x="174" y="97"/>
                    <a:pt x="181" y="87"/>
                    <a:pt x="188" y="78"/>
                  </a:cubicBezTo>
                  <a:cubicBezTo>
                    <a:pt x="194" y="69"/>
                    <a:pt x="204" y="60"/>
                    <a:pt x="208" y="50"/>
                  </a:cubicBezTo>
                  <a:cubicBezTo>
                    <a:pt x="215" y="32"/>
                    <a:pt x="191" y="21"/>
                    <a:pt x="179" y="16"/>
                  </a:cubicBezTo>
                  <a:cubicBezTo>
                    <a:pt x="141" y="0"/>
                    <a:pt x="114" y="28"/>
                    <a:pt x="95" y="57"/>
                  </a:cubicBezTo>
                  <a:cubicBezTo>
                    <a:pt x="65" y="103"/>
                    <a:pt x="36" y="149"/>
                    <a:pt x="7" y="195"/>
                  </a:cubicBezTo>
                  <a:cubicBezTo>
                    <a:pt x="0" y="205"/>
                    <a:pt x="16" y="214"/>
                    <a:pt x="22" y="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62">
              <a:extLst>
                <a:ext uri="{FF2B5EF4-FFF2-40B4-BE49-F238E27FC236}">
                  <a16:creationId xmlns:a16="http://schemas.microsoft.com/office/drawing/2014/main" xmlns="" id="{C6649891-3176-4BA7-9AFA-8233960A5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3313" y="3435350"/>
              <a:ext cx="146050" cy="174625"/>
            </a:xfrm>
            <a:custGeom>
              <a:avLst/>
              <a:gdLst>
                <a:gd name="T0" fmla="*/ 20 w 87"/>
                <a:gd name="T1" fmla="*/ 73 h 104"/>
                <a:gd name="T2" fmla="*/ 31 w 87"/>
                <a:gd name="T3" fmla="*/ 36 h 104"/>
                <a:gd name="T4" fmla="*/ 64 w 87"/>
                <a:gd name="T5" fmla="*/ 36 h 104"/>
                <a:gd name="T6" fmla="*/ 51 w 87"/>
                <a:gd name="T7" fmla="*/ 72 h 104"/>
                <a:gd name="T8" fmla="*/ 20 w 87"/>
                <a:gd name="T9" fmla="*/ 71 h 104"/>
                <a:gd name="T10" fmla="*/ 3 w 87"/>
                <a:gd name="T11" fmla="*/ 76 h 104"/>
                <a:gd name="T12" fmla="*/ 52 w 87"/>
                <a:gd name="T13" fmla="*/ 94 h 104"/>
                <a:gd name="T14" fmla="*/ 82 w 87"/>
                <a:gd name="T15" fmla="*/ 35 h 104"/>
                <a:gd name="T16" fmla="*/ 33 w 87"/>
                <a:gd name="T17" fmla="*/ 12 h 104"/>
                <a:gd name="T18" fmla="*/ 2 w 87"/>
                <a:gd name="T19" fmla="*/ 73 h 104"/>
                <a:gd name="T20" fmla="*/ 20 w 87"/>
                <a:gd name="T21" fmla="*/ 7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104">
                  <a:moveTo>
                    <a:pt x="20" y="73"/>
                  </a:moveTo>
                  <a:cubicBezTo>
                    <a:pt x="19" y="59"/>
                    <a:pt x="21" y="46"/>
                    <a:pt x="31" y="36"/>
                  </a:cubicBezTo>
                  <a:cubicBezTo>
                    <a:pt x="41" y="25"/>
                    <a:pt x="59" y="18"/>
                    <a:pt x="64" y="36"/>
                  </a:cubicBezTo>
                  <a:cubicBezTo>
                    <a:pt x="68" y="48"/>
                    <a:pt x="60" y="63"/>
                    <a:pt x="51" y="72"/>
                  </a:cubicBezTo>
                  <a:cubicBezTo>
                    <a:pt x="43" y="80"/>
                    <a:pt x="24" y="87"/>
                    <a:pt x="20" y="71"/>
                  </a:cubicBezTo>
                  <a:cubicBezTo>
                    <a:pt x="17" y="60"/>
                    <a:pt x="0" y="64"/>
                    <a:pt x="3" y="76"/>
                  </a:cubicBezTo>
                  <a:cubicBezTo>
                    <a:pt x="8" y="97"/>
                    <a:pt x="33" y="104"/>
                    <a:pt x="52" y="94"/>
                  </a:cubicBezTo>
                  <a:cubicBezTo>
                    <a:pt x="71" y="84"/>
                    <a:pt x="87" y="57"/>
                    <a:pt x="82" y="35"/>
                  </a:cubicBezTo>
                  <a:cubicBezTo>
                    <a:pt x="78" y="11"/>
                    <a:pt x="54" y="0"/>
                    <a:pt x="33" y="12"/>
                  </a:cubicBezTo>
                  <a:cubicBezTo>
                    <a:pt x="10" y="24"/>
                    <a:pt x="0" y="48"/>
                    <a:pt x="2" y="73"/>
                  </a:cubicBezTo>
                  <a:cubicBezTo>
                    <a:pt x="3" y="85"/>
                    <a:pt x="21" y="85"/>
                    <a:pt x="20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63">
              <a:extLst>
                <a:ext uri="{FF2B5EF4-FFF2-40B4-BE49-F238E27FC236}">
                  <a16:creationId xmlns:a16="http://schemas.microsoft.com/office/drawing/2014/main" xmlns="" id="{FCC26216-8E3D-4275-9986-CC3EE53BF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5413" y="3144838"/>
              <a:ext cx="98425" cy="41275"/>
            </a:xfrm>
            <a:custGeom>
              <a:avLst/>
              <a:gdLst>
                <a:gd name="T0" fmla="*/ 12 w 59"/>
                <a:gd name="T1" fmla="*/ 19 h 24"/>
                <a:gd name="T2" fmla="*/ 47 w 59"/>
                <a:gd name="T3" fmla="*/ 23 h 24"/>
                <a:gd name="T4" fmla="*/ 47 w 59"/>
                <a:gd name="T5" fmla="*/ 5 h 24"/>
                <a:gd name="T6" fmla="*/ 12 w 59"/>
                <a:gd name="T7" fmla="*/ 1 h 24"/>
                <a:gd name="T8" fmla="*/ 12 w 59"/>
                <a:gd name="T9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24">
                  <a:moveTo>
                    <a:pt x="12" y="19"/>
                  </a:moveTo>
                  <a:cubicBezTo>
                    <a:pt x="24" y="20"/>
                    <a:pt x="36" y="22"/>
                    <a:pt x="47" y="23"/>
                  </a:cubicBezTo>
                  <a:cubicBezTo>
                    <a:pt x="59" y="24"/>
                    <a:pt x="59" y="6"/>
                    <a:pt x="47" y="5"/>
                  </a:cubicBezTo>
                  <a:cubicBezTo>
                    <a:pt x="36" y="4"/>
                    <a:pt x="24" y="3"/>
                    <a:pt x="12" y="1"/>
                  </a:cubicBezTo>
                  <a:cubicBezTo>
                    <a:pt x="0" y="0"/>
                    <a:pt x="0" y="18"/>
                    <a:pt x="12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64">
              <a:extLst>
                <a:ext uri="{FF2B5EF4-FFF2-40B4-BE49-F238E27FC236}">
                  <a16:creationId xmlns:a16="http://schemas.microsoft.com/office/drawing/2014/main" xmlns="" id="{65FC9FB8-56A6-41EE-9854-E336A8FC5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3179763"/>
              <a:ext cx="98425" cy="55563"/>
            </a:xfrm>
            <a:custGeom>
              <a:avLst/>
              <a:gdLst>
                <a:gd name="T0" fmla="*/ 12 w 59"/>
                <a:gd name="T1" fmla="*/ 19 h 33"/>
                <a:gd name="T2" fmla="*/ 40 w 59"/>
                <a:gd name="T3" fmla="*/ 26 h 33"/>
                <a:gd name="T4" fmla="*/ 49 w 59"/>
                <a:gd name="T5" fmla="*/ 11 h 33"/>
                <a:gd name="T6" fmla="*/ 7 w 59"/>
                <a:gd name="T7" fmla="*/ 2 h 33"/>
                <a:gd name="T8" fmla="*/ 1 w 59"/>
                <a:gd name="T9" fmla="*/ 13 h 33"/>
                <a:gd name="T10" fmla="*/ 12 w 59"/>
                <a:gd name="T11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33">
                  <a:moveTo>
                    <a:pt x="12" y="19"/>
                  </a:moveTo>
                  <a:cubicBezTo>
                    <a:pt x="22" y="18"/>
                    <a:pt x="32" y="21"/>
                    <a:pt x="40" y="26"/>
                  </a:cubicBezTo>
                  <a:cubicBezTo>
                    <a:pt x="50" y="33"/>
                    <a:pt x="59" y="17"/>
                    <a:pt x="49" y="11"/>
                  </a:cubicBezTo>
                  <a:cubicBezTo>
                    <a:pt x="36" y="2"/>
                    <a:pt x="22" y="0"/>
                    <a:pt x="7" y="2"/>
                  </a:cubicBezTo>
                  <a:cubicBezTo>
                    <a:pt x="3" y="3"/>
                    <a:pt x="0" y="9"/>
                    <a:pt x="1" y="13"/>
                  </a:cubicBezTo>
                  <a:cubicBezTo>
                    <a:pt x="3" y="18"/>
                    <a:pt x="7" y="20"/>
                    <a:pt x="12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65">
              <a:extLst>
                <a:ext uri="{FF2B5EF4-FFF2-40B4-BE49-F238E27FC236}">
                  <a16:creationId xmlns:a16="http://schemas.microsoft.com/office/drawing/2014/main" xmlns="" id="{FF3DCE1A-6B3F-4155-94AD-68F9CC323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088" y="3224213"/>
              <a:ext cx="95250" cy="42863"/>
            </a:xfrm>
            <a:custGeom>
              <a:avLst/>
              <a:gdLst>
                <a:gd name="T0" fmla="*/ 12 w 57"/>
                <a:gd name="T1" fmla="*/ 18 h 26"/>
                <a:gd name="T2" fmla="*/ 42 w 57"/>
                <a:gd name="T3" fmla="*/ 23 h 26"/>
                <a:gd name="T4" fmla="*/ 46 w 57"/>
                <a:gd name="T5" fmla="*/ 5 h 26"/>
                <a:gd name="T6" fmla="*/ 12 w 57"/>
                <a:gd name="T7" fmla="*/ 0 h 26"/>
                <a:gd name="T8" fmla="*/ 12 w 57"/>
                <a:gd name="T9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26">
                  <a:moveTo>
                    <a:pt x="12" y="18"/>
                  </a:moveTo>
                  <a:cubicBezTo>
                    <a:pt x="22" y="18"/>
                    <a:pt x="32" y="19"/>
                    <a:pt x="42" y="23"/>
                  </a:cubicBezTo>
                  <a:cubicBezTo>
                    <a:pt x="53" y="26"/>
                    <a:pt x="57" y="9"/>
                    <a:pt x="46" y="5"/>
                  </a:cubicBezTo>
                  <a:cubicBezTo>
                    <a:pt x="35" y="1"/>
                    <a:pt x="23" y="0"/>
                    <a:pt x="12" y="0"/>
                  </a:cubicBezTo>
                  <a:cubicBezTo>
                    <a:pt x="0" y="1"/>
                    <a:pt x="0" y="19"/>
                    <a:pt x="12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66">
              <a:extLst>
                <a:ext uri="{FF2B5EF4-FFF2-40B4-BE49-F238E27FC236}">
                  <a16:creationId xmlns:a16="http://schemas.microsoft.com/office/drawing/2014/main" xmlns="" id="{BAC8B60E-0A13-40F9-B450-2C57D71DE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988" y="3260725"/>
              <a:ext cx="107950" cy="49213"/>
            </a:xfrm>
            <a:custGeom>
              <a:avLst/>
              <a:gdLst>
                <a:gd name="T0" fmla="*/ 11 w 64"/>
                <a:gd name="T1" fmla="*/ 19 h 29"/>
                <a:gd name="T2" fmla="*/ 44 w 64"/>
                <a:gd name="T3" fmla="*/ 24 h 29"/>
                <a:gd name="T4" fmla="*/ 53 w 64"/>
                <a:gd name="T5" fmla="*/ 9 h 29"/>
                <a:gd name="T6" fmla="*/ 11 w 64"/>
                <a:gd name="T7" fmla="*/ 1 h 29"/>
                <a:gd name="T8" fmla="*/ 11 w 64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9">
                  <a:moveTo>
                    <a:pt x="11" y="19"/>
                  </a:moveTo>
                  <a:cubicBezTo>
                    <a:pt x="23" y="18"/>
                    <a:pt x="34" y="20"/>
                    <a:pt x="44" y="24"/>
                  </a:cubicBezTo>
                  <a:cubicBezTo>
                    <a:pt x="55" y="29"/>
                    <a:pt x="64" y="14"/>
                    <a:pt x="53" y="9"/>
                  </a:cubicBezTo>
                  <a:cubicBezTo>
                    <a:pt x="40" y="3"/>
                    <a:pt x="26" y="0"/>
                    <a:pt x="11" y="1"/>
                  </a:cubicBezTo>
                  <a:cubicBezTo>
                    <a:pt x="0" y="2"/>
                    <a:pt x="0" y="19"/>
                    <a:pt x="11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67">
              <a:extLst>
                <a:ext uri="{FF2B5EF4-FFF2-40B4-BE49-F238E27FC236}">
                  <a16:creationId xmlns:a16="http://schemas.microsoft.com/office/drawing/2014/main" xmlns="" id="{F811FFB5-7E8F-4815-89DF-5616A025D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7463" y="3300413"/>
              <a:ext cx="76200" cy="38100"/>
            </a:xfrm>
            <a:custGeom>
              <a:avLst/>
              <a:gdLst>
                <a:gd name="T0" fmla="*/ 8 w 45"/>
                <a:gd name="T1" fmla="*/ 18 h 22"/>
                <a:gd name="T2" fmla="*/ 36 w 45"/>
                <a:gd name="T3" fmla="*/ 21 h 22"/>
                <a:gd name="T4" fmla="*/ 45 w 45"/>
                <a:gd name="T5" fmla="*/ 12 h 22"/>
                <a:gd name="T6" fmla="*/ 36 w 45"/>
                <a:gd name="T7" fmla="*/ 3 h 22"/>
                <a:gd name="T8" fmla="*/ 8 w 45"/>
                <a:gd name="T9" fmla="*/ 0 h 22"/>
                <a:gd name="T10" fmla="*/ 0 w 45"/>
                <a:gd name="T11" fmla="*/ 9 h 22"/>
                <a:gd name="T12" fmla="*/ 8 w 45"/>
                <a:gd name="T13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22">
                  <a:moveTo>
                    <a:pt x="8" y="18"/>
                  </a:moveTo>
                  <a:cubicBezTo>
                    <a:pt x="18" y="19"/>
                    <a:pt x="27" y="20"/>
                    <a:pt x="36" y="21"/>
                  </a:cubicBezTo>
                  <a:cubicBezTo>
                    <a:pt x="41" y="22"/>
                    <a:pt x="45" y="17"/>
                    <a:pt x="45" y="12"/>
                  </a:cubicBezTo>
                  <a:cubicBezTo>
                    <a:pt x="45" y="7"/>
                    <a:pt x="41" y="4"/>
                    <a:pt x="36" y="3"/>
                  </a:cubicBezTo>
                  <a:cubicBezTo>
                    <a:pt x="27" y="2"/>
                    <a:pt x="18" y="1"/>
                    <a:pt x="8" y="0"/>
                  </a:cubicBezTo>
                  <a:cubicBezTo>
                    <a:pt x="4" y="0"/>
                    <a:pt x="0" y="5"/>
                    <a:pt x="0" y="9"/>
                  </a:cubicBezTo>
                  <a:cubicBezTo>
                    <a:pt x="0" y="15"/>
                    <a:pt x="4" y="18"/>
                    <a:pt x="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68">
              <a:extLst>
                <a:ext uri="{FF2B5EF4-FFF2-40B4-BE49-F238E27FC236}">
                  <a16:creationId xmlns:a16="http://schemas.microsoft.com/office/drawing/2014/main" xmlns="" id="{8CB17129-4FE3-4F84-9FCF-4CEDD1029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2538" y="3335338"/>
              <a:ext cx="82550" cy="47625"/>
            </a:xfrm>
            <a:custGeom>
              <a:avLst/>
              <a:gdLst>
                <a:gd name="T0" fmla="*/ 12 w 49"/>
                <a:gd name="T1" fmla="*/ 20 h 29"/>
                <a:gd name="T2" fmla="*/ 33 w 49"/>
                <a:gd name="T3" fmla="*/ 26 h 29"/>
                <a:gd name="T4" fmla="*/ 38 w 49"/>
                <a:gd name="T5" fmla="*/ 9 h 29"/>
                <a:gd name="T6" fmla="*/ 16 w 49"/>
                <a:gd name="T7" fmla="*/ 3 h 29"/>
                <a:gd name="T8" fmla="*/ 12 w 49"/>
                <a:gd name="T9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29">
                  <a:moveTo>
                    <a:pt x="12" y="20"/>
                  </a:moveTo>
                  <a:cubicBezTo>
                    <a:pt x="19" y="22"/>
                    <a:pt x="26" y="24"/>
                    <a:pt x="33" y="26"/>
                  </a:cubicBezTo>
                  <a:cubicBezTo>
                    <a:pt x="44" y="29"/>
                    <a:pt x="49" y="12"/>
                    <a:pt x="38" y="9"/>
                  </a:cubicBezTo>
                  <a:cubicBezTo>
                    <a:pt x="31" y="7"/>
                    <a:pt x="24" y="5"/>
                    <a:pt x="16" y="3"/>
                  </a:cubicBezTo>
                  <a:cubicBezTo>
                    <a:pt x="5" y="0"/>
                    <a:pt x="0" y="18"/>
                    <a:pt x="1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69">
              <a:extLst>
                <a:ext uri="{FF2B5EF4-FFF2-40B4-BE49-F238E27FC236}">
                  <a16:creationId xmlns:a16="http://schemas.microsoft.com/office/drawing/2014/main" xmlns="" id="{41208838-5D0E-4E87-A558-8ADAFEE00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3367088"/>
              <a:ext cx="76200" cy="46038"/>
            </a:xfrm>
            <a:custGeom>
              <a:avLst/>
              <a:gdLst>
                <a:gd name="T0" fmla="*/ 11 w 46"/>
                <a:gd name="T1" fmla="*/ 21 h 28"/>
                <a:gd name="T2" fmla="*/ 30 w 46"/>
                <a:gd name="T3" fmla="*/ 25 h 28"/>
                <a:gd name="T4" fmla="*/ 35 w 46"/>
                <a:gd name="T5" fmla="*/ 8 h 28"/>
                <a:gd name="T6" fmla="*/ 16 w 46"/>
                <a:gd name="T7" fmla="*/ 3 h 28"/>
                <a:gd name="T8" fmla="*/ 11 w 46"/>
                <a:gd name="T9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28">
                  <a:moveTo>
                    <a:pt x="11" y="21"/>
                  </a:moveTo>
                  <a:cubicBezTo>
                    <a:pt x="18" y="22"/>
                    <a:pt x="24" y="24"/>
                    <a:pt x="30" y="25"/>
                  </a:cubicBezTo>
                  <a:cubicBezTo>
                    <a:pt x="41" y="28"/>
                    <a:pt x="46" y="11"/>
                    <a:pt x="35" y="8"/>
                  </a:cubicBezTo>
                  <a:cubicBezTo>
                    <a:pt x="29" y="7"/>
                    <a:pt x="22" y="5"/>
                    <a:pt x="16" y="3"/>
                  </a:cubicBezTo>
                  <a:cubicBezTo>
                    <a:pt x="5" y="0"/>
                    <a:pt x="0" y="18"/>
                    <a:pt x="11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70">
              <a:extLst>
                <a:ext uri="{FF2B5EF4-FFF2-40B4-BE49-F238E27FC236}">
                  <a16:creationId xmlns:a16="http://schemas.microsoft.com/office/drawing/2014/main" xmlns="" id="{34B0DD3D-E6AB-46F5-8B27-C11D3CD41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0938" y="3468688"/>
              <a:ext cx="82550" cy="53975"/>
            </a:xfrm>
            <a:custGeom>
              <a:avLst/>
              <a:gdLst>
                <a:gd name="T0" fmla="*/ 11 w 50"/>
                <a:gd name="T1" fmla="*/ 21 h 32"/>
                <a:gd name="T2" fmla="*/ 35 w 50"/>
                <a:gd name="T3" fmla="*/ 28 h 32"/>
                <a:gd name="T4" fmla="*/ 39 w 50"/>
                <a:gd name="T5" fmla="*/ 11 h 32"/>
                <a:gd name="T6" fmla="*/ 15 w 50"/>
                <a:gd name="T7" fmla="*/ 4 h 32"/>
                <a:gd name="T8" fmla="*/ 11 w 50"/>
                <a:gd name="T9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2">
                  <a:moveTo>
                    <a:pt x="11" y="21"/>
                  </a:moveTo>
                  <a:cubicBezTo>
                    <a:pt x="19" y="23"/>
                    <a:pt x="27" y="26"/>
                    <a:pt x="35" y="28"/>
                  </a:cubicBezTo>
                  <a:cubicBezTo>
                    <a:pt x="46" y="32"/>
                    <a:pt x="50" y="14"/>
                    <a:pt x="39" y="11"/>
                  </a:cubicBezTo>
                  <a:cubicBezTo>
                    <a:pt x="31" y="9"/>
                    <a:pt x="23" y="6"/>
                    <a:pt x="15" y="4"/>
                  </a:cubicBezTo>
                  <a:cubicBezTo>
                    <a:pt x="4" y="0"/>
                    <a:pt x="0" y="17"/>
                    <a:pt x="11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71">
              <a:extLst>
                <a:ext uri="{FF2B5EF4-FFF2-40B4-BE49-F238E27FC236}">
                  <a16:creationId xmlns:a16="http://schemas.microsoft.com/office/drawing/2014/main" xmlns="" id="{8C863C1F-820B-47A7-B029-4318150A2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000" y="3506788"/>
              <a:ext cx="79375" cy="50800"/>
            </a:xfrm>
            <a:custGeom>
              <a:avLst/>
              <a:gdLst>
                <a:gd name="T0" fmla="*/ 12 w 47"/>
                <a:gd name="T1" fmla="*/ 18 h 30"/>
                <a:gd name="T2" fmla="*/ 29 w 47"/>
                <a:gd name="T3" fmla="*/ 24 h 30"/>
                <a:gd name="T4" fmla="*/ 38 w 47"/>
                <a:gd name="T5" fmla="*/ 8 h 30"/>
                <a:gd name="T6" fmla="*/ 12 w 47"/>
                <a:gd name="T7" fmla="*/ 0 h 30"/>
                <a:gd name="T8" fmla="*/ 12 w 47"/>
                <a:gd name="T9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0">
                  <a:moveTo>
                    <a:pt x="12" y="18"/>
                  </a:moveTo>
                  <a:cubicBezTo>
                    <a:pt x="18" y="18"/>
                    <a:pt x="23" y="20"/>
                    <a:pt x="29" y="24"/>
                  </a:cubicBezTo>
                  <a:cubicBezTo>
                    <a:pt x="38" y="30"/>
                    <a:pt x="47" y="14"/>
                    <a:pt x="38" y="8"/>
                  </a:cubicBezTo>
                  <a:cubicBezTo>
                    <a:pt x="30" y="3"/>
                    <a:pt x="21" y="0"/>
                    <a:pt x="12" y="0"/>
                  </a:cubicBezTo>
                  <a:cubicBezTo>
                    <a:pt x="0" y="0"/>
                    <a:pt x="0" y="17"/>
                    <a:pt x="12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72">
              <a:extLst>
                <a:ext uri="{FF2B5EF4-FFF2-40B4-BE49-F238E27FC236}">
                  <a16:creationId xmlns:a16="http://schemas.microsoft.com/office/drawing/2014/main" xmlns="" id="{0A8DB50F-6E20-4565-A6BD-BE015DE54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300" y="3532188"/>
              <a:ext cx="55563" cy="38100"/>
            </a:xfrm>
            <a:custGeom>
              <a:avLst/>
              <a:gdLst>
                <a:gd name="T0" fmla="*/ 9 w 33"/>
                <a:gd name="T1" fmla="*/ 19 h 22"/>
                <a:gd name="T2" fmla="*/ 24 w 33"/>
                <a:gd name="T3" fmla="*/ 21 h 22"/>
                <a:gd name="T4" fmla="*/ 33 w 33"/>
                <a:gd name="T5" fmla="*/ 12 h 22"/>
                <a:gd name="T6" fmla="*/ 24 w 33"/>
                <a:gd name="T7" fmla="*/ 3 h 22"/>
                <a:gd name="T8" fmla="*/ 9 w 33"/>
                <a:gd name="T9" fmla="*/ 1 h 22"/>
                <a:gd name="T10" fmla="*/ 0 w 33"/>
                <a:gd name="T11" fmla="*/ 10 h 22"/>
                <a:gd name="T12" fmla="*/ 9 w 33"/>
                <a:gd name="T13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22">
                  <a:moveTo>
                    <a:pt x="9" y="19"/>
                  </a:moveTo>
                  <a:cubicBezTo>
                    <a:pt x="14" y="20"/>
                    <a:pt x="19" y="20"/>
                    <a:pt x="24" y="21"/>
                  </a:cubicBezTo>
                  <a:cubicBezTo>
                    <a:pt x="29" y="22"/>
                    <a:pt x="33" y="16"/>
                    <a:pt x="33" y="12"/>
                  </a:cubicBezTo>
                  <a:cubicBezTo>
                    <a:pt x="33" y="7"/>
                    <a:pt x="29" y="4"/>
                    <a:pt x="24" y="3"/>
                  </a:cubicBezTo>
                  <a:cubicBezTo>
                    <a:pt x="19" y="2"/>
                    <a:pt x="14" y="2"/>
                    <a:pt x="9" y="1"/>
                  </a:cubicBezTo>
                  <a:cubicBezTo>
                    <a:pt x="4" y="0"/>
                    <a:pt x="0" y="6"/>
                    <a:pt x="0" y="10"/>
                  </a:cubicBezTo>
                  <a:cubicBezTo>
                    <a:pt x="0" y="15"/>
                    <a:pt x="4" y="18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73">
              <a:extLst>
                <a:ext uri="{FF2B5EF4-FFF2-40B4-BE49-F238E27FC236}">
                  <a16:creationId xmlns:a16="http://schemas.microsoft.com/office/drawing/2014/main" xmlns="" id="{6F9EFE09-2081-4F1F-8B85-E72AAFB16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3438" y="3041650"/>
              <a:ext cx="120650" cy="77788"/>
            </a:xfrm>
            <a:custGeom>
              <a:avLst/>
              <a:gdLst>
                <a:gd name="T0" fmla="*/ 11 w 72"/>
                <a:gd name="T1" fmla="*/ 20 h 47"/>
                <a:gd name="T2" fmla="*/ 54 w 72"/>
                <a:gd name="T3" fmla="*/ 40 h 47"/>
                <a:gd name="T4" fmla="*/ 63 w 72"/>
                <a:gd name="T5" fmla="*/ 25 h 47"/>
                <a:gd name="T6" fmla="*/ 16 w 72"/>
                <a:gd name="T7" fmla="*/ 3 h 47"/>
                <a:gd name="T8" fmla="*/ 11 w 72"/>
                <a:gd name="T9" fmla="*/ 2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7">
                  <a:moveTo>
                    <a:pt x="11" y="20"/>
                  </a:moveTo>
                  <a:cubicBezTo>
                    <a:pt x="27" y="24"/>
                    <a:pt x="41" y="31"/>
                    <a:pt x="54" y="40"/>
                  </a:cubicBezTo>
                  <a:cubicBezTo>
                    <a:pt x="63" y="47"/>
                    <a:pt x="72" y="32"/>
                    <a:pt x="63" y="25"/>
                  </a:cubicBezTo>
                  <a:cubicBezTo>
                    <a:pt x="49" y="14"/>
                    <a:pt x="33" y="7"/>
                    <a:pt x="16" y="3"/>
                  </a:cubicBezTo>
                  <a:cubicBezTo>
                    <a:pt x="5" y="0"/>
                    <a:pt x="0" y="17"/>
                    <a:pt x="11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74">
              <a:extLst>
                <a:ext uri="{FF2B5EF4-FFF2-40B4-BE49-F238E27FC236}">
                  <a16:creationId xmlns:a16="http://schemas.microsoft.com/office/drawing/2014/main" xmlns="" id="{619FB9A6-0FCC-43A4-BD77-78C26BD8D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288" y="2759075"/>
              <a:ext cx="60325" cy="139700"/>
            </a:xfrm>
            <a:custGeom>
              <a:avLst/>
              <a:gdLst>
                <a:gd name="T0" fmla="*/ 3 w 36"/>
                <a:gd name="T1" fmla="*/ 16 h 83"/>
                <a:gd name="T2" fmla="*/ 16 w 36"/>
                <a:gd name="T3" fmla="*/ 71 h 83"/>
                <a:gd name="T4" fmla="*/ 33 w 36"/>
                <a:gd name="T5" fmla="*/ 67 h 83"/>
                <a:gd name="T6" fmla="*/ 21 w 36"/>
                <a:gd name="T7" fmla="*/ 11 h 83"/>
                <a:gd name="T8" fmla="*/ 3 w 36"/>
                <a:gd name="T9" fmla="*/ 1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3">
                  <a:moveTo>
                    <a:pt x="3" y="16"/>
                  </a:moveTo>
                  <a:cubicBezTo>
                    <a:pt x="8" y="35"/>
                    <a:pt x="12" y="53"/>
                    <a:pt x="16" y="71"/>
                  </a:cubicBezTo>
                  <a:cubicBezTo>
                    <a:pt x="18" y="83"/>
                    <a:pt x="36" y="78"/>
                    <a:pt x="33" y="67"/>
                  </a:cubicBezTo>
                  <a:cubicBezTo>
                    <a:pt x="30" y="48"/>
                    <a:pt x="25" y="30"/>
                    <a:pt x="21" y="11"/>
                  </a:cubicBezTo>
                  <a:cubicBezTo>
                    <a:pt x="18" y="0"/>
                    <a:pt x="0" y="5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Freeform 75">
              <a:extLst>
                <a:ext uri="{FF2B5EF4-FFF2-40B4-BE49-F238E27FC236}">
                  <a16:creationId xmlns:a16="http://schemas.microsoft.com/office/drawing/2014/main" xmlns="" id="{270B1205-6FBE-4B92-97CD-03EBA717D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9713" y="2741613"/>
              <a:ext cx="73025" cy="114300"/>
            </a:xfrm>
            <a:custGeom>
              <a:avLst/>
              <a:gdLst>
                <a:gd name="T0" fmla="*/ 21 w 43"/>
                <a:gd name="T1" fmla="*/ 11 h 68"/>
                <a:gd name="T2" fmla="*/ 5 w 43"/>
                <a:gd name="T3" fmla="*/ 49 h 68"/>
                <a:gd name="T4" fmla="*/ 21 w 43"/>
                <a:gd name="T5" fmla="*/ 58 h 68"/>
                <a:gd name="T6" fmla="*/ 39 w 43"/>
                <a:gd name="T7" fmla="*/ 16 h 68"/>
                <a:gd name="T8" fmla="*/ 21 w 43"/>
                <a:gd name="T9" fmla="*/ 1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68">
                  <a:moveTo>
                    <a:pt x="21" y="11"/>
                  </a:moveTo>
                  <a:cubicBezTo>
                    <a:pt x="17" y="24"/>
                    <a:pt x="11" y="37"/>
                    <a:pt x="5" y="49"/>
                  </a:cubicBezTo>
                  <a:cubicBezTo>
                    <a:pt x="0" y="59"/>
                    <a:pt x="16" y="68"/>
                    <a:pt x="21" y="58"/>
                  </a:cubicBezTo>
                  <a:cubicBezTo>
                    <a:pt x="28" y="44"/>
                    <a:pt x="34" y="30"/>
                    <a:pt x="39" y="16"/>
                  </a:cubicBezTo>
                  <a:cubicBezTo>
                    <a:pt x="43" y="5"/>
                    <a:pt x="25" y="0"/>
                    <a:pt x="2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76">
              <a:extLst>
                <a:ext uri="{FF2B5EF4-FFF2-40B4-BE49-F238E27FC236}">
                  <a16:creationId xmlns:a16="http://schemas.microsoft.com/office/drawing/2014/main" xmlns="" id="{F429B979-1F95-42F7-90B6-46D33214D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4988" y="3175000"/>
              <a:ext cx="120650" cy="38100"/>
            </a:xfrm>
            <a:custGeom>
              <a:avLst/>
              <a:gdLst>
                <a:gd name="T0" fmla="*/ 11 w 72"/>
                <a:gd name="T1" fmla="*/ 22 h 22"/>
                <a:gd name="T2" fmla="*/ 61 w 72"/>
                <a:gd name="T3" fmla="*/ 19 h 22"/>
                <a:gd name="T4" fmla="*/ 61 w 72"/>
                <a:gd name="T5" fmla="*/ 2 h 22"/>
                <a:gd name="T6" fmla="*/ 11 w 72"/>
                <a:gd name="T7" fmla="*/ 4 h 22"/>
                <a:gd name="T8" fmla="*/ 11 w 72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22">
                  <a:moveTo>
                    <a:pt x="11" y="22"/>
                  </a:moveTo>
                  <a:cubicBezTo>
                    <a:pt x="28" y="22"/>
                    <a:pt x="44" y="21"/>
                    <a:pt x="61" y="19"/>
                  </a:cubicBezTo>
                  <a:cubicBezTo>
                    <a:pt x="72" y="18"/>
                    <a:pt x="72" y="0"/>
                    <a:pt x="61" y="2"/>
                  </a:cubicBezTo>
                  <a:cubicBezTo>
                    <a:pt x="44" y="3"/>
                    <a:pt x="28" y="4"/>
                    <a:pt x="11" y="4"/>
                  </a:cubicBezTo>
                  <a:cubicBezTo>
                    <a:pt x="0" y="3"/>
                    <a:pt x="0" y="21"/>
                    <a:pt x="11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77">
              <a:extLst>
                <a:ext uri="{FF2B5EF4-FFF2-40B4-BE49-F238E27FC236}">
                  <a16:creationId xmlns:a16="http://schemas.microsoft.com/office/drawing/2014/main" xmlns="" id="{A64C3BD3-490A-4F77-84E3-455B6ED12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3440113"/>
              <a:ext cx="107950" cy="79375"/>
            </a:xfrm>
            <a:custGeom>
              <a:avLst/>
              <a:gdLst>
                <a:gd name="T0" fmla="*/ 9 w 65"/>
                <a:gd name="T1" fmla="*/ 22 h 47"/>
                <a:gd name="T2" fmla="*/ 45 w 65"/>
                <a:gd name="T3" fmla="*/ 42 h 47"/>
                <a:gd name="T4" fmla="*/ 54 w 65"/>
                <a:gd name="T5" fmla="*/ 27 h 47"/>
                <a:gd name="T6" fmla="*/ 18 w 65"/>
                <a:gd name="T7" fmla="*/ 7 h 47"/>
                <a:gd name="T8" fmla="*/ 9 w 65"/>
                <a:gd name="T9" fmla="*/ 2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7">
                  <a:moveTo>
                    <a:pt x="9" y="22"/>
                  </a:moveTo>
                  <a:cubicBezTo>
                    <a:pt x="21" y="30"/>
                    <a:pt x="33" y="36"/>
                    <a:pt x="45" y="42"/>
                  </a:cubicBezTo>
                  <a:cubicBezTo>
                    <a:pt x="56" y="47"/>
                    <a:pt x="65" y="32"/>
                    <a:pt x="54" y="27"/>
                  </a:cubicBezTo>
                  <a:cubicBezTo>
                    <a:pt x="42" y="21"/>
                    <a:pt x="30" y="14"/>
                    <a:pt x="18" y="7"/>
                  </a:cubicBezTo>
                  <a:cubicBezTo>
                    <a:pt x="9" y="0"/>
                    <a:pt x="0" y="16"/>
                    <a:pt x="9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78">
              <a:extLst>
                <a:ext uri="{FF2B5EF4-FFF2-40B4-BE49-F238E27FC236}">
                  <a16:creationId xmlns:a16="http://schemas.microsoft.com/office/drawing/2014/main" xmlns="" id="{FB479C36-28ED-4B2D-BA2B-67A47BC70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2575" y="3608388"/>
              <a:ext cx="71438" cy="141288"/>
            </a:xfrm>
            <a:custGeom>
              <a:avLst/>
              <a:gdLst>
                <a:gd name="T0" fmla="*/ 2 w 43"/>
                <a:gd name="T1" fmla="*/ 16 h 84"/>
                <a:gd name="T2" fmla="*/ 22 w 43"/>
                <a:gd name="T3" fmla="*/ 73 h 84"/>
                <a:gd name="T4" fmla="*/ 38 w 43"/>
                <a:gd name="T5" fmla="*/ 64 h 84"/>
                <a:gd name="T6" fmla="*/ 19 w 43"/>
                <a:gd name="T7" fmla="*/ 11 h 84"/>
                <a:gd name="T8" fmla="*/ 2 w 43"/>
                <a:gd name="T9" fmla="*/ 1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84">
                  <a:moveTo>
                    <a:pt x="2" y="16"/>
                  </a:moveTo>
                  <a:cubicBezTo>
                    <a:pt x="6" y="36"/>
                    <a:pt x="13" y="55"/>
                    <a:pt x="22" y="73"/>
                  </a:cubicBezTo>
                  <a:cubicBezTo>
                    <a:pt x="28" y="84"/>
                    <a:pt x="43" y="75"/>
                    <a:pt x="38" y="64"/>
                  </a:cubicBezTo>
                  <a:cubicBezTo>
                    <a:pt x="29" y="47"/>
                    <a:pt x="23" y="30"/>
                    <a:pt x="19" y="11"/>
                  </a:cubicBezTo>
                  <a:cubicBezTo>
                    <a:pt x="17" y="0"/>
                    <a:pt x="0" y="4"/>
                    <a:pt x="2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6" name="文本框 1">
            <a:extLst>
              <a:ext uri="{FF2B5EF4-FFF2-40B4-BE49-F238E27FC236}">
                <a16:creationId xmlns:a16="http://schemas.microsoft.com/office/drawing/2014/main" xmlns="" id="{A51F288E-2B46-44C3-9F36-04E7BEEB3CD8}"/>
              </a:ext>
            </a:extLst>
          </p:cNvPr>
          <p:cNvSpPr txBox="1"/>
          <p:nvPr/>
        </p:nvSpPr>
        <p:spPr>
          <a:xfrm>
            <a:off x="1736266" y="348667"/>
            <a:ext cx="40354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0" b="1" spc="300">
                <a:solidFill>
                  <a:schemeClr val="bg1"/>
                </a:solidFill>
                <a:latin typeface="Nunito Black" pitchFamily="2" charset="0"/>
                <a:ea typeface="幼圆" panose="02010509060101010101" pitchFamily="49" charset="-122"/>
                <a:cs typeface="851tegakizatsu" panose="02000600000000000000" pitchFamily="2" charset="-122"/>
              </a:rPr>
              <a:t>Content</a:t>
            </a:r>
            <a:endParaRPr lang="zh-CN" altLang="en-US" sz="7000" b="1" spc="300" dirty="0">
              <a:solidFill>
                <a:schemeClr val="bg1"/>
              </a:solidFill>
              <a:latin typeface="Nunito Black" pitchFamily="2" charset="0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28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2" grpId="0"/>
      <p:bldP spid="103" grpId="0"/>
      <p:bldP spid="104" grpId="0"/>
      <p:bldP spid="2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4756" y="3858796"/>
            <a:ext cx="1679695" cy="1894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00151">
            <a:off x="8078889" y="1572819"/>
            <a:ext cx="1911970" cy="19119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8846" y="2995082"/>
            <a:ext cx="1854444" cy="18544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9158" y="1185098"/>
            <a:ext cx="1770750" cy="19518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6495" y="3922304"/>
            <a:ext cx="2038835" cy="203883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23272" y="7338509"/>
            <a:ext cx="2856636" cy="3114822"/>
            <a:chOff x="4308295" y="1983540"/>
            <a:chExt cx="2856636" cy="31148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7858" y="1983540"/>
              <a:ext cx="2112661" cy="3114822"/>
            </a:xfrm>
            <a:prstGeom prst="rect">
              <a:avLst/>
            </a:prstGeom>
          </p:spPr>
        </p:pic>
        <p:pic>
          <p:nvPicPr>
            <p:cNvPr id="11" name="Picture 10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8295" y="3891903"/>
              <a:ext cx="2856636" cy="792466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2" y="7338509"/>
            <a:ext cx="2112661" cy="31148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121" y="7681986"/>
            <a:ext cx="2112661" cy="3114822"/>
          </a:xfrm>
          <a:prstGeom prst="rect">
            <a:avLst/>
          </a:prstGeom>
        </p:spPr>
      </p:pic>
      <p:pic>
        <p:nvPicPr>
          <p:cNvPr id="20" name="AI Voice Generator - Realistic Text to Speech (TTS) with AI Voices (5)">
            <a:hlinkClick r:id="" action="ppaction://media"/>
            <a:extLst>
              <a:ext uri="{FF2B5EF4-FFF2-40B4-BE49-F238E27FC236}">
                <a16:creationId xmlns:a16="http://schemas.microsoft.com/office/drawing/2014/main" xmlns="" id="{6B2AEEA3-0272-4A50-BE64-A32BBE42B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9262" y="1918380"/>
            <a:ext cx="815397" cy="81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5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-1.04167E-6 -0.8773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86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40695 L 5E-6 -1.42153 " pathEditMode="relative" rAng="0" ptsTypes="AA">
                                      <p:cBhvr>
                                        <p:cTn id="49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3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-1.04167E-6 -1.74028 " pathEditMode="relative" rAng="0" ptsTypes="AA">
                                      <p:cBhvr>
                                        <p:cTn id="51" dur="3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527">
            <a:off x="8142074" y="3846346"/>
            <a:ext cx="1878894" cy="17474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0422">
            <a:off x="7911523" y="1374554"/>
            <a:ext cx="2010386" cy="18662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5061" y="3264565"/>
            <a:ext cx="1830258" cy="16771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04806">
            <a:off x="5490365" y="1205773"/>
            <a:ext cx="1832591" cy="16107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2667" y="4081663"/>
            <a:ext cx="1846492" cy="172011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23272" y="7338509"/>
            <a:ext cx="2856636" cy="3114822"/>
            <a:chOff x="4308295" y="1983540"/>
            <a:chExt cx="2856636" cy="31148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7858" y="1983540"/>
              <a:ext cx="2112661" cy="3114822"/>
            </a:xfrm>
            <a:prstGeom prst="rect">
              <a:avLst/>
            </a:prstGeom>
          </p:spPr>
        </p:pic>
        <p:pic>
          <p:nvPicPr>
            <p:cNvPr id="11" name="Picture 10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8295" y="3891903"/>
              <a:ext cx="2856636" cy="792466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2" y="7338509"/>
            <a:ext cx="2112661" cy="31148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121" y="7681986"/>
            <a:ext cx="2112661" cy="3114822"/>
          </a:xfrm>
          <a:prstGeom prst="rect">
            <a:avLst/>
          </a:prstGeom>
        </p:spPr>
      </p:pic>
      <p:pic>
        <p:nvPicPr>
          <p:cNvPr id="14" name="sunday">
            <a:hlinkClick r:id="" action="ppaction://media"/>
            <a:extLst>
              <a:ext uri="{FF2B5EF4-FFF2-40B4-BE49-F238E27FC236}">
                <a16:creationId xmlns:a16="http://schemas.microsoft.com/office/drawing/2014/main" xmlns="" id="{22E4FE46-828E-47B6-9934-87FAFFE67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647071" y="2002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4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-1.04167E-6 -0.8773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86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40695 L 5E-6 -1.42153 " pathEditMode="relative" rAng="0" ptsTypes="AA">
                                      <p:cBhvr>
                                        <p:cTn id="49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3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-1.04167E-6 -1.74028 " pathEditMode="relative" rAng="0" ptsTypes="AA">
                                      <p:cBhvr>
                                        <p:cTn id="51" dur="3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图片 364">
            <a:extLst>
              <a:ext uri="{FF2B5EF4-FFF2-40B4-BE49-F238E27FC236}">
                <a16:creationId xmlns:a16="http://schemas.microsoft.com/office/drawing/2014/main" xmlns="" id="{D04EAE22-E88D-45ED-A625-043A8A1DC3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2" y="226792"/>
            <a:ext cx="12102982" cy="6372479"/>
          </a:xfrm>
          <a:prstGeom prst="rect">
            <a:avLst/>
          </a:prstGeom>
          <a:effectLst/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9ECE0F12-5C8A-467E-A9F5-9DF759156C0A}"/>
              </a:ext>
            </a:extLst>
          </p:cNvPr>
          <p:cNvGrpSpPr/>
          <p:nvPr/>
        </p:nvGrpSpPr>
        <p:grpSpPr>
          <a:xfrm>
            <a:off x="361949" y="5162388"/>
            <a:ext cx="1487488" cy="1079500"/>
            <a:chOff x="1023938" y="938213"/>
            <a:chExt cx="1487488" cy="107950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B6477C3F-133A-47E2-A727-16D1C8424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E17572ED-DF9C-4186-ABFC-5757C8EE5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8DAD6D77-2E40-419A-A03B-B0F1EC2CF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5C02FBB1-A6DB-4392-962A-639B34125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56EF5886-D701-4471-9093-46AD2BBB5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425EA87A-5F56-41BC-B652-696EA7DC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C7732176-D3CD-49FD-8947-C0A4B2536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8BED4226-9638-4D34-A305-69A087972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9DB487EA-78C6-44D8-8D48-089AD51CF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4F6FEC49-F431-40E7-86F0-AAFB10B2F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5C0A7DE3-44AD-45C5-B70A-6CA9D8DBF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xmlns="" id="{F58133B9-670C-4BBE-BC7B-E7A99FC39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xmlns="" id="{F40ABD72-8B68-4A1F-824B-FB595CBB3F70}"/>
              </a:ext>
            </a:extLst>
          </p:cNvPr>
          <p:cNvGrpSpPr/>
          <p:nvPr/>
        </p:nvGrpSpPr>
        <p:grpSpPr>
          <a:xfrm>
            <a:off x="8151394" y="5216756"/>
            <a:ext cx="1140112" cy="841674"/>
            <a:chOff x="8934450" y="3117850"/>
            <a:chExt cx="1855788" cy="1370013"/>
          </a:xfrm>
        </p:grpSpPr>
        <p:sp>
          <p:nvSpPr>
            <p:cNvPr id="92" name="Freeform 79">
              <a:extLst>
                <a:ext uri="{FF2B5EF4-FFF2-40B4-BE49-F238E27FC236}">
                  <a16:creationId xmlns:a16="http://schemas.microsoft.com/office/drawing/2014/main" xmlns="" id="{498F8F80-482D-4AD4-8E8A-B225043D9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xmlns="" id="{3B2C009A-70E7-4C80-8131-0C2A323FEE73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94" name="Freeform 80">
                <a:extLst>
                  <a:ext uri="{FF2B5EF4-FFF2-40B4-BE49-F238E27FC236}">
                    <a16:creationId xmlns:a16="http://schemas.microsoft.com/office/drawing/2014/main" xmlns="" id="{FA30F11B-F36A-4507-B5D7-4C12A610C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" name="Freeform 81">
                <a:extLst>
                  <a:ext uri="{FF2B5EF4-FFF2-40B4-BE49-F238E27FC236}">
                    <a16:creationId xmlns:a16="http://schemas.microsoft.com/office/drawing/2014/main" xmlns="" id="{376859CD-E9EB-4A2A-970B-4D6A74D9C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" name="Freeform 82">
                <a:extLst>
                  <a:ext uri="{FF2B5EF4-FFF2-40B4-BE49-F238E27FC236}">
                    <a16:creationId xmlns:a16="http://schemas.microsoft.com/office/drawing/2014/main" xmlns="" id="{91CA470F-3AFC-4EC7-A175-64B32F0B4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" name="Freeform 83">
                <a:extLst>
                  <a:ext uri="{FF2B5EF4-FFF2-40B4-BE49-F238E27FC236}">
                    <a16:creationId xmlns:a16="http://schemas.microsoft.com/office/drawing/2014/main" xmlns="" id="{00161EFD-73F1-407D-9AD6-6CA4628DE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" name="Freeform 84">
                <a:extLst>
                  <a:ext uri="{FF2B5EF4-FFF2-40B4-BE49-F238E27FC236}">
                    <a16:creationId xmlns:a16="http://schemas.microsoft.com/office/drawing/2014/main" xmlns="" id="{9BDD8B03-7A71-4AD6-803A-69FDD370C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" name="Freeform 85">
                <a:extLst>
                  <a:ext uri="{FF2B5EF4-FFF2-40B4-BE49-F238E27FC236}">
                    <a16:creationId xmlns:a16="http://schemas.microsoft.com/office/drawing/2014/main" xmlns="" id="{FC346F10-7FA4-4DBB-A7DF-877EE7512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" name="Freeform 86">
                <a:extLst>
                  <a:ext uri="{FF2B5EF4-FFF2-40B4-BE49-F238E27FC236}">
                    <a16:creationId xmlns:a16="http://schemas.microsoft.com/office/drawing/2014/main" xmlns="" id="{AB20B45A-11A9-43D3-8BC1-54F9B5E33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" name="Freeform 87">
                <a:extLst>
                  <a:ext uri="{FF2B5EF4-FFF2-40B4-BE49-F238E27FC236}">
                    <a16:creationId xmlns:a16="http://schemas.microsoft.com/office/drawing/2014/main" xmlns="" id="{FCE20930-52E6-4493-A77F-F66458848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" name="Freeform 88">
                <a:extLst>
                  <a:ext uri="{FF2B5EF4-FFF2-40B4-BE49-F238E27FC236}">
                    <a16:creationId xmlns:a16="http://schemas.microsoft.com/office/drawing/2014/main" xmlns="" id="{634F9B83-F2C7-46DF-A1E2-36693C2EE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" name="Freeform 89">
                <a:extLst>
                  <a:ext uri="{FF2B5EF4-FFF2-40B4-BE49-F238E27FC236}">
                    <a16:creationId xmlns:a16="http://schemas.microsoft.com/office/drawing/2014/main" xmlns="" id="{8914E962-8EE9-4046-8A47-9F62DE4D9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" name="Freeform 90">
                <a:extLst>
                  <a:ext uri="{FF2B5EF4-FFF2-40B4-BE49-F238E27FC236}">
                    <a16:creationId xmlns:a16="http://schemas.microsoft.com/office/drawing/2014/main" xmlns="" id="{69C0011C-C40A-4518-94B4-88C1A9CEF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" name="Freeform 91">
                <a:extLst>
                  <a:ext uri="{FF2B5EF4-FFF2-40B4-BE49-F238E27FC236}">
                    <a16:creationId xmlns:a16="http://schemas.microsoft.com/office/drawing/2014/main" xmlns="" id="{4292258B-607B-43CF-9083-CF4B74566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" name="Freeform 92">
                <a:extLst>
                  <a:ext uri="{FF2B5EF4-FFF2-40B4-BE49-F238E27FC236}">
                    <a16:creationId xmlns:a16="http://schemas.microsoft.com/office/drawing/2014/main" xmlns="" id="{54ED2601-43AB-454D-93C0-4512966A1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" name="Freeform 93">
                <a:extLst>
                  <a:ext uri="{FF2B5EF4-FFF2-40B4-BE49-F238E27FC236}">
                    <a16:creationId xmlns:a16="http://schemas.microsoft.com/office/drawing/2014/main" xmlns="" id="{5CC069C4-64EA-4985-95E6-28F920EAC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xmlns="" id="{21E5CB1B-01F3-450E-AD8B-9C17C90D91A7}"/>
              </a:ext>
            </a:extLst>
          </p:cNvPr>
          <p:cNvGrpSpPr/>
          <p:nvPr/>
        </p:nvGrpSpPr>
        <p:grpSpPr>
          <a:xfrm>
            <a:off x="2860431" y="4879532"/>
            <a:ext cx="883572" cy="1303397"/>
            <a:chOff x="2616200" y="3409950"/>
            <a:chExt cx="1373188" cy="2025651"/>
          </a:xfrm>
        </p:grpSpPr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xmlns="" id="{C739CB38-967A-4A60-8F45-AB99815CC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xmlns="" id="{1B574C00-E8DB-4046-B6CF-51808DB2D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xmlns="" id="{245D09C3-B4C6-4341-84F2-19DFBB588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xmlns="" id="{652AC563-B371-48A7-8290-1D1E63100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xmlns="" id="{F37EA474-A6A9-487C-8FE5-7F747BCCF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xmlns="" id="{73A7F9AD-E844-476D-8430-58BAB841A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xmlns="" id="{3F58FBE2-0922-452E-952B-AE366CA7D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xmlns="" id="{29C4CA0B-E096-4734-950B-3C8B111B4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xmlns="" id="{1FB0F5F7-FC2C-4BCB-AEC8-B52D3B1E5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xmlns="" id="{548103CD-F95C-4E37-8F63-B808DBE21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xmlns="" id="{D60EEA8F-B9CB-47DB-BB23-D2EFDB890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05">
              <a:extLst>
                <a:ext uri="{FF2B5EF4-FFF2-40B4-BE49-F238E27FC236}">
                  <a16:creationId xmlns:a16="http://schemas.microsoft.com/office/drawing/2014/main" xmlns="" id="{F4B4FFC4-916B-438B-8C32-3863E769C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xmlns="" id="{9BCE510D-C333-47E4-AA87-886266FF5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xmlns="" id="{CE10B6C7-4779-4843-A8C6-B665D7DC0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xmlns="" id="{186A8098-A87F-4430-88F5-79256A583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xmlns="" id="{12ABFA40-57C8-4ECD-8505-31C08ED83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xmlns="" id="{D8E1831A-8B4F-44BF-B5B8-C3ED74848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xmlns="" id="{9C884916-5198-4C5E-A7B7-19BED4C7B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27" name="Freeform 112">
              <a:extLst>
                <a:ext uri="{FF2B5EF4-FFF2-40B4-BE49-F238E27FC236}">
                  <a16:creationId xmlns:a16="http://schemas.microsoft.com/office/drawing/2014/main" xmlns="" id="{D60F0EDE-7126-44E8-BB04-91219DE83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xmlns="" id="{A25AE3A7-A39E-4DD7-82CC-276CEB5B0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xmlns="" id="{8DE1F024-7A52-4FEA-9026-1AF3F9D9A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xmlns="" id="{63543B88-7D1E-486E-BE0C-CCA8A26BE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xmlns="" id="{9F6D8D7C-0DC7-4C08-945A-769193D5B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xmlns="" id="{98068BD3-0340-47BD-BDDD-BF8CC0F72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xmlns="" id="{129D9961-ECD9-4A7E-9AD8-5E0012BAC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19">
              <a:extLst>
                <a:ext uri="{FF2B5EF4-FFF2-40B4-BE49-F238E27FC236}">
                  <a16:creationId xmlns:a16="http://schemas.microsoft.com/office/drawing/2014/main" xmlns="" id="{ECB301D5-32D9-410E-9EFE-6273A7046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20">
              <a:extLst>
                <a:ext uri="{FF2B5EF4-FFF2-40B4-BE49-F238E27FC236}">
                  <a16:creationId xmlns:a16="http://schemas.microsoft.com/office/drawing/2014/main" xmlns="" id="{C1797D35-2F3C-4A59-AD81-3F362A7E8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21">
              <a:extLst>
                <a:ext uri="{FF2B5EF4-FFF2-40B4-BE49-F238E27FC236}">
                  <a16:creationId xmlns:a16="http://schemas.microsoft.com/office/drawing/2014/main" xmlns="" id="{A7CFF931-E51B-4795-8477-4B7D47526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22">
              <a:extLst>
                <a:ext uri="{FF2B5EF4-FFF2-40B4-BE49-F238E27FC236}">
                  <a16:creationId xmlns:a16="http://schemas.microsoft.com/office/drawing/2014/main" xmlns="" id="{089DDBAC-603B-4155-8F59-0D7F288D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23">
              <a:extLst>
                <a:ext uri="{FF2B5EF4-FFF2-40B4-BE49-F238E27FC236}">
                  <a16:creationId xmlns:a16="http://schemas.microsoft.com/office/drawing/2014/main" xmlns="" id="{29577AF9-708C-44C6-8895-11DBF0A11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24">
              <a:extLst>
                <a:ext uri="{FF2B5EF4-FFF2-40B4-BE49-F238E27FC236}">
                  <a16:creationId xmlns:a16="http://schemas.microsoft.com/office/drawing/2014/main" xmlns="" id="{6980B54C-1AFD-489D-94D5-6AB3C9611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3" name="组合 152">
            <a:extLst>
              <a:ext uri="{FF2B5EF4-FFF2-40B4-BE49-F238E27FC236}">
                <a16:creationId xmlns:a16="http://schemas.microsoft.com/office/drawing/2014/main" xmlns="" id="{2E43A747-010B-43A5-BD38-9F427B428BB4}"/>
              </a:ext>
            </a:extLst>
          </p:cNvPr>
          <p:cNvGrpSpPr/>
          <p:nvPr/>
        </p:nvGrpSpPr>
        <p:grpSpPr>
          <a:xfrm>
            <a:off x="4731565" y="5416931"/>
            <a:ext cx="965200" cy="1003300"/>
            <a:chOff x="2481263" y="1452563"/>
            <a:chExt cx="965200" cy="1003300"/>
          </a:xfrm>
        </p:grpSpPr>
        <p:sp>
          <p:nvSpPr>
            <p:cNvPr id="154" name="Freeform 137">
              <a:extLst>
                <a:ext uri="{FF2B5EF4-FFF2-40B4-BE49-F238E27FC236}">
                  <a16:creationId xmlns:a16="http://schemas.microsoft.com/office/drawing/2014/main" xmlns="" id="{8E330DD8-B522-42F4-BE0D-E03EFCB17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38">
              <a:extLst>
                <a:ext uri="{FF2B5EF4-FFF2-40B4-BE49-F238E27FC236}">
                  <a16:creationId xmlns:a16="http://schemas.microsoft.com/office/drawing/2014/main" xmlns="" id="{AB2BB415-C339-4118-B842-2619070B4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39">
              <a:extLst>
                <a:ext uri="{FF2B5EF4-FFF2-40B4-BE49-F238E27FC236}">
                  <a16:creationId xmlns:a16="http://schemas.microsoft.com/office/drawing/2014/main" xmlns="" id="{67E0AB45-327C-4B58-87CA-258312F0E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40">
              <a:extLst>
                <a:ext uri="{FF2B5EF4-FFF2-40B4-BE49-F238E27FC236}">
                  <a16:creationId xmlns:a16="http://schemas.microsoft.com/office/drawing/2014/main" xmlns="" id="{19CC5462-9919-493B-B2B8-B6F000BE4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41">
              <a:extLst>
                <a:ext uri="{FF2B5EF4-FFF2-40B4-BE49-F238E27FC236}">
                  <a16:creationId xmlns:a16="http://schemas.microsoft.com/office/drawing/2014/main" xmlns="" id="{BE65EAE3-5CBB-42E6-83A9-59DF32FCB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42">
              <a:extLst>
                <a:ext uri="{FF2B5EF4-FFF2-40B4-BE49-F238E27FC236}">
                  <a16:creationId xmlns:a16="http://schemas.microsoft.com/office/drawing/2014/main" xmlns="" id="{DC87D51C-BBAA-454D-8553-4EA179F5A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43">
              <a:extLst>
                <a:ext uri="{FF2B5EF4-FFF2-40B4-BE49-F238E27FC236}">
                  <a16:creationId xmlns:a16="http://schemas.microsoft.com/office/drawing/2014/main" xmlns="" id="{0C8C5FF2-5F07-4E9A-8D31-7A9D85511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44">
              <a:extLst>
                <a:ext uri="{FF2B5EF4-FFF2-40B4-BE49-F238E27FC236}">
                  <a16:creationId xmlns:a16="http://schemas.microsoft.com/office/drawing/2014/main" xmlns="" id="{F79CF2EA-3EB4-438A-9B77-A0A0EAB78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45">
              <a:extLst>
                <a:ext uri="{FF2B5EF4-FFF2-40B4-BE49-F238E27FC236}">
                  <a16:creationId xmlns:a16="http://schemas.microsoft.com/office/drawing/2014/main" xmlns="" id="{56F78055-FA41-483B-89A5-C83279AF8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46">
              <a:extLst>
                <a:ext uri="{FF2B5EF4-FFF2-40B4-BE49-F238E27FC236}">
                  <a16:creationId xmlns:a16="http://schemas.microsoft.com/office/drawing/2014/main" xmlns="" id="{443D21C5-7969-4C51-AA28-0E65A9904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47">
              <a:extLst>
                <a:ext uri="{FF2B5EF4-FFF2-40B4-BE49-F238E27FC236}">
                  <a16:creationId xmlns:a16="http://schemas.microsoft.com/office/drawing/2014/main" xmlns="" id="{1B097F54-DD78-4D54-9918-AF1BE86CA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48">
              <a:extLst>
                <a:ext uri="{FF2B5EF4-FFF2-40B4-BE49-F238E27FC236}">
                  <a16:creationId xmlns:a16="http://schemas.microsoft.com/office/drawing/2014/main" xmlns="" id="{06579A18-6085-4236-99CF-7F5E972E5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49">
              <a:extLst>
                <a:ext uri="{FF2B5EF4-FFF2-40B4-BE49-F238E27FC236}">
                  <a16:creationId xmlns:a16="http://schemas.microsoft.com/office/drawing/2014/main" xmlns="" id="{A2B06813-2906-40D9-96E7-615BA8A9B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50">
              <a:extLst>
                <a:ext uri="{FF2B5EF4-FFF2-40B4-BE49-F238E27FC236}">
                  <a16:creationId xmlns:a16="http://schemas.microsoft.com/office/drawing/2014/main" xmlns="" id="{5C867616-F5F0-419C-95ED-ED01BD0A1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95" name="组合 194">
            <a:extLst>
              <a:ext uri="{FF2B5EF4-FFF2-40B4-BE49-F238E27FC236}">
                <a16:creationId xmlns:a16="http://schemas.microsoft.com/office/drawing/2014/main" xmlns="" id="{9B8A7FC8-6BE3-4BD3-9070-D865818A11DE}"/>
              </a:ext>
            </a:extLst>
          </p:cNvPr>
          <p:cNvGrpSpPr/>
          <p:nvPr/>
        </p:nvGrpSpPr>
        <p:grpSpPr>
          <a:xfrm>
            <a:off x="9834128" y="410828"/>
            <a:ext cx="1100138" cy="1363663"/>
            <a:chOff x="7562850" y="2066925"/>
            <a:chExt cx="1100138" cy="1363663"/>
          </a:xfrm>
        </p:grpSpPr>
        <p:sp>
          <p:nvSpPr>
            <p:cNvPr id="196" name="Freeform 177">
              <a:extLst>
                <a:ext uri="{FF2B5EF4-FFF2-40B4-BE49-F238E27FC236}">
                  <a16:creationId xmlns:a16="http://schemas.microsoft.com/office/drawing/2014/main" xmlns="" id="{3F8A0DFD-0BBB-403B-ACB5-A60A973A6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0" y="2422525"/>
              <a:ext cx="1100138" cy="1008063"/>
            </a:xfrm>
            <a:custGeom>
              <a:avLst/>
              <a:gdLst>
                <a:gd name="T0" fmla="*/ 421 w 657"/>
                <a:gd name="T1" fmla="*/ 111 h 601"/>
                <a:gd name="T2" fmla="*/ 265 w 657"/>
                <a:gd name="T3" fmla="*/ 7 h 601"/>
                <a:gd name="T4" fmla="*/ 97 w 657"/>
                <a:gd name="T5" fmla="*/ 69 h 601"/>
                <a:gd name="T6" fmla="*/ 10 w 657"/>
                <a:gd name="T7" fmla="*/ 258 h 601"/>
                <a:gd name="T8" fmla="*/ 47 w 657"/>
                <a:gd name="T9" fmla="*/ 445 h 601"/>
                <a:gd name="T10" fmla="*/ 112 w 657"/>
                <a:gd name="T11" fmla="*/ 511 h 601"/>
                <a:gd name="T12" fmla="*/ 210 w 657"/>
                <a:gd name="T13" fmla="*/ 551 h 601"/>
                <a:gd name="T14" fmla="*/ 255 w 657"/>
                <a:gd name="T15" fmla="*/ 555 h 601"/>
                <a:gd name="T16" fmla="*/ 276 w 657"/>
                <a:gd name="T17" fmla="*/ 550 h 601"/>
                <a:gd name="T18" fmla="*/ 301 w 657"/>
                <a:gd name="T19" fmla="*/ 552 h 601"/>
                <a:gd name="T20" fmla="*/ 397 w 657"/>
                <a:gd name="T21" fmla="*/ 599 h 601"/>
                <a:gd name="T22" fmla="*/ 491 w 657"/>
                <a:gd name="T23" fmla="*/ 574 h 601"/>
                <a:gd name="T24" fmla="*/ 572 w 657"/>
                <a:gd name="T25" fmla="*/ 512 h 601"/>
                <a:gd name="T26" fmla="*/ 651 w 657"/>
                <a:gd name="T27" fmla="*/ 328 h 601"/>
                <a:gd name="T28" fmla="*/ 597 w 657"/>
                <a:gd name="T29" fmla="*/ 147 h 601"/>
                <a:gd name="T30" fmla="*/ 522 w 657"/>
                <a:gd name="T31" fmla="*/ 109 h 601"/>
                <a:gd name="T32" fmla="*/ 442 w 657"/>
                <a:gd name="T33" fmla="*/ 128 h 601"/>
                <a:gd name="T34" fmla="*/ 436 w 657"/>
                <a:gd name="T35" fmla="*/ 129 h 601"/>
                <a:gd name="T36" fmla="*/ 431 w 657"/>
                <a:gd name="T37" fmla="*/ 124 h 601"/>
                <a:gd name="T38" fmla="*/ 422 w 657"/>
                <a:gd name="T39" fmla="*/ 112 h 601"/>
                <a:gd name="T40" fmla="*/ 406 w 657"/>
                <a:gd name="T41" fmla="*/ 117 h 601"/>
                <a:gd name="T42" fmla="*/ 423 w 657"/>
                <a:gd name="T43" fmla="*/ 140 h 601"/>
                <a:gd name="T44" fmla="*/ 449 w 657"/>
                <a:gd name="T45" fmla="*/ 142 h 601"/>
                <a:gd name="T46" fmla="*/ 487 w 657"/>
                <a:gd name="T47" fmla="*/ 125 h 601"/>
                <a:gd name="T48" fmla="*/ 526 w 657"/>
                <a:gd name="T49" fmla="*/ 126 h 601"/>
                <a:gd name="T50" fmla="*/ 631 w 657"/>
                <a:gd name="T51" fmla="*/ 252 h 601"/>
                <a:gd name="T52" fmla="*/ 459 w 657"/>
                <a:gd name="T53" fmla="*/ 571 h 601"/>
                <a:gd name="T54" fmla="*/ 362 w 657"/>
                <a:gd name="T55" fmla="*/ 573 h 601"/>
                <a:gd name="T56" fmla="*/ 318 w 657"/>
                <a:gd name="T57" fmla="*/ 544 h 601"/>
                <a:gd name="T58" fmla="*/ 279 w 657"/>
                <a:gd name="T59" fmla="*/ 531 h 601"/>
                <a:gd name="T60" fmla="*/ 237 w 657"/>
                <a:gd name="T61" fmla="*/ 539 h 601"/>
                <a:gd name="T62" fmla="*/ 193 w 657"/>
                <a:gd name="T63" fmla="*/ 529 h 601"/>
                <a:gd name="T64" fmla="*/ 103 w 657"/>
                <a:gd name="T65" fmla="*/ 485 h 601"/>
                <a:gd name="T66" fmla="*/ 23 w 657"/>
                <a:gd name="T67" fmla="*/ 325 h 601"/>
                <a:gd name="T68" fmla="*/ 67 w 657"/>
                <a:gd name="T69" fmla="*/ 139 h 601"/>
                <a:gd name="T70" fmla="*/ 132 w 657"/>
                <a:gd name="T71" fmla="*/ 59 h 601"/>
                <a:gd name="T72" fmla="*/ 212 w 657"/>
                <a:gd name="T73" fmla="*/ 25 h 601"/>
                <a:gd name="T74" fmla="*/ 380 w 657"/>
                <a:gd name="T75" fmla="*/ 81 h 601"/>
                <a:gd name="T76" fmla="*/ 407 w 657"/>
                <a:gd name="T77" fmla="*/ 119 h 601"/>
                <a:gd name="T78" fmla="*/ 421 w 657"/>
                <a:gd name="T79" fmla="*/ 11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7" h="601">
                  <a:moveTo>
                    <a:pt x="421" y="111"/>
                  </a:moveTo>
                  <a:cubicBezTo>
                    <a:pt x="389" y="53"/>
                    <a:pt x="330" y="13"/>
                    <a:pt x="265" y="7"/>
                  </a:cubicBezTo>
                  <a:cubicBezTo>
                    <a:pt x="203" y="0"/>
                    <a:pt x="140" y="24"/>
                    <a:pt x="97" y="69"/>
                  </a:cubicBezTo>
                  <a:cubicBezTo>
                    <a:pt x="49" y="119"/>
                    <a:pt x="19" y="190"/>
                    <a:pt x="10" y="258"/>
                  </a:cubicBezTo>
                  <a:cubicBezTo>
                    <a:pt x="0" y="323"/>
                    <a:pt x="11" y="390"/>
                    <a:pt x="47" y="445"/>
                  </a:cubicBezTo>
                  <a:cubicBezTo>
                    <a:pt x="64" y="472"/>
                    <a:pt x="86" y="494"/>
                    <a:pt x="112" y="511"/>
                  </a:cubicBezTo>
                  <a:cubicBezTo>
                    <a:pt x="141" y="530"/>
                    <a:pt x="176" y="542"/>
                    <a:pt x="210" y="551"/>
                  </a:cubicBezTo>
                  <a:cubicBezTo>
                    <a:pt x="224" y="555"/>
                    <a:pt x="240" y="557"/>
                    <a:pt x="255" y="555"/>
                  </a:cubicBezTo>
                  <a:cubicBezTo>
                    <a:pt x="262" y="554"/>
                    <a:pt x="269" y="552"/>
                    <a:pt x="276" y="550"/>
                  </a:cubicBezTo>
                  <a:cubicBezTo>
                    <a:pt x="286" y="546"/>
                    <a:pt x="292" y="546"/>
                    <a:pt x="301" y="552"/>
                  </a:cubicBezTo>
                  <a:cubicBezTo>
                    <a:pt x="332" y="571"/>
                    <a:pt x="359" y="596"/>
                    <a:pt x="397" y="599"/>
                  </a:cubicBezTo>
                  <a:cubicBezTo>
                    <a:pt x="430" y="601"/>
                    <a:pt x="463" y="588"/>
                    <a:pt x="491" y="574"/>
                  </a:cubicBezTo>
                  <a:cubicBezTo>
                    <a:pt x="521" y="558"/>
                    <a:pt x="549" y="537"/>
                    <a:pt x="572" y="512"/>
                  </a:cubicBezTo>
                  <a:cubicBezTo>
                    <a:pt x="619" y="462"/>
                    <a:pt x="646" y="396"/>
                    <a:pt x="651" y="328"/>
                  </a:cubicBezTo>
                  <a:cubicBezTo>
                    <a:pt x="656" y="265"/>
                    <a:pt x="643" y="194"/>
                    <a:pt x="597" y="147"/>
                  </a:cubicBezTo>
                  <a:cubicBezTo>
                    <a:pt x="577" y="127"/>
                    <a:pt x="550" y="113"/>
                    <a:pt x="522" y="109"/>
                  </a:cubicBezTo>
                  <a:cubicBezTo>
                    <a:pt x="492" y="105"/>
                    <a:pt x="467" y="112"/>
                    <a:pt x="442" y="128"/>
                  </a:cubicBezTo>
                  <a:cubicBezTo>
                    <a:pt x="439" y="130"/>
                    <a:pt x="439" y="130"/>
                    <a:pt x="436" y="129"/>
                  </a:cubicBezTo>
                  <a:cubicBezTo>
                    <a:pt x="434" y="129"/>
                    <a:pt x="432" y="126"/>
                    <a:pt x="431" y="124"/>
                  </a:cubicBezTo>
                  <a:cubicBezTo>
                    <a:pt x="428" y="121"/>
                    <a:pt x="424" y="117"/>
                    <a:pt x="422" y="112"/>
                  </a:cubicBezTo>
                  <a:cubicBezTo>
                    <a:pt x="418" y="103"/>
                    <a:pt x="403" y="107"/>
                    <a:pt x="406" y="117"/>
                  </a:cubicBezTo>
                  <a:cubicBezTo>
                    <a:pt x="410" y="125"/>
                    <a:pt x="416" y="133"/>
                    <a:pt x="423" y="140"/>
                  </a:cubicBezTo>
                  <a:cubicBezTo>
                    <a:pt x="432" y="147"/>
                    <a:pt x="439" y="148"/>
                    <a:pt x="449" y="142"/>
                  </a:cubicBezTo>
                  <a:cubicBezTo>
                    <a:pt x="462" y="135"/>
                    <a:pt x="472" y="128"/>
                    <a:pt x="487" y="125"/>
                  </a:cubicBezTo>
                  <a:cubicBezTo>
                    <a:pt x="500" y="122"/>
                    <a:pt x="513" y="123"/>
                    <a:pt x="526" y="126"/>
                  </a:cubicBezTo>
                  <a:cubicBezTo>
                    <a:pt x="587" y="138"/>
                    <a:pt x="620" y="195"/>
                    <a:pt x="631" y="252"/>
                  </a:cubicBezTo>
                  <a:cubicBezTo>
                    <a:pt x="657" y="383"/>
                    <a:pt x="584" y="522"/>
                    <a:pt x="459" y="571"/>
                  </a:cubicBezTo>
                  <a:cubicBezTo>
                    <a:pt x="427" y="583"/>
                    <a:pt x="394" y="589"/>
                    <a:pt x="362" y="573"/>
                  </a:cubicBezTo>
                  <a:cubicBezTo>
                    <a:pt x="347" y="565"/>
                    <a:pt x="333" y="554"/>
                    <a:pt x="318" y="544"/>
                  </a:cubicBezTo>
                  <a:cubicBezTo>
                    <a:pt x="306" y="536"/>
                    <a:pt x="294" y="527"/>
                    <a:pt x="279" y="531"/>
                  </a:cubicBezTo>
                  <a:cubicBezTo>
                    <a:pt x="264" y="536"/>
                    <a:pt x="253" y="540"/>
                    <a:pt x="237" y="539"/>
                  </a:cubicBezTo>
                  <a:cubicBezTo>
                    <a:pt x="222" y="538"/>
                    <a:pt x="207" y="534"/>
                    <a:pt x="193" y="529"/>
                  </a:cubicBezTo>
                  <a:cubicBezTo>
                    <a:pt x="161" y="519"/>
                    <a:pt x="129" y="507"/>
                    <a:pt x="103" y="485"/>
                  </a:cubicBezTo>
                  <a:cubicBezTo>
                    <a:pt x="56" y="445"/>
                    <a:pt x="28" y="386"/>
                    <a:pt x="23" y="325"/>
                  </a:cubicBezTo>
                  <a:cubicBezTo>
                    <a:pt x="18" y="260"/>
                    <a:pt x="36" y="195"/>
                    <a:pt x="67" y="139"/>
                  </a:cubicBezTo>
                  <a:cubicBezTo>
                    <a:pt x="83" y="109"/>
                    <a:pt x="104" y="80"/>
                    <a:pt x="132" y="59"/>
                  </a:cubicBezTo>
                  <a:cubicBezTo>
                    <a:pt x="155" y="42"/>
                    <a:pt x="183" y="30"/>
                    <a:pt x="212" y="25"/>
                  </a:cubicBezTo>
                  <a:cubicBezTo>
                    <a:pt x="273" y="13"/>
                    <a:pt x="337" y="35"/>
                    <a:pt x="380" y="81"/>
                  </a:cubicBezTo>
                  <a:cubicBezTo>
                    <a:pt x="391" y="92"/>
                    <a:pt x="400" y="105"/>
                    <a:pt x="407" y="119"/>
                  </a:cubicBezTo>
                  <a:cubicBezTo>
                    <a:pt x="412" y="128"/>
                    <a:pt x="426" y="120"/>
                    <a:pt x="421" y="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78">
              <a:extLst>
                <a:ext uri="{FF2B5EF4-FFF2-40B4-BE49-F238E27FC236}">
                  <a16:creationId xmlns:a16="http://schemas.microsoft.com/office/drawing/2014/main" xmlns="" id="{87F0D69A-C462-4FD5-85AD-466E4681D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4150" y="2066925"/>
              <a:ext cx="488950" cy="504825"/>
            </a:xfrm>
            <a:custGeom>
              <a:avLst/>
              <a:gdLst>
                <a:gd name="T0" fmla="*/ 280 w 292"/>
                <a:gd name="T1" fmla="*/ 289 h 301"/>
                <a:gd name="T2" fmla="*/ 290 w 292"/>
                <a:gd name="T3" fmla="*/ 205 h 301"/>
                <a:gd name="T4" fmla="*/ 271 w 292"/>
                <a:gd name="T5" fmla="*/ 130 h 301"/>
                <a:gd name="T6" fmla="*/ 201 w 292"/>
                <a:gd name="T7" fmla="*/ 59 h 301"/>
                <a:gd name="T8" fmla="*/ 110 w 292"/>
                <a:gd name="T9" fmla="*/ 12 h 301"/>
                <a:gd name="T10" fmla="*/ 7 w 292"/>
                <a:gd name="T11" fmla="*/ 9 h 301"/>
                <a:gd name="T12" fmla="*/ 2 w 292"/>
                <a:gd name="T13" fmla="*/ 20 h 301"/>
                <a:gd name="T14" fmla="*/ 59 w 292"/>
                <a:gd name="T15" fmla="*/ 128 h 301"/>
                <a:gd name="T16" fmla="*/ 113 w 292"/>
                <a:gd name="T17" fmla="*/ 178 h 301"/>
                <a:gd name="T18" fmla="*/ 184 w 292"/>
                <a:gd name="T19" fmla="*/ 220 h 301"/>
                <a:gd name="T20" fmla="*/ 267 w 292"/>
                <a:gd name="T21" fmla="*/ 293 h 301"/>
                <a:gd name="T22" fmla="*/ 278 w 292"/>
                <a:gd name="T23" fmla="*/ 281 h 301"/>
                <a:gd name="T24" fmla="*/ 200 w 292"/>
                <a:gd name="T25" fmla="*/ 211 h 301"/>
                <a:gd name="T26" fmla="*/ 127 w 292"/>
                <a:gd name="T27" fmla="*/ 168 h 301"/>
                <a:gd name="T28" fmla="*/ 71 w 292"/>
                <a:gd name="T29" fmla="*/ 117 h 301"/>
                <a:gd name="T30" fmla="*/ 16 w 292"/>
                <a:gd name="T31" fmla="*/ 12 h 301"/>
                <a:gd name="T32" fmla="*/ 11 w 292"/>
                <a:gd name="T33" fmla="*/ 24 h 301"/>
                <a:gd name="T34" fmla="*/ 181 w 292"/>
                <a:gd name="T35" fmla="*/ 64 h 301"/>
                <a:gd name="T36" fmla="*/ 250 w 292"/>
                <a:gd name="T37" fmla="*/ 128 h 301"/>
                <a:gd name="T38" fmla="*/ 275 w 292"/>
                <a:gd name="T39" fmla="*/ 198 h 301"/>
                <a:gd name="T40" fmla="*/ 265 w 292"/>
                <a:gd name="T41" fmla="*/ 285 h 301"/>
                <a:gd name="T42" fmla="*/ 280 w 292"/>
                <a:gd name="T43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2" h="301">
                  <a:moveTo>
                    <a:pt x="280" y="289"/>
                  </a:moveTo>
                  <a:cubicBezTo>
                    <a:pt x="284" y="261"/>
                    <a:pt x="289" y="233"/>
                    <a:pt x="290" y="205"/>
                  </a:cubicBezTo>
                  <a:cubicBezTo>
                    <a:pt x="292" y="177"/>
                    <a:pt x="287" y="153"/>
                    <a:pt x="271" y="130"/>
                  </a:cubicBezTo>
                  <a:cubicBezTo>
                    <a:pt x="253" y="102"/>
                    <a:pt x="227" y="79"/>
                    <a:pt x="201" y="59"/>
                  </a:cubicBezTo>
                  <a:cubicBezTo>
                    <a:pt x="174" y="38"/>
                    <a:pt x="144" y="21"/>
                    <a:pt x="110" y="12"/>
                  </a:cubicBezTo>
                  <a:cubicBezTo>
                    <a:pt x="77" y="2"/>
                    <a:pt x="41" y="0"/>
                    <a:pt x="7" y="9"/>
                  </a:cubicBezTo>
                  <a:cubicBezTo>
                    <a:pt x="1" y="10"/>
                    <a:pt x="0" y="16"/>
                    <a:pt x="2" y="20"/>
                  </a:cubicBezTo>
                  <a:cubicBezTo>
                    <a:pt x="20" y="57"/>
                    <a:pt x="37" y="94"/>
                    <a:pt x="59" y="128"/>
                  </a:cubicBezTo>
                  <a:cubicBezTo>
                    <a:pt x="73" y="149"/>
                    <a:pt x="91" y="165"/>
                    <a:pt x="113" y="178"/>
                  </a:cubicBezTo>
                  <a:cubicBezTo>
                    <a:pt x="136" y="193"/>
                    <a:pt x="161" y="205"/>
                    <a:pt x="184" y="220"/>
                  </a:cubicBezTo>
                  <a:cubicBezTo>
                    <a:pt x="216" y="240"/>
                    <a:pt x="243" y="264"/>
                    <a:pt x="267" y="293"/>
                  </a:cubicBezTo>
                  <a:cubicBezTo>
                    <a:pt x="273" y="301"/>
                    <a:pt x="285" y="289"/>
                    <a:pt x="278" y="281"/>
                  </a:cubicBezTo>
                  <a:cubicBezTo>
                    <a:pt x="256" y="254"/>
                    <a:pt x="229" y="231"/>
                    <a:pt x="200" y="211"/>
                  </a:cubicBezTo>
                  <a:cubicBezTo>
                    <a:pt x="176" y="196"/>
                    <a:pt x="151" y="183"/>
                    <a:pt x="127" y="168"/>
                  </a:cubicBezTo>
                  <a:cubicBezTo>
                    <a:pt x="104" y="155"/>
                    <a:pt x="85" y="140"/>
                    <a:pt x="71" y="117"/>
                  </a:cubicBezTo>
                  <a:cubicBezTo>
                    <a:pt x="50" y="84"/>
                    <a:pt x="33" y="47"/>
                    <a:pt x="16" y="12"/>
                  </a:cubicBezTo>
                  <a:cubicBezTo>
                    <a:pt x="14" y="16"/>
                    <a:pt x="12" y="20"/>
                    <a:pt x="11" y="24"/>
                  </a:cubicBezTo>
                  <a:cubicBezTo>
                    <a:pt x="71" y="10"/>
                    <a:pt x="132" y="30"/>
                    <a:pt x="181" y="64"/>
                  </a:cubicBezTo>
                  <a:cubicBezTo>
                    <a:pt x="206" y="82"/>
                    <a:pt x="231" y="104"/>
                    <a:pt x="250" y="128"/>
                  </a:cubicBezTo>
                  <a:cubicBezTo>
                    <a:pt x="267" y="149"/>
                    <a:pt x="276" y="171"/>
                    <a:pt x="275" y="198"/>
                  </a:cubicBezTo>
                  <a:cubicBezTo>
                    <a:pt x="274" y="227"/>
                    <a:pt x="269" y="256"/>
                    <a:pt x="265" y="285"/>
                  </a:cubicBezTo>
                  <a:cubicBezTo>
                    <a:pt x="263" y="295"/>
                    <a:pt x="279" y="299"/>
                    <a:pt x="280" y="2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79">
              <a:extLst>
                <a:ext uri="{FF2B5EF4-FFF2-40B4-BE49-F238E27FC236}">
                  <a16:creationId xmlns:a16="http://schemas.microsoft.com/office/drawing/2014/main" xmlns="" id="{46F09951-718A-4B3D-A4A4-7B7BADB59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588" y="2246313"/>
              <a:ext cx="322263" cy="385763"/>
            </a:xfrm>
            <a:custGeom>
              <a:avLst/>
              <a:gdLst>
                <a:gd name="T0" fmla="*/ 19 w 193"/>
                <a:gd name="T1" fmla="*/ 201 h 230"/>
                <a:gd name="T2" fmla="*/ 96 w 193"/>
                <a:gd name="T3" fmla="*/ 75 h 230"/>
                <a:gd name="T4" fmla="*/ 115 w 193"/>
                <a:gd name="T5" fmla="*/ 44 h 230"/>
                <a:gd name="T6" fmla="*/ 132 w 193"/>
                <a:gd name="T7" fmla="*/ 22 h 230"/>
                <a:gd name="T8" fmla="*/ 158 w 193"/>
                <a:gd name="T9" fmla="*/ 29 h 230"/>
                <a:gd name="T10" fmla="*/ 177 w 193"/>
                <a:gd name="T11" fmla="*/ 45 h 230"/>
                <a:gd name="T12" fmla="*/ 180 w 193"/>
                <a:gd name="T13" fmla="*/ 34 h 230"/>
                <a:gd name="T14" fmla="*/ 82 w 193"/>
                <a:gd name="T15" fmla="*/ 138 h 230"/>
                <a:gd name="T16" fmla="*/ 47 w 193"/>
                <a:gd name="T17" fmla="*/ 190 h 230"/>
                <a:gd name="T18" fmla="*/ 38 w 193"/>
                <a:gd name="T19" fmla="*/ 203 h 230"/>
                <a:gd name="T20" fmla="*/ 37 w 193"/>
                <a:gd name="T21" fmla="*/ 204 h 230"/>
                <a:gd name="T22" fmla="*/ 34 w 193"/>
                <a:gd name="T23" fmla="*/ 205 h 230"/>
                <a:gd name="T24" fmla="*/ 20 w 193"/>
                <a:gd name="T25" fmla="*/ 195 h 230"/>
                <a:gd name="T26" fmla="*/ 4 w 193"/>
                <a:gd name="T27" fmla="*/ 199 h 230"/>
                <a:gd name="T28" fmla="*/ 48 w 193"/>
                <a:gd name="T29" fmla="*/ 216 h 230"/>
                <a:gd name="T30" fmla="*/ 65 w 193"/>
                <a:gd name="T31" fmla="*/ 192 h 230"/>
                <a:gd name="T32" fmla="*/ 137 w 193"/>
                <a:gd name="T33" fmla="*/ 93 h 230"/>
                <a:gd name="T34" fmla="*/ 188 w 193"/>
                <a:gd name="T35" fmla="*/ 48 h 230"/>
                <a:gd name="T36" fmla="*/ 191 w 193"/>
                <a:gd name="T37" fmla="*/ 37 h 230"/>
                <a:gd name="T38" fmla="*/ 171 w 193"/>
                <a:gd name="T39" fmla="*/ 18 h 230"/>
                <a:gd name="T40" fmla="*/ 142 w 193"/>
                <a:gd name="T41" fmla="*/ 5 h 230"/>
                <a:gd name="T42" fmla="*/ 99 w 193"/>
                <a:gd name="T43" fmla="*/ 40 h 230"/>
                <a:gd name="T44" fmla="*/ 5 w 193"/>
                <a:gd name="T45" fmla="*/ 193 h 230"/>
                <a:gd name="T46" fmla="*/ 19 w 193"/>
                <a:gd name="T47" fmla="*/ 201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3" h="230">
                  <a:moveTo>
                    <a:pt x="19" y="201"/>
                  </a:moveTo>
                  <a:cubicBezTo>
                    <a:pt x="45" y="159"/>
                    <a:pt x="70" y="117"/>
                    <a:pt x="96" y="75"/>
                  </a:cubicBezTo>
                  <a:cubicBezTo>
                    <a:pt x="102" y="65"/>
                    <a:pt x="108" y="54"/>
                    <a:pt x="115" y="44"/>
                  </a:cubicBezTo>
                  <a:cubicBezTo>
                    <a:pt x="119" y="37"/>
                    <a:pt x="124" y="26"/>
                    <a:pt x="132" y="22"/>
                  </a:cubicBezTo>
                  <a:cubicBezTo>
                    <a:pt x="140" y="17"/>
                    <a:pt x="150" y="25"/>
                    <a:pt x="158" y="29"/>
                  </a:cubicBezTo>
                  <a:cubicBezTo>
                    <a:pt x="165" y="33"/>
                    <a:pt x="171" y="38"/>
                    <a:pt x="177" y="45"/>
                  </a:cubicBezTo>
                  <a:cubicBezTo>
                    <a:pt x="178" y="42"/>
                    <a:pt x="179" y="38"/>
                    <a:pt x="180" y="34"/>
                  </a:cubicBezTo>
                  <a:cubicBezTo>
                    <a:pt x="138" y="57"/>
                    <a:pt x="108" y="101"/>
                    <a:pt x="82" y="138"/>
                  </a:cubicBezTo>
                  <a:cubicBezTo>
                    <a:pt x="70" y="155"/>
                    <a:pt x="59" y="173"/>
                    <a:pt x="47" y="190"/>
                  </a:cubicBezTo>
                  <a:cubicBezTo>
                    <a:pt x="44" y="194"/>
                    <a:pt x="41" y="199"/>
                    <a:pt x="38" y="203"/>
                  </a:cubicBezTo>
                  <a:cubicBezTo>
                    <a:pt x="38" y="203"/>
                    <a:pt x="37" y="204"/>
                    <a:pt x="37" y="204"/>
                  </a:cubicBezTo>
                  <a:cubicBezTo>
                    <a:pt x="39" y="202"/>
                    <a:pt x="35" y="205"/>
                    <a:pt x="34" y="205"/>
                  </a:cubicBezTo>
                  <a:cubicBezTo>
                    <a:pt x="26" y="207"/>
                    <a:pt x="21" y="203"/>
                    <a:pt x="20" y="195"/>
                  </a:cubicBezTo>
                  <a:cubicBezTo>
                    <a:pt x="18" y="185"/>
                    <a:pt x="3" y="189"/>
                    <a:pt x="4" y="199"/>
                  </a:cubicBezTo>
                  <a:cubicBezTo>
                    <a:pt x="8" y="219"/>
                    <a:pt x="32" y="230"/>
                    <a:pt x="48" y="216"/>
                  </a:cubicBezTo>
                  <a:cubicBezTo>
                    <a:pt x="55" y="210"/>
                    <a:pt x="60" y="199"/>
                    <a:pt x="65" y="192"/>
                  </a:cubicBezTo>
                  <a:cubicBezTo>
                    <a:pt x="88" y="158"/>
                    <a:pt x="110" y="123"/>
                    <a:pt x="137" y="93"/>
                  </a:cubicBezTo>
                  <a:cubicBezTo>
                    <a:pt x="152" y="76"/>
                    <a:pt x="168" y="59"/>
                    <a:pt x="188" y="48"/>
                  </a:cubicBezTo>
                  <a:cubicBezTo>
                    <a:pt x="191" y="46"/>
                    <a:pt x="193" y="41"/>
                    <a:pt x="191" y="37"/>
                  </a:cubicBezTo>
                  <a:cubicBezTo>
                    <a:pt x="185" y="30"/>
                    <a:pt x="179" y="23"/>
                    <a:pt x="171" y="18"/>
                  </a:cubicBezTo>
                  <a:cubicBezTo>
                    <a:pt x="162" y="13"/>
                    <a:pt x="152" y="7"/>
                    <a:pt x="142" y="5"/>
                  </a:cubicBezTo>
                  <a:cubicBezTo>
                    <a:pt x="120" y="0"/>
                    <a:pt x="108" y="24"/>
                    <a:pt x="99" y="40"/>
                  </a:cubicBezTo>
                  <a:cubicBezTo>
                    <a:pt x="67" y="91"/>
                    <a:pt x="36" y="142"/>
                    <a:pt x="5" y="193"/>
                  </a:cubicBezTo>
                  <a:cubicBezTo>
                    <a:pt x="0" y="202"/>
                    <a:pt x="14" y="210"/>
                    <a:pt x="19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80">
              <a:extLst>
                <a:ext uri="{FF2B5EF4-FFF2-40B4-BE49-F238E27FC236}">
                  <a16:creationId xmlns:a16="http://schemas.microsoft.com/office/drawing/2014/main" xmlns="" id="{E8A3A39D-908A-4764-B17E-8A4AC754C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0988" y="2128838"/>
              <a:ext cx="120650" cy="77788"/>
            </a:xfrm>
            <a:custGeom>
              <a:avLst/>
              <a:gdLst>
                <a:gd name="T0" fmla="*/ 16 w 72"/>
                <a:gd name="T1" fmla="*/ 40 h 46"/>
                <a:gd name="T2" fmla="*/ 62 w 72"/>
                <a:gd name="T3" fmla="*/ 18 h 46"/>
                <a:gd name="T4" fmla="*/ 58 w 72"/>
                <a:gd name="T5" fmla="*/ 3 h 46"/>
                <a:gd name="T6" fmla="*/ 8 w 72"/>
                <a:gd name="T7" fmla="*/ 26 h 46"/>
                <a:gd name="T8" fmla="*/ 16 w 72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6">
                  <a:moveTo>
                    <a:pt x="16" y="40"/>
                  </a:moveTo>
                  <a:cubicBezTo>
                    <a:pt x="30" y="30"/>
                    <a:pt x="46" y="23"/>
                    <a:pt x="62" y="18"/>
                  </a:cubicBezTo>
                  <a:cubicBezTo>
                    <a:pt x="72" y="15"/>
                    <a:pt x="68" y="0"/>
                    <a:pt x="58" y="3"/>
                  </a:cubicBezTo>
                  <a:cubicBezTo>
                    <a:pt x="40" y="8"/>
                    <a:pt x="23" y="16"/>
                    <a:pt x="8" y="26"/>
                  </a:cubicBezTo>
                  <a:cubicBezTo>
                    <a:pt x="0" y="32"/>
                    <a:pt x="8" y="46"/>
                    <a:pt x="16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81">
              <a:extLst>
                <a:ext uri="{FF2B5EF4-FFF2-40B4-BE49-F238E27FC236}">
                  <a16:creationId xmlns:a16="http://schemas.microsoft.com/office/drawing/2014/main" xmlns="" id="{F388B138-884E-4346-BC35-AB146BEE6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13" y="2187575"/>
              <a:ext cx="138113" cy="65088"/>
            </a:xfrm>
            <a:custGeom>
              <a:avLst/>
              <a:gdLst>
                <a:gd name="T0" fmla="*/ 14 w 83"/>
                <a:gd name="T1" fmla="*/ 36 h 39"/>
                <a:gd name="T2" fmla="*/ 73 w 83"/>
                <a:gd name="T3" fmla="*/ 18 h 39"/>
                <a:gd name="T4" fmla="*/ 69 w 83"/>
                <a:gd name="T5" fmla="*/ 3 h 39"/>
                <a:gd name="T6" fmla="*/ 10 w 83"/>
                <a:gd name="T7" fmla="*/ 21 h 39"/>
                <a:gd name="T8" fmla="*/ 14 w 83"/>
                <a:gd name="T9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39">
                  <a:moveTo>
                    <a:pt x="14" y="36"/>
                  </a:moveTo>
                  <a:cubicBezTo>
                    <a:pt x="34" y="30"/>
                    <a:pt x="54" y="24"/>
                    <a:pt x="73" y="18"/>
                  </a:cubicBezTo>
                  <a:cubicBezTo>
                    <a:pt x="83" y="15"/>
                    <a:pt x="79" y="0"/>
                    <a:pt x="69" y="3"/>
                  </a:cubicBezTo>
                  <a:cubicBezTo>
                    <a:pt x="49" y="9"/>
                    <a:pt x="29" y="15"/>
                    <a:pt x="10" y="21"/>
                  </a:cubicBezTo>
                  <a:cubicBezTo>
                    <a:pt x="0" y="24"/>
                    <a:pt x="4" y="39"/>
                    <a:pt x="14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182">
              <a:extLst>
                <a:ext uri="{FF2B5EF4-FFF2-40B4-BE49-F238E27FC236}">
                  <a16:creationId xmlns:a16="http://schemas.microsoft.com/office/drawing/2014/main" xmlns="" id="{19048E14-6F57-4F07-9300-63D4E4AA7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8938" y="2233613"/>
              <a:ext cx="133350" cy="74613"/>
            </a:xfrm>
            <a:custGeom>
              <a:avLst/>
              <a:gdLst>
                <a:gd name="T0" fmla="*/ 16 w 80"/>
                <a:gd name="T1" fmla="*/ 39 h 45"/>
                <a:gd name="T2" fmla="*/ 70 w 80"/>
                <a:gd name="T3" fmla="*/ 17 h 45"/>
                <a:gd name="T4" fmla="*/ 70 w 80"/>
                <a:gd name="T5" fmla="*/ 1 h 45"/>
                <a:gd name="T6" fmla="*/ 8 w 80"/>
                <a:gd name="T7" fmla="*/ 25 h 45"/>
                <a:gd name="T8" fmla="*/ 16 w 80"/>
                <a:gd name="T9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45">
                  <a:moveTo>
                    <a:pt x="16" y="39"/>
                  </a:moveTo>
                  <a:cubicBezTo>
                    <a:pt x="32" y="27"/>
                    <a:pt x="50" y="19"/>
                    <a:pt x="70" y="17"/>
                  </a:cubicBezTo>
                  <a:cubicBezTo>
                    <a:pt x="80" y="16"/>
                    <a:pt x="80" y="0"/>
                    <a:pt x="70" y="1"/>
                  </a:cubicBezTo>
                  <a:cubicBezTo>
                    <a:pt x="47" y="4"/>
                    <a:pt x="26" y="11"/>
                    <a:pt x="8" y="25"/>
                  </a:cubicBezTo>
                  <a:cubicBezTo>
                    <a:pt x="0" y="31"/>
                    <a:pt x="8" y="45"/>
                    <a:pt x="16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183">
              <a:extLst>
                <a:ext uri="{FF2B5EF4-FFF2-40B4-BE49-F238E27FC236}">
                  <a16:creationId xmlns:a16="http://schemas.microsoft.com/office/drawing/2014/main" xmlns="" id="{394AE44E-DB3B-4915-8CD6-4AD8508FB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2287588"/>
              <a:ext cx="128588" cy="77788"/>
            </a:xfrm>
            <a:custGeom>
              <a:avLst/>
              <a:gdLst>
                <a:gd name="T0" fmla="*/ 17 w 77"/>
                <a:gd name="T1" fmla="*/ 40 h 46"/>
                <a:gd name="T2" fmla="*/ 67 w 77"/>
                <a:gd name="T3" fmla="*/ 18 h 46"/>
                <a:gd name="T4" fmla="*/ 63 w 77"/>
                <a:gd name="T5" fmla="*/ 3 h 46"/>
                <a:gd name="T6" fmla="*/ 9 w 77"/>
                <a:gd name="T7" fmla="*/ 27 h 46"/>
                <a:gd name="T8" fmla="*/ 17 w 77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6">
                  <a:moveTo>
                    <a:pt x="17" y="40"/>
                  </a:moveTo>
                  <a:cubicBezTo>
                    <a:pt x="32" y="30"/>
                    <a:pt x="49" y="23"/>
                    <a:pt x="67" y="18"/>
                  </a:cubicBezTo>
                  <a:cubicBezTo>
                    <a:pt x="77" y="16"/>
                    <a:pt x="73" y="0"/>
                    <a:pt x="63" y="3"/>
                  </a:cubicBezTo>
                  <a:cubicBezTo>
                    <a:pt x="43" y="8"/>
                    <a:pt x="25" y="16"/>
                    <a:pt x="9" y="27"/>
                  </a:cubicBezTo>
                  <a:cubicBezTo>
                    <a:pt x="0" y="32"/>
                    <a:pt x="8" y="46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184">
              <a:extLst>
                <a:ext uri="{FF2B5EF4-FFF2-40B4-BE49-F238E27FC236}">
                  <a16:creationId xmlns:a16="http://schemas.microsoft.com/office/drawing/2014/main" xmlns="" id="{7A4CAFEF-610C-4D78-A5AA-EFE5D131D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650" y="2543175"/>
              <a:ext cx="279400" cy="433388"/>
            </a:xfrm>
            <a:custGeom>
              <a:avLst/>
              <a:gdLst>
                <a:gd name="T0" fmla="*/ 20 w 167"/>
                <a:gd name="T1" fmla="*/ 213 h 258"/>
                <a:gd name="T2" fmla="*/ 43 w 167"/>
                <a:gd name="T3" fmla="*/ 103 h 258"/>
                <a:gd name="T4" fmla="*/ 123 w 167"/>
                <a:gd name="T5" fmla="*/ 21 h 258"/>
                <a:gd name="T6" fmla="*/ 145 w 167"/>
                <a:gd name="T7" fmla="*/ 56 h 258"/>
                <a:gd name="T8" fmla="*/ 103 w 167"/>
                <a:gd name="T9" fmla="*/ 98 h 258"/>
                <a:gd name="T10" fmla="*/ 70 w 167"/>
                <a:gd name="T11" fmla="*/ 191 h 258"/>
                <a:gd name="T12" fmla="*/ 76 w 167"/>
                <a:gd name="T13" fmla="*/ 220 h 258"/>
                <a:gd name="T14" fmla="*/ 72 w 167"/>
                <a:gd name="T15" fmla="*/ 238 h 258"/>
                <a:gd name="T16" fmla="*/ 58 w 167"/>
                <a:gd name="T17" fmla="*/ 240 h 258"/>
                <a:gd name="T18" fmla="*/ 20 w 167"/>
                <a:gd name="T19" fmla="*/ 213 h 258"/>
                <a:gd name="T20" fmla="*/ 5 w 167"/>
                <a:gd name="T21" fmla="*/ 217 h 258"/>
                <a:gd name="T22" fmla="*/ 44 w 167"/>
                <a:gd name="T23" fmla="*/ 253 h 258"/>
                <a:gd name="T24" fmla="*/ 89 w 167"/>
                <a:gd name="T25" fmla="*/ 241 h 258"/>
                <a:gd name="T26" fmla="*/ 91 w 167"/>
                <a:gd name="T27" fmla="*/ 212 h 258"/>
                <a:gd name="T28" fmla="*/ 86 w 167"/>
                <a:gd name="T29" fmla="*/ 174 h 258"/>
                <a:gd name="T30" fmla="*/ 112 w 167"/>
                <a:gd name="T31" fmla="*/ 111 h 258"/>
                <a:gd name="T32" fmla="*/ 160 w 167"/>
                <a:gd name="T33" fmla="*/ 61 h 258"/>
                <a:gd name="T34" fmla="*/ 150 w 167"/>
                <a:gd name="T35" fmla="*/ 12 h 258"/>
                <a:gd name="T36" fmla="*/ 91 w 167"/>
                <a:gd name="T37" fmla="*/ 14 h 258"/>
                <a:gd name="T38" fmla="*/ 44 w 167"/>
                <a:gd name="T39" fmla="*/ 64 h 258"/>
                <a:gd name="T40" fmla="*/ 11 w 167"/>
                <a:gd name="T41" fmla="*/ 143 h 258"/>
                <a:gd name="T42" fmla="*/ 5 w 167"/>
                <a:gd name="T43" fmla="*/ 217 h 258"/>
                <a:gd name="T44" fmla="*/ 20 w 167"/>
                <a:gd name="T45" fmla="*/ 21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258">
                  <a:moveTo>
                    <a:pt x="20" y="213"/>
                  </a:moveTo>
                  <a:cubicBezTo>
                    <a:pt x="12" y="175"/>
                    <a:pt x="28" y="137"/>
                    <a:pt x="43" y="103"/>
                  </a:cubicBezTo>
                  <a:cubicBezTo>
                    <a:pt x="58" y="69"/>
                    <a:pt x="80" y="22"/>
                    <a:pt x="123" y="21"/>
                  </a:cubicBezTo>
                  <a:cubicBezTo>
                    <a:pt x="144" y="20"/>
                    <a:pt x="153" y="38"/>
                    <a:pt x="145" y="56"/>
                  </a:cubicBezTo>
                  <a:cubicBezTo>
                    <a:pt x="137" y="74"/>
                    <a:pt x="116" y="84"/>
                    <a:pt x="103" y="98"/>
                  </a:cubicBezTo>
                  <a:cubicBezTo>
                    <a:pt x="79" y="122"/>
                    <a:pt x="66" y="157"/>
                    <a:pt x="70" y="191"/>
                  </a:cubicBezTo>
                  <a:cubicBezTo>
                    <a:pt x="71" y="201"/>
                    <a:pt x="75" y="210"/>
                    <a:pt x="76" y="220"/>
                  </a:cubicBezTo>
                  <a:cubicBezTo>
                    <a:pt x="77" y="226"/>
                    <a:pt x="77" y="234"/>
                    <a:pt x="72" y="238"/>
                  </a:cubicBezTo>
                  <a:cubicBezTo>
                    <a:pt x="68" y="240"/>
                    <a:pt x="62" y="240"/>
                    <a:pt x="58" y="240"/>
                  </a:cubicBezTo>
                  <a:cubicBezTo>
                    <a:pt x="42" y="239"/>
                    <a:pt x="25" y="229"/>
                    <a:pt x="20" y="213"/>
                  </a:cubicBezTo>
                  <a:cubicBezTo>
                    <a:pt x="17" y="203"/>
                    <a:pt x="2" y="207"/>
                    <a:pt x="5" y="217"/>
                  </a:cubicBezTo>
                  <a:cubicBezTo>
                    <a:pt x="10" y="236"/>
                    <a:pt x="25" y="248"/>
                    <a:pt x="44" y="253"/>
                  </a:cubicBezTo>
                  <a:cubicBezTo>
                    <a:pt x="60" y="258"/>
                    <a:pt x="80" y="258"/>
                    <a:pt x="89" y="241"/>
                  </a:cubicBezTo>
                  <a:cubicBezTo>
                    <a:pt x="94" y="232"/>
                    <a:pt x="93" y="222"/>
                    <a:pt x="91" y="212"/>
                  </a:cubicBezTo>
                  <a:cubicBezTo>
                    <a:pt x="88" y="199"/>
                    <a:pt x="85" y="187"/>
                    <a:pt x="86" y="174"/>
                  </a:cubicBezTo>
                  <a:cubicBezTo>
                    <a:pt x="86" y="151"/>
                    <a:pt x="96" y="128"/>
                    <a:pt x="112" y="111"/>
                  </a:cubicBezTo>
                  <a:cubicBezTo>
                    <a:pt x="128" y="95"/>
                    <a:pt x="150" y="83"/>
                    <a:pt x="160" y="61"/>
                  </a:cubicBezTo>
                  <a:cubicBezTo>
                    <a:pt x="167" y="45"/>
                    <a:pt x="166" y="24"/>
                    <a:pt x="150" y="12"/>
                  </a:cubicBezTo>
                  <a:cubicBezTo>
                    <a:pt x="133" y="0"/>
                    <a:pt x="109" y="4"/>
                    <a:pt x="91" y="14"/>
                  </a:cubicBezTo>
                  <a:cubicBezTo>
                    <a:pt x="70" y="24"/>
                    <a:pt x="55" y="44"/>
                    <a:pt x="44" y="64"/>
                  </a:cubicBezTo>
                  <a:cubicBezTo>
                    <a:pt x="31" y="89"/>
                    <a:pt x="19" y="116"/>
                    <a:pt x="11" y="143"/>
                  </a:cubicBezTo>
                  <a:cubicBezTo>
                    <a:pt x="3" y="167"/>
                    <a:pt x="0" y="192"/>
                    <a:pt x="5" y="217"/>
                  </a:cubicBezTo>
                  <a:cubicBezTo>
                    <a:pt x="7" y="227"/>
                    <a:pt x="22" y="223"/>
                    <a:pt x="20" y="2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185">
              <a:extLst>
                <a:ext uri="{FF2B5EF4-FFF2-40B4-BE49-F238E27FC236}">
                  <a16:creationId xmlns:a16="http://schemas.microsoft.com/office/drawing/2014/main" xmlns="" id="{3E1555B7-C95E-4E27-A8E5-914A897DB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008313"/>
              <a:ext cx="176213" cy="168275"/>
            </a:xfrm>
            <a:custGeom>
              <a:avLst/>
              <a:gdLst>
                <a:gd name="T0" fmla="*/ 17 w 105"/>
                <a:gd name="T1" fmla="*/ 49 h 101"/>
                <a:gd name="T2" fmla="*/ 58 w 105"/>
                <a:gd name="T3" fmla="*/ 16 h 101"/>
                <a:gd name="T4" fmla="*/ 85 w 105"/>
                <a:gd name="T5" fmla="*/ 30 h 101"/>
                <a:gd name="T6" fmla="*/ 85 w 105"/>
                <a:gd name="T7" fmla="*/ 58 h 101"/>
                <a:gd name="T8" fmla="*/ 69 w 105"/>
                <a:gd name="T9" fmla="*/ 81 h 101"/>
                <a:gd name="T10" fmla="*/ 44 w 105"/>
                <a:gd name="T11" fmla="*/ 82 h 101"/>
                <a:gd name="T12" fmla="*/ 22 w 105"/>
                <a:gd name="T13" fmla="*/ 69 h 101"/>
                <a:gd name="T14" fmla="*/ 17 w 105"/>
                <a:gd name="T15" fmla="*/ 47 h 101"/>
                <a:gd name="T16" fmla="*/ 1 w 105"/>
                <a:gd name="T17" fmla="*/ 51 h 101"/>
                <a:gd name="T18" fmla="*/ 12 w 105"/>
                <a:gd name="T19" fmla="*/ 84 h 101"/>
                <a:gd name="T20" fmla="*/ 50 w 105"/>
                <a:gd name="T21" fmla="*/ 100 h 101"/>
                <a:gd name="T22" fmla="*/ 84 w 105"/>
                <a:gd name="T23" fmla="*/ 90 h 101"/>
                <a:gd name="T24" fmla="*/ 103 w 105"/>
                <a:gd name="T25" fmla="*/ 53 h 101"/>
                <a:gd name="T26" fmla="*/ 95 w 105"/>
                <a:gd name="T27" fmla="*/ 15 h 101"/>
                <a:gd name="T28" fmla="*/ 58 w 105"/>
                <a:gd name="T29" fmla="*/ 0 h 101"/>
                <a:gd name="T30" fmla="*/ 1 w 105"/>
                <a:gd name="T31" fmla="*/ 49 h 101"/>
                <a:gd name="T32" fmla="*/ 17 w 105"/>
                <a:gd name="T33" fmla="*/ 4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1">
                  <a:moveTo>
                    <a:pt x="17" y="49"/>
                  </a:moveTo>
                  <a:cubicBezTo>
                    <a:pt x="17" y="27"/>
                    <a:pt x="39" y="16"/>
                    <a:pt x="58" y="16"/>
                  </a:cubicBezTo>
                  <a:cubicBezTo>
                    <a:pt x="69" y="16"/>
                    <a:pt x="81" y="18"/>
                    <a:pt x="85" y="30"/>
                  </a:cubicBezTo>
                  <a:cubicBezTo>
                    <a:pt x="89" y="39"/>
                    <a:pt x="88" y="49"/>
                    <a:pt x="85" y="58"/>
                  </a:cubicBezTo>
                  <a:cubicBezTo>
                    <a:pt x="83" y="66"/>
                    <a:pt x="77" y="77"/>
                    <a:pt x="69" y="81"/>
                  </a:cubicBezTo>
                  <a:cubicBezTo>
                    <a:pt x="62" y="86"/>
                    <a:pt x="52" y="84"/>
                    <a:pt x="44" y="82"/>
                  </a:cubicBezTo>
                  <a:cubicBezTo>
                    <a:pt x="35" y="80"/>
                    <a:pt x="25" y="78"/>
                    <a:pt x="22" y="69"/>
                  </a:cubicBezTo>
                  <a:cubicBezTo>
                    <a:pt x="19" y="62"/>
                    <a:pt x="18" y="54"/>
                    <a:pt x="17" y="47"/>
                  </a:cubicBezTo>
                  <a:cubicBezTo>
                    <a:pt x="15" y="37"/>
                    <a:pt x="0" y="41"/>
                    <a:pt x="1" y="51"/>
                  </a:cubicBezTo>
                  <a:cubicBezTo>
                    <a:pt x="3" y="62"/>
                    <a:pt x="5" y="75"/>
                    <a:pt x="12" y="84"/>
                  </a:cubicBezTo>
                  <a:cubicBezTo>
                    <a:pt x="20" y="95"/>
                    <a:pt x="38" y="98"/>
                    <a:pt x="50" y="100"/>
                  </a:cubicBezTo>
                  <a:cubicBezTo>
                    <a:pt x="63" y="101"/>
                    <a:pt x="75" y="99"/>
                    <a:pt x="84" y="90"/>
                  </a:cubicBezTo>
                  <a:cubicBezTo>
                    <a:pt x="94" y="80"/>
                    <a:pt x="101" y="66"/>
                    <a:pt x="103" y="53"/>
                  </a:cubicBezTo>
                  <a:cubicBezTo>
                    <a:pt x="105" y="40"/>
                    <a:pt x="103" y="26"/>
                    <a:pt x="95" y="15"/>
                  </a:cubicBezTo>
                  <a:cubicBezTo>
                    <a:pt x="87" y="3"/>
                    <a:pt x="72" y="0"/>
                    <a:pt x="58" y="0"/>
                  </a:cubicBezTo>
                  <a:cubicBezTo>
                    <a:pt x="29" y="0"/>
                    <a:pt x="1" y="18"/>
                    <a:pt x="1" y="49"/>
                  </a:cubicBezTo>
                  <a:cubicBezTo>
                    <a:pt x="1" y="59"/>
                    <a:pt x="17" y="59"/>
                    <a:pt x="17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7" name="组合 256">
            <a:extLst>
              <a:ext uri="{FF2B5EF4-FFF2-40B4-BE49-F238E27FC236}">
                <a16:creationId xmlns:a16="http://schemas.microsoft.com/office/drawing/2014/main" xmlns="" id="{F18C31C0-E378-4BE8-B322-64DB8C951542}"/>
              </a:ext>
            </a:extLst>
          </p:cNvPr>
          <p:cNvGrpSpPr/>
          <p:nvPr/>
        </p:nvGrpSpPr>
        <p:grpSpPr>
          <a:xfrm>
            <a:off x="10926328" y="4889885"/>
            <a:ext cx="660400" cy="1209675"/>
            <a:chOff x="6889750" y="1900238"/>
            <a:chExt cx="660400" cy="1209675"/>
          </a:xfrm>
        </p:grpSpPr>
        <p:sp>
          <p:nvSpPr>
            <p:cNvPr id="258" name="Freeform 116">
              <a:extLst>
                <a:ext uri="{FF2B5EF4-FFF2-40B4-BE49-F238E27FC236}">
                  <a16:creationId xmlns:a16="http://schemas.microsoft.com/office/drawing/2014/main" xmlns="" id="{4026FF42-D4C4-463B-94A2-8428C8E55C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117">
              <a:extLst>
                <a:ext uri="{FF2B5EF4-FFF2-40B4-BE49-F238E27FC236}">
                  <a16:creationId xmlns:a16="http://schemas.microsoft.com/office/drawing/2014/main" xmlns="" id="{BF38BD15-DA5C-4698-8886-97499EB58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118">
              <a:extLst>
                <a:ext uri="{FF2B5EF4-FFF2-40B4-BE49-F238E27FC236}">
                  <a16:creationId xmlns:a16="http://schemas.microsoft.com/office/drawing/2014/main" xmlns="" id="{E200F8E8-DB6A-455A-8146-8A7881E22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119">
              <a:extLst>
                <a:ext uri="{FF2B5EF4-FFF2-40B4-BE49-F238E27FC236}">
                  <a16:creationId xmlns:a16="http://schemas.microsoft.com/office/drawing/2014/main" xmlns="" id="{E93ADE5A-E83D-4AE2-AAFE-91BFE44FB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120">
              <a:extLst>
                <a:ext uri="{FF2B5EF4-FFF2-40B4-BE49-F238E27FC236}">
                  <a16:creationId xmlns:a16="http://schemas.microsoft.com/office/drawing/2014/main" xmlns="" id="{BFDDDE1D-745B-47CA-B559-E6B12C33C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121">
              <a:extLst>
                <a:ext uri="{FF2B5EF4-FFF2-40B4-BE49-F238E27FC236}">
                  <a16:creationId xmlns:a16="http://schemas.microsoft.com/office/drawing/2014/main" xmlns="" id="{9E6137E4-9549-45C9-BB36-B5E0A62A1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122">
              <a:extLst>
                <a:ext uri="{FF2B5EF4-FFF2-40B4-BE49-F238E27FC236}">
                  <a16:creationId xmlns:a16="http://schemas.microsoft.com/office/drawing/2014/main" xmlns="" id="{CC4E75D8-A3C3-4DCF-9AC0-6C1217D5D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123">
              <a:extLst>
                <a:ext uri="{FF2B5EF4-FFF2-40B4-BE49-F238E27FC236}">
                  <a16:creationId xmlns:a16="http://schemas.microsoft.com/office/drawing/2014/main" xmlns="" id="{06AD88C7-F92E-411D-B99B-ECF5FF2D7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124">
              <a:extLst>
                <a:ext uri="{FF2B5EF4-FFF2-40B4-BE49-F238E27FC236}">
                  <a16:creationId xmlns:a16="http://schemas.microsoft.com/office/drawing/2014/main" xmlns="" id="{6FCFCB4D-0701-4020-BD82-C11894087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125">
              <a:extLst>
                <a:ext uri="{FF2B5EF4-FFF2-40B4-BE49-F238E27FC236}">
                  <a16:creationId xmlns:a16="http://schemas.microsoft.com/office/drawing/2014/main" xmlns="" id="{C8B6AACE-36B0-4752-9E8D-4D1E3F88D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126">
              <a:extLst>
                <a:ext uri="{FF2B5EF4-FFF2-40B4-BE49-F238E27FC236}">
                  <a16:creationId xmlns:a16="http://schemas.microsoft.com/office/drawing/2014/main" xmlns="" id="{9AE1B150-FEEE-4A97-BD76-652F54773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127">
              <a:extLst>
                <a:ext uri="{FF2B5EF4-FFF2-40B4-BE49-F238E27FC236}">
                  <a16:creationId xmlns:a16="http://schemas.microsoft.com/office/drawing/2014/main" xmlns="" id="{B2DED22C-066A-446C-BFC0-F6302EB4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128">
              <a:extLst>
                <a:ext uri="{FF2B5EF4-FFF2-40B4-BE49-F238E27FC236}">
                  <a16:creationId xmlns:a16="http://schemas.microsoft.com/office/drawing/2014/main" xmlns="" id="{8F0223BB-4686-4409-86CC-179EF22F7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1" name="组合 270">
            <a:extLst>
              <a:ext uri="{FF2B5EF4-FFF2-40B4-BE49-F238E27FC236}">
                <a16:creationId xmlns:a16="http://schemas.microsoft.com/office/drawing/2014/main" xmlns="" id="{F69826E8-DF7D-4612-AF7E-D29C6BB54749}"/>
              </a:ext>
            </a:extLst>
          </p:cNvPr>
          <p:cNvGrpSpPr/>
          <p:nvPr/>
        </p:nvGrpSpPr>
        <p:grpSpPr>
          <a:xfrm>
            <a:off x="1317811" y="3293745"/>
            <a:ext cx="739399" cy="870525"/>
            <a:chOff x="5360988" y="2655888"/>
            <a:chExt cx="1289049" cy="1517650"/>
          </a:xfrm>
        </p:grpSpPr>
        <p:sp>
          <p:nvSpPr>
            <p:cNvPr id="272" name="Freeform 177">
              <a:extLst>
                <a:ext uri="{FF2B5EF4-FFF2-40B4-BE49-F238E27FC236}">
                  <a16:creationId xmlns:a16="http://schemas.microsoft.com/office/drawing/2014/main" xmlns="" id="{FE7FA8DE-3484-48E6-ACED-4A2731979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3155950"/>
              <a:ext cx="157162" cy="58738"/>
            </a:xfrm>
            <a:custGeom>
              <a:avLst/>
              <a:gdLst>
                <a:gd name="T0" fmla="*/ 15 w 127"/>
                <a:gd name="T1" fmla="*/ 26 h 48"/>
                <a:gd name="T2" fmla="*/ 106 w 127"/>
                <a:gd name="T3" fmla="*/ 45 h 48"/>
                <a:gd name="T4" fmla="*/ 112 w 127"/>
                <a:gd name="T5" fmla="*/ 22 h 48"/>
                <a:gd name="T6" fmla="*/ 22 w 127"/>
                <a:gd name="T7" fmla="*/ 3 h 48"/>
                <a:gd name="T8" fmla="*/ 15 w 127"/>
                <a:gd name="T9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48">
                  <a:moveTo>
                    <a:pt x="15" y="26"/>
                  </a:moveTo>
                  <a:cubicBezTo>
                    <a:pt x="45" y="33"/>
                    <a:pt x="76" y="39"/>
                    <a:pt x="106" y="45"/>
                  </a:cubicBezTo>
                  <a:cubicBezTo>
                    <a:pt x="121" y="48"/>
                    <a:pt x="127" y="25"/>
                    <a:pt x="112" y="22"/>
                  </a:cubicBezTo>
                  <a:cubicBezTo>
                    <a:pt x="82" y="16"/>
                    <a:pt x="52" y="9"/>
                    <a:pt x="22" y="3"/>
                  </a:cubicBezTo>
                  <a:cubicBezTo>
                    <a:pt x="7" y="0"/>
                    <a:pt x="0" y="23"/>
                    <a:pt x="15" y="2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15">
              <a:extLst>
                <a:ext uri="{FF2B5EF4-FFF2-40B4-BE49-F238E27FC236}">
                  <a16:creationId xmlns:a16="http://schemas.microsoft.com/office/drawing/2014/main" xmlns="" id="{B9833906-6084-4DF5-9F71-C1568FEFBE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2113" y="2690813"/>
              <a:ext cx="1150937" cy="1482725"/>
            </a:xfrm>
            <a:custGeom>
              <a:avLst/>
              <a:gdLst>
                <a:gd name="T0" fmla="*/ 889 w 931"/>
                <a:gd name="T1" fmla="*/ 626 h 1197"/>
                <a:gd name="T2" fmla="*/ 901 w 931"/>
                <a:gd name="T3" fmla="*/ 581 h 1197"/>
                <a:gd name="T4" fmla="*/ 831 w 931"/>
                <a:gd name="T5" fmla="*/ 316 h 1197"/>
                <a:gd name="T6" fmla="*/ 800 w 931"/>
                <a:gd name="T7" fmla="*/ 198 h 1197"/>
                <a:gd name="T8" fmla="*/ 790 w 931"/>
                <a:gd name="T9" fmla="*/ 162 h 1197"/>
                <a:gd name="T10" fmla="*/ 765 w 931"/>
                <a:gd name="T11" fmla="*/ 132 h 1197"/>
                <a:gd name="T12" fmla="*/ 760 w 931"/>
                <a:gd name="T13" fmla="*/ 125 h 1197"/>
                <a:gd name="T14" fmla="*/ 749 w 931"/>
                <a:gd name="T15" fmla="*/ 114 h 1197"/>
                <a:gd name="T16" fmla="*/ 747 w 931"/>
                <a:gd name="T17" fmla="*/ 100 h 1197"/>
                <a:gd name="T18" fmla="*/ 716 w 931"/>
                <a:gd name="T19" fmla="*/ 55 h 1197"/>
                <a:gd name="T20" fmla="*/ 715 w 931"/>
                <a:gd name="T21" fmla="*/ 52 h 1197"/>
                <a:gd name="T22" fmla="*/ 635 w 931"/>
                <a:gd name="T23" fmla="*/ 31 h 1197"/>
                <a:gd name="T24" fmla="*/ 572 w 931"/>
                <a:gd name="T25" fmla="*/ 121 h 1197"/>
                <a:gd name="T26" fmla="*/ 530 w 931"/>
                <a:gd name="T27" fmla="*/ 143 h 1197"/>
                <a:gd name="T28" fmla="*/ 358 w 931"/>
                <a:gd name="T29" fmla="*/ 442 h 1197"/>
                <a:gd name="T30" fmla="*/ 199 w 931"/>
                <a:gd name="T31" fmla="*/ 683 h 1197"/>
                <a:gd name="T32" fmla="*/ 161 w 931"/>
                <a:gd name="T33" fmla="*/ 767 h 1197"/>
                <a:gd name="T34" fmla="*/ 127 w 931"/>
                <a:gd name="T35" fmla="*/ 824 h 1197"/>
                <a:gd name="T36" fmla="*/ 11 w 931"/>
                <a:gd name="T37" fmla="*/ 1044 h 1197"/>
                <a:gd name="T38" fmla="*/ 28 w 931"/>
                <a:gd name="T39" fmla="*/ 1109 h 1197"/>
                <a:gd name="T40" fmla="*/ 36 w 931"/>
                <a:gd name="T41" fmla="*/ 1113 h 1197"/>
                <a:gd name="T42" fmla="*/ 34 w 931"/>
                <a:gd name="T43" fmla="*/ 1118 h 1197"/>
                <a:gd name="T44" fmla="*/ 51 w 931"/>
                <a:gd name="T45" fmla="*/ 1183 h 1197"/>
                <a:gd name="T46" fmla="*/ 116 w 931"/>
                <a:gd name="T47" fmla="*/ 1166 h 1197"/>
                <a:gd name="T48" fmla="*/ 137 w 931"/>
                <a:gd name="T49" fmla="*/ 1134 h 1197"/>
                <a:gd name="T50" fmla="*/ 169 w 931"/>
                <a:gd name="T51" fmla="*/ 1147 h 1197"/>
                <a:gd name="T52" fmla="*/ 283 w 931"/>
                <a:gd name="T53" fmla="*/ 1132 h 1197"/>
                <a:gd name="T54" fmla="*/ 355 w 931"/>
                <a:gd name="T55" fmla="*/ 1133 h 1197"/>
                <a:gd name="T56" fmla="*/ 538 w 931"/>
                <a:gd name="T57" fmla="*/ 1121 h 1197"/>
                <a:gd name="T58" fmla="*/ 833 w 931"/>
                <a:gd name="T59" fmla="*/ 1030 h 1197"/>
                <a:gd name="T60" fmla="*/ 835 w 931"/>
                <a:gd name="T61" fmla="*/ 1037 h 1197"/>
                <a:gd name="T62" fmla="*/ 888 w 931"/>
                <a:gd name="T63" fmla="*/ 1071 h 1197"/>
                <a:gd name="T64" fmla="*/ 929 w 931"/>
                <a:gd name="T65" fmla="*/ 1024 h 1197"/>
                <a:gd name="T66" fmla="*/ 889 w 931"/>
                <a:gd name="T67" fmla="*/ 626 h 1197"/>
                <a:gd name="T68" fmla="*/ 712 w 931"/>
                <a:gd name="T69" fmla="*/ 843 h 1197"/>
                <a:gd name="T70" fmla="*/ 594 w 931"/>
                <a:gd name="T71" fmla="*/ 875 h 1197"/>
                <a:gd name="T72" fmla="*/ 281 w 931"/>
                <a:gd name="T73" fmla="*/ 909 h 1197"/>
                <a:gd name="T74" fmla="*/ 370 w 931"/>
                <a:gd name="T75" fmla="*/ 769 h 1197"/>
                <a:gd name="T76" fmla="*/ 613 w 931"/>
                <a:gd name="T77" fmla="*/ 382 h 1197"/>
                <a:gd name="T78" fmla="*/ 615 w 931"/>
                <a:gd name="T79" fmla="*/ 379 h 1197"/>
                <a:gd name="T80" fmla="*/ 631 w 931"/>
                <a:gd name="T81" fmla="*/ 400 h 1197"/>
                <a:gd name="T82" fmla="*/ 678 w 931"/>
                <a:gd name="T83" fmla="*/ 480 h 1197"/>
                <a:gd name="T84" fmla="*/ 722 w 931"/>
                <a:gd name="T85" fmla="*/ 681 h 1197"/>
                <a:gd name="T86" fmla="*/ 712 w 931"/>
                <a:gd name="T87" fmla="*/ 843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31" h="1197">
                  <a:moveTo>
                    <a:pt x="889" y="626"/>
                  </a:moveTo>
                  <a:cubicBezTo>
                    <a:pt x="900" y="616"/>
                    <a:pt x="906" y="600"/>
                    <a:pt x="901" y="581"/>
                  </a:cubicBezTo>
                  <a:cubicBezTo>
                    <a:pt x="877" y="493"/>
                    <a:pt x="854" y="404"/>
                    <a:pt x="831" y="316"/>
                  </a:cubicBezTo>
                  <a:cubicBezTo>
                    <a:pt x="824" y="276"/>
                    <a:pt x="815" y="236"/>
                    <a:pt x="800" y="198"/>
                  </a:cubicBezTo>
                  <a:cubicBezTo>
                    <a:pt x="797" y="186"/>
                    <a:pt x="793" y="174"/>
                    <a:pt x="790" y="162"/>
                  </a:cubicBezTo>
                  <a:cubicBezTo>
                    <a:pt x="786" y="147"/>
                    <a:pt x="776" y="137"/>
                    <a:pt x="765" y="132"/>
                  </a:cubicBezTo>
                  <a:cubicBezTo>
                    <a:pt x="763" y="130"/>
                    <a:pt x="762" y="127"/>
                    <a:pt x="760" y="125"/>
                  </a:cubicBezTo>
                  <a:cubicBezTo>
                    <a:pt x="757" y="121"/>
                    <a:pt x="753" y="117"/>
                    <a:pt x="749" y="114"/>
                  </a:cubicBezTo>
                  <a:cubicBezTo>
                    <a:pt x="749" y="109"/>
                    <a:pt x="748" y="104"/>
                    <a:pt x="747" y="100"/>
                  </a:cubicBezTo>
                  <a:cubicBezTo>
                    <a:pt x="745" y="80"/>
                    <a:pt x="734" y="62"/>
                    <a:pt x="716" y="55"/>
                  </a:cubicBezTo>
                  <a:cubicBezTo>
                    <a:pt x="716" y="54"/>
                    <a:pt x="716" y="53"/>
                    <a:pt x="715" y="52"/>
                  </a:cubicBezTo>
                  <a:cubicBezTo>
                    <a:pt x="705" y="22"/>
                    <a:pt x="659" y="0"/>
                    <a:pt x="635" y="31"/>
                  </a:cubicBezTo>
                  <a:cubicBezTo>
                    <a:pt x="612" y="60"/>
                    <a:pt x="591" y="89"/>
                    <a:pt x="572" y="121"/>
                  </a:cubicBezTo>
                  <a:cubicBezTo>
                    <a:pt x="556" y="120"/>
                    <a:pt x="540" y="126"/>
                    <a:pt x="530" y="143"/>
                  </a:cubicBezTo>
                  <a:cubicBezTo>
                    <a:pt x="473" y="242"/>
                    <a:pt x="415" y="342"/>
                    <a:pt x="358" y="442"/>
                  </a:cubicBezTo>
                  <a:cubicBezTo>
                    <a:pt x="302" y="520"/>
                    <a:pt x="244" y="598"/>
                    <a:pt x="199" y="683"/>
                  </a:cubicBezTo>
                  <a:cubicBezTo>
                    <a:pt x="185" y="711"/>
                    <a:pt x="172" y="739"/>
                    <a:pt x="161" y="767"/>
                  </a:cubicBezTo>
                  <a:cubicBezTo>
                    <a:pt x="149" y="786"/>
                    <a:pt x="138" y="805"/>
                    <a:pt x="127" y="824"/>
                  </a:cubicBezTo>
                  <a:cubicBezTo>
                    <a:pt x="85" y="895"/>
                    <a:pt x="46" y="968"/>
                    <a:pt x="11" y="1044"/>
                  </a:cubicBezTo>
                  <a:cubicBezTo>
                    <a:pt x="0" y="1067"/>
                    <a:pt x="4" y="1095"/>
                    <a:pt x="28" y="1109"/>
                  </a:cubicBezTo>
                  <a:cubicBezTo>
                    <a:pt x="31" y="1111"/>
                    <a:pt x="33" y="1112"/>
                    <a:pt x="36" y="1113"/>
                  </a:cubicBezTo>
                  <a:cubicBezTo>
                    <a:pt x="35" y="1114"/>
                    <a:pt x="34" y="1116"/>
                    <a:pt x="34" y="1118"/>
                  </a:cubicBezTo>
                  <a:cubicBezTo>
                    <a:pt x="23" y="1141"/>
                    <a:pt x="27" y="1169"/>
                    <a:pt x="51" y="1183"/>
                  </a:cubicBezTo>
                  <a:cubicBezTo>
                    <a:pt x="74" y="1197"/>
                    <a:pt x="102" y="1188"/>
                    <a:pt x="116" y="1166"/>
                  </a:cubicBezTo>
                  <a:cubicBezTo>
                    <a:pt x="123" y="1155"/>
                    <a:pt x="130" y="1145"/>
                    <a:pt x="137" y="1134"/>
                  </a:cubicBezTo>
                  <a:cubicBezTo>
                    <a:pt x="145" y="1143"/>
                    <a:pt x="156" y="1148"/>
                    <a:pt x="169" y="1147"/>
                  </a:cubicBezTo>
                  <a:cubicBezTo>
                    <a:pt x="207" y="1144"/>
                    <a:pt x="245" y="1139"/>
                    <a:pt x="283" y="1132"/>
                  </a:cubicBezTo>
                  <a:cubicBezTo>
                    <a:pt x="307" y="1132"/>
                    <a:pt x="331" y="1132"/>
                    <a:pt x="355" y="1133"/>
                  </a:cubicBezTo>
                  <a:cubicBezTo>
                    <a:pt x="416" y="1134"/>
                    <a:pt x="477" y="1130"/>
                    <a:pt x="538" y="1121"/>
                  </a:cubicBezTo>
                  <a:cubicBezTo>
                    <a:pt x="640" y="1106"/>
                    <a:pt x="740" y="1075"/>
                    <a:pt x="833" y="1030"/>
                  </a:cubicBezTo>
                  <a:cubicBezTo>
                    <a:pt x="834" y="1032"/>
                    <a:pt x="834" y="1035"/>
                    <a:pt x="835" y="1037"/>
                  </a:cubicBezTo>
                  <a:cubicBezTo>
                    <a:pt x="843" y="1059"/>
                    <a:pt x="863" y="1075"/>
                    <a:pt x="888" y="1071"/>
                  </a:cubicBezTo>
                  <a:cubicBezTo>
                    <a:pt x="910" y="1068"/>
                    <a:pt x="931" y="1048"/>
                    <a:pt x="929" y="1024"/>
                  </a:cubicBezTo>
                  <a:cubicBezTo>
                    <a:pt x="922" y="891"/>
                    <a:pt x="909" y="758"/>
                    <a:pt x="889" y="626"/>
                  </a:cubicBezTo>
                  <a:close/>
                  <a:moveTo>
                    <a:pt x="712" y="843"/>
                  </a:moveTo>
                  <a:cubicBezTo>
                    <a:pt x="673" y="853"/>
                    <a:pt x="633" y="864"/>
                    <a:pt x="594" y="875"/>
                  </a:cubicBezTo>
                  <a:cubicBezTo>
                    <a:pt x="489" y="884"/>
                    <a:pt x="385" y="896"/>
                    <a:pt x="281" y="909"/>
                  </a:cubicBezTo>
                  <a:cubicBezTo>
                    <a:pt x="311" y="862"/>
                    <a:pt x="340" y="816"/>
                    <a:pt x="370" y="769"/>
                  </a:cubicBezTo>
                  <a:cubicBezTo>
                    <a:pt x="452" y="641"/>
                    <a:pt x="537" y="514"/>
                    <a:pt x="613" y="382"/>
                  </a:cubicBezTo>
                  <a:cubicBezTo>
                    <a:pt x="614" y="381"/>
                    <a:pt x="615" y="380"/>
                    <a:pt x="615" y="379"/>
                  </a:cubicBezTo>
                  <a:cubicBezTo>
                    <a:pt x="620" y="386"/>
                    <a:pt x="625" y="394"/>
                    <a:pt x="631" y="400"/>
                  </a:cubicBezTo>
                  <a:cubicBezTo>
                    <a:pt x="647" y="427"/>
                    <a:pt x="662" y="454"/>
                    <a:pt x="678" y="480"/>
                  </a:cubicBezTo>
                  <a:cubicBezTo>
                    <a:pt x="696" y="547"/>
                    <a:pt x="710" y="614"/>
                    <a:pt x="722" y="681"/>
                  </a:cubicBezTo>
                  <a:cubicBezTo>
                    <a:pt x="717" y="735"/>
                    <a:pt x="714" y="789"/>
                    <a:pt x="712" y="843"/>
                  </a:cubicBezTo>
                  <a:close/>
                </a:path>
              </a:pathLst>
            </a:custGeom>
            <a:solidFill>
              <a:srgbClr val="A9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16">
              <a:extLst>
                <a:ext uri="{FF2B5EF4-FFF2-40B4-BE49-F238E27FC236}">
                  <a16:creationId xmlns:a16="http://schemas.microsoft.com/office/drawing/2014/main" xmlns="" id="{1813F98B-6A49-4CCA-A616-423FB5C6C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7025" y="2655888"/>
              <a:ext cx="1243012" cy="1479550"/>
            </a:xfrm>
            <a:custGeom>
              <a:avLst/>
              <a:gdLst>
                <a:gd name="T0" fmla="*/ 96 w 1006"/>
                <a:gd name="T1" fmla="*/ 1161 h 1195"/>
                <a:gd name="T2" fmla="*/ 33 w 1006"/>
                <a:gd name="T3" fmla="*/ 1076 h 1195"/>
                <a:gd name="T4" fmla="*/ 65 w 1006"/>
                <a:gd name="T5" fmla="*/ 1015 h 1195"/>
                <a:gd name="T6" fmla="*/ 110 w 1006"/>
                <a:gd name="T7" fmla="*/ 944 h 1195"/>
                <a:gd name="T8" fmla="*/ 289 w 1006"/>
                <a:gd name="T9" fmla="*/ 652 h 1195"/>
                <a:gd name="T10" fmla="*/ 661 w 1006"/>
                <a:gd name="T11" fmla="*/ 87 h 1195"/>
                <a:gd name="T12" fmla="*/ 714 w 1006"/>
                <a:gd name="T13" fmla="*/ 29 h 1195"/>
                <a:gd name="T14" fmla="*/ 745 w 1006"/>
                <a:gd name="T15" fmla="*/ 37 h 1195"/>
                <a:gd name="T16" fmla="*/ 772 w 1006"/>
                <a:gd name="T17" fmla="*/ 71 h 1195"/>
                <a:gd name="T18" fmla="*/ 841 w 1006"/>
                <a:gd name="T19" fmla="*/ 220 h 1195"/>
                <a:gd name="T20" fmla="*/ 894 w 1006"/>
                <a:gd name="T21" fmla="*/ 394 h 1195"/>
                <a:gd name="T22" fmla="*/ 945 w 1006"/>
                <a:gd name="T23" fmla="*/ 574 h 1195"/>
                <a:gd name="T24" fmla="*/ 976 w 1006"/>
                <a:gd name="T25" fmla="*/ 939 h 1195"/>
                <a:gd name="T26" fmla="*/ 968 w 1006"/>
                <a:gd name="T27" fmla="*/ 1008 h 1195"/>
                <a:gd name="T28" fmla="*/ 932 w 1006"/>
                <a:gd name="T29" fmla="*/ 1055 h 1195"/>
                <a:gd name="T30" fmla="*/ 805 w 1006"/>
                <a:gd name="T31" fmla="*/ 1088 h 1195"/>
                <a:gd name="T32" fmla="*/ 503 w 1006"/>
                <a:gd name="T33" fmla="*/ 1134 h 1195"/>
                <a:gd name="T34" fmla="*/ 362 w 1006"/>
                <a:gd name="T35" fmla="*/ 1153 h 1195"/>
                <a:gd name="T36" fmla="*/ 282 w 1006"/>
                <a:gd name="T37" fmla="*/ 1162 h 1195"/>
                <a:gd name="T38" fmla="*/ 188 w 1006"/>
                <a:gd name="T39" fmla="*/ 1171 h 1195"/>
                <a:gd name="T40" fmla="*/ 96 w 1006"/>
                <a:gd name="T41" fmla="*/ 1161 h 1195"/>
                <a:gd name="T42" fmla="*/ 89 w 1006"/>
                <a:gd name="T43" fmla="*/ 1184 h 1195"/>
                <a:gd name="T44" fmla="*/ 188 w 1006"/>
                <a:gd name="T45" fmla="*/ 1195 h 1195"/>
                <a:gd name="T46" fmla="*/ 284 w 1006"/>
                <a:gd name="T47" fmla="*/ 1186 h 1195"/>
                <a:gd name="T48" fmla="*/ 445 w 1006"/>
                <a:gd name="T49" fmla="*/ 1166 h 1195"/>
                <a:gd name="T50" fmla="*/ 744 w 1006"/>
                <a:gd name="T51" fmla="*/ 1122 h 1195"/>
                <a:gd name="T52" fmla="*/ 898 w 1006"/>
                <a:gd name="T53" fmla="*/ 1095 h 1195"/>
                <a:gd name="T54" fmla="*/ 958 w 1006"/>
                <a:gd name="T55" fmla="*/ 1066 h 1195"/>
                <a:gd name="T56" fmla="*/ 993 w 1006"/>
                <a:gd name="T57" fmla="*/ 1007 h 1195"/>
                <a:gd name="T58" fmla="*/ 1001 w 1006"/>
                <a:gd name="T59" fmla="*/ 933 h 1195"/>
                <a:gd name="T60" fmla="*/ 1005 w 1006"/>
                <a:gd name="T61" fmla="*/ 836 h 1195"/>
                <a:gd name="T62" fmla="*/ 985 w 1006"/>
                <a:gd name="T63" fmla="*/ 645 h 1195"/>
                <a:gd name="T64" fmla="*/ 881 w 1006"/>
                <a:gd name="T65" fmla="*/ 267 h 1195"/>
                <a:gd name="T66" fmla="*/ 819 w 1006"/>
                <a:gd name="T67" fmla="*/ 103 h 1195"/>
                <a:gd name="T68" fmla="*/ 773 w 1006"/>
                <a:gd name="T69" fmla="*/ 32 h 1195"/>
                <a:gd name="T70" fmla="*/ 742 w 1006"/>
                <a:gd name="T71" fmla="*/ 5 h 1195"/>
                <a:gd name="T72" fmla="*/ 704 w 1006"/>
                <a:gd name="T73" fmla="*/ 7 h 1195"/>
                <a:gd name="T74" fmla="*/ 649 w 1006"/>
                <a:gd name="T75" fmla="*/ 64 h 1195"/>
                <a:gd name="T76" fmla="*/ 600 w 1006"/>
                <a:gd name="T77" fmla="*/ 130 h 1195"/>
                <a:gd name="T78" fmla="*/ 502 w 1006"/>
                <a:gd name="T79" fmla="*/ 272 h 1195"/>
                <a:gd name="T80" fmla="*/ 306 w 1006"/>
                <a:gd name="T81" fmla="*/ 579 h 1195"/>
                <a:gd name="T82" fmla="*/ 116 w 1006"/>
                <a:gd name="T83" fmla="*/ 889 h 1195"/>
                <a:gd name="T84" fmla="*/ 24 w 1006"/>
                <a:gd name="T85" fmla="*/ 1035 h 1195"/>
                <a:gd name="T86" fmla="*/ 34 w 1006"/>
                <a:gd name="T87" fmla="*/ 1154 h 1195"/>
                <a:gd name="T88" fmla="*/ 89 w 1006"/>
                <a:gd name="T89" fmla="*/ 1184 h 1195"/>
                <a:gd name="T90" fmla="*/ 96 w 1006"/>
                <a:gd name="T91" fmla="*/ 1161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06" h="1195">
                  <a:moveTo>
                    <a:pt x="96" y="1161"/>
                  </a:moveTo>
                  <a:cubicBezTo>
                    <a:pt x="56" y="1154"/>
                    <a:pt x="26" y="1117"/>
                    <a:pt x="33" y="1076"/>
                  </a:cubicBezTo>
                  <a:cubicBezTo>
                    <a:pt x="37" y="1053"/>
                    <a:pt x="53" y="1034"/>
                    <a:pt x="65" y="1015"/>
                  </a:cubicBezTo>
                  <a:cubicBezTo>
                    <a:pt x="80" y="992"/>
                    <a:pt x="95" y="968"/>
                    <a:pt x="110" y="944"/>
                  </a:cubicBezTo>
                  <a:cubicBezTo>
                    <a:pt x="170" y="847"/>
                    <a:pt x="230" y="749"/>
                    <a:pt x="289" y="652"/>
                  </a:cubicBezTo>
                  <a:cubicBezTo>
                    <a:pt x="407" y="460"/>
                    <a:pt x="526" y="267"/>
                    <a:pt x="661" y="87"/>
                  </a:cubicBezTo>
                  <a:cubicBezTo>
                    <a:pt x="676" y="68"/>
                    <a:pt x="691" y="40"/>
                    <a:pt x="714" y="29"/>
                  </a:cubicBezTo>
                  <a:cubicBezTo>
                    <a:pt x="726" y="23"/>
                    <a:pt x="736" y="27"/>
                    <a:pt x="745" y="37"/>
                  </a:cubicBezTo>
                  <a:cubicBezTo>
                    <a:pt x="755" y="47"/>
                    <a:pt x="764" y="59"/>
                    <a:pt x="772" y="71"/>
                  </a:cubicBezTo>
                  <a:cubicBezTo>
                    <a:pt x="803" y="116"/>
                    <a:pt x="824" y="168"/>
                    <a:pt x="841" y="220"/>
                  </a:cubicBezTo>
                  <a:cubicBezTo>
                    <a:pt x="860" y="278"/>
                    <a:pt x="877" y="336"/>
                    <a:pt x="894" y="394"/>
                  </a:cubicBezTo>
                  <a:cubicBezTo>
                    <a:pt x="913" y="453"/>
                    <a:pt x="930" y="513"/>
                    <a:pt x="945" y="574"/>
                  </a:cubicBezTo>
                  <a:cubicBezTo>
                    <a:pt x="973" y="693"/>
                    <a:pt x="990" y="816"/>
                    <a:pt x="976" y="939"/>
                  </a:cubicBezTo>
                  <a:cubicBezTo>
                    <a:pt x="974" y="962"/>
                    <a:pt x="974" y="986"/>
                    <a:pt x="968" y="1008"/>
                  </a:cubicBezTo>
                  <a:cubicBezTo>
                    <a:pt x="962" y="1027"/>
                    <a:pt x="949" y="1045"/>
                    <a:pt x="932" y="1055"/>
                  </a:cubicBezTo>
                  <a:cubicBezTo>
                    <a:pt x="895" y="1078"/>
                    <a:pt x="847" y="1082"/>
                    <a:pt x="805" y="1088"/>
                  </a:cubicBezTo>
                  <a:cubicBezTo>
                    <a:pt x="704" y="1103"/>
                    <a:pt x="604" y="1119"/>
                    <a:pt x="503" y="1134"/>
                  </a:cubicBezTo>
                  <a:cubicBezTo>
                    <a:pt x="456" y="1141"/>
                    <a:pt x="409" y="1147"/>
                    <a:pt x="362" y="1153"/>
                  </a:cubicBezTo>
                  <a:cubicBezTo>
                    <a:pt x="335" y="1156"/>
                    <a:pt x="309" y="1159"/>
                    <a:pt x="282" y="1162"/>
                  </a:cubicBezTo>
                  <a:cubicBezTo>
                    <a:pt x="251" y="1165"/>
                    <a:pt x="220" y="1171"/>
                    <a:pt x="188" y="1171"/>
                  </a:cubicBezTo>
                  <a:cubicBezTo>
                    <a:pt x="157" y="1171"/>
                    <a:pt x="126" y="1165"/>
                    <a:pt x="96" y="1161"/>
                  </a:cubicBezTo>
                  <a:cubicBezTo>
                    <a:pt x="80" y="1158"/>
                    <a:pt x="74" y="1181"/>
                    <a:pt x="89" y="1184"/>
                  </a:cubicBezTo>
                  <a:cubicBezTo>
                    <a:pt x="122" y="1189"/>
                    <a:pt x="155" y="1195"/>
                    <a:pt x="188" y="1195"/>
                  </a:cubicBezTo>
                  <a:cubicBezTo>
                    <a:pt x="220" y="1195"/>
                    <a:pt x="252" y="1189"/>
                    <a:pt x="284" y="1186"/>
                  </a:cubicBezTo>
                  <a:cubicBezTo>
                    <a:pt x="338" y="1180"/>
                    <a:pt x="392" y="1173"/>
                    <a:pt x="445" y="1166"/>
                  </a:cubicBezTo>
                  <a:cubicBezTo>
                    <a:pt x="545" y="1153"/>
                    <a:pt x="644" y="1137"/>
                    <a:pt x="744" y="1122"/>
                  </a:cubicBezTo>
                  <a:cubicBezTo>
                    <a:pt x="795" y="1114"/>
                    <a:pt x="848" y="1109"/>
                    <a:pt x="898" y="1095"/>
                  </a:cubicBezTo>
                  <a:cubicBezTo>
                    <a:pt x="920" y="1089"/>
                    <a:pt x="941" y="1080"/>
                    <a:pt x="958" y="1066"/>
                  </a:cubicBezTo>
                  <a:cubicBezTo>
                    <a:pt x="976" y="1051"/>
                    <a:pt x="988" y="1029"/>
                    <a:pt x="993" y="1007"/>
                  </a:cubicBezTo>
                  <a:cubicBezTo>
                    <a:pt x="998" y="983"/>
                    <a:pt x="998" y="958"/>
                    <a:pt x="1001" y="933"/>
                  </a:cubicBezTo>
                  <a:cubicBezTo>
                    <a:pt x="1005" y="901"/>
                    <a:pt x="1006" y="869"/>
                    <a:pt x="1005" y="836"/>
                  </a:cubicBezTo>
                  <a:cubicBezTo>
                    <a:pt x="1005" y="772"/>
                    <a:pt x="997" y="708"/>
                    <a:pt x="985" y="645"/>
                  </a:cubicBezTo>
                  <a:cubicBezTo>
                    <a:pt x="960" y="517"/>
                    <a:pt x="919" y="392"/>
                    <a:pt x="881" y="267"/>
                  </a:cubicBezTo>
                  <a:cubicBezTo>
                    <a:pt x="864" y="211"/>
                    <a:pt x="846" y="155"/>
                    <a:pt x="819" y="103"/>
                  </a:cubicBezTo>
                  <a:cubicBezTo>
                    <a:pt x="806" y="78"/>
                    <a:pt x="791" y="54"/>
                    <a:pt x="773" y="32"/>
                  </a:cubicBezTo>
                  <a:cubicBezTo>
                    <a:pt x="764" y="22"/>
                    <a:pt x="755" y="11"/>
                    <a:pt x="742" y="5"/>
                  </a:cubicBezTo>
                  <a:cubicBezTo>
                    <a:pt x="729" y="0"/>
                    <a:pt x="716" y="2"/>
                    <a:pt x="704" y="7"/>
                  </a:cubicBezTo>
                  <a:cubicBezTo>
                    <a:pt x="680" y="19"/>
                    <a:pt x="665" y="43"/>
                    <a:pt x="649" y="64"/>
                  </a:cubicBezTo>
                  <a:cubicBezTo>
                    <a:pt x="632" y="86"/>
                    <a:pt x="616" y="108"/>
                    <a:pt x="600" y="130"/>
                  </a:cubicBezTo>
                  <a:cubicBezTo>
                    <a:pt x="566" y="177"/>
                    <a:pt x="534" y="224"/>
                    <a:pt x="502" y="272"/>
                  </a:cubicBezTo>
                  <a:cubicBezTo>
                    <a:pt x="434" y="373"/>
                    <a:pt x="370" y="475"/>
                    <a:pt x="306" y="579"/>
                  </a:cubicBezTo>
                  <a:cubicBezTo>
                    <a:pt x="243" y="682"/>
                    <a:pt x="180" y="786"/>
                    <a:pt x="116" y="889"/>
                  </a:cubicBezTo>
                  <a:cubicBezTo>
                    <a:pt x="86" y="938"/>
                    <a:pt x="55" y="986"/>
                    <a:pt x="24" y="1035"/>
                  </a:cubicBezTo>
                  <a:cubicBezTo>
                    <a:pt x="0" y="1073"/>
                    <a:pt x="4" y="1121"/>
                    <a:pt x="34" y="1154"/>
                  </a:cubicBezTo>
                  <a:cubicBezTo>
                    <a:pt x="49" y="1170"/>
                    <a:pt x="68" y="1180"/>
                    <a:pt x="89" y="1184"/>
                  </a:cubicBezTo>
                  <a:cubicBezTo>
                    <a:pt x="104" y="1186"/>
                    <a:pt x="111" y="1163"/>
                    <a:pt x="96" y="116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17">
              <a:extLst>
                <a:ext uri="{FF2B5EF4-FFF2-40B4-BE49-F238E27FC236}">
                  <a16:creationId xmlns:a16="http://schemas.microsoft.com/office/drawing/2014/main" xmlns="" id="{E61C60D7-9FDC-43E6-88A8-D539FEB05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588" y="3192463"/>
              <a:ext cx="504825" cy="608013"/>
            </a:xfrm>
            <a:custGeom>
              <a:avLst/>
              <a:gdLst>
                <a:gd name="T0" fmla="*/ 40 w 408"/>
                <a:gd name="T1" fmla="*/ 466 h 491"/>
                <a:gd name="T2" fmla="*/ 47 w 408"/>
                <a:gd name="T3" fmla="*/ 426 h 491"/>
                <a:gd name="T4" fmla="*/ 85 w 408"/>
                <a:gd name="T5" fmla="*/ 367 h 491"/>
                <a:gd name="T6" fmla="*/ 165 w 408"/>
                <a:gd name="T7" fmla="*/ 245 h 491"/>
                <a:gd name="T8" fmla="*/ 317 w 408"/>
                <a:gd name="T9" fmla="*/ 35 h 491"/>
                <a:gd name="T10" fmla="*/ 325 w 408"/>
                <a:gd name="T11" fmla="*/ 25 h 491"/>
                <a:gd name="T12" fmla="*/ 330 w 408"/>
                <a:gd name="T13" fmla="*/ 31 h 491"/>
                <a:gd name="T14" fmla="*/ 340 w 408"/>
                <a:gd name="T15" fmla="*/ 55 h 491"/>
                <a:gd name="T16" fmla="*/ 354 w 408"/>
                <a:gd name="T17" fmla="*/ 107 h 491"/>
                <a:gd name="T18" fmla="*/ 375 w 408"/>
                <a:gd name="T19" fmla="*/ 228 h 491"/>
                <a:gd name="T20" fmla="*/ 383 w 408"/>
                <a:gd name="T21" fmla="*/ 341 h 491"/>
                <a:gd name="T22" fmla="*/ 381 w 408"/>
                <a:gd name="T23" fmla="*/ 394 h 491"/>
                <a:gd name="T24" fmla="*/ 368 w 408"/>
                <a:gd name="T25" fmla="*/ 417 h 491"/>
                <a:gd name="T26" fmla="*/ 339 w 408"/>
                <a:gd name="T27" fmla="*/ 428 h 491"/>
                <a:gd name="T28" fmla="*/ 40 w 408"/>
                <a:gd name="T29" fmla="*/ 466 h 491"/>
                <a:gd name="T30" fmla="*/ 40 w 408"/>
                <a:gd name="T31" fmla="*/ 490 h 491"/>
                <a:gd name="T32" fmla="*/ 336 w 408"/>
                <a:gd name="T33" fmla="*/ 454 h 491"/>
                <a:gd name="T34" fmla="*/ 396 w 408"/>
                <a:gd name="T35" fmla="*/ 421 h 491"/>
                <a:gd name="T36" fmla="*/ 408 w 408"/>
                <a:gd name="T37" fmla="*/ 359 h 491"/>
                <a:gd name="T38" fmla="*/ 400 w 408"/>
                <a:gd name="T39" fmla="*/ 237 h 491"/>
                <a:gd name="T40" fmla="*/ 378 w 408"/>
                <a:gd name="T41" fmla="*/ 102 h 491"/>
                <a:gd name="T42" fmla="*/ 361 w 408"/>
                <a:gd name="T43" fmla="*/ 44 h 491"/>
                <a:gd name="T44" fmla="*/ 324 w 408"/>
                <a:gd name="T45" fmla="*/ 1 h 491"/>
                <a:gd name="T46" fmla="*/ 301 w 408"/>
                <a:gd name="T47" fmla="*/ 16 h 491"/>
                <a:gd name="T48" fmla="*/ 281 w 408"/>
                <a:gd name="T49" fmla="*/ 42 h 491"/>
                <a:gd name="T50" fmla="*/ 241 w 408"/>
                <a:gd name="T51" fmla="*/ 95 h 491"/>
                <a:gd name="T52" fmla="*/ 152 w 408"/>
                <a:gd name="T53" fmla="*/ 221 h 491"/>
                <a:gd name="T54" fmla="*/ 53 w 408"/>
                <a:gd name="T55" fmla="*/ 373 h 491"/>
                <a:gd name="T56" fmla="*/ 30 w 408"/>
                <a:gd name="T57" fmla="*/ 408 h 491"/>
                <a:gd name="T58" fmla="*/ 8 w 408"/>
                <a:gd name="T59" fmla="*/ 445 h 491"/>
                <a:gd name="T60" fmla="*/ 40 w 408"/>
                <a:gd name="T61" fmla="*/ 490 h 491"/>
                <a:gd name="T62" fmla="*/ 40 w 408"/>
                <a:gd name="T63" fmla="*/ 466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8" h="491">
                  <a:moveTo>
                    <a:pt x="40" y="466"/>
                  </a:moveTo>
                  <a:cubicBezTo>
                    <a:pt x="17" y="466"/>
                    <a:pt x="42" y="433"/>
                    <a:pt x="47" y="426"/>
                  </a:cubicBezTo>
                  <a:cubicBezTo>
                    <a:pt x="59" y="406"/>
                    <a:pt x="72" y="387"/>
                    <a:pt x="85" y="367"/>
                  </a:cubicBezTo>
                  <a:cubicBezTo>
                    <a:pt x="111" y="326"/>
                    <a:pt x="138" y="285"/>
                    <a:pt x="165" y="245"/>
                  </a:cubicBezTo>
                  <a:cubicBezTo>
                    <a:pt x="213" y="173"/>
                    <a:pt x="262" y="102"/>
                    <a:pt x="317" y="35"/>
                  </a:cubicBezTo>
                  <a:cubicBezTo>
                    <a:pt x="318" y="33"/>
                    <a:pt x="322" y="26"/>
                    <a:pt x="325" y="25"/>
                  </a:cubicBezTo>
                  <a:cubicBezTo>
                    <a:pt x="328" y="24"/>
                    <a:pt x="329" y="28"/>
                    <a:pt x="330" y="31"/>
                  </a:cubicBezTo>
                  <a:cubicBezTo>
                    <a:pt x="334" y="39"/>
                    <a:pt x="337" y="47"/>
                    <a:pt x="340" y="55"/>
                  </a:cubicBezTo>
                  <a:cubicBezTo>
                    <a:pt x="345" y="72"/>
                    <a:pt x="350" y="90"/>
                    <a:pt x="354" y="107"/>
                  </a:cubicBezTo>
                  <a:cubicBezTo>
                    <a:pt x="364" y="147"/>
                    <a:pt x="370" y="187"/>
                    <a:pt x="375" y="228"/>
                  </a:cubicBezTo>
                  <a:cubicBezTo>
                    <a:pt x="379" y="265"/>
                    <a:pt x="382" y="303"/>
                    <a:pt x="383" y="341"/>
                  </a:cubicBezTo>
                  <a:cubicBezTo>
                    <a:pt x="384" y="359"/>
                    <a:pt x="385" y="377"/>
                    <a:pt x="381" y="394"/>
                  </a:cubicBezTo>
                  <a:cubicBezTo>
                    <a:pt x="379" y="403"/>
                    <a:pt x="376" y="412"/>
                    <a:pt x="368" y="417"/>
                  </a:cubicBezTo>
                  <a:cubicBezTo>
                    <a:pt x="360" y="423"/>
                    <a:pt x="348" y="426"/>
                    <a:pt x="339" y="428"/>
                  </a:cubicBezTo>
                  <a:cubicBezTo>
                    <a:pt x="242" y="455"/>
                    <a:pt x="140" y="458"/>
                    <a:pt x="40" y="466"/>
                  </a:cubicBezTo>
                  <a:cubicBezTo>
                    <a:pt x="25" y="467"/>
                    <a:pt x="25" y="491"/>
                    <a:pt x="40" y="490"/>
                  </a:cubicBezTo>
                  <a:cubicBezTo>
                    <a:pt x="139" y="482"/>
                    <a:pt x="240" y="479"/>
                    <a:pt x="336" y="454"/>
                  </a:cubicBezTo>
                  <a:cubicBezTo>
                    <a:pt x="359" y="448"/>
                    <a:pt x="383" y="442"/>
                    <a:pt x="396" y="421"/>
                  </a:cubicBezTo>
                  <a:cubicBezTo>
                    <a:pt x="408" y="403"/>
                    <a:pt x="408" y="380"/>
                    <a:pt x="408" y="359"/>
                  </a:cubicBezTo>
                  <a:cubicBezTo>
                    <a:pt x="407" y="318"/>
                    <a:pt x="404" y="277"/>
                    <a:pt x="400" y="237"/>
                  </a:cubicBezTo>
                  <a:cubicBezTo>
                    <a:pt x="395" y="191"/>
                    <a:pt x="388" y="146"/>
                    <a:pt x="378" y="102"/>
                  </a:cubicBezTo>
                  <a:cubicBezTo>
                    <a:pt x="373" y="83"/>
                    <a:pt x="368" y="63"/>
                    <a:pt x="361" y="44"/>
                  </a:cubicBezTo>
                  <a:cubicBezTo>
                    <a:pt x="355" y="27"/>
                    <a:pt x="348" y="0"/>
                    <a:pt x="324" y="1"/>
                  </a:cubicBezTo>
                  <a:cubicBezTo>
                    <a:pt x="314" y="1"/>
                    <a:pt x="308" y="9"/>
                    <a:pt x="301" y="16"/>
                  </a:cubicBezTo>
                  <a:cubicBezTo>
                    <a:pt x="294" y="25"/>
                    <a:pt x="288" y="33"/>
                    <a:pt x="281" y="42"/>
                  </a:cubicBezTo>
                  <a:cubicBezTo>
                    <a:pt x="267" y="59"/>
                    <a:pt x="254" y="77"/>
                    <a:pt x="241" y="95"/>
                  </a:cubicBezTo>
                  <a:cubicBezTo>
                    <a:pt x="211" y="136"/>
                    <a:pt x="181" y="178"/>
                    <a:pt x="152" y="221"/>
                  </a:cubicBezTo>
                  <a:cubicBezTo>
                    <a:pt x="118" y="271"/>
                    <a:pt x="85" y="322"/>
                    <a:pt x="53" y="373"/>
                  </a:cubicBezTo>
                  <a:cubicBezTo>
                    <a:pt x="45" y="385"/>
                    <a:pt x="37" y="396"/>
                    <a:pt x="30" y="408"/>
                  </a:cubicBezTo>
                  <a:cubicBezTo>
                    <a:pt x="23" y="420"/>
                    <a:pt x="12" y="432"/>
                    <a:pt x="8" y="445"/>
                  </a:cubicBezTo>
                  <a:cubicBezTo>
                    <a:pt x="0" y="467"/>
                    <a:pt x="17" y="490"/>
                    <a:pt x="40" y="490"/>
                  </a:cubicBezTo>
                  <a:cubicBezTo>
                    <a:pt x="56" y="489"/>
                    <a:pt x="56" y="465"/>
                    <a:pt x="40" y="46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18">
              <a:extLst>
                <a:ext uri="{FF2B5EF4-FFF2-40B4-BE49-F238E27FC236}">
                  <a16:creationId xmlns:a16="http://schemas.microsoft.com/office/drawing/2014/main" xmlns="" id="{A2020A3C-DB4A-4E15-AABC-99CD81BD0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0" y="3981450"/>
              <a:ext cx="38100" cy="109538"/>
            </a:xfrm>
            <a:custGeom>
              <a:avLst/>
              <a:gdLst>
                <a:gd name="T0" fmla="*/ 1 w 30"/>
                <a:gd name="T1" fmla="*/ 15 h 89"/>
                <a:gd name="T2" fmla="*/ 5 w 30"/>
                <a:gd name="T3" fmla="*/ 73 h 89"/>
                <a:gd name="T4" fmla="*/ 29 w 30"/>
                <a:gd name="T5" fmla="*/ 73 h 89"/>
                <a:gd name="T6" fmla="*/ 25 w 30"/>
                <a:gd name="T7" fmla="*/ 15 h 89"/>
                <a:gd name="T8" fmla="*/ 1 w 30"/>
                <a:gd name="T9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9">
                  <a:moveTo>
                    <a:pt x="1" y="15"/>
                  </a:moveTo>
                  <a:cubicBezTo>
                    <a:pt x="2" y="34"/>
                    <a:pt x="4" y="54"/>
                    <a:pt x="5" y="73"/>
                  </a:cubicBezTo>
                  <a:cubicBezTo>
                    <a:pt x="6" y="88"/>
                    <a:pt x="30" y="89"/>
                    <a:pt x="29" y="73"/>
                  </a:cubicBezTo>
                  <a:cubicBezTo>
                    <a:pt x="28" y="54"/>
                    <a:pt x="26" y="34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19">
              <a:extLst>
                <a:ext uri="{FF2B5EF4-FFF2-40B4-BE49-F238E27FC236}">
                  <a16:creationId xmlns:a16="http://schemas.microsoft.com/office/drawing/2014/main" xmlns="" id="{64D14CD1-CB2D-439C-AF8F-7CEB9B964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6588" y="4003675"/>
              <a:ext cx="33337" cy="77788"/>
            </a:xfrm>
            <a:custGeom>
              <a:avLst/>
              <a:gdLst>
                <a:gd name="T0" fmla="*/ 0 w 27"/>
                <a:gd name="T1" fmla="*/ 15 h 63"/>
                <a:gd name="T2" fmla="*/ 2 w 27"/>
                <a:gd name="T3" fmla="*/ 47 h 63"/>
                <a:gd name="T4" fmla="*/ 26 w 27"/>
                <a:gd name="T5" fmla="*/ 47 h 63"/>
                <a:gd name="T6" fmla="*/ 24 w 27"/>
                <a:gd name="T7" fmla="*/ 15 h 63"/>
                <a:gd name="T8" fmla="*/ 0 w 27"/>
                <a:gd name="T9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3">
                  <a:moveTo>
                    <a:pt x="0" y="15"/>
                  </a:moveTo>
                  <a:cubicBezTo>
                    <a:pt x="1" y="26"/>
                    <a:pt x="1" y="37"/>
                    <a:pt x="2" y="47"/>
                  </a:cubicBezTo>
                  <a:cubicBezTo>
                    <a:pt x="3" y="63"/>
                    <a:pt x="27" y="63"/>
                    <a:pt x="26" y="47"/>
                  </a:cubicBezTo>
                  <a:cubicBezTo>
                    <a:pt x="25" y="37"/>
                    <a:pt x="25" y="26"/>
                    <a:pt x="24" y="15"/>
                  </a:cubicBezTo>
                  <a:cubicBezTo>
                    <a:pt x="24" y="0"/>
                    <a:pt x="0" y="0"/>
                    <a:pt x="0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20">
              <a:extLst>
                <a:ext uri="{FF2B5EF4-FFF2-40B4-BE49-F238E27FC236}">
                  <a16:creationId xmlns:a16="http://schemas.microsoft.com/office/drawing/2014/main" xmlns="" id="{8B8FA45A-3363-4BC5-A0CC-F64D6F768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175" y="3979863"/>
              <a:ext cx="50800" cy="80963"/>
            </a:xfrm>
            <a:custGeom>
              <a:avLst/>
              <a:gdLst>
                <a:gd name="T0" fmla="*/ 1 w 41"/>
                <a:gd name="T1" fmla="*/ 15 h 65"/>
                <a:gd name="T2" fmla="*/ 12 w 41"/>
                <a:gd name="T3" fmla="*/ 52 h 65"/>
                <a:gd name="T4" fmla="*/ 33 w 41"/>
                <a:gd name="T5" fmla="*/ 40 h 65"/>
                <a:gd name="T6" fmla="*/ 25 w 41"/>
                <a:gd name="T7" fmla="*/ 15 h 65"/>
                <a:gd name="T8" fmla="*/ 1 w 41"/>
                <a:gd name="T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5">
                  <a:moveTo>
                    <a:pt x="1" y="15"/>
                  </a:moveTo>
                  <a:cubicBezTo>
                    <a:pt x="1" y="28"/>
                    <a:pt x="5" y="41"/>
                    <a:pt x="12" y="52"/>
                  </a:cubicBezTo>
                  <a:cubicBezTo>
                    <a:pt x="20" y="65"/>
                    <a:pt x="41" y="53"/>
                    <a:pt x="33" y="40"/>
                  </a:cubicBezTo>
                  <a:cubicBezTo>
                    <a:pt x="28" y="32"/>
                    <a:pt x="25" y="24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21">
              <a:extLst>
                <a:ext uri="{FF2B5EF4-FFF2-40B4-BE49-F238E27FC236}">
                  <a16:creationId xmlns:a16="http://schemas.microsoft.com/office/drawing/2014/main" xmlns="" id="{A9B950AB-C718-440A-8B24-1D7303727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513" y="3967163"/>
              <a:ext cx="33337" cy="61913"/>
            </a:xfrm>
            <a:custGeom>
              <a:avLst/>
              <a:gdLst>
                <a:gd name="T0" fmla="*/ 1 w 27"/>
                <a:gd name="T1" fmla="*/ 12 h 50"/>
                <a:gd name="T2" fmla="*/ 3 w 27"/>
                <a:gd name="T3" fmla="*/ 38 h 50"/>
                <a:gd name="T4" fmla="*/ 15 w 27"/>
                <a:gd name="T5" fmla="*/ 50 h 50"/>
                <a:gd name="T6" fmla="*/ 27 w 27"/>
                <a:gd name="T7" fmla="*/ 38 h 50"/>
                <a:gd name="T8" fmla="*/ 25 w 27"/>
                <a:gd name="T9" fmla="*/ 12 h 50"/>
                <a:gd name="T10" fmla="*/ 13 w 27"/>
                <a:gd name="T11" fmla="*/ 0 h 50"/>
                <a:gd name="T12" fmla="*/ 1 w 27"/>
                <a:gd name="T13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50">
                  <a:moveTo>
                    <a:pt x="1" y="12"/>
                  </a:moveTo>
                  <a:cubicBezTo>
                    <a:pt x="1" y="21"/>
                    <a:pt x="2" y="29"/>
                    <a:pt x="3" y="38"/>
                  </a:cubicBezTo>
                  <a:cubicBezTo>
                    <a:pt x="3" y="44"/>
                    <a:pt x="8" y="50"/>
                    <a:pt x="15" y="50"/>
                  </a:cubicBezTo>
                  <a:cubicBezTo>
                    <a:pt x="21" y="50"/>
                    <a:pt x="27" y="44"/>
                    <a:pt x="27" y="38"/>
                  </a:cubicBezTo>
                  <a:cubicBezTo>
                    <a:pt x="26" y="29"/>
                    <a:pt x="25" y="21"/>
                    <a:pt x="25" y="12"/>
                  </a:cubicBezTo>
                  <a:cubicBezTo>
                    <a:pt x="24" y="6"/>
                    <a:pt x="20" y="0"/>
                    <a:pt x="13" y="0"/>
                  </a:cubicBezTo>
                  <a:cubicBezTo>
                    <a:pt x="7" y="0"/>
                    <a:pt x="0" y="6"/>
                    <a:pt x="1" y="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22">
              <a:extLst>
                <a:ext uri="{FF2B5EF4-FFF2-40B4-BE49-F238E27FC236}">
                  <a16:creationId xmlns:a16="http://schemas.microsoft.com/office/drawing/2014/main" xmlns="" id="{EA05FDA0-D1B6-4FC1-863E-3A30BD700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2838" y="3929063"/>
              <a:ext cx="44450" cy="90488"/>
            </a:xfrm>
            <a:custGeom>
              <a:avLst/>
              <a:gdLst>
                <a:gd name="T0" fmla="*/ 4 w 36"/>
                <a:gd name="T1" fmla="*/ 15 h 73"/>
                <a:gd name="T2" fmla="*/ 8 w 36"/>
                <a:gd name="T3" fmla="*/ 60 h 73"/>
                <a:gd name="T4" fmla="*/ 29 w 36"/>
                <a:gd name="T5" fmla="*/ 47 h 73"/>
                <a:gd name="T6" fmla="*/ 27 w 36"/>
                <a:gd name="T7" fmla="*/ 22 h 73"/>
                <a:gd name="T8" fmla="*/ 4 w 36"/>
                <a:gd name="T9" fmla="*/ 1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3">
                  <a:moveTo>
                    <a:pt x="4" y="15"/>
                  </a:moveTo>
                  <a:cubicBezTo>
                    <a:pt x="0" y="30"/>
                    <a:pt x="1" y="46"/>
                    <a:pt x="8" y="60"/>
                  </a:cubicBezTo>
                  <a:cubicBezTo>
                    <a:pt x="15" y="73"/>
                    <a:pt x="36" y="61"/>
                    <a:pt x="29" y="47"/>
                  </a:cubicBezTo>
                  <a:cubicBezTo>
                    <a:pt x="25" y="39"/>
                    <a:pt x="24" y="30"/>
                    <a:pt x="27" y="22"/>
                  </a:cubicBezTo>
                  <a:cubicBezTo>
                    <a:pt x="31" y="7"/>
                    <a:pt x="8" y="0"/>
                    <a:pt x="4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23">
              <a:extLst>
                <a:ext uri="{FF2B5EF4-FFF2-40B4-BE49-F238E27FC236}">
                  <a16:creationId xmlns:a16="http://schemas.microsoft.com/office/drawing/2014/main" xmlns="" id="{C4E50123-C105-4FEC-8AB4-BCB5C57E4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388" y="3843338"/>
              <a:ext cx="34925" cy="90488"/>
            </a:xfrm>
            <a:custGeom>
              <a:avLst/>
              <a:gdLst>
                <a:gd name="T0" fmla="*/ 1 w 28"/>
                <a:gd name="T1" fmla="*/ 15 h 74"/>
                <a:gd name="T2" fmla="*/ 3 w 28"/>
                <a:gd name="T3" fmla="*/ 58 h 74"/>
                <a:gd name="T4" fmla="*/ 27 w 28"/>
                <a:gd name="T5" fmla="*/ 58 h 74"/>
                <a:gd name="T6" fmla="*/ 25 w 28"/>
                <a:gd name="T7" fmla="*/ 15 h 74"/>
                <a:gd name="T8" fmla="*/ 1 w 28"/>
                <a:gd name="T9" fmla="*/ 1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4">
                  <a:moveTo>
                    <a:pt x="1" y="15"/>
                  </a:moveTo>
                  <a:cubicBezTo>
                    <a:pt x="2" y="30"/>
                    <a:pt x="3" y="44"/>
                    <a:pt x="3" y="58"/>
                  </a:cubicBezTo>
                  <a:cubicBezTo>
                    <a:pt x="4" y="74"/>
                    <a:pt x="28" y="74"/>
                    <a:pt x="27" y="58"/>
                  </a:cubicBezTo>
                  <a:cubicBezTo>
                    <a:pt x="27" y="44"/>
                    <a:pt x="26" y="30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24">
              <a:extLst>
                <a:ext uri="{FF2B5EF4-FFF2-40B4-BE49-F238E27FC236}">
                  <a16:creationId xmlns:a16="http://schemas.microsoft.com/office/drawing/2014/main" xmlns="" id="{6F717F1D-DA5F-4C8E-B915-C1C0EC20E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138" y="2863850"/>
              <a:ext cx="88900" cy="52388"/>
            </a:xfrm>
            <a:custGeom>
              <a:avLst/>
              <a:gdLst>
                <a:gd name="T0" fmla="*/ 26 w 72"/>
                <a:gd name="T1" fmla="*/ 35 h 42"/>
                <a:gd name="T2" fmla="*/ 60 w 72"/>
                <a:gd name="T3" fmla="*/ 25 h 42"/>
                <a:gd name="T4" fmla="*/ 72 w 72"/>
                <a:gd name="T5" fmla="*/ 13 h 42"/>
                <a:gd name="T6" fmla="*/ 60 w 72"/>
                <a:gd name="T7" fmla="*/ 1 h 42"/>
                <a:gd name="T8" fmla="*/ 14 w 72"/>
                <a:gd name="T9" fmla="*/ 14 h 42"/>
                <a:gd name="T10" fmla="*/ 26 w 72"/>
                <a:gd name="T11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42">
                  <a:moveTo>
                    <a:pt x="26" y="35"/>
                  </a:moveTo>
                  <a:cubicBezTo>
                    <a:pt x="37" y="30"/>
                    <a:pt x="48" y="26"/>
                    <a:pt x="60" y="25"/>
                  </a:cubicBezTo>
                  <a:cubicBezTo>
                    <a:pt x="67" y="24"/>
                    <a:pt x="72" y="20"/>
                    <a:pt x="72" y="13"/>
                  </a:cubicBezTo>
                  <a:cubicBezTo>
                    <a:pt x="72" y="7"/>
                    <a:pt x="67" y="0"/>
                    <a:pt x="60" y="1"/>
                  </a:cubicBezTo>
                  <a:cubicBezTo>
                    <a:pt x="44" y="3"/>
                    <a:pt x="29" y="7"/>
                    <a:pt x="14" y="14"/>
                  </a:cubicBezTo>
                  <a:cubicBezTo>
                    <a:pt x="0" y="21"/>
                    <a:pt x="12" y="42"/>
                    <a:pt x="26" y="3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25">
              <a:extLst>
                <a:ext uri="{FF2B5EF4-FFF2-40B4-BE49-F238E27FC236}">
                  <a16:creationId xmlns:a16="http://schemas.microsoft.com/office/drawing/2014/main" xmlns="" id="{F7055DB0-D882-4CF4-B565-B59E15FBD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988" y="2941638"/>
              <a:ext cx="61912" cy="41275"/>
            </a:xfrm>
            <a:custGeom>
              <a:avLst/>
              <a:gdLst>
                <a:gd name="T0" fmla="*/ 19 w 50"/>
                <a:gd name="T1" fmla="*/ 31 h 34"/>
                <a:gd name="T2" fmla="*/ 38 w 50"/>
                <a:gd name="T3" fmla="*/ 25 h 34"/>
                <a:gd name="T4" fmla="*/ 50 w 50"/>
                <a:gd name="T5" fmla="*/ 13 h 34"/>
                <a:gd name="T6" fmla="*/ 38 w 50"/>
                <a:gd name="T7" fmla="*/ 1 h 34"/>
                <a:gd name="T8" fmla="*/ 7 w 50"/>
                <a:gd name="T9" fmla="*/ 10 h 34"/>
                <a:gd name="T10" fmla="*/ 3 w 50"/>
                <a:gd name="T11" fmla="*/ 27 h 34"/>
                <a:gd name="T12" fmla="*/ 19 w 50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4">
                  <a:moveTo>
                    <a:pt x="19" y="31"/>
                  </a:moveTo>
                  <a:cubicBezTo>
                    <a:pt x="25" y="28"/>
                    <a:pt x="32" y="26"/>
                    <a:pt x="38" y="25"/>
                  </a:cubicBezTo>
                  <a:cubicBezTo>
                    <a:pt x="45" y="24"/>
                    <a:pt x="50" y="20"/>
                    <a:pt x="50" y="13"/>
                  </a:cubicBezTo>
                  <a:cubicBezTo>
                    <a:pt x="50" y="7"/>
                    <a:pt x="45" y="0"/>
                    <a:pt x="38" y="1"/>
                  </a:cubicBezTo>
                  <a:cubicBezTo>
                    <a:pt x="27" y="2"/>
                    <a:pt x="17" y="5"/>
                    <a:pt x="7" y="10"/>
                  </a:cubicBezTo>
                  <a:cubicBezTo>
                    <a:pt x="1" y="13"/>
                    <a:pt x="0" y="21"/>
                    <a:pt x="3" y="27"/>
                  </a:cubicBezTo>
                  <a:cubicBezTo>
                    <a:pt x="6" y="33"/>
                    <a:pt x="13" y="34"/>
                    <a:pt x="19" y="3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26">
              <a:extLst>
                <a:ext uri="{FF2B5EF4-FFF2-40B4-BE49-F238E27FC236}">
                  <a16:creationId xmlns:a16="http://schemas.microsoft.com/office/drawing/2014/main" xmlns="" id="{50AA7568-D1A1-4DD5-9B42-3BE6043F6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150" y="3079750"/>
              <a:ext cx="74612" cy="39688"/>
            </a:xfrm>
            <a:custGeom>
              <a:avLst/>
              <a:gdLst>
                <a:gd name="T0" fmla="*/ 16 w 60"/>
                <a:gd name="T1" fmla="*/ 30 h 32"/>
                <a:gd name="T2" fmla="*/ 44 w 60"/>
                <a:gd name="T3" fmla="*/ 24 h 32"/>
                <a:gd name="T4" fmla="*/ 44 w 60"/>
                <a:gd name="T5" fmla="*/ 0 h 32"/>
                <a:gd name="T6" fmla="*/ 10 w 60"/>
                <a:gd name="T7" fmla="*/ 7 h 32"/>
                <a:gd name="T8" fmla="*/ 2 w 60"/>
                <a:gd name="T9" fmla="*/ 21 h 32"/>
                <a:gd name="T10" fmla="*/ 16 w 60"/>
                <a:gd name="T1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2">
                  <a:moveTo>
                    <a:pt x="16" y="30"/>
                  </a:moveTo>
                  <a:cubicBezTo>
                    <a:pt x="25" y="26"/>
                    <a:pt x="34" y="24"/>
                    <a:pt x="44" y="24"/>
                  </a:cubicBezTo>
                  <a:cubicBezTo>
                    <a:pt x="60" y="24"/>
                    <a:pt x="60" y="0"/>
                    <a:pt x="44" y="0"/>
                  </a:cubicBezTo>
                  <a:cubicBezTo>
                    <a:pt x="32" y="1"/>
                    <a:pt x="21" y="3"/>
                    <a:pt x="10" y="7"/>
                  </a:cubicBezTo>
                  <a:cubicBezTo>
                    <a:pt x="4" y="9"/>
                    <a:pt x="0" y="15"/>
                    <a:pt x="2" y="21"/>
                  </a:cubicBezTo>
                  <a:cubicBezTo>
                    <a:pt x="3" y="27"/>
                    <a:pt x="10" y="32"/>
                    <a:pt x="16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27">
              <a:extLst>
                <a:ext uri="{FF2B5EF4-FFF2-40B4-BE49-F238E27FC236}">
                  <a16:creationId xmlns:a16="http://schemas.microsoft.com/office/drawing/2014/main" xmlns="" id="{55BD01A6-054B-40A8-B61B-73C74FB58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3825" y="3238500"/>
              <a:ext cx="50800" cy="39688"/>
            </a:xfrm>
            <a:custGeom>
              <a:avLst/>
              <a:gdLst>
                <a:gd name="T0" fmla="*/ 16 w 41"/>
                <a:gd name="T1" fmla="*/ 30 h 32"/>
                <a:gd name="T2" fmla="*/ 30 w 41"/>
                <a:gd name="T3" fmla="*/ 25 h 32"/>
                <a:gd name="T4" fmla="*/ 39 w 41"/>
                <a:gd name="T5" fmla="*/ 11 h 32"/>
                <a:gd name="T6" fmla="*/ 24 w 41"/>
                <a:gd name="T7" fmla="*/ 2 h 32"/>
                <a:gd name="T8" fmla="*/ 10 w 41"/>
                <a:gd name="T9" fmla="*/ 7 h 32"/>
                <a:gd name="T10" fmla="*/ 2 w 41"/>
                <a:gd name="T11" fmla="*/ 22 h 32"/>
                <a:gd name="T12" fmla="*/ 16 w 41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2">
                  <a:moveTo>
                    <a:pt x="16" y="30"/>
                  </a:moveTo>
                  <a:cubicBezTo>
                    <a:pt x="21" y="29"/>
                    <a:pt x="26" y="27"/>
                    <a:pt x="30" y="25"/>
                  </a:cubicBezTo>
                  <a:cubicBezTo>
                    <a:pt x="36" y="23"/>
                    <a:pt x="41" y="17"/>
                    <a:pt x="39" y="11"/>
                  </a:cubicBezTo>
                  <a:cubicBezTo>
                    <a:pt x="37" y="5"/>
                    <a:pt x="30" y="0"/>
                    <a:pt x="24" y="2"/>
                  </a:cubicBezTo>
                  <a:cubicBezTo>
                    <a:pt x="19" y="4"/>
                    <a:pt x="15" y="5"/>
                    <a:pt x="10" y="7"/>
                  </a:cubicBezTo>
                  <a:cubicBezTo>
                    <a:pt x="4" y="9"/>
                    <a:pt x="0" y="15"/>
                    <a:pt x="2" y="22"/>
                  </a:cubicBezTo>
                  <a:cubicBezTo>
                    <a:pt x="4" y="28"/>
                    <a:pt x="10" y="32"/>
                    <a:pt x="16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28">
              <a:extLst>
                <a:ext uri="{FF2B5EF4-FFF2-40B4-BE49-F238E27FC236}">
                  <a16:creationId xmlns:a16="http://schemas.microsoft.com/office/drawing/2014/main" xmlns="" id="{801761F5-4CD3-4751-9BC7-BD3FF9AEF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113" y="3387725"/>
              <a:ext cx="60325" cy="53975"/>
            </a:xfrm>
            <a:custGeom>
              <a:avLst/>
              <a:gdLst>
                <a:gd name="T0" fmla="*/ 20 w 50"/>
                <a:gd name="T1" fmla="*/ 39 h 43"/>
                <a:gd name="T2" fmla="*/ 43 w 50"/>
                <a:gd name="T3" fmla="*/ 25 h 43"/>
                <a:gd name="T4" fmla="*/ 47 w 50"/>
                <a:gd name="T5" fmla="*/ 8 h 43"/>
                <a:gd name="T6" fmla="*/ 31 w 50"/>
                <a:gd name="T7" fmla="*/ 4 h 43"/>
                <a:gd name="T8" fmla="*/ 8 w 50"/>
                <a:gd name="T9" fmla="*/ 18 h 43"/>
                <a:gd name="T10" fmla="*/ 3 w 50"/>
                <a:gd name="T11" fmla="*/ 35 h 43"/>
                <a:gd name="T12" fmla="*/ 20 w 50"/>
                <a:gd name="T13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3">
                  <a:moveTo>
                    <a:pt x="20" y="39"/>
                  </a:moveTo>
                  <a:cubicBezTo>
                    <a:pt x="27" y="34"/>
                    <a:pt x="35" y="29"/>
                    <a:pt x="43" y="25"/>
                  </a:cubicBezTo>
                  <a:cubicBezTo>
                    <a:pt x="48" y="21"/>
                    <a:pt x="50" y="14"/>
                    <a:pt x="47" y="8"/>
                  </a:cubicBezTo>
                  <a:cubicBezTo>
                    <a:pt x="44" y="3"/>
                    <a:pt x="36" y="0"/>
                    <a:pt x="31" y="4"/>
                  </a:cubicBezTo>
                  <a:cubicBezTo>
                    <a:pt x="23" y="9"/>
                    <a:pt x="15" y="13"/>
                    <a:pt x="8" y="18"/>
                  </a:cubicBezTo>
                  <a:cubicBezTo>
                    <a:pt x="2" y="22"/>
                    <a:pt x="0" y="29"/>
                    <a:pt x="3" y="35"/>
                  </a:cubicBezTo>
                  <a:cubicBezTo>
                    <a:pt x="6" y="40"/>
                    <a:pt x="14" y="43"/>
                    <a:pt x="20" y="3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29">
              <a:extLst>
                <a:ext uri="{FF2B5EF4-FFF2-40B4-BE49-F238E27FC236}">
                  <a16:creationId xmlns:a16="http://schemas.microsoft.com/office/drawing/2014/main" xmlns="" id="{B316D194-4262-4E5D-A1C6-95BCA86A1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0" y="3509963"/>
              <a:ext cx="74612" cy="61913"/>
            </a:xfrm>
            <a:custGeom>
              <a:avLst/>
              <a:gdLst>
                <a:gd name="T0" fmla="*/ 22 w 60"/>
                <a:gd name="T1" fmla="*/ 45 h 50"/>
                <a:gd name="T2" fmla="*/ 45 w 60"/>
                <a:gd name="T3" fmla="*/ 28 h 50"/>
                <a:gd name="T4" fmla="*/ 39 w 60"/>
                <a:gd name="T5" fmla="*/ 5 h 50"/>
                <a:gd name="T6" fmla="*/ 5 w 60"/>
                <a:gd name="T7" fmla="*/ 28 h 50"/>
                <a:gd name="T8" fmla="*/ 5 w 60"/>
                <a:gd name="T9" fmla="*/ 45 h 50"/>
                <a:gd name="T10" fmla="*/ 22 w 60"/>
                <a:gd name="T11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50">
                  <a:moveTo>
                    <a:pt x="22" y="45"/>
                  </a:moveTo>
                  <a:cubicBezTo>
                    <a:pt x="28" y="37"/>
                    <a:pt x="36" y="31"/>
                    <a:pt x="45" y="28"/>
                  </a:cubicBezTo>
                  <a:cubicBezTo>
                    <a:pt x="60" y="24"/>
                    <a:pt x="53" y="0"/>
                    <a:pt x="39" y="5"/>
                  </a:cubicBezTo>
                  <a:cubicBezTo>
                    <a:pt x="25" y="9"/>
                    <a:pt x="14" y="17"/>
                    <a:pt x="5" y="28"/>
                  </a:cubicBezTo>
                  <a:cubicBezTo>
                    <a:pt x="1" y="33"/>
                    <a:pt x="0" y="40"/>
                    <a:pt x="5" y="45"/>
                  </a:cubicBezTo>
                  <a:cubicBezTo>
                    <a:pt x="9" y="49"/>
                    <a:pt x="18" y="50"/>
                    <a:pt x="22" y="4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30">
              <a:extLst>
                <a:ext uri="{FF2B5EF4-FFF2-40B4-BE49-F238E27FC236}">
                  <a16:creationId xmlns:a16="http://schemas.microsoft.com/office/drawing/2014/main" xmlns="" id="{29071013-0D5C-47E6-A373-9210A260B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3988" y="3676650"/>
              <a:ext cx="84137" cy="39688"/>
            </a:xfrm>
            <a:custGeom>
              <a:avLst/>
              <a:gdLst>
                <a:gd name="T0" fmla="*/ 19 w 68"/>
                <a:gd name="T1" fmla="*/ 30 h 32"/>
                <a:gd name="T2" fmla="*/ 52 w 68"/>
                <a:gd name="T3" fmla="*/ 26 h 32"/>
                <a:gd name="T4" fmla="*/ 66 w 68"/>
                <a:gd name="T5" fmla="*/ 17 h 32"/>
                <a:gd name="T6" fmla="*/ 58 w 68"/>
                <a:gd name="T7" fmla="*/ 2 h 32"/>
                <a:gd name="T8" fmla="*/ 7 w 68"/>
                <a:gd name="T9" fmla="*/ 9 h 32"/>
                <a:gd name="T10" fmla="*/ 3 w 68"/>
                <a:gd name="T11" fmla="*/ 26 h 32"/>
                <a:gd name="T12" fmla="*/ 19 w 68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32">
                  <a:moveTo>
                    <a:pt x="19" y="30"/>
                  </a:moveTo>
                  <a:cubicBezTo>
                    <a:pt x="29" y="26"/>
                    <a:pt x="41" y="24"/>
                    <a:pt x="52" y="26"/>
                  </a:cubicBezTo>
                  <a:cubicBezTo>
                    <a:pt x="58" y="27"/>
                    <a:pt x="64" y="24"/>
                    <a:pt x="66" y="17"/>
                  </a:cubicBezTo>
                  <a:cubicBezTo>
                    <a:pt x="68" y="12"/>
                    <a:pt x="64" y="3"/>
                    <a:pt x="58" y="2"/>
                  </a:cubicBezTo>
                  <a:cubicBezTo>
                    <a:pt x="40" y="0"/>
                    <a:pt x="24" y="2"/>
                    <a:pt x="7" y="9"/>
                  </a:cubicBezTo>
                  <a:cubicBezTo>
                    <a:pt x="1" y="12"/>
                    <a:pt x="0" y="20"/>
                    <a:pt x="3" y="26"/>
                  </a:cubicBezTo>
                  <a:cubicBezTo>
                    <a:pt x="7" y="32"/>
                    <a:pt x="14" y="32"/>
                    <a:pt x="19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31">
              <a:extLst>
                <a:ext uri="{FF2B5EF4-FFF2-40B4-BE49-F238E27FC236}">
                  <a16:creationId xmlns:a16="http://schemas.microsoft.com/office/drawing/2014/main" xmlns="" id="{E8822220-3E53-48DC-B54B-A51D20590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5100" y="3786188"/>
              <a:ext cx="76200" cy="39688"/>
            </a:xfrm>
            <a:custGeom>
              <a:avLst/>
              <a:gdLst>
                <a:gd name="T0" fmla="*/ 21 w 62"/>
                <a:gd name="T1" fmla="*/ 28 h 32"/>
                <a:gd name="T2" fmla="*/ 47 w 62"/>
                <a:gd name="T3" fmla="*/ 24 h 32"/>
                <a:gd name="T4" fmla="*/ 47 w 62"/>
                <a:gd name="T5" fmla="*/ 0 h 32"/>
                <a:gd name="T6" fmla="*/ 15 w 62"/>
                <a:gd name="T7" fmla="*/ 5 h 32"/>
                <a:gd name="T8" fmla="*/ 21 w 62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21" y="28"/>
                  </a:moveTo>
                  <a:cubicBezTo>
                    <a:pt x="30" y="25"/>
                    <a:pt x="38" y="24"/>
                    <a:pt x="47" y="24"/>
                  </a:cubicBezTo>
                  <a:cubicBezTo>
                    <a:pt x="62" y="24"/>
                    <a:pt x="62" y="0"/>
                    <a:pt x="47" y="0"/>
                  </a:cubicBezTo>
                  <a:cubicBezTo>
                    <a:pt x="36" y="0"/>
                    <a:pt x="25" y="1"/>
                    <a:pt x="15" y="5"/>
                  </a:cubicBezTo>
                  <a:cubicBezTo>
                    <a:pt x="0" y="9"/>
                    <a:pt x="7" y="32"/>
                    <a:pt x="21" y="2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14" name="组合 213">
            <a:extLst>
              <a:ext uri="{FF2B5EF4-FFF2-40B4-BE49-F238E27FC236}">
                <a16:creationId xmlns:a16="http://schemas.microsoft.com/office/drawing/2014/main" xmlns="" id="{EDE69110-5F09-4B65-A10A-95B9DEF3C17F}"/>
              </a:ext>
            </a:extLst>
          </p:cNvPr>
          <p:cNvGrpSpPr/>
          <p:nvPr/>
        </p:nvGrpSpPr>
        <p:grpSpPr>
          <a:xfrm>
            <a:off x="5434827" y="1012685"/>
            <a:ext cx="1129357" cy="1237018"/>
            <a:chOff x="4883151" y="460375"/>
            <a:chExt cx="1665287" cy="1824038"/>
          </a:xfrm>
        </p:grpSpPr>
        <p:sp>
          <p:nvSpPr>
            <p:cNvPr id="215" name="Freeform 34">
              <a:extLst>
                <a:ext uri="{FF2B5EF4-FFF2-40B4-BE49-F238E27FC236}">
                  <a16:creationId xmlns:a16="http://schemas.microsoft.com/office/drawing/2014/main" xmlns="" id="{E31ADF12-FFED-438D-B481-201B33C76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525" y="1762125"/>
              <a:ext cx="373062" cy="311150"/>
            </a:xfrm>
            <a:custGeom>
              <a:avLst/>
              <a:gdLst>
                <a:gd name="T0" fmla="*/ 68 w 301"/>
                <a:gd name="T1" fmla="*/ 241 h 251"/>
                <a:gd name="T2" fmla="*/ 289 w 301"/>
                <a:gd name="T3" fmla="*/ 69 h 251"/>
                <a:gd name="T4" fmla="*/ 273 w 301"/>
                <a:gd name="T5" fmla="*/ 12 h 251"/>
                <a:gd name="T6" fmla="*/ 216 w 301"/>
                <a:gd name="T7" fmla="*/ 27 h 251"/>
                <a:gd name="T8" fmla="*/ 26 w 301"/>
                <a:gd name="T9" fmla="*/ 169 h 251"/>
                <a:gd name="T10" fmla="*/ 11 w 301"/>
                <a:gd name="T11" fmla="*/ 226 h 251"/>
                <a:gd name="T12" fmla="*/ 68 w 301"/>
                <a:gd name="T13" fmla="*/ 24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1" h="251">
                  <a:moveTo>
                    <a:pt x="68" y="241"/>
                  </a:moveTo>
                  <a:cubicBezTo>
                    <a:pt x="153" y="199"/>
                    <a:pt x="234" y="149"/>
                    <a:pt x="289" y="69"/>
                  </a:cubicBezTo>
                  <a:cubicBezTo>
                    <a:pt x="301" y="50"/>
                    <a:pt x="292" y="23"/>
                    <a:pt x="273" y="12"/>
                  </a:cubicBezTo>
                  <a:cubicBezTo>
                    <a:pt x="253" y="0"/>
                    <a:pt x="229" y="8"/>
                    <a:pt x="216" y="27"/>
                  </a:cubicBezTo>
                  <a:cubicBezTo>
                    <a:pt x="171" y="94"/>
                    <a:pt x="96" y="133"/>
                    <a:pt x="26" y="169"/>
                  </a:cubicBezTo>
                  <a:cubicBezTo>
                    <a:pt x="6" y="179"/>
                    <a:pt x="0" y="207"/>
                    <a:pt x="11" y="226"/>
                  </a:cubicBezTo>
                  <a:cubicBezTo>
                    <a:pt x="23" y="247"/>
                    <a:pt x="48" y="251"/>
                    <a:pt x="68" y="241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Oval 35">
              <a:extLst>
                <a:ext uri="{FF2B5EF4-FFF2-40B4-BE49-F238E27FC236}">
                  <a16:creationId xmlns:a16="http://schemas.microsoft.com/office/drawing/2014/main" xmlns="" id="{7F7CAFCF-ED10-4417-9127-170EB1859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101" y="774700"/>
              <a:ext cx="1365250" cy="1293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36">
              <a:extLst>
                <a:ext uri="{FF2B5EF4-FFF2-40B4-BE49-F238E27FC236}">
                  <a16:creationId xmlns:a16="http://schemas.microsoft.com/office/drawing/2014/main" xmlns="" id="{F4791784-B8ED-402F-8A84-7F362F2748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9826" y="649288"/>
              <a:ext cx="1481137" cy="1474788"/>
            </a:xfrm>
            <a:custGeom>
              <a:avLst/>
              <a:gdLst>
                <a:gd name="T0" fmla="*/ 1010 w 1197"/>
                <a:gd name="T1" fmla="*/ 205 h 1191"/>
                <a:gd name="T2" fmla="*/ 887 w 1197"/>
                <a:gd name="T3" fmla="*/ 90 h 1191"/>
                <a:gd name="T4" fmla="*/ 709 w 1197"/>
                <a:gd name="T5" fmla="*/ 46 h 1191"/>
                <a:gd name="T6" fmla="*/ 701 w 1197"/>
                <a:gd name="T7" fmla="*/ 46 h 1191"/>
                <a:gd name="T8" fmla="*/ 556 w 1197"/>
                <a:gd name="T9" fmla="*/ 11 h 1191"/>
                <a:gd name="T10" fmla="*/ 275 w 1197"/>
                <a:gd name="T11" fmla="*/ 80 h 1191"/>
                <a:gd name="T12" fmla="*/ 232 w 1197"/>
                <a:gd name="T13" fmla="*/ 79 h 1191"/>
                <a:gd name="T14" fmla="*/ 173 w 1197"/>
                <a:gd name="T15" fmla="*/ 144 h 1191"/>
                <a:gd name="T16" fmla="*/ 10 w 1197"/>
                <a:gd name="T17" fmla="*/ 401 h 1191"/>
                <a:gd name="T18" fmla="*/ 23 w 1197"/>
                <a:gd name="T19" fmla="*/ 443 h 1191"/>
                <a:gd name="T20" fmla="*/ 22 w 1197"/>
                <a:gd name="T21" fmla="*/ 446 h 1191"/>
                <a:gd name="T22" fmla="*/ 14 w 1197"/>
                <a:gd name="T23" fmla="*/ 570 h 1191"/>
                <a:gd name="T24" fmla="*/ 12 w 1197"/>
                <a:gd name="T25" fmla="*/ 622 h 1191"/>
                <a:gd name="T26" fmla="*/ 29 w 1197"/>
                <a:gd name="T27" fmla="*/ 654 h 1191"/>
                <a:gd name="T28" fmla="*/ 42 w 1197"/>
                <a:gd name="T29" fmla="*/ 748 h 1191"/>
                <a:gd name="T30" fmla="*/ 106 w 1197"/>
                <a:gd name="T31" fmla="*/ 899 h 1191"/>
                <a:gd name="T32" fmla="*/ 158 w 1197"/>
                <a:gd name="T33" fmla="*/ 961 h 1191"/>
                <a:gd name="T34" fmla="*/ 225 w 1197"/>
                <a:gd name="T35" fmla="*/ 1024 h 1191"/>
                <a:gd name="T36" fmla="*/ 285 w 1197"/>
                <a:gd name="T37" fmla="*/ 1086 h 1191"/>
                <a:gd name="T38" fmla="*/ 367 w 1197"/>
                <a:gd name="T39" fmla="*/ 1123 h 1191"/>
                <a:gd name="T40" fmla="*/ 554 w 1197"/>
                <a:gd name="T41" fmla="*/ 1165 h 1191"/>
                <a:gd name="T42" fmla="*/ 749 w 1197"/>
                <a:gd name="T43" fmla="*/ 1184 h 1191"/>
                <a:gd name="T44" fmla="*/ 909 w 1197"/>
                <a:gd name="T45" fmla="*/ 1125 h 1191"/>
                <a:gd name="T46" fmla="*/ 1039 w 1197"/>
                <a:gd name="T47" fmla="*/ 1016 h 1191"/>
                <a:gd name="T48" fmla="*/ 1150 w 1197"/>
                <a:gd name="T49" fmla="*/ 880 h 1191"/>
                <a:gd name="T50" fmla="*/ 1193 w 1197"/>
                <a:gd name="T51" fmla="*/ 692 h 1191"/>
                <a:gd name="T52" fmla="*/ 1167 w 1197"/>
                <a:gd name="T53" fmla="*/ 502 h 1191"/>
                <a:gd name="T54" fmla="*/ 1010 w 1197"/>
                <a:gd name="T55" fmla="*/ 205 h 1191"/>
                <a:gd name="T56" fmla="*/ 1099 w 1197"/>
                <a:gd name="T57" fmla="*/ 764 h 1191"/>
                <a:gd name="T58" fmla="*/ 1036 w 1197"/>
                <a:gd name="T59" fmla="*/ 900 h 1191"/>
                <a:gd name="T60" fmla="*/ 927 w 1197"/>
                <a:gd name="T61" fmla="*/ 1006 h 1191"/>
                <a:gd name="T62" fmla="*/ 806 w 1197"/>
                <a:gd name="T63" fmla="*/ 1085 h 1191"/>
                <a:gd name="T64" fmla="*/ 655 w 1197"/>
                <a:gd name="T65" fmla="*/ 1098 h 1191"/>
                <a:gd name="T66" fmla="*/ 482 w 1197"/>
                <a:gd name="T67" fmla="*/ 1065 h 1191"/>
                <a:gd name="T68" fmla="*/ 333 w 1197"/>
                <a:gd name="T69" fmla="*/ 1017 h 1191"/>
                <a:gd name="T70" fmla="*/ 287 w 1197"/>
                <a:gd name="T71" fmla="*/ 967 h 1191"/>
                <a:gd name="T72" fmla="*/ 225 w 1197"/>
                <a:gd name="T73" fmla="*/ 909 h 1191"/>
                <a:gd name="T74" fmla="*/ 144 w 1197"/>
                <a:gd name="T75" fmla="*/ 792 h 1191"/>
                <a:gd name="T76" fmla="*/ 118 w 1197"/>
                <a:gd name="T77" fmla="*/ 530 h 1191"/>
                <a:gd name="T78" fmla="*/ 121 w 1197"/>
                <a:gd name="T79" fmla="*/ 518 h 1191"/>
                <a:gd name="T80" fmla="*/ 141 w 1197"/>
                <a:gd name="T81" fmla="*/ 446 h 1191"/>
                <a:gd name="T82" fmla="*/ 200 w 1197"/>
                <a:gd name="T83" fmla="*/ 316 h 1191"/>
                <a:gd name="T84" fmla="*/ 210 w 1197"/>
                <a:gd name="T85" fmla="*/ 300 h 1191"/>
                <a:gd name="T86" fmla="*/ 283 w 1197"/>
                <a:gd name="T87" fmla="*/ 215 h 1191"/>
                <a:gd name="T88" fmla="*/ 452 w 1197"/>
                <a:gd name="T89" fmla="*/ 154 h 1191"/>
                <a:gd name="T90" fmla="*/ 874 w 1197"/>
                <a:gd name="T91" fmla="*/ 219 h 1191"/>
                <a:gd name="T92" fmla="*/ 906 w 1197"/>
                <a:gd name="T93" fmla="*/ 215 h 1191"/>
                <a:gd name="T94" fmla="*/ 1059 w 1197"/>
                <a:gd name="T95" fmla="*/ 451 h 1191"/>
                <a:gd name="T96" fmla="*/ 1106 w 1197"/>
                <a:gd name="T97" fmla="*/ 601 h 1191"/>
                <a:gd name="T98" fmla="*/ 1099 w 1197"/>
                <a:gd name="T99" fmla="*/ 764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97" h="1191">
                  <a:moveTo>
                    <a:pt x="1010" y="205"/>
                  </a:moveTo>
                  <a:cubicBezTo>
                    <a:pt x="974" y="162"/>
                    <a:pt x="933" y="122"/>
                    <a:pt x="887" y="90"/>
                  </a:cubicBezTo>
                  <a:cubicBezTo>
                    <a:pt x="834" y="52"/>
                    <a:pt x="773" y="40"/>
                    <a:pt x="709" y="46"/>
                  </a:cubicBezTo>
                  <a:cubicBezTo>
                    <a:pt x="706" y="46"/>
                    <a:pt x="703" y="46"/>
                    <a:pt x="701" y="46"/>
                  </a:cubicBezTo>
                  <a:cubicBezTo>
                    <a:pt x="654" y="30"/>
                    <a:pt x="606" y="17"/>
                    <a:pt x="556" y="11"/>
                  </a:cubicBezTo>
                  <a:cubicBezTo>
                    <a:pt x="458" y="0"/>
                    <a:pt x="355" y="21"/>
                    <a:pt x="275" y="80"/>
                  </a:cubicBezTo>
                  <a:cubicBezTo>
                    <a:pt x="262" y="72"/>
                    <a:pt x="245" y="70"/>
                    <a:pt x="232" y="79"/>
                  </a:cubicBezTo>
                  <a:cubicBezTo>
                    <a:pt x="207" y="97"/>
                    <a:pt x="189" y="119"/>
                    <a:pt x="173" y="144"/>
                  </a:cubicBezTo>
                  <a:cubicBezTo>
                    <a:pt x="89" y="203"/>
                    <a:pt x="46" y="304"/>
                    <a:pt x="10" y="401"/>
                  </a:cubicBezTo>
                  <a:cubicBezTo>
                    <a:pt x="4" y="417"/>
                    <a:pt x="12" y="433"/>
                    <a:pt x="23" y="443"/>
                  </a:cubicBezTo>
                  <a:cubicBezTo>
                    <a:pt x="22" y="444"/>
                    <a:pt x="22" y="445"/>
                    <a:pt x="22" y="446"/>
                  </a:cubicBezTo>
                  <a:cubicBezTo>
                    <a:pt x="10" y="487"/>
                    <a:pt x="0" y="529"/>
                    <a:pt x="14" y="570"/>
                  </a:cubicBezTo>
                  <a:cubicBezTo>
                    <a:pt x="12" y="587"/>
                    <a:pt x="11" y="605"/>
                    <a:pt x="12" y="622"/>
                  </a:cubicBezTo>
                  <a:cubicBezTo>
                    <a:pt x="13" y="636"/>
                    <a:pt x="19" y="647"/>
                    <a:pt x="29" y="654"/>
                  </a:cubicBezTo>
                  <a:cubicBezTo>
                    <a:pt x="30" y="685"/>
                    <a:pt x="35" y="717"/>
                    <a:pt x="42" y="748"/>
                  </a:cubicBezTo>
                  <a:cubicBezTo>
                    <a:pt x="54" y="801"/>
                    <a:pt x="76" y="853"/>
                    <a:pt x="106" y="899"/>
                  </a:cubicBezTo>
                  <a:cubicBezTo>
                    <a:pt x="121" y="921"/>
                    <a:pt x="139" y="942"/>
                    <a:pt x="158" y="961"/>
                  </a:cubicBezTo>
                  <a:cubicBezTo>
                    <a:pt x="180" y="982"/>
                    <a:pt x="205" y="1001"/>
                    <a:pt x="225" y="1024"/>
                  </a:cubicBezTo>
                  <a:cubicBezTo>
                    <a:pt x="244" y="1046"/>
                    <a:pt x="262" y="1068"/>
                    <a:pt x="285" y="1086"/>
                  </a:cubicBezTo>
                  <a:cubicBezTo>
                    <a:pt x="310" y="1103"/>
                    <a:pt x="339" y="1115"/>
                    <a:pt x="367" y="1123"/>
                  </a:cubicBezTo>
                  <a:cubicBezTo>
                    <a:pt x="428" y="1141"/>
                    <a:pt x="491" y="1154"/>
                    <a:pt x="554" y="1165"/>
                  </a:cubicBezTo>
                  <a:cubicBezTo>
                    <a:pt x="617" y="1177"/>
                    <a:pt x="684" y="1191"/>
                    <a:pt x="749" y="1184"/>
                  </a:cubicBezTo>
                  <a:cubicBezTo>
                    <a:pt x="807" y="1178"/>
                    <a:pt x="860" y="1157"/>
                    <a:pt x="909" y="1125"/>
                  </a:cubicBezTo>
                  <a:cubicBezTo>
                    <a:pt x="956" y="1094"/>
                    <a:pt x="998" y="1056"/>
                    <a:pt x="1039" y="1016"/>
                  </a:cubicBezTo>
                  <a:cubicBezTo>
                    <a:pt x="1081" y="976"/>
                    <a:pt x="1124" y="934"/>
                    <a:pt x="1150" y="880"/>
                  </a:cubicBezTo>
                  <a:cubicBezTo>
                    <a:pt x="1177" y="821"/>
                    <a:pt x="1188" y="756"/>
                    <a:pt x="1193" y="692"/>
                  </a:cubicBezTo>
                  <a:cubicBezTo>
                    <a:pt x="1197" y="627"/>
                    <a:pt x="1187" y="564"/>
                    <a:pt x="1167" y="502"/>
                  </a:cubicBezTo>
                  <a:cubicBezTo>
                    <a:pt x="1132" y="394"/>
                    <a:pt x="1081" y="293"/>
                    <a:pt x="1010" y="205"/>
                  </a:cubicBezTo>
                  <a:close/>
                  <a:moveTo>
                    <a:pt x="1099" y="764"/>
                  </a:moveTo>
                  <a:cubicBezTo>
                    <a:pt x="1089" y="815"/>
                    <a:pt x="1070" y="861"/>
                    <a:pt x="1036" y="900"/>
                  </a:cubicBezTo>
                  <a:cubicBezTo>
                    <a:pt x="1002" y="937"/>
                    <a:pt x="965" y="973"/>
                    <a:pt x="927" y="1006"/>
                  </a:cubicBezTo>
                  <a:cubicBezTo>
                    <a:pt x="891" y="1038"/>
                    <a:pt x="851" y="1067"/>
                    <a:pt x="806" y="1085"/>
                  </a:cubicBezTo>
                  <a:cubicBezTo>
                    <a:pt x="757" y="1104"/>
                    <a:pt x="707" y="1104"/>
                    <a:pt x="655" y="1098"/>
                  </a:cubicBezTo>
                  <a:cubicBezTo>
                    <a:pt x="597" y="1090"/>
                    <a:pt x="539" y="1078"/>
                    <a:pt x="482" y="1065"/>
                  </a:cubicBezTo>
                  <a:cubicBezTo>
                    <a:pt x="434" y="1054"/>
                    <a:pt x="374" y="1047"/>
                    <a:pt x="333" y="1017"/>
                  </a:cubicBezTo>
                  <a:cubicBezTo>
                    <a:pt x="315" y="1004"/>
                    <a:pt x="301" y="984"/>
                    <a:pt x="287" y="967"/>
                  </a:cubicBezTo>
                  <a:cubicBezTo>
                    <a:pt x="268" y="945"/>
                    <a:pt x="246" y="928"/>
                    <a:pt x="225" y="909"/>
                  </a:cubicBezTo>
                  <a:cubicBezTo>
                    <a:pt x="190" y="876"/>
                    <a:pt x="162" y="836"/>
                    <a:pt x="144" y="792"/>
                  </a:cubicBezTo>
                  <a:cubicBezTo>
                    <a:pt x="109" y="709"/>
                    <a:pt x="105" y="618"/>
                    <a:pt x="118" y="530"/>
                  </a:cubicBezTo>
                  <a:cubicBezTo>
                    <a:pt x="119" y="526"/>
                    <a:pt x="120" y="522"/>
                    <a:pt x="121" y="518"/>
                  </a:cubicBezTo>
                  <a:cubicBezTo>
                    <a:pt x="127" y="494"/>
                    <a:pt x="133" y="470"/>
                    <a:pt x="141" y="446"/>
                  </a:cubicBezTo>
                  <a:cubicBezTo>
                    <a:pt x="156" y="401"/>
                    <a:pt x="176" y="358"/>
                    <a:pt x="200" y="316"/>
                  </a:cubicBezTo>
                  <a:cubicBezTo>
                    <a:pt x="203" y="311"/>
                    <a:pt x="206" y="305"/>
                    <a:pt x="210" y="300"/>
                  </a:cubicBezTo>
                  <a:cubicBezTo>
                    <a:pt x="231" y="269"/>
                    <a:pt x="254" y="240"/>
                    <a:pt x="283" y="215"/>
                  </a:cubicBezTo>
                  <a:cubicBezTo>
                    <a:pt x="330" y="173"/>
                    <a:pt x="390" y="158"/>
                    <a:pt x="452" y="154"/>
                  </a:cubicBezTo>
                  <a:cubicBezTo>
                    <a:pt x="595" y="147"/>
                    <a:pt x="739" y="171"/>
                    <a:pt x="874" y="219"/>
                  </a:cubicBezTo>
                  <a:cubicBezTo>
                    <a:pt x="886" y="223"/>
                    <a:pt x="897" y="221"/>
                    <a:pt x="906" y="215"/>
                  </a:cubicBezTo>
                  <a:cubicBezTo>
                    <a:pt x="973" y="282"/>
                    <a:pt x="1024" y="364"/>
                    <a:pt x="1059" y="451"/>
                  </a:cubicBezTo>
                  <a:cubicBezTo>
                    <a:pt x="1079" y="499"/>
                    <a:pt x="1097" y="550"/>
                    <a:pt x="1106" y="601"/>
                  </a:cubicBezTo>
                  <a:cubicBezTo>
                    <a:pt x="1115" y="654"/>
                    <a:pt x="1110" y="712"/>
                    <a:pt x="1099" y="764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Freeform 37">
              <a:extLst>
                <a:ext uri="{FF2B5EF4-FFF2-40B4-BE49-F238E27FC236}">
                  <a16:creationId xmlns:a16="http://schemas.microsoft.com/office/drawing/2014/main" xmlns="" id="{E6794888-CE16-4C4A-B27C-6D9376E131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3663" y="487363"/>
              <a:ext cx="298450" cy="204788"/>
            </a:xfrm>
            <a:custGeom>
              <a:avLst/>
              <a:gdLst>
                <a:gd name="T0" fmla="*/ 36 w 241"/>
                <a:gd name="T1" fmla="*/ 153 h 166"/>
                <a:gd name="T2" fmla="*/ 94 w 241"/>
                <a:gd name="T3" fmla="*/ 138 h 166"/>
                <a:gd name="T4" fmla="*/ 94 w 241"/>
                <a:gd name="T5" fmla="*/ 137 h 166"/>
                <a:gd name="T6" fmla="*/ 95 w 241"/>
                <a:gd name="T7" fmla="*/ 137 h 166"/>
                <a:gd name="T8" fmla="*/ 241 w 241"/>
                <a:gd name="T9" fmla="*/ 50 h 166"/>
                <a:gd name="T10" fmla="*/ 216 w 241"/>
                <a:gd name="T11" fmla="*/ 8 h 166"/>
                <a:gd name="T12" fmla="*/ 166 w 241"/>
                <a:gd name="T13" fmla="*/ 3 h 166"/>
                <a:gd name="T14" fmla="*/ 78 w 241"/>
                <a:gd name="T15" fmla="*/ 15 h 166"/>
                <a:gd name="T16" fmla="*/ 16 w 241"/>
                <a:gd name="T17" fmla="*/ 68 h 166"/>
                <a:gd name="T18" fmla="*/ 36 w 241"/>
                <a:gd name="T19" fmla="*/ 153 h 166"/>
                <a:gd name="T20" fmla="*/ 160 w 241"/>
                <a:gd name="T21" fmla="*/ 35 h 166"/>
                <a:gd name="T22" fmla="*/ 160 w 241"/>
                <a:gd name="T23" fmla="*/ 3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166">
                  <a:moveTo>
                    <a:pt x="36" y="153"/>
                  </a:moveTo>
                  <a:cubicBezTo>
                    <a:pt x="55" y="166"/>
                    <a:pt x="83" y="156"/>
                    <a:pt x="94" y="138"/>
                  </a:cubicBezTo>
                  <a:cubicBezTo>
                    <a:pt x="94" y="138"/>
                    <a:pt x="94" y="137"/>
                    <a:pt x="94" y="137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143" y="131"/>
                    <a:pt x="241" y="116"/>
                    <a:pt x="241" y="50"/>
                  </a:cubicBezTo>
                  <a:cubicBezTo>
                    <a:pt x="241" y="32"/>
                    <a:pt x="231" y="17"/>
                    <a:pt x="216" y="8"/>
                  </a:cubicBezTo>
                  <a:cubicBezTo>
                    <a:pt x="201" y="0"/>
                    <a:pt x="183" y="2"/>
                    <a:pt x="166" y="3"/>
                  </a:cubicBezTo>
                  <a:cubicBezTo>
                    <a:pt x="137" y="4"/>
                    <a:pt x="106" y="4"/>
                    <a:pt x="78" y="15"/>
                  </a:cubicBezTo>
                  <a:cubicBezTo>
                    <a:pt x="52" y="25"/>
                    <a:pt x="28" y="42"/>
                    <a:pt x="16" y="68"/>
                  </a:cubicBezTo>
                  <a:cubicBezTo>
                    <a:pt x="0" y="99"/>
                    <a:pt x="8" y="133"/>
                    <a:pt x="36" y="153"/>
                  </a:cubicBezTo>
                  <a:close/>
                  <a:moveTo>
                    <a:pt x="160" y="35"/>
                  </a:moveTo>
                  <a:cubicBezTo>
                    <a:pt x="161" y="34"/>
                    <a:pt x="161" y="34"/>
                    <a:pt x="160" y="35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Freeform 38">
              <a:extLst>
                <a:ext uri="{FF2B5EF4-FFF2-40B4-BE49-F238E27FC236}">
                  <a16:creationId xmlns:a16="http://schemas.microsoft.com/office/drawing/2014/main" xmlns="" id="{0039BC63-C72A-4D19-8AB1-F2248201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628650"/>
              <a:ext cx="260350" cy="366713"/>
            </a:xfrm>
            <a:custGeom>
              <a:avLst/>
              <a:gdLst>
                <a:gd name="T0" fmla="*/ 210 w 211"/>
                <a:gd name="T1" fmla="*/ 189 h 297"/>
                <a:gd name="T2" fmla="*/ 160 w 211"/>
                <a:gd name="T3" fmla="*/ 89 h 297"/>
                <a:gd name="T4" fmla="*/ 129 w 211"/>
                <a:gd name="T5" fmla="*/ 52 h 297"/>
                <a:gd name="T6" fmla="*/ 47 w 211"/>
                <a:gd name="T7" fmla="*/ 8 h 297"/>
                <a:gd name="T8" fmla="*/ 19 w 211"/>
                <a:gd name="T9" fmla="*/ 111 h 297"/>
                <a:gd name="T10" fmla="*/ 22 w 211"/>
                <a:gd name="T11" fmla="*/ 152 h 297"/>
                <a:gd name="T12" fmla="*/ 103 w 211"/>
                <a:gd name="T13" fmla="*/ 255 h 297"/>
                <a:gd name="T14" fmla="*/ 164 w 211"/>
                <a:gd name="T15" fmla="*/ 281 h 297"/>
                <a:gd name="T16" fmla="*/ 192 w 211"/>
                <a:gd name="T17" fmla="*/ 256 h 297"/>
                <a:gd name="T18" fmla="*/ 194 w 211"/>
                <a:gd name="T19" fmla="*/ 255 h 297"/>
                <a:gd name="T20" fmla="*/ 207 w 211"/>
                <a:gd name="T21" fmla="*/ 224 h 297"/>
                <a:gd name="T22" fmla="*/ 210 w 211"/>
                <a:gd name="T23" fmla="*/ 189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1" h="297">
                  <a:moveTo>
                    <a:pt x="210" y="189"/>
                  </a:moveTo>
                  <a:cubicBezTo>
                    <a:pt x="207" y="150"/>
                    <a:pt x="184" y="119"/>
                    <a:pt x="160" y="89"/>
                  </a:cubicBezTo>
                  <a:cubicBezTo>
                    <a:pt x="152" y="75"/>
                    <a:pt x="142" y="61"/>
                    <a:pt x="129" y="52"/>
                  </a:cubicBezTo>
                  <a:cubicBezTo>
                    <a:pt x="106" y="26"/>
                    <a:pt x="77" y="0"/>
                    <a:pt x="47" y="8"/>
                  </a:cubicBezTo>
                  <a:cubicBezTo>
                    <a:pt x="0" y="21"/>
                    <a:pt x="10" y="73"/>
                    <a:pt x="19" y="111"/>
                  </a:cubicBezTo>
                  <a:cubicBezTo>
                    <a:pt x="18" y="125"/>
                    <a:pt x="20" y="139"/>
                    <a:pt x="22" y="152"/>
                  </a:cubicBezTo>
                  <a:cubicBezTo>
                    <a:pt x="30" y="199"/>
                    <a:pt x="59" y="238"/>
                    <a:pt x="103" y="255"/>
                  </a:cubicBezTo>
                  <a:cubicBezTo>
                    <a:pt x="110" y="278"/>
                    <a:pt x="136" y="297"/>
                    <a:pt x="164" y="281"/>
                  </a:cubicBezTo>
                  <a:cubicBezTo>
                    <a:pt x="175" y="275"/>
                    <a:pt x="184" y="266"/>
                    <a:pt x="192" y="256"/>
                  </a:cubicBezTo>
                  <a:cubicBezTo>
                    <a:pt x="192" y="256"/>
                    <a:pt x="193" y="255"/>
                    <a:pt x="194" y="255"/>
                  </a:cubicBezTo>
                  <a:cubicBezTo>
                    <a:pt x="202" y="246"/>
                    <a:pt x="206" y="235"/>
                    <a:pt x="207" y="224"/>
                  </a:cubicBezTo>
                  <a:cubicBezTo>
                    <a:pt x="210" y="213"/>
                    <a:pt x="211" y="201"/>
                    <a:pt x="210" y="189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Freeform 39">
              <a:extLst>
                <a:ext uri="{FF2B5EF4-FFF2-40B4-BE49-F238E27FC236}">
                  <a16:creationId xmlns:a16="http://schemas.microsoft.com/office/drawing/2014/main" xmlns="" id="{CFC80152-74F7-41C7-A130-66834ECA1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326" y="1847850"/>
              <a:ext cx="261937" cy="273050"/>
            </a:xfrm>
            <a:custGeom>
              <a:avLst/>
              <a:gdLst>
                <a:gd name="T0" fmla="*/ 145 w 212"/>
                <a:gd name="T1" fmla="*/ 8 h 221"/>
                <a:gd name="T2" fmla="*/ 89 w 212"/>
                <a:gd name="T3" fmla="*/ 40 h 221"/>
                <a:gd name="T4" fmla="*/ 59 w 212"/>
                <a:gd name="T5" fmla="*/ 69 h 221"/>
                <a:gd name="T6" fmla="*/ 28 w 212"/>
                <a:gd name="T7" fmla="*/ 90 h 221"/>
                <a:gd name="T8" fmla="*/ 1 w 212"/>
                <a:gd name="T9" fmla="*/ 129 h 221"/>
                <a:gd name="T10" fmla="*/ 1 w 212"/>
                <a:gd name="T11" fmla="*/ 130 h 221"/>
                <a:gd name="T12" fmla="*/ 9 w 212"/>
                <a:gd name="T13" fmla="*/ 155 h 221"/>
                <a:gd name="T14" fmla="*/ 10 w 212"/>
                <a:gd name="T15" fmla="*/ 179 h 221"/>
                <a:gd name="T16" fmla="*/ 52 w 212"/>
                <a:gd name="T17" fmla="*/ 221 h 221"/>
                <a:gd name="T18" fmla="*/ 93 w 212"/>
                <a:gd name="T19" fmla="*/ 185 h 221"/>
                <a:gd name="T20" fmla="*/ 143 w 212"/>
                <a:gd name="T21" fmla="*/ 140 h 221"/>
                <a:gd name="T22" fmla="*/ 141 w 212"/>
                <a:gd name="T23" fmla="*/ 105 h 221"/>
                <a:gd name="T24" fmla="*/ 147 w 212"/>
                <a:gd name="T25" fmla="*/ 101 h 221"/>
                <a:gd name="T26" fmla="*/ 159 w 212"/>
                <a:gd name="T27" fmla="*/ 93 h 221"/>
                <a:gd name="T28" fmla="*/ 161 w 212"/>
                <a:gd name="T29" fmla="*/ 92 h 221"/>
                <a:gd name="T30" fmla="*/ 178 w 212"/>
                <a:gd name="T31" fmla="*/ 91 h 221"/>
                <a:gd name="T32" fmla="*/ 207 w 212"/>
                <a:gd name="T33" fmla="*/ 39 h 221"/>
                <a:gd name="T34" fmla="*/ 145 w 212"/>
                <a:gd name="T35" fmla="*/ 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21">
                  <a:moveTo>
                    <a:pt x="145" y="8"/>
                  </a:moveTo>
                  <a:cubicBezTo>
                    <a:pt x="124" y="15"/>
                    <a:pt x="106" y="26"/>
                    <a:pt x="89" y="40"/>
                  </a:cubicBezTo>
                  <a:cubicBezTo>
                    <a:pt x="78" y="48"/>
                    <a:pt x="68" y="58"/>
                    <a:pt x="59" y="69"/>
                  </a:cubicBezTo>
                  <a:cubicBezTo>
                    <a:pt x="47" y="73"/>
                    <a:pt x="36" y="80"/>
                    <a:pt x="28" y="90"/>
                  </a:cubicBezTo>
                  <a:cubicBezTo>
                    <a:pt x="11" y="96"/>
                    <a:pt x="3" y="112"/>
                    <a:pt x="1" y="129"/>
                  </a:cubicBezTo>
                  <a:cubicBezTo>
                    <a:pt x="1" y="129"/>
                    <a:pt x="1" y="130"/>
                    <a:pt x="1" y="130"/>
                  </a:cubicBezTo>
                  <a:cubicBezTo>
                    <a:pt x="0" y="140"/>
                    <a:pt x="3" y="148"/>
                    <a:pt x="9" y="155"/>
                  </a:cubicBezTo>
                  <a:cubicBezTo>
                    <a:pt x="10" y="163"/>
                    <a:pt x="10" y="171"/>
                    <a:pt x="10" y="179"/>
                  </a:cubicBezTo>
                  <a:cubicBezTo>
                    <a:pt x="10" y="202"/>
                    <a:pt x="29" y="221"/>
                    <a:pt x="52" y="221"/>
                  </a:cubicBezTo>
                  <a:cubicBezTo>
                    <a:pt x="74" y="221"/>
                    <a:pt x="89" y="205"/>
                    <a:pt x="93" y="185"/>
                  </a:cubicBezTo>
                  <a:cubicBezTo>
                    <a:pt x="115" y="176"/>
                    <a:pt x="137" y="162"/>
                    <a:pt x="143" y="140"/>
                  </a:cubicBezTo>
                  <a:cubicBezTo>
                    <a:pt x="146" y="128"/>
                    <a:pt x="145" y="116"/>
                    <a:pt x="141" y="105"/>
                  </a:cubicBezTo>
                  <a:cubicBezTo>
                    <a:pt x="143" y="103"/>
                    <a:pt x="145" y="102"/>
                    <a:pt x="147" y="101"/>
                  </a:cubicBezTo>
                  <a:cubicBezTo>
                    <a:pt x="151" y="98"/>
                    <a:pt x="155" y="95"/>
                    <a:pt x="159" y="93"/>
                  </a:cubicBezTo>
                  <a:cubicBezTo>
                    <a:pt x="160" y="93"/>
                    <a:pt x="160" y="92"/>
                    <a:pt x="161" y="92"/>
                  </a:cubicBezTo>
                  <a:cubicBezTo>
                    <a:pt x="167" y="93"/>
                    <a:pt x="172" y="93"/>
                    <a:pt x="178" y="91"/>
                  </a:cubicBezTo>
                  <a:cubicBezTo>
                    <a:pt x="201" y="85"/>
                    <a:pt x="212" y="62"/>
                    <a:pt x="207" y="39"/>
                  </a:cubicBezTo>
                  <a:cubicBezTo>
                    <a:pt x="201" y="12"/>
                    <a:pt x="170" y="0"/>
                    <a:pt x="145" y="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40">
              <a:extLst>
                <a:ext uri="{FF2B5EF4-FFF2-40B4-BE49-F238E27FC236}">
                  <a16:creationId xmlns:a16="http://schemas.microsoft.com/office/drawing/2014/main" xmlns="" id="{B588ED90-C0CB-462D-BF9F-66703BC9D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8550" y="1982788"/>
              <a:ext cx="230187" cy="288925"/>
            </a:xfrm>
            <a:custGeom>
              <a:avLst/>
              <a:gdLst>
                <a:gd name="T0" fmla="*/ 155 w 186"/>
                <a:gd name="T1" fmla="*/ 108 h 234"/>
                <a:gd name="T2" fmla="*/ 129 w 186"/>
                <a:gd name="T3" fmla="*/ 77 h 234"/>
                <a:gd name="T4" fmla="*/ 87 w 186"/>
                <a:gd name="T5" fmla="*/ 27 h 234"/>
                <a:gd name="T6" fmla="*/ 29 w 186"/>
                <a:gd name="T7" fmla="*/ 12 h 234"/>
                <a:gd name="T8" fmla="*/ 14 w 186"/>
                <a:gd name="T9" fmla="*/ 69 h 234"/>
                <a:gd name="T10" fmla="*/ 53 w 186"/>
                <a:gd name="T11" fmla="*/ 118 h 234"/>
                <a:gd name="T12" fmla="*/ 65 w 186"/>
                <a:gd name="T13" fmla="*/ 131 h 234"/>
                <a:gd name="T14" fmla="*/ 62 w 186"/>
                <a:gd name="T15" fmla="*/ 137 h 234"/>
                <a:gd name="T16" fmla="*/ 67 w 186"/>
                <a:gd name="T17" fmla="*/ 178 h 234"/>
                <a:gd name="T18" fmla="*/ 119 w 186"/>
                <a:gd name="T19" fmla="*/ 227 h 234"/>
                <a:gd name="T20" fmla="*/ 175 w 186"/>
                <a:gd name="T21" fmla="*/ 137 h 234"/>
                <a:gd name="T22" fmla="*/ 155 w 186"/>
                <a:gd name="T23" fmla="*/ 108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" h="234">
                  <a:moveTo>
                    <a:pt x="155" y="108"/>
                  </a:moveTo>
                  <a:cubicBezTo>
                    <a:pt x="148" y="97"/>
                    <a:pt x="138" y="87"/>
                    <a:pt x="129" y="77"/>
                  </a:cubicBezTo>
                  <a:cubicBezTo>
                    <a:pt x="114" y="61"/>
                    <a:pt x="100" y="45"/>
                    <a:pt x="87" y="27"/>
                  </a:cubicBezTo>
                  <a:cubicBezTo>
                    <a:pt x="73" y="9"/>
                    <a:pt x="50" y="0"/>
                    <a:pt x="29" y="12"/>
                  </a:cubicBezTo>
                  <a:cubicBezTo>
                    <a:pt x="11" y="22"/>
                    <a:pt x="0" y="51"/>
                    <a:pt x="14" y="69"/>
                  </a:cubicBezTo>
                  <a:cubicBezTo>
                    <a:pt x="26" y="86"/>
                    <a:pt x="39" y="102"/>
                    <a:pt x="53" y="118"/>
                  </a:cubicBezTo>
                  <a:cubicBezTo>
                    <a:pt x="57" y="122"/>
                    <a:pt x="61" y="127"/>
                    <a:pt x="65" y="131"/>
                  </a:cubicBezTo>
                  <a:cubicBezTo>
                    <a:pt x="64" y="133"/>
                    <a:pt x="63" y="135"/>
                    <a:pt x="62" y="137"/>
                  </a:cubicBezTo>
                  <a:cubicBezTo>
                    <a:pt x="57" y="149"/>
                    <a:pt x="58" y="167"/>
                    <a:pt x="67" y="178"/>
                  </a:cubicBezTo>
                  <a:cubicBezTo>
                    <a:pt x="59" y="208"/>
                    <a:pt x="91" y="234"/>
                    <a:pt x="119" y="227"/>
                  </a:cubicBezTo>
                  <a:cubicBezTo>
                    <a:pt x="158" y="217"/>
                    <a:pt x="186" y="177"/>
                    <a:pt x="175" y="137"/>
                  </a:cubicBezTo>
                  <a:cubicBezTo>
                    <a:pt x="171" y="125"/>
                    <a:pt x="164" y="115"/>
                    <a:pt x="155" y="10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2" name="Freeform 41">
              <a:extLst>
                <a:ext uri="{FF2B5EF4-FFF2-40B4-BE49-F238E27FC236}">
                  <a16:creationId xmlns:a16="http://schemas.microsoft.com/office/drawing/2014/main" xmlns="" id="{48CB73BB-5F44-47A4-B525-F1DBECED8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6" y="1350963"/>
              <a:ext cx="236537" cy="211138"/>
            </a:xfrm>
            <a:custGeom>
              <a:avLst/>
              <a:gdLst>
                <a:gd name="T0" fmla="*/ 137 w 192"/>
                <a:gd name="T1" fmla="*/ 28 h 170"/>
                <a:gd name="T2" fmla="*/ 8 w 192"/>
                <a:gd name="T3" fmla="*/ 64 h 170"/>
                <a:gd name="T4" fmla="*/ 30 w 192"/>
                <a:gd name="T5" fmla="*/ 137 h 170"/>
                <a:gd name="T6" fmla="*/ 101 w 192"/>
                <a:gd name="T7" fmla="*/ 163 h 170"/>
                <a:gd name="T8" fmla="*/ 163 w 192"/>
                <a:gd name="T9" fmla="*/ 154 h 170"/>
                <a:gd name="T10" fmla="*/ 185 w 192"/>
                <a:gd name="T11" fmla="*/ 85 h 170"/>
                <a:gd name="T12" fmla="*/ 137 w 192"/>
                <a:gd name="T13" fmla="*/ 2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70">
                  <a:moveTo>
                    <a:pt x="137" y="28"/>
                  </a:moveTo>
                  <a:cubicBezTo>
                    <a:pt x="94" y="0"/>
                    <a:pt x="26" y="8"/>
                    <a:pt x="8" y="64"/>
                  </a:cubicBezTo>
                  <a:cubicBezTo>
                    <a:pt x="0" y="90"/>
                    <a:pt x="10" y="119"/>
                    <a:pt x="30" y="137"/>
                  </a:cubicBezTo>
                  <a:cubicBezTo>
                    <a:pt x="49" y="156"/>
                    <a:pt x="75" y="161"/>
                    <a:pt x="101" y="163"/>
                  </a:cubicBezTo>
                  <a:cubicBezTo>
                    <a:pt x="122" y="170"/>
                    <a:pt x="145" y="168"/>
                    <a:pt x="163" y="154"/>
                  </a:cubicBezTo>
                  <a:cubicBezTo>
                    <a:pt x="183" y="138"/>
                    <a:pt x="192" y="110"/>
                    <a:pt x="185" y="85"/>
                  </a:cubicBezTo>
                  <a:cubicBezTo>
                    <a:pt x="178" y="60"/>
                    <a:pt x="158" y="41"/>
                    <a:pt x="137" y="2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42">
              <a:extLst>
                <a:ext uri="{FF2B5EF4-FFF2-40B4-BE49-F238E27FC236}">
                  <a16:creationId xmlns:a16="http://schemas.microsoft.com/office/drawing/2014/main" xmlns="" id="{A6222669-2A02-473F-8397-2E711321B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101" y="1025525"/>
              <a:ext cx="112712" cy="312738"/>
            </a:xfrm>
            <a:custGeom>
              <a:avLst/>
              <a:gdLst>
                <a:gd name="T0" fmla="*/ 44 w 92"/>
                <a:gd name="T1" fmla="*/ 253 h 253"/>
                <a:gd name="T2" fmla="*/ 86 w 92"/>
                <a:gd name="T3" fmla="*/ 211 h 253"/>
                <a:gd name="T4" fmla="*/ 91 w 92"/>
                <a:gd name="T5" fmla="*/ 54 h 253"/>
                <a:gd name="T6" fmla="*/ 7 w 92"/>
                <a:gd name="T7" fmla="*/ 54 h 253"/>
                <a:gd name="T8" fmla="*/ 2 w 92"/>
                <a:gd name="T9" fmla="*/ 211 h 253"/>
                <a:gd name="T10" fmla="*/ 44 w 92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253">
                  <a:moveTo>
                    <a:pt x="44" y="253"/>
                  </a:moveTo>
                  <a:cubicBezTo>
                    <a:pt x="68" y="253"/>
                    <a:pt x="84" y="234"/>
                    <a:pt x="86" y="211"/>
                  </a:cubicBezTo>
                  <a:cubicBezTo>
                    <a:pt x="90" y="159"/>
                    <a:pt x="92" y="106"/>
                    <a:pt x="91" y="54"/>
                  </a:cubicBezTo>
                  <a:cubicBezTo>
                    <a:pt x="90" y="0"/>
                    <a:pt x="6" y="0"/>
                    <a:pt x="7" y="54"/>
                  </a:cubicBezTo>
                  <a:cubicBezTo>
                    <a:pt x="8" y="106"/>
                    <a:pt x="6" y="159"/>
                    <a:pt x="2" y="211"/>
                  </a:cubicBezTo>
                  <a:cubicBezTo>
                    <a:pt x="0" y="234"/>
                    <a:pt x="22" y="253"/>
                    <a:pt x="44" y="253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43">
              <a:extLst>
                <a:ext uri="{FF2B5EF4-FFF2-40B4-BE49-F238E27FC236}">
                  <a16:creationId xmlns:a16="http://schemas.microsoft.com/office/drawing/2014/main" xmlns="" id="{C5382BB2-EFA6-4941-8483-55D264B3A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1414463"/>
              <a:ext cx="409575" cy="266700"/>
            </a:xfrm>
            <a:custGeom>
              <a:avLst/>
              <a:gdLst>
                <a:gd name="T0" fmla="*/ 253 w 331"/>
                <a:gd name="T1" fmla="*/ 18 h 215"/>
                <a:gd name="T2" fmla="*/ 148 w 331"/>
                <a:gd name="T3" fmla="*/ 87 h 215"/>
                <a:gd name="T4" fmla="*/ 17 w 331"/>
                <a:gd name="T5" fmla="*/ 138 h 215"/>
                <a:gd name="T6" fmla="*/ 17 w 331"/>
                <a:gd name="T7" fmla="*/ 198 h 215"/>
                <a:gd name="T8" fmla="*/ 77 w 331"/>
                <a:gd name="T9" fmla="*/ 198 h 215"/>
                <a:gd name="T10" fmla="*/ 131 w 331"/>
                <a:gd name="T11" fmla="*/ 177 h 215"/>
                <a:gd name="T12" fmla="*/ 194 w 331"/>
                <a:gd name="T13" fmla="*/ 160 h 215"/>
                <a:gd name="T14" fmla="*/ 287 w 331"/>
                <a:gd name="T15" fmla="*/ 103 h 215"/>
                <a:gd name="T16" fmla="*/ 328 w 331"/>
                <a:gd name="T17" fmla="*/ 72 h 215"/>
                <a:gd name="T18" fmla="*/ 312 w 331"/>
                <a:gd name="T19" fmla="*/ 18 h 215"/>
                <a:gd name="T20" fmla="*/ 253 w 331"/>
                <a:gd name="T21" fmla="*/ 1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1" h="215">
                  <a:moveTo>
                    <a:pt x="253" y="18"/>
                  </a:moveTo>
                  <a:cubicBezTo>
                    <a:pt x="225" y="51"/>
                    <a:pt x="190" y="75"/>
                    <a:pt x="148" y="87"/>
                  </a:cubicBezTo>
                  <a:cubicBezTo>
                    <a:pt x="101" y="100"/>
                    <a:pt x="56" y="106"/>
                    <a:pt x="17" y="138"/>
                  </a:cubicBezTo>
                  <a:cubicBezTo>
                    <a:pt x="0" y="153"/>
                    <a:pt x="2" y="183"/>
                    <a:pt x="17" y="198"/>
                  </a:cubicBezTo>
                  <a:cubicBezTo>
                    <a:pt x="35" y="215"/>
                    <a:pt x="59" y="212"/>
                    <a:pt x="77" y="198"/>
                  </a:cubicBezTo>
                  <a:cubicBezTo>
                    <a:pt x="91" y="185"/>
                    <a:pt x="112" y="182"/>
                    <a:pt x="131" y="177"/>
                  </a:cubicBezTo>
                  <a:cubicBezTo>
                    <a:pt x="152" y="172"/>
                    <a:pt x="174" y="168"/>
                    <a:pt x="194" y="160"/>
                  </a:cubicBezTo>
                  <a:cubicBezTo>
                    <a:pt x="229" y="146"/>
                    <a:pt x="260" y="127"/>
                    <a:pt x="287" y="103"/>
                  </a:cubicBezTo>
                  <a:cubicBezTo>
                    <a:pt x="305" y="102"/>
                    <a:pt x="325" y="91"/>
                    <a:pt x="328" y="72"/>
                  </a:cubicBezTo>
                  <a:cubicBezTo>
                    <a:pt x="331" y="50"/>
                    <a:pt x="329" y="34"/>
                    <a:pt x="312" y="18"/>
                  </a:cubicBezTo>
                  <a:cubicBezTo>
                    <a:pt x="297" y="3"/>
                    <a:pt x="267" y="0"/>
                    <a:pt x="253" y="1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44">
              <a:extLst>
                <a:ext uri="{FF2B5EF4-FFF2-40B4-BE49-F238E27FC236}">
                  <a16:creationId xmlns:a16="http://schemas.microsoft.com/office/drawing/2014/main" xmlns="" id="{C102676B-9A9C-464D-A5C7-F40E2A67E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588" y="671513"/>
              <a:ext cx="1484312" cy="1466850"/>
            </a:xfrm>
            <a:custGeom>
              <a:avLst/>
              <a:gdLst>
                <a:gd name="T0" fmla="*/ 132 w 1200"/>
                <a:gd name="T1" fmla="*/ 879 h 1185"/>
                <a:gd name="T2" fmla="*/ 31 w 1200"/>
                <a:gd name="T3" fmla="*/ 578 h 1185"/>
                <a:gd name="T4" fmla="*/ 89 w 1200"/>
                <a:gd name="T5" fmla="*/ 247 h 1185"/>
                <a:gd name="T6" fmla="*/ 189 w 1200"/>
                <a:gd name="T7" fmla="*/ 120 h 1185"/>
                <a:gd name="T8" fmla="*/ 326 w 1200"/>
                <a:gd name="T9" fmla="*/ 53 h 1185"/>
                <a:gd name="T10" fmla="*/ 672 w 1200"/>
                <a:gd name="T11" fmla="*/ 55 h 1185"/>
                <a:gd name="T12" fmla="*/ 985 w 1200"/>
                <a:gd name="T13" fmla="*/ 195 h 1185"/>
                <a:gd name="T14" fmla="*/ 1146 w 1200"/>
                <a:gd name="T15" fmla="*/ 486 h 1185"/>
                <a:gd name="T16" fmla="*/ 1137 w 1200"/>
                <a:gd name="T17" fmla="*/ 843 h 1185"/>
                <a:gd name="T18" fmla="*/ 1050 w 1200"/>
                <a:gd name="T19" fmla="*/ 993 h 1185"/>
                <a:gd name="T20" fmla="*/ 897 w 1200"/>
                <a:gd name="T21" fmla="*/ 1101 h 1185"/>
                <a:gd name="T22" fmla="*/ 522 w 1200"/>
                <a:gd name="T23" fmla="*/ 1130 h 1185"/>
                <a:gd name="T24" fmla="*/ 192 w 1200"/>
                <a:gd name="T25" fmla="*/ 949 h 1185"/>
                <a:gd name="T26" fmla="*/ 132 w 1200"/>
                <a:gd name="T27" fmla="*/ 879 h 1185"/>
                <a:gd name="T28" fmla="*/ 112 w 1200"/>
                <a:gd name="T29" fmla="*/ 892 h 1185"/>
                <a:gd name="T30" fmla="*/ 423 w 1200"/>
                <a:gd name="T31" fmla="*/ 1124 h 1185"/>
                <a:gd name="T32" fmla="*/ 814 w 1200"/>
                <a:gd name="T33" fmla="*/ 1154 h 1185"/>
                <a:gd name="T34" fmla="*/ 1121 w 1200"/>
                <a:gd name="T35" fmla="*/ 937 h 1185"/>
                <a:gd name="T36" fmla="*/ 1186 w 1200"/>
                <a:gd name="T37" fmla="*/ 576 h 1185"/>
                <a:gd name="T38" fmla="*/ 1142 w 1200"/>
                <a:gd name="T39" fmla="*/ 391 h 1185"/>
                <a:gd name="T40" fmla="*/ 1056 w 1200"/>
                <a:gd name="T41" fmla="*/ 234 h 1185"/>
                <a:gd name="T42" fmla="*/ 768 w 1200"/>
                <a:gd name="T43" fmla="*/ 56 h 1185"/>
                <a:gd name="T44" fmla="*/ 400 w 1200"/>
                <a:gd name="T45" fmla="*/ 15 h 1185"/>
                <a:gd name="T46" fmla="*/ 243 w 1200"/>
                <a:gd name="T47" fmla="*/ 58 h 1185"/>
                <a:gd name="T48" fmla="*/ 114 w 1200"/>
                <a:gd name="T49" fmla="*/ 162 h 1185"/>
                <a:gd name="T50" fmla="*/ 5 w 1200"/>
                <a:gd name="T51" fmla="*/ 489 h 1185"/>
                <a:gd name="T52" fmla="*/ 73 w 1200"/>
                <a:gd name="T53" fmla="*/ 827 h 1185"/>
                <a:gd name="T54" fmla="*/ 112 w 1200"/>
                <a:gd name="T55" fmla="*/ 892 h 1185"/>
                <a:gd name="T56" fmla="*/ 132 w 1200"/>
                <a:gd name="T57" fmla="*/ 879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0" h="1185">
                  <a:moveTo>
                    <a:pt x="132" y="879"/>
                  </a:moveTo>
                  <a:cubicBezTo>
                    <a:pt x="70" y="793"/>
                    <a:pt x="39" y="684"/>
                    <a:pt x="31" y="578"/>
                  </a:cubicBezTo>
                  <a:cubicBezTo>
                    <a:pt x="21" y="466"/>
                    <a:pt x="36" y="348"/>
                    <a:pt x="89" y="247"/>
                  </a:cubicBezTo>
                  <a:cubicBezTo>
                    <a:pt x="114" y="198"/>
                    <a:pt x="147" y="155"/>
                    <a:pt x="189" y="120"/>
                  </a:cubicBezTo>
                  <a:cubicBezTo>
                    <a:pt x="229" y="88"/>
                    <a:pt x="276" y="66"/>
                    <a:pt x="326" y="53"/>
                  </a:cubicBezTo>
                  <a:cubicBezTo>
                    <a:pt x="438" y="23"/>
                    <a:pt x="560" y="31"/>
                    <a:pt x="672" y="55"/>
                  </a:cubicBezTo>
                  <a:cubicBezTo>
                    <a:pt x="783" y="79"/>
                    <a:pt x="897" y="122"/>
                    <a:pt x="985" y="195"/>
                  </a:cubicBezTo>
                  <a:cubicBezTo>
                    <a:pt x="1071" y="268"/>
                    <a:pt x="1120" y="378"/>
                    <a:pt x="1146" y="486"/>
                  </a:cubicBezTo>
                  <a:cubicBezTo>
                    <a:pt x="1175" y="602"/>
                    <a:pt x="1176" y="729"/>
                    <a:pt x="1137" y="843"/>
                  </a:cubicBezTo>
                  <a:cubicBezTo>
                    <a:pt x="1118" y="898"/>
                    <a:pt x="1089" y="950"/>
                    <a:pt x="1050" y="993"/>
                  </a:cubicBezTo>
                  <a:cubicBezTo>
                    <a:pt x="1008" y="1040"/>
                    <a:pt x="954" y="1075"/>
                    <a:pt x="897" y="1101"/>
                  </a:cubicBezTo>
                  <a:cubicBezTo>
                    <a:pt x="780" y="1153"/>
                    <a:pt x="646" y="1158"/>
                    <a:pt x="522" y="1130"/>
                  </a:cubicBezTo>
                  <a:cubicBezTo>
                    <a:pt x="399" y="1101"/>
                    <a:pt x="282" y="1039"/>
                    <a:pt x="192" y="949"/>
                  </a:cubicBezTo>
                  <a:cubicBezTo>
                    <a:pt x="170" y="927"/>
                    <a:pt x="150" y="904"/>
                    <a:pt x="132" y="879"/>
                  </a:cubicBezTo>
                  <a:cubicBezTo>
                    <a:pt x="123" y="867"/>
                    <a:pt x="103" y="879"/>
                    <a:pt x="112" y="892"/>
                  </a:cubicBezTo>
                  <a:cubicBezTo>
                    <a:pt x="189" y="998"/>
                    <a:pt x="300" y="1077"/>
                    <a:pt x="423" y="1124"/>
                  </a:cubicBezTo>
                  <a:cubicBezTo>
                    <a:pt x="546" y="1171"/>
                    <a:pt x="685" y="1185"/>
                    <a:pt x="814" y="1154"/>
                  </a:cubicBezTo>
                  <a:cubicBezTo>
                    <a:pt x="940" y="1123"/>
                    <a:pt x="1055" y="1050"/>
                    <a:pt x="1121" y="937"/>
                  </a:cubicBezTo>
                  <a:cubicBezTo>
                    <a:pt x="1183" y="829"/>
                    <a:pt x="1200" y="698"/>
                    <a:pt x="1186" y="576"/>
                  </a:cubicBezTo>
                  <a:cubicBezTo>
                    <a:pt x="1179" y="512"/>
                    <a:pt x="1165" y="450"/>
                    <a:pt x="1142" y="391"/>
                  </a:cubicBezTo>
                  <a:cubicBezTo>
                    <a:pt x="1121" y="335"/>
                    <a:pt x="1093" y="281"/>
                    <a:pt x="1056" y="234"/>
                  </a:cubicBezTo>
                  <a:cubicBezTo>
                    <a:pt x="986" y="144"/>
                    <a:pt x="875" y="90"/>
                    <a:pt x="768" y="56"/>
                  </a:cubicBezTo>
                  <a:cubicBezTo>
                    <a:pt x="651" y="18"/>
                    <a:pt x="523" y="0"/>
                    <a:pt x="400" y="15"/>
                  </a:cubicBezTo>
                  <a:cubicBezTo>
                    <a:pt x="346" y="21"/>
                    <a:pt x="292" y="34"/>
                    <a:pt x="243" y="58"/>
                  </a:cubicBezTo>
                  <a:cubicBezTo>
                    <a:pt x="193" y="82"/>
                    <a:pt x="149" y="119"/>
                    <a:pt x="114" y="162"/>
                  </a:cubicBezTo>
                  <a:cubicBezTo>
                    <a:pt x="41" y="255"/>
                    <a:pt x="9" y="373"/>
                    <a:pt x="5" y="489"/>
                  </a:cubicBezTo>
                  <a:cubicBezTo>
                    <a:pt x="0" y="604"/>
                    <a:pt x="21" y="723"/>
                    <a:pt x="73" y="827"/>
                  </a:cubicBezTo>
                  <a:cubicBezTo>
                    <a:pt x="84" y="849"/>
                    <a:pt x="97" y="871"/>
                    <a:pt x="112" y="892"/>
                  </a:cubicBezTo>
                  <a:cubicBezTo>
                    <a:pt x="121" y="904"/>
                    <a:pt x="142" y="892"/>
                    <a:pt x="132" y="87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45">
              <a:extLst>
                <a:ext uri="{FF2B5EF4-FFF2-40B4-BE49-F238E27FC236}">
                  <a16:creationId xmlns:a16="http://schemas.microsoft.com/office/drawing/2014/main" xmlns="" id="{61B3FE6E-6A57-4115-BFE6-9E39A9930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426" y="804863"/>
              <a:ext cx="1320800" cy="1217613"/>
            </a:xfrm>
            <a:custGeom>
              <a:avLst/>
              <a:gdLst>
                <a:gd name="T0" fmla="*/ 120 w 1068"/>
                <a:gd name="T1" fmla="*/ 746 h 983"/>
                <a:gd name="T2" fmla="*/ 38 w 1068"/>
                <a:gd name="T3" fmla="*/ 449 h 983"/>
                <a:gd name="T4" fmla="*/ 163 w 1068"/>
                <a:gd name="T5" fmla="*/ 147 h 983"/>
                <a:gd name="T6" fmla="*/ 275 w 1068"/>
                <a:gd name="T7" fmla="*/ 57 h 983"/>
                <a:gd name="T8" fmla="*/ 402 w 1068"/>
                <a:gd name="T9" fmla="*/ 28 h 983"/>
                <a:gd name="T10" fmla="*/ 718 w 1068"/>
                <a:gd name="T11" fmla="*/ 62 h 983"/>
                <a:gd name="T12" fmla="*/ 965 w 1068"/>
                <a:gd name="T13" fmla="*/ 264 h 983"/>
                <a:gd name="T14" fmla="*/ 1021 w 1068"/>
                <a:gd name="T15" fmla="*/ 441 h 983"/>
                <a:gd name="T16" fmla="*/ 1028 w 1068"/>
                <a:gd name="T17" fmla="*/ 595 h 983"/>
                <a:gd name="T18" fmla="*/ 925 w 1068"/>
                <a:gd name="T19" fmla="*/ 823 h 983"/>
                <a:gd name="T20" fmla="*/ 712 w 1068"/>
                <a:gd name="T21" fmla="*/ 939 h 983"/>
                <a:gd name="T22" fmla="*/ 444 w 1068"/>
                <a:gd name="T23" fmla="*/ 934 h 983"/>
                <a:gd name="T24" fmla="*/ 178 w 1068"/>
                <a:gd name="T25" fmla="*/ 800 h 983"/>
                <a:gd name="T26" fmla="*/ 120 w 1068"/>
                <a:gd name="T27" fmla="*/ 746 h 983"/>
                <a:gd name="T28" fmla="*/ 103 w 1068"/>
                <a:gd name="T29" fmla="*/ 763 h 983"/>
                <a:gd name="T30" fmla="*/ 372 w 1068"/>
                <a:gd name="T31" fmla="*/ 937 h 983"/>
                <a:gd name="T32" fmla="*/ 657 w 1068"/>
                <a:gd name="T33" fmla="*/ 972 h 983"/>
                <a:gd name="T34" fmla="*/ 902 w 1068"/>
                <a:gd name="T35" fmla="*/ 877 h 983"/>
                <a:gd name="T36" fmla="*/ 1041 w 1068"/>
                <a:gd name="T37" fmla="*/ 662 h 983"/>
                <a:gd name="T38" fmla="*/ 1018 w 1068"/>
                <a:gd name="T39" fmla="*/ 335 h 983"/>
                <a:gd name="T40" fmla="*/ 933 w 1068"/>
                <a:gd name="T41" fmla="*/ 172 h 983"/>
                <a:gd name="T42" fmla="*/ 800 w 1068"/>
                <a:gd name="T43" fmla="*/ 70 h 983"/>
                <a:gd name="T44" fmla="*/ 468 w 1068"/>
                <a:gd name="T45" fmla="*/ 1 h 983"/>
                <a:gd name="T46" fmla="*/ 322 w 1068"/>
                <a:gd name="T47" fmla="*/ 17 h 983"/>
                <a:gd name="T48" fmla="*/ 195 w 1068"/>
                <a:gd name="T49" fmla="*/ 80 h 983"/>
                <a:gd name="T50" fmla="*/ 28 w 1068"/>
                <a:gd name="T51" fmla="*/ 368 h 983"/>
                <a:gd name="T52" fmla="*/ 55 w 1068"/>
                <a:gd name="T53" fmla="*/ 699 h 983"/>
                <a:gd name="T54" fmla="*/ 103 w 1068"/>
                <a:gd name="T55" fmla="*/ 763 h 983"/>
                <a:gd name="T56" fmla="*/ 120 w 1068"/>
                <a:gd name="T57" fmla="*/ 746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68" h="983">
                  <a:moveTo>
                    <a:pt x="120" y="746"/>
                  </a:moveTo>
                  <a:cubicBezTo>
                    <a:pt x="44" y="668"/>
                    <a:pt x="26" y="553"/>
                    <a:pt x="38" y="449"/>
                  </a:cubicBezTo>
                  <a:cubicBezTo>
                    <a:pt x="50" y="341"/>
                    <a:pt x="93" y="231"/>
                    <a:pt x="163" y="147"/>
                  </a:cubicBezTo>
                  <a:cubicBezTo>
                    <a:pt x="194" y="110"/>
                    <a:pt x="231" y="77"/>
                    <a:pt x="275" y="57"/>
                  </a:cubicBezTo>
                  <a:cubicBezTo>
                    <a:pt x="314" y="39"/>
                    <a:pt x="360" y="32"/>
                    <a:pt x="402" y="28"/>
                  </a:cubicBezTo>
                  <a:cubicBezTo>
                    <a:pt x="508" y="18"/>
                    <a:pt x="618" y="28"/>
                    <a:pt x="718" y="62"/>
                  </a:cubicBezTo>
                  <a:cubicBezTo>
                    <a:pt x="822" y="97"/>
                    <a:pt x="917" y="163"/>
                    <a:pt x="965" y="264"/>
                  </a:cubicBezTo>
                  <a:cubicBezTo>
                    <a:pt x="991" y="319"/>
                    <a:pt x="1009" y="380"/>
                    <a:pt x="1021" y="441"/>
                  </a:cubicBezTo>
                  <a:cubicBezTo>
                    <a:pt x="1030" y="491"/>
                    <a:pt x="1034" y="543"/>
                    <a:pt x="1028" y="595"/>
                  </a:cubicBezTo>
                  <a:cubicBezTo>
                    <a:pt x="1020" y="680"/>
                    <a:pt x="985" y="762"/>
                    <a:pt x="925" y="823"/>
                  </a:cubicBezTo>
                  <a:cubicBezTo>
                    <a:pt x="868" y="883"/>
                    <a:pt x="792" y="920"/>
                    <a:pt x="712" y="939"/>
                  </a:cubicBezTo>
                  <a:cubicBezTo>
                    <a:pt x="624" y="959"/>
                    <a:pt x="531" y="955"/>
                    <a:pt x="444" y="934"/>
                  </a:cubicBezTo>
                  <a:cubicBezTo>
                    <a:pt x="347" y="910"/>
                    <a:pt x="256" y="863"/>
                    <a:pt x="178" y="800"/>
                  </a:cubicBezTo>
                  <a:cubicBezTo>
                    <a:pt x="158" y="783"/>
                    <a:pt x="138" y="765"/>
                    <a:pt x="120" y="746"/>
                  </a:cubicBezTo>
                  <a:cubicBezTo>
                    <a:pt x="109" y="735"/>
                    <a:pt x="92" y="752"/>
                    <a:pt x="103" y="763"/>
                  </a:cubicBezTo>
                  <a:cubicBezTo>
                    <a:pt x="178" y="840"/>
                    <a:pt x="270" y="900"/>
                    <a:pt x="372" y="937"/>
                  </a:cubicBezTo>
                  <a:cubicBezTo>
                    <a:pt x="462" y="969"/>
                    <a:pt x="561" y="983"/>
                    <a:pt x="657" y="972"/>
                  </a:cubicBezTo>
                  <a:cubicBezTo>
                    <a:pt x="745" y="962"/>
                    <a:pt x="831" y="932"/>
                    <a:pt x="902" y="877"/>
                  </a:cubicBezTo>
                  <a:cubicBezTo>
                    <a:pt x="971" y="823"/>
                    <a:pt x="1020" y="747"/>
                    <a:pt x="1041" y="662"/>
                  </a:cubicBezTo>
                  <a:cubicBezTo>
                    <a:pt x="1068" y="554"/>
                    <a:pt x="1052" y="440"/>
                    <a:pt x="1018" y="335"/>
                  </a:cubicBezTo>
                  <a:cubicBezTo>
                    <a:pt x="999" y="276"/>
                    <a:pt x="975" y="219"/>
                    <a:pt x="933" y="172"/>
                  </a:cubicBezTo>
                  <a:cubicBezTo>
                    <a:pt x="897" y="129"/>
                    <a:pt x="850" y="95"/>
                    <a:pt x="800" y="70"/>
                  </a:cubicBezTo>
                  <a:cubicBezTo>
                    <a:pt x="698" y="20"/>
                    <a:pt x="581" y="0"/>
                    <a:pt x="468" y="1"/>
                  </a:cubicBezTo>
                  <a:cubicBezTo>
                    <a:pt x="419" y="1"/>
                    <a:pt x="370" y="6"/>
                    <a:pt x="322" y="17"/>
                  </a:cubicBezTo>
                  <a:cubicBezTo>
                    <a:pt x="275" y="27"/>
                    <a:pt x="233" y="49"/>
                    <a:pt x="195" y="80"/>
                  </a:cubicBezTo>
                  <a:cubicBezTo>
                    <a:pt x="110" y="152"/>
                    <a:pt x="55" y="261"/>
                    <a:pt x="28" y="368"/>
                  </a:cubicBezTo>
                  <a:cubicBezTo>
                    <a:pt x="1" y="476"/>
                    <a:pt x="0" y="599"/>
                    <a:pt x="55" y="699"/>
                  </a:cubicBezTo>
                  <a:cubicBezTo>
                    <a:pt x="68" y="723"/>
                    <a:pt x="84" y="744"/>
                    <a:pt x="103" y="763"/>
                  </a:cubicBezTo>
                  <a:cubicBezTo>
                    <a:pt x="113" y="774"/>
                    <a:pt x="130" y="757"/>
                    <a:pt x="120" y="7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46">
              <a:extLst>
                <a:ext uri="{FF2B5EF4-FFF2-40B4-BE49-F238E27FC236}">
                  <a16:creationId xmlns:a16="http://schemas.microsoft.com/office/drawing/2014/main" xmlns="" id="{11D86ABA-0004-49DF-8A97-8A5055F9B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1663" y="1355725"/>
              <a:ext cx="247650" cy="201613"/>
            </a:xfrm>
            <a:custGeom>
              <a:avLst/>
              <a:gdLst>
                <a:gd name="T0" fmla="*/ 71 w 200"/>
                <a:gd name="T1" fmla="*/ 131 h 163"/>
                <a:gd name="T2" fmla="*/ 29 w 200"/>
                <a:gd name="T3" fmla="*/ 67 h 163"/>
                <a:gd name="T4" fmla="*/ 29 w 200"/>
                <a:gd name="T5" fmla="*/ 47 h 163"/>
                <a:gd name="T6" fmla="*/ 44 w 200"/>
                <a:gd name="T7" fmla="*/ 32 h 163"/>
                <a:gd name="T8" fmla="*/ 91 w 200"/>
                <a:gd name="T9" fmla="*/ 25 h 163"/>
                <a:gd name="T10" fmla="*/ 170 w 200"/>
                <a:gd name="T11" fmla="*/ 56 h 163"/>
                <a:gd name="T12" fmla="*/ 174 w 200"/>
                <a:gd name="T13" fmla="*/ 101 h 163"/>
                <a:gd name="T14" fmla="*/ 151 w 200"/>
                <a:gd name="T15" fmla="*/ 130 h 163"/>
                <a:gd name="T16" fmla="*/ 60 w 200"/>
                <a:gd name="T17" fmla="*/ 119 h 163"/>
                <a:gd name="T18" fmla="*/ 43 w 200"/>
                <a:gd name="T19" fmla="*/ 136 h 163"/>
                <a:gd name="T20" fmla="*/ 153 w 200"/>
                <a:gd name="T21" fmla="*/ 154 h 163"/>
                <a:gd name="T22" fmla="*/ 194 w 200"/>
                <a:gd name="T23" fmla="*/ 121 h 163"/>
                <a:gd name="T24" fmla="*/ 196 w 200"/>
                <a:gd name="T25" fmla="*/ 64 h 163"/>
                <a:gd name="T26" fmla="*/ 167 w 200"/>
                <a:gd name="T27" fmla="*/ 14 h 163"/>
                <a:gd name="T28" fmla="*/ 107 w 200"/>
                <a:gd name="T29" fmla="*/ 0 h 163"/>
                <a:gd name="T30" fmla="*/ 5 w 200"/>
                <a:gd name="T31" fmla="*/ 47 h 163"/>
                <a:gd name="T32" fmla="*/ 59 w 200"/>
                <a:gd name="T33" fmla="*/ 152 h 163"/>
                <a:gd name="T34" fmla="*/ 71 w 200"/>
                <a:gd name="T35" fmla="*/ 13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0" h="163">
                  <a:moveTo>
                    <a:pt x="71" y="131"/>
                  </a:moveTo>
                  <a:cubicBezTo>
                    <a:pt x="47" y="119"/>
                    <a:pt x="32" y="94"/>
                    <a:pt x="29" y="67"/>
                  </a:cubicBezTo>
                  <a:cubicBezTo>
                    <a:pt x="28" y="61"/>
                    <a:pt x="28" y="53"/>
                    <a:pt x="29" y="47"/>
                  </a:cubicBezTo>
                  <a:cubicBezTo>
                    <a:pt x="31" y="38"/>
                    <a:pt x="36" y="35"/>
                    <a:pt x="44" y="32"/>
                  </a:cubicBezTo>
                  <a:cubicBezTo>
                    <a:pt x="59" y="27"/>
                    <a:pt x="75" y="25"/>
                    <a:pt x="91" y="25"/>
                  </a:cubicBezTo>
                  <a:cubicBezTo>
                    <a:pt x="119" y="23"/>
                    <a:pt x="159" y="23"/>
                    <a:pt x="170" y="56"/>
                  </a:cubicBezTo>
                  <a:cubicBezTo>
                    <a:pt x="174" y="70"/>
                    <a:pt x="175" y="86"/>
                    <a:pt x="174" y="101"/>
                  </a:cubicBezTo>
                  <a:cubicBezTo>
                    <a:pt x="173" y="117"/>
                    <a:pt x="167" y="126"/>
                    <a:pt x="151" y="130"/>
                  </a:cubicBezTo>
                  <a:cubicBezTo>
                    <a:pt x="122" y="137"/>
                    <a:pt x="85" y="141"/>
                    <a:pt x="60" y="119"/>
                  </a:cubicBezTo>
                  <a:cubicBezTo>
                    <a:pt x="49" y="109"/>
                    <a:pt x="32" y="126"/>
                    <a:pt x="43" y="136"/>
                  </a:cubicBezTo>
                  <a:cubicBezTo>
                    <a:pt x="74" y="163"/>
                    <a:pt x="115" y="162"/>
                    <a:pt x="153" y="154"/>
                  </a:cubicBezTo>
                  <a:cubicBezTo>
                    <a:pt x="172" y="150"/>
                    <a:pt x="188" y="141"/>
                    <a:pt x="194" y="121"/>
                  </a:cubicBezTo>
                  <a:cubicBezTo>
                    <a:pt x="200" y="104"/>
                    <a:pt x="198" y="82"/>
                    <a:pt x="196" y="64"/>
                  </a:cubicBezTo>
                  <a:cubicBezTo>
                    <a:pt x="193" y="44"/>
                    <a:pt x="184" y="26"/>
                    <a:pt x="167" y="14"/>
                  </a:cubicBezTo>
                  <a:cubicBezTo>
                    <a:pt x="150" y="2"/>
                    <a:pt x="128" y="0"/>
                    <a:pt x="107" y="0"/>
                  </a:cubicBezTo>
                  <a:cubicBezTo>
                    <a:pt x="72" y="0"/>
                    <a:pt x="10" y="1"/>
                    <a:pt x="5" y="47"/>
                  </a:cubicBezTo>
                  <a:cubicBezTo>
                    <a:pt x="0" y="88"/>
                    <a:pt x="23" y="133"/>
                    <a:pt x="59" y="152"/>
                  </a:cubicBezTo>
                  <a:cubicBezTo>
                    <a:pt x="73" y="159"/>
                    <a:pt x="85" y="139"/>
                    <a:pt x="71" y="13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Freeform 47">
              <a:extLst>
                <a:ext uri="{FF2B5EF4-FFF2-40B4-BE49-F238E27FC236}">
                  <a16:creationId xmlns:a16="http://schemas.microsoft.com/office/drawing/2014/main" xmlns="" id="{6E5C853A-1C35-4F2B-8BB3-833938946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626" y="1030288"/>
              <a:ext cx="76200" cy="333375"/>
            </a:xfrm>
            <a:custGeom>
              <a:avLst/>
              <a:gdLst>
                <a:gd name="T0" fmla="*/ 29 w 62"/>
                <a:gd name="T1" fmla="*/ 247 h 269"/>
                <a:gd name="T2" fmla="*/ 24 w 62"/>
                <a:gd name="T3" fmla="*/ 131 h 269"/>
                <a:gd name="T4" fmla="*/ 24 w 62"/>
                <a:gd name="T5" fmla="*/ 75 h 269"/>
                <a:gd name="T6" fmla="*/ 27 w 62"/>
                <a:gd name="T7" fmla="*/ 48 h 269"/>
                <a:gd name="T8" fmla="*/ 30 w 62"/>
                <a:gd name="T9" fmla="*/ 37 h 269"/>
                <a:gd name="T10" fmla="*/ 33 w 62"/>
                <a:gd name="T11" fmla="*/ 31 h 269"/>
                <a:gd name="T12" fmla="*/ 25 w 62"/>
                <a:gd name="T13" fmla="*/ 29 h 269"/>
                <a:gd name="T14" fmla="*/ 28 w 62"/>
                <a:gd name="T15" fmla="*/ 41 h 269"/>
                <a:gd name="T16" fmla="*/ 29 w 62"/>
                <a:gd name="T17" fmla="*/ 52 h 269"/>
                <a:gd name="T18" fmla="*/ 32 w 62"/>
                <a:gd name="T19" fmla="*/ 82 h 269"/>
                <a:gd name="T20" fmla="*/ 36 w 62"/>
                <a:gd name="T21" fmla="*/ 140 h 269"/>
                <a:gd name="T22" fmla="*/ 37 w 62"/>
                <a:gd name="T23" fmla="*/ 198 h 269"/>
                <a:gd name="T24" fmla="*/ 34 w 62"/>
                <a:gd name="T25" fmla="*/ 222 h 269"/>
                <a:gd name="T26" fmla="*/ 27 w 62"/>
                <a:gd name="T27" fmla="*/ 234 h 269"/>
                <a:gd name="T28" fmla="*/ 23 w 62"/>
                <a:gd name="T29" fmla="*/ 238 h 269"/>
                <a:gd name="T30" fmla="*/ 24 w 62"/>
                <a:gd name="T31" fmla="*/ 239 h 269"/>
                <a:gd name="T32" fmla="*/ 12 w 62"/>
                <a:gd name="T33" fmla="*/ 259 h 269"/>
                <a:gd name="T34" fmla="*/ 47 w 62"/>
                <a:gd name="T35" fmla="*/ 247 h 269"/>
                <a:gd name="T36" fmla="*/ 58 w 62"/>
                <a:gd name="T37" fmla="*/ 226 h 269"/>
                <a:gd name="T38" fmla="*/ 61 w 62"/>
                <a:gd name="T39" fmla="*/ 198 h 269"/>
                <a:gd name="T40" fmla="*/ 56 w 62"/>
                <a:gd name="T41" fmla="*/ 80 h 269"/>
                <a:gd name="T42" fmla="*/ 49 w 62"/>
                <a:gd name="T43" fmla="*/ 25 h 269"/>
                <a:gd name="T44" fmla="*/ 18 w 62"/>
                <a:gd name="T45" fmla="*/ 12 h 269"/>
                <a:gd name="T46" fmla="*/ 2 w 62"/>
                <a:gd name="T47" fmla="*/ 57 h 269"/>
                <a:gd name="T48" fmla="*/ 0 w 62"/>
                <a:gd name="T49" fmla="*/ 112 h 269"/>
                <a:gd name="T50" fmla="*/ 5 w 62"/>
                <a:gd name="T51" fmla="*/ 247 h 269"/>
                <a:gd name="T52" fmla="*/ 29 w 62"/>
                <a:gd name="T53" fmla="*/ 247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" h="269">
                  <a:moveTo>
                    <a:pt x="29" y="247"/>
                  </a:moveTo>
                  <a:cubicBezTo>
                    <a:pt x="27" y="209"/>
                    <a:pt x="25" y="170"/>
                    <a:pt x="24" y="131"/>
                  </a:cubicBezTo>
                  <a:cubicBezTo>
                    <a:pt x="24" y="112"/>
                    <a:pt x="24" y="94"/>
                    <a:pt x="24" y="75"/>
                  </a:cubicBezTo>
                  <a:cubicBezTo>
                    <a:pt x="25" y="66"/>
                    <a:pt x="26" y="57"/>
                    <a:pt x="27" y="48"/>
                  </a:cubicBezTo>
                  <a:cubicBezTo>
                    <a:pt x="28" y="45"/>
                    <a:pt x="29" y="41"/>
                    <a:pt x="30" y="37"/>
                  </a:cubicBezTo>
                  <a:cubicBezTo>
                    <a:pt x="31" y="35"/>
                    <a:pt x="32" y="33"/>
                    <a:pt x="33" y="31"/>
                  </a:cubicBezTo>
                  <a:cubicBezTo>
                    <a:pt x="37" y="28"/>
                    <a:pt x="34" y="27"/>
                    <a:pt x="25" y="29"/>
                  </a:cubicBezTo>
                  <a:cubicBezTo>
                    <a:pt x="24" y="30"/>
                    <a:pt x="27" y="38"/>
                    <a:pt x="28" y="41"/>
                  </a:cubicBezTo>
                  <a:cubicBezTo>
                    <a:pt x="28" y="44"/>
                    <a:pt x="29" y="48"/>
                    <a:pt x="29" y="52"/>
                  </a:cubicBezTo>
                  <a:cubicBezTo>
                    <a:pt x="30" y="62"/>
                    <a:pt x="31" y="72"/>
                    <a:pt x="32" y="82"/>
                  </a:cubicBezTo>
                  <a:cubicBezTo>
                    <a:pt x="34" y="101"/>
                    <a:pt x="35" y="121"/>
                    <a:pt x="36" y="140"/>
                  </a:cubicBezTo>
                  <a:cubicBezTo>
                    <a:pt x="36" y="159"/>
                    <a:pt x="37" y="179"/>
                    <a:pt x="37" y="198"/>
                  </a:cubicBezTo>
                  <a:cubicBezTo>
                    <a:pt x="37" y="207"/>
                    <a:pt x="38" y="214"/>
                    <a:pt x="34" y="222"/>
                  </a:cubicBezTo>
                  <a:cubicBezTo>
                    <a:pt x="32" y="226"/>
                    <a:pt x="29" y="230"/>
                    <a:pt x="27" y="234"/>
                  </a:cubicBezTo>
                  <a:cubicBezTo>
                    <a:pt x="26" y="236"/>
                    <a:pt x="24" y="237"/>
                    <a:pt x="23" y="238"/>
                  </a:cubicBezTo>
                  <a:cubicBezTo>
                    <a:pt x="21" y="240"/>
                    <a:pt x="21" y="240"/>
                    <a:pt x="24" y="239"/>
                  </a:cubicBezTo>
                  <a:cubicBezTo>
                    <a:pt x="12" y="230"/>
                    <a:pt x="0" y="251"/>
                    <a:pt x="12" y="259"/>
                  </a:cubicBezTo>
                  <a:cubicBezTo>
                    <a:pt x="26" y="269"/>
                    <a:pt x="39" y="258"/>
                    <a:pt x="47" y="247"/>
                  </a:cubicBezTo>
                  <a:cubicBezTo>
                    <a:pt x="51" y="241"/>
                    <a:pt x="55" y="233"/>
                    <a:pt x="58" y="226"/>
                  </a:cubicBezTo>
                  <a:cubicBezTo>
                    <a:pt x="62" y="217"/>
                    <a:pt x="61" y="208"/>
                    <a:pt x="61" y="198"/>
                  </a:cubicBezTo>
                  <a:cubicBezTo>
                    <a:pt x="60" y="159"/>
                    <a:pt x="59" y="120"/>
                    <a:pt x="56" y="80"/>
                  </a:cubicBezTo>
                  <a:cubicBezTo>
                    <a:pt x="55" y="62"/>
                    <a:pt x="54" y="42"/>
                    <a:pt x="49" y="25"/>
                  </a:cubicBezTo>
                  <a:cubicBezTo>
                    <a:pt x="45" y="11"/>
                    <a:pt x="31" y="0"/>
                    <a:pt x="18" y="12"/>
                  </a:cubicBezTo>
                  <a:cubicBezTo>
                    <a:pt x="6" y="23"/>
                    <a:pt x="4" y="42"/>
                    <a:pt x="2" y="57"/>
                  </a:cubicBezTo>
                  <a:cubicBezTo>
                    <a:pt x="0" y="75"/>
                    <a:pt x="0" y="93"/>
                    <a:pt x="0" y="112"/>
                  </a:cubicBezTo>
                  <a:cubicBezTo>
                    <a:pt x="1" y="157"/>
                    <a:pt x="2" y="202"/>
                    <a:pt x="5" y="247"/>
                  </a:cubicBezTo>
                  <a:cubicBezTo>
                    <a:pt x="6" y="263"/>
                    <a:pt x="30" y="263"/>
                    <a:pt x="29" y="24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48">
              <a:extLst>
                <a:ext uri="{FF2B5EF4-FFF2-40B4-BE49-F238E27FC236}">
                  <a16:creationId xmlns:a16="http://schemas.microsoft.com/office/drawing/2014/main" xmlns="" id="{813468B5-A36B-430A-A7A6-812B4B4F1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450975"/>
              <a:ext cx="379412" cy="231775"/>
            </a:xfrm>
            <a:custGeom>
              <a:avLst/>
              <a:gdLst>
                <a:gd name="T0" fmla="*/ 265 w 306"/>
                <a:gd name="T1" fmla="*/ 7 h 188"/>
                <a:gd name="T2" fmla="*/ 9 w 306"/>
                <a:gd name="T3" fmla="*/ 152 h 188"/>
                <a:gd name="T4" fmla="*/ 12 w 306"/>
                <a:gd name="T5" fmla="*/ 174 h 188"/>
                <a:gd name="T6" fmla="*/ 109 w 306"/>
                <a:gd name="T7" fmla="*/ 159 h 188"/>
                <a:gd name="T8" fmla="*/ 208 w 306"/>
                <a:gd name="T9" fmla="*/ 111 h 188"/>
                <a:gd name="T10" fmla="*/ 258 w 306"/>
                <a:gd name="T11" fmla="*/ 90 h 188"/>
                <a:gd name="T12" fmla="*/ 300 w 306"/>
                <a:gd name="T13" fmla="*/ 65 h 188"/>
                <a:gd name="T14" fmla="*/ 305 w 306"/>
                <a:gd name="T15" fmla="*/ 45 h 188"/>
                <a:gd name="T16" fmla="*/ 300 w 306"/>
                <a:gd name="T17" fmla="*/ 25 h 188"/>
                <a:gd name="T18" fmla="*/ 293 w 306"/>
                <a:gd name="T19" fmla="*/ 6 h 188"/>
                <a:gd name="T20" fmla="*/ 273 w 306"/>
                <a:gd name="T21" fmla="*/ 4 h 188"/>
                <a:gd name="T22" fmla="*/ 285 w 306"/>
                <a:gd name="T23" fmla="*/ 24 h 188"/>
                <a:gd name="T24" fmla="*/ 276 w 306"/>
                <a:gd name="T25" fmla="*/ 26 h 188"/>
                <a:gd name="T26" fmla="*/ 276 w 306"/>
                <a:gd name="T27" fmla="*/ 29 h 188"/>
                <a:gd name="T28" fmla="*/ 278 w 306"/>
                <a:gd name="T29" fmla="*/ 37 h 188"/>
                <a:gd name="T30" fmla="*/ 281 w 306"/>
                <a:gd name="T31" fmla="*/ 52 h 188"/>
                <a:gd name="T32" fmla="*/ 266 w 306"/>
                <a:gd name="T33" fmla="*/ 60 h 188"/>
                <a:gd name="T34" fmla="*/ 247 w 306"/>
                <a:gd name="T35" fmla="*/ 69 h 188"/>
                <a:gd name="T36" fmla="*/ 168 w 306"/>
                <a:gd name="T37" fmla="*/ 102 h 188"/>
                <a:gd name="T38" fmla="*/ 96 w 306"/>
                <a:gd name="T39" fmla="*/ 139 h 188"/>
                <a:gd name="T40" fmla="*/ 19 w 306"/>
                <a:gd name="T41" fmla="*/ 151 h 188"/>
                <a:gd name="T42" fmla="*/ 21 w 306"/>
                <a:gd name="T43" fmla="*/ 173 h 188"/>
                <a:gd name="T44" fmla="*/ 277 w 306"/>
                <a:gd name="T45" fmla="*/ 28 h 188"/>
                <a:gd name="T46" fmla="*/ 265 w 306"/>
                <a:gd name="T47" fmla="*/ 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6" h="188">
                  <a:moveTo>
                    <a:pt x="265" y="7"/>
                  </a:moveTo>
                  <a:cubicBezTo>
                    <a:pt x="179" y="53"/>
                    <a:pt x="91" y="97"/>
                    <a:pt x="9" y="152"/>
                  </a:cubicBezTo>
                  <a:cubicBezTo>
                    <a:pt x="0" y="158"/>
                    <a:pt x="3" y="170"/>
                    <a:pt x="12" y="174"/>
                  </a:cubicBezTo>
                  <a:cubicBezTo>
                    <a:pt x="45" y="188"/>
                    <a:pt x="80" y="175"/>
                    <a:pt x="109" y="159"/>
                  </a:cubicBezTo>
                  <a:cubicBezTo>
                    <a:pt x="142" y="141"/>
                    <a:pt x="174" y="125"/>
                    <a:pt x="208" y="111"/>
                  </a:cubicBezTo>
                  <a:cubicBezTo>
                    <a:pt x="225" y="104"/>
                    <a:pt x="241" y="97"/>
                    <a:pt x="258" y="90"/>
                  </a:cubicBezTo>
                  <a:cubicBezTo>
                    <a:pt x="272" y="84"/>
                    <a:pt x="291" y="78"/>
                    <a:pt x="300" y="65"/>
                  </a:cubicBezTo>
                  <a:cubicBezTo>
                    <a:pt x="305" y="59"/>
                    <a:pt x="306" y="52"/>
                    <a:pt x="305" y="45"/>
                  </a:cubicBezTo>
                  <a:cubicBezTo>
                    <a:pt x="304" y="38"/>
                    <a:pt x="300" y="32"/>
                    <a:pt x="300" y="25"/>
                  </a:cubicBezTo>
                  <a:cubicBezTo>
                    <a:pt x="299" y="17"/>
                    <a:pt x="299" y="11"/>
                    <a:pt x="293" y="6"/>
                  </a:cubicBezTo>
                  <a:cubicBezTo>
                    <a:pt x="287" y="1"/>
                    <a:pt x="280" y="0"/>
                    <a:pt x="273" y="4"/>
                  </a:cubicBezTo>
                  <a:cubicBezTo>
                    <a:pt x="259" y="10"/>
                    <a:pt x="271" y="31"/>
                    <a:pt x="285" y="24"/>
                  </a:cubicBezTo>
                  <a:cubicBezTo>
                    <a:pt x="278" y="20"/>
                    <a:pt x="275" y="21"/>
                    <a:pt x="276" y="26"/>
                  </a:cubicBezTo>
                  <a:cubicBezTo>
                    <a:pt x="276" y="27"/>
                    <a:pt x="276" y="28"/>
                    <a:pt x="276" y="29"/>
                  </a:cubicBezTo>
                  <a:cubicBezTo>
                    <a:pt x="276" y="32"/>
                    <a:pt x="277" y="35"/>
                    <a:pt x="278" y="37"/>
                  </a:cubicBezTo>
                  <a:cubicBezTo>
                    <a:pt x="279" y="42"/>
                    <a:pt x="283" y="47"/>
                    <a:pt x="281" y="52"/>
                  </a:cubicBezTo>
                  <a:cubicBezTo>
                    <a:pt x="278" y="56"/>
                    <a:pt x="270" y="58"/>
                    <a:pt x="266" y="60"/>
                  </a:cubicBezTo>
                  <a:cubicBezTo>
                    <a:pt x="260" y="63"/>
                    <a:pt x="254" y="66"/>
                    <a:pt x="247" y="69"/>
                  </a:cubicBezTo>
                  <a:cubicBezTo>
                    <a:pt x="221" y="80"/>
                    <a:pt x="195" y="90"/>
                    <a:pt x="168" y="102"/>
                  </a:cubicBezTo>
                  <a:cubicBezTo>
                    <a:pt x="143" y="112"/>
                    <a:pt x="120" y="126"/>
                    <a:pt x="96" y="139"/>
                  </a:cubicBezTo>
                  <a:cubicBezTo>
                    <a:pt x="72" y="152"/>
                    <a:pt x="45" y="162"/>
                    <a:pt x="19" y="151"/>
                  </a:cubicBezTo>
                  <a:cubicBezTo>
                    <a:pt x="20" y="158"/>
                    <a:pt x="21" y="166"/>
                    <a:pt x="21" y="173"/>
                  </a:cubicBezTo>
                  <a:cubicBezTo>
                    <a:pt x="103" y="118"/>
                    <a:pt x="191" y="74"/>
                    <a:pt x="277" y="28"/>
                  </a:cubicBezTo>
                  <a:cubicBezTo>
                    <a:pt x="291" y="20"/>
                    <a:pt x="279" y="0"/>
                    <a:pt x="265" y="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49">
              <a:extLst>
                <a:ext uri="{FF2B5EF4-FFF2-40B4-BE49-F238E27FC236}">
                  <a16:creationId xmlns:a16="http://schemas.microsoft.com/office/drawing/2014/main" xmlns="" id="{4C121535-70FE-4005-948D-608154435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995363"/>
              <a:ext cx="120650" cy="95250"/>
            </a:xfrm>
            <a:custGeom>
              <a:avLst/>
              <a:gdLst>
                <a:gd name="T0" fmla="*/ 14 w 98"/>
                <a:gd name="T1" fmla="*/ 28 h 76"/>
                <a:gd name="T2" fmla="*/ 69 w 98"/>
                <a:gd name="T3" fmla="*/ 66 h 76"/>
                <a:gd name="T4" fmla="*/ 86 w 98"/>
                <a:gd name="T5" fmla="*/ 49 h 76"/>
                <a:gd name="T6" fmla="*/ 26 w 98"/>
                <a:gd name="T7" fmla="*/ 8 h 76"/>
                <a:gd name="T8" fmla="*/ 14 w 98"/>
                <a:gd name="T9" fmla="*/ 2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14" y="28"/>
                  </a:moveTo>
                  <a:cubicBezTo>
                    <a:pt x="33" y="39"/>
                    <a:pt x="51" y="52"/>
                    <a:pt x="69" y="66"/>
                  </a:cubicBezTo>
                  <a:cubicBezTo>
                    <a:pt x="81" y="76"/>
                    <a:pt x="98" y="59"/>
                    <a:pt x="86" y="49"/>
                  </a:cubicBezTo>
                  <a:cubicBezTo>
                    <a:pt x="67" y="34"/>
                    <a:pt x="47" y="20"/>
                    <a:pt x="26" y="8"/>
                  </a:cubicBezTo>
                  <a:cubicBezTo>
                    <a:pt x="12" y="0"/>
                    <a:pt x="0" y="21"/>
                    <a:pt x="14" y="2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50">
              <a:extLst>
                <a:ext uri="{FF2B5EF4-FFF2-40B4-BE49-F238E27FC236}">
                  <a16:creationId xmlns:a16="http://schemas.microsoft.com/office/drawing/2014/main" xmlns="" id="{58962A8E-A885-439E-925C-AA44E92DF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501" y="881063"/>
              <a:ext cx="74612" cy="112713"/>
            </a:xfrm>
            <a:custGeom>
              <a:avLst/>
              <a:gdLst>
                <a:gd name="T0" fmla="*/ 8 w 61"/>
                <a:gd name="T1" fmla="*/ 26 h 91"/>
                <a:gd name="T2" fmla="*/ 35 w 61"/>
                <a:gd name="T3" fmla="*/ 76 h 91"/>
                <a:gd name="T4" fmla="*/ 58 w 61"/>
                <a:gd name="T5" fmla="*/ 69 h 91"/>
                <a:gd name="T6" fmla="*/ 28 w 61"/>
                <a:gd name="T7" fmla="*/ 14 h 91"/>
                <a:gd name="T8" fmla="*/ 8 w 61"/>
                <a:gd name="T9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1">
                  <a:moveTo>
                    <a:pt x="8" y="26"/>
                  </a:moveTo>
                  <a:cubicBezTo>
                    <a:pt x="17" y="41"/>
                    <a:pt x="32" y="57"/>
                    <a:pt x="35" y="76"/>
                  </a:cubicBezTo>
                  <a:cubicBezTo>
                    <a:pt x="38" y="91"/>
                    <a:pt x="61" y="84"/>
                    <a:pt x="58" y="69"/>
                  </a:cubicBezTo>
                  <a:cubicBezTo>
                    <a:pt x="55" y="49"/>
                    <a:pt x="39" y="31"/>
                    <a:pt x="28" y="14"/>
                  </a:cubicBezTo>
                  <a:cubicBezTo>
                    <a:pt x="20" y="0"/>
                    <a:pt x="0" y="12"/>
                    <a:pt x="8" y="2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51">
              <a:extLst>
                <a:ext uri="{FF2B5EF4-FFF2-40B4-BE49-F238E27FC236}">
                  <a16:creationId xmlns:a16="http://schemas.microsoft.com/office/drawing/2014/main" xmlns="" id="{0F8826B2-1067-4B2A-B7CF-C90B9E778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738" y="887413"/>
              <a:ext cx="57150" cy="96838"/>
            </a:xfrm>
            <a:custGeom>
              <a:avLst/>
              <a:gdLst>
                <a:gd name="T0" fmla="*/ 30 w 46"/>
                <a:gd name="T1" fmla="*/ 66 h 79"/>
                <a:gd name="T2" fmla="*/ 41 w 46"/>
                <a:gd name="T3" fmla="*/ 42 h 79"/>
                <a:gd name="T4" fmla="*/ 46 w 46"/>
                <a:gd name="T5" fmla="*/ 15 h 79"/>
                <a:gd name="T6" fmla="*/ 22 w 46"/>
                <a:gd name="T7" fmla="*/ 15 h 79"/>
                <a:gd name="T8" fmla="*/ 18 w 46"/>
                <a:gd name="T9" fmla="*/ 35 h 79"/>
                <a:gd name="T10" fmla="*/ 10 w 46"/>
                <a:gd name="T11" fmla="*/ 54 h 79"/>
                <a:gd name="T12" fmla="*/ 30 w 46"/>
                <a:gd name="T13" fmla="*/ 6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9">
                  <a:moveTo>
                    <a:pt x="30" y="66"/>
                  </a:moveTo>
                  <a:cubicBezTo>
                    <a:pt x="36" y="60"/>
                    <a:pt x="38" y="50"/>
                    <a:pt x="41" y="42"/>
                  </a:cubicBezTo>
                  <a:cubicBezTo>
                    <a:pt x="43" y="33"/>
                    <a:pt x="46" y="24"/>
                    <a:pt x="46" y="15"/>
                  </a:cubicBezTo>
                  <a:cubicBezTo>
                    <a:pt x="45" y="0"/>
                    <a:pt x="21" y="0"/>
                    <a:pt x="22" y="15"/>
                  </a:cubicBezTo>
                  <a:cubicBezTo>
                    <a:pt x="22" y="22"/>
                    <a:pt x="20" y="29"/>
                    <a:pt x="18" y="35"/>
                  </a:cubicBezTo>
                  <a:cubicBezTo>
                    <a:pt x="16" y="42"/>
                    <a:pt x="14" y="49"/>
                    <a:pt x="10" y="54"/>
                  </a:cubicBezTo>
                  <a:cubicBezTo>
                    <a:pt x="0" y="67"/>
                    <a:pt x="21" y="79"/>
                    <a:pt x="30" y="6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52">
              <a:extLst>
                <a:ext uri="{FF2B5EF4-FFF2-40B4-BE49-F238E27FC236}">
                  <a16:creationId xmlns:a16="http://schemas.microsoft.com/office/drawing/2014/main" xmlns="" id="{41C82D99-AFCD-43A8-8FD2-934BB06FE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325" y="995363"/>
              <a:ext cx="90487" cy="88900"/>
            </a:xfrm>
            <a:custGeom>
              <a:avLst/>
              <a:gdLst>
                <a:gd name="T0" fmla="*/ 21 w 73"/>
                <a:gd name="T1" fmla="*/ 67 h 72"/>
                <a:gd name="T2" fmla="*/ 61 w 73"/>
                <a:gd name="T3" fmla="*/ 27 h 72"/>
                <a:gd name="T4" fmla="*/ 44 w 73"/>
                <a:gd name="T5" fmla="*/ 10 h 72"/>
                <a:gd name="T6" fmla="*/ 4 w 73"/>
                <a:gd name="T7" fmla="*/ 50 h 72"/>
                <a:gd name="T8" fmla="*/ 4 w 73"/>
                <a:gd name="T9" fmla="*/ 67 h 72"/>
                <a:gd name="T10" fmla="*/ 21 w 73"/>
                <a:gd name="T11" fmla="*/ 6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72">
                  <a:moveTo>
                    <a:pt x="21" y="67"/>
                  </a:moveTo>
                  <a:cubicBezTo>
                    <a:pt x="33" y="53"/>
                    <a:pt x="46" y="39"/>
                    <a:pt x="61" y="27"/>
                  </a:cubicBezTo>
                  <a:cubicBezTo>
                    <a:pt x="73" y="17"/>
                    <a:pt x="56" y="0"/>
                    <a:pt x="44" y="10"/>
                  </a:cubicBezTo>
                  <a:cubicBezTo>
                    <a:pt x="29" y="22"/>
                    <a:pt x="16" y="36"/>
                    <a:pt x="4" y="50"/>
                  </a:cubicBezTo>
                  <a:cubicBezTo>
                    <a:pt x="0" y="55"/>
                    <a:pt x="0" y="62"/>
                    <a:pt x="4" y="67"/>
                  </a:cubicBezTo>
                  <a:cubicBezTo>
                    <a:pt x="9" y="72"/>
                    <a:pt x="17" y="72"/>
                    <a:pt x="21" y="6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53">
              <a:extLst>
                <a:ext uri="{FF2B5EF4-FFF2-40B4-BE49-F238E27FC236}">
                  <a16:creationId xmlns:a16="http://schemas.microsoft.com/office/drawing/2014/main" xmlns="" id="{81CF8A2D-2B89-4D44-A74D-C3DEF908C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6325" y="1243013"/>
              <a:ext cx="120650" cy="66675"/>
            </a:xfrm>
            <a:custGeom>
              <a:avLst/>
              <a:gdLst>
                <a:gd name="T0" fmla="*/ 15 w 98"/>
                <a:gd name="T1" fmla="*/ 54 h 54"/>
                <a:gd name="T2" fmla="*/ 86 w 98"/>
                <a:gd name="T3" fmla="*/ 30 h 54"/>
                <a:gd name="T4" fmla="*/ 74 w 98"/>
                <a:gd name="T5" fmla="*/ 9 h 54"/>
                <a:gd name="T6" fmla="*/ 15 w 98"/>
                <a:gd name="T7" fmla="*/ 30 h 54"/>
                <a:gd name="T8" fmla="*/ 15 w 9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4">
                  <a:moveTo>
                    <a:pt x="15" y="54"/>
                  </a:moveTo>
                  <a:cubicBezTo>
                    <a:pt x="41" y="53"/>
                    <a:pt x="65" y="45"/>
                    <a:pt x="86" y="30"/>
                  </a:cubicBezTo>
                  <a:cubicBezTo>
                    <a:pt x="98" y="21"/>
                    <a:pt x="86" y="0"/>
                    <a:pt x="74" y="9"/>
                  </a:cubicBezTo>
                  <a:cubicBezTo>
                    <a:pt x="57" y="22"/>
                    <a:pt x="37" y="29"/>
                    <a:pt x="15" y="30"/>
                  </a:cubicBezTo>
                  <a:cubicBezTo>
                    <a:pt x="0" y="30"/>
                    <a:pt x="0" y="54"/>
                    <a:pt x="15" y="5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54">
              <a:extLst>
                <a:ext uri="{FF2B5EF4-FFF2-40B4-BE49-F238E27FC236}">
                  <a16:creationId xmlns:a16="http://schemas.microsoft.com/office/drawing/2014/main" xmlns="" id="{A09E09D3-0EE2-402B-A516-6D50FC5E9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413" y="1546225"/>
              <a:ext cx="66675" cy="66675"/>
            </a:xfrm>
            <a:custGeom>
              <a:avLst/>
              <a:gdLst>
                <a:gd name="T0" fmla="*/ 2 w 54"/>
                <a:gd name="T1" fmla="*/ 17 h 54"/>
                <a:gd name="T2" fmla="*/ 35 w 54"/>
                <a:gd name="T3" fmla="*/ 52 h 54"/>
                <a:gd name="T4" fmla="*/ 51 w 54"/>
                <a:gd name="T5" fmla="*/ 47 h 54"/>
                <a:gd name="T6" fmla="*/ 47 w 54"/>
                <a:gd name="T7" fmla="*/ 31 h 54"/>
                <a:gd name="T8" fmla="*/ 25 w 54"/>
                <a:gd name="T9" fmla="*/ 11 h 54"/>
                <a:gd name="T10" fmla="*/ 11 w 54"/>
                <a:gd name="T11" fmla="*/ 2 h 54"/>
                <a:gd name="T12" fmla="*/ 2 w 54"/>
                <a:gd name="T13" fmla="*/ 1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54">
                  <a:moveTo>
                    <a:pt x="2" y="17"/>
                  </a:moveTo>
                  <a:cubicBezTo>
                    <a:pt x="9" y="32"/>
                    <a:pt x="19" y="45"/>
                    <a:pt x="35" y="52"/>
                  </a:cubicBezTo>
                  <a:cubicBezTo>
                    <a:pt x="40" y="54"/>
                    <a:pt x="47" y="53"/>
                    <a:pt x="51" y="47"/>
                  </a:cubicBezTo>
                  <a:cubicBezTo>
                    <a:pt x="54" y="42"/>
                    <a:pt x="53" y="34"/>
                    <a:pt x="47" y="31"/>
                  </a:cubicBezTo>
                  <a:cubicBezTo>
                    <a:pt x="37" y="27"/>
                    <a:pt x="29" y="20"/>
                    <a:pt x="25" y="11"/>
                  </a:cubicBezTo>
                  <a:cubicBezTo>
                    <a:pt x="23" y="5"/>
                    <a:pt x="17" y="0"/>
                    <a:pt x="11" y="2"/>
                  </a:cubicBezTo>
                  <a:cubicBezTo>
                    <a:pt x="5" y="4"/>
                    <a:pt x="0" y="11"/>
                    <a:pt x="2" y="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55">
              <a:extLst>
                <a:ext uri="{FF2B5EF4-FFF2-40B4-BE49-F238E27FC236}">
                  <a16:creationId xmlns:a16="http://schemas.microsoft.com/office/drawing/2014/main" xmlns="" id="{E58E8A76-0242-4EBF-8590-1A84463AC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1550" y="1724025"/>
              <a:ext cx="114300" cy="103188"/>
            </a:xfrm>
            <a:custGeom>
              <a:avLst/>
              <a:gdLst>
                <a:gd name="T0" fmla="*/ 9 w 92"/>
                <a:gd name="T1" fmla="*/ 25 h 84"/>
                <a:gd name="T2" fmla="*/ 66 w 92"/>
                <a:gd name="T3" fmla="*/ 76 h 84"/>
                <a:gd name="T4" fmla="*/ 78 w 92"/>
                <a:gd name="T5" fmla="*/ 56 h 84"/>
                <a:gd name="T6" fmla="*/ 30 w 92"/>
                <a:gd name="T7" fmla="*/ 12 h 84"/>
                <a:gd name="T8" fmla="*/ 9 w 92"/>
                <a:gd name="T9" fmla="*/ 2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4">
                  <a:moveTo>
                    <a:pt x="9" y="25"/>
                  </a:moveTo>
                  <a:cubicBezTo>
                    <a:pt x="24" y="46"/>
                    <a:pt x="43" y="64"/>
                    <a:pt x="66" y="76"/>
                  </a:cubicBezTo>
                  <a:cubicBezTo>
                    <a:pt x="80" y="84"/>
                    <a:pt x="92" y="63"/>
                    <a:pt x="78" y="56"/>
                  </a:cubicBezTo>
                  <a:cubicBezTo>
                    <a:pt x="59" y="45"/>
                    <a:pt x="42" y="31"/>
                    <a:pt x="30" y="12"/>
                  </a:cubicBezTo>
                  <a:cubicBezTo>
                    <a:pt x="21" y="0"/>
                    <a:pt x="0" y="12"/>
                    <a:pt x="9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56">
              <a:extLst>
                <a:ext uri="{FF2B5EF4-FFF2-40B4-BE49-F238E27FC236}">
                  <a16:creationId xmlns:a16="http://schemas.microsoft.com/office/drawing/2014/main" xmlns="" id="{037419F6-4399-4C4E-8071-7289A839F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6125" y="1824038"/>
              <a:ext cx="34925" cy="120650"/>
            </a:xfrm>
            <a:custGeom>
              <a:avLst/>
              <a:gdLst>
                <a:gd name="T0" fmla="*/ 4 w 29"/>
                <a:gd name="T1" fmla="*/ 15 h 97"/>
                <a:gd name="T2" fmla="*/ 1 w 29"/>
                <a:gd name="T3" fmla="*/ 82 h 97"/>
                <a:gd name="T4" fmla="*/ 25 w 29"/>
                <a:gd name="T5" fmla="*/ 82 h 97"/>
                <a:gd name="T6" fmla="*/ 28 w 29"/>
                <a:gd name="T7" fmla="*/ 15 h 97"/>
                <a:gd name="T8" fmla="*/ 4 w 29"/>
                <a:gd name="T9" fmla="*/ 1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7">
                  <a:moveTo>
                    <a:pt x="4" y="15"/>
                  </a:moveTo>
                  <a:cubicBezTo>
                    <a:pt x="3" y="37"/>
                    <a:pt x="2" y="59"/>
                    <a:pt x="1" y="82"/>
                  </a:cubicBezTo>
                  <a:cubicBezTo>
                    <a:pt x="0" y="97"/>
                    <a:pt x="24" y="97"/>
                    <a:pt x="25" y="82"/>
                  </a:cubicBezTo>
                  <a:cubicBezTo>
                    <a:pt x="26" y="59"/>
                    <a:pt x="27" y="37"/>
                    <a:pt x="28" y="15"/>
                  </a:cubicBezTo>
                  <a:cubicBezTo>
                    <a:pt x="29" y="0"/>
                    <a:pt x="5" y="0"/>
                    <a:pt x="4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57">
              <a:extLst>
                <a:ext uri="{FF2B5EF4-FFF2-40B4-BE49-F238E27FC236}">
                  <a16:creationId xmlns:a16="http://schemas.microsoft.com/office/drawing/2014/main" xmlns="" id="{57B2F373-2BC6-4E2E-A0AA-171E8DF2F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1779588"/>
              <a:ext cx="74612" cy="111125"/>
            </a:xfrm>
            <a:custGeom>
              <a:avLst/>
              <a:gdLst>
                <a:gd name="T0" fmla="*/ 29 w 60"/>
                <a:gd name="T1" fmla="*/ 77 h 90"/>
                <a:gd name="T2" fmla="*/ 56 w 60"/>
                <a:gd name="T3" fmla="*/ 22 h 90"/>
                <a:gd name="T4" fmla="*/ 32 w 60"/>
                <a:gd name="T5" fmla="*/ 15 h 90"/>
                <a:gd name="T6" fmla="*/ 8 w 60"/>
                <a:gd name="T7" fmla="*/ 65 h 90"/>
                <a:gd name="T8" fmla="*/ 29 w 60"/>
                <a:gd name="T9" fmla="*/ 7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90">
                  <a:moveTo>
                    <a:pt x="29" y="77"/>
                  </a:moveTo>
                  <a:cubicBezTo>
                    <a:pt x="41" y="61"/>
                    <a:pt x="50" y="42"/>
                    <a:pt x="56" y="22"/>
                  </a:cubicBezTo>
                  <a:cubicBezTo>
                    <a:pt x="60" y="7"/>
                    <a:pt x="36" y="0"/>
                    <a:pt x="32" y="15"/>
                  </a:cubicBezTo>
                  <a:cubicBezTo>
                    <a:pt x="27" y="34"/>
                    <a:pt x="19" y="50"/>
                    <a:pt x="8" y="65"/>
                  </a:cubicBezTo>
                  <a:cubicBezTo>
                    <a:pt x="0" y="78"/>
                    <a:pt x="20" y="90"/>
                    <a:pt x="29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58">
              <a:extLst>
                <a:ext uri="{FF2B5EF4-FFF2-40B4-BE49-F238E27FC236}">
                  <a16:creationId xmlns:a16="http://schemas.microsoft.com/office/drawing/2014/main" xmlns="" id="{C63C30B4-AB3B-4484-A605-4B64871B9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670050"/>
              <a:ext cx="123825" cy="106363"/>
            </a:xfrm>
            <a:custGeom>
              <a:avLst/>
              <a:gdLst>
                <a:gd name="T0" fmla="*/ 24 w 100"/>
                <a:gd name="T1" fmla="*/ 77 h 86"/>
                <a:gd name="T2" fmla="*/ 88 w 100"/>
                <a:gd name="T3" fmla="*/ 30 h 86"/>
                <a:gd name="T4" fmla="*/ 75 w 100"/>
                <a:gd name="T5" fmla="*/ 9 h 86"/>
                <a:gd name="T6" fmla="*/ 12 w 100"/>
                <a:gd name="T7" fmla="*/ 56 h 86"/>
                <a:gd name="T8" fmla="*/ 24 w 100"/>
                <a:gd name="T9" fmla="*/ 7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86">
                  <a:moveTo>
                    <a:pt x="24" y="77"/>
                  </a:moveTo>
                  <a:cubicBezTo>
                    <a:pt x="45" y="61"/>
                    <a:pt x="66" y="45"/>
                    <a:pt x="88" y="30"/>
                  </a:cubicBezTo>
                  <a:cubicBezTo>
                    <a:pt x="100" y="21"/>
                    <a:pt x="88" y="0"/>
                    <a:pt x="75" y="9"/>
                  </a:cubicBezTo>
                  <a:cubicBezTo>
                    <a:pt x="54" y="25"/>
                    <a:pt x="33" y="40"/>
                    <a:pt x="12" y="56"/>
                  </a:cubicBezTo>
                  <a:cubicBezTo>
                    <a:pt x="0" y="65"/>
                    <a:pt x="12" y="86"/>
                    <a:pt x="24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59">
              <a:extLst>
                <a:ext uri="{FF2B5EF4-FFF2-40B4-BE49-F238E27FC236}">
                  <a16:creationId xmlns:a16="http://schemas.microsoft.com/office/drawing/2014/main" xmlns="" id="{7D4471A1-A90D-4B21-8EC3-58FBEE266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26" y="1438275"/>
              <a:ext cx="127000" cy="66675"/>
            </a:xfrm>
            <a:custGeom>
              <a:avLst/>
              <a:gdLst>
                <a:gd name="T0" fmla="*/ 21 w 102"/>
                <a:gd name="T1" fmla="*/ 49 h 54"/>
                <a:gd name="T2" fmla="*/ 87 w 102"/>
                <a:gd name="T3" fmla="*/ 28 h 54"/>
                <a:gd name="T4" fmla="*/ 81 w 102"/>
                <a:gd name="T5" fmla="*/ 5 h 54"/>
                <a:gd name="T6" fmla="*/ 15 w 102"/>
                <a:gd name="T7" fmla="*/ 26 h 54"/>
                <a:gd name="T8" fmla="*/ 21 w 102"/>
                <a:gd name="T9" fmla="*/ 4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4">
                  <a:moveTo>
                    <a:pt x="21" y="49"/>
                  </a:moveTo>
                  <a:cubicBezTo>
                    <a:pt x="43" y="42"/>
                    <a:pt x="65" y="35"/>
                    <a:pt x="87" y="28"/>
                  </a:cubicBezTo>
                  <a:cubicBezTo>
                    <a:pt x="102" y="23"/>
                    <a:pt x="95" y="0"/>
                    <a:pt x="81" y="5"/>
                  </a:cubicBezTo>
                  <a:cubicBezTo>
                    <a:pt x="59" y="12"/>
                    <a:pt x="37" y="19"/>
                    <a:pt x="15" y="26"/>
                  </a:cubicBezTo>
                  <a:cubicBezTo>
                    <a:pt x="0" y="31"/>
                    <a:pt x="6" y="54"/>
                    <a:pt x="21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60">
              <a:extLst>
                <a:ext uri="{FF2B5EF4-FFF2-40B4-BE49-F238E27FC236}">
                  <a16:creationId xmlns:a16="http://schemas.microsoft.com/office/drawing/2014/main" xmlns="" id="{C38DBEBD-D5B3-465C-B2D8-4F33E8EAC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851" y="1220788"/>
              <a:ext cx="139700" cy="60325"/>
            </a:xfrm>
            <a:custGeom>
              <a:avLst/>
              <a:gdLst>
                <a:gd name="T0" fmla="*/ 14 w 113"/>
                <a:gd name="T1" fmla="*/ 29 h 49"/>
                <a:gd name="T2" fmla="*/ 98 w 113"/>
                <a:gd name="T3" fmla="*/ 48 h 49"/>
                <a:gd name="T4" fmla="*/ 98 w 113"/>
                <a:gd name="T5" fmla="*/ 24 h 49"/>
                <a:gd name="T6" fmla="*/ 20 w 113"/>
                <a:gd name="T7" fmla="*/ 5 h 49"/>
                <a:gd name="T8" fmla="*/ 14 w 113"/>
                <a:gd name="T9" fmla="*/ 2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49">
                  <a:moveTo>
                    <a:pt x="14" y="29"/>
                  </a:moveTo>
                  <a:cubicBezTo>
                    <a:pt x="41" y="39"/>
                    <a:pt x="69" y="45"/>
                    <a:pt x="98" y="48"/>
                  </a:cubicBezTo>
                  <a:cubicBezTo>
                    <a:pt x="113" y="49"/>
                    <a:pt x="113" y="25"/>
                    <a:pt x="98" y="24"/>
                  </a:cubicBezTo>
                  <a:cubicBezTo>
                    <a:pt x="71" y="21"/>
                    <a:pt x="45" y="15"/>
                    <a:pt x="20" y="5"/>
                  </a:cubicBezTo>
                  <a:cubicBezTo>
                    <a:pt x="6" y="0"/>
                    <a:pt x="0" y="23"/>
                    <a:pt x="14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61">
              <a:extLst>
                <a:ext uri="{FF2B5EF4-FFF2-40B4-BE49-F238E27FC236}">
                  <a16:creationId xmlns:a16="http://schemas.microsoft.com/office/drawing/2014/main" xmlns="" id="{76F827B8-A6CE-4319-AEEF-23612BEFB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1" y="460375"/>
              <a:ext cx="290512" cy="223838"/>
            </a:xfrm>
            <a:custGeom>
              <a:avLst/>
              <a:gdLst>
                <a:gd name="T0" fmla="*/ 54 w 234"/>
                <a:gd name="T1" fmla="*/ 151 h 180"/>
                <a:gd name="T2" fmla="*/ 38 w 234"/>
                <a:gd name="T3" fmla="*/ 66 h 180"/>
                <a:gd name="T4" fmla="*/ 65 w 234"/>
                <a:gd name="T5" fmla="*/ 33 h 180"/>
                <a:gd name="T6" fmla="*/ 119 w 234"/>
                <a:gd name="T7" fmla="*/ 26 h 180"/>
                <a:gd name="T8" fmla="*/ 192 w 234"/>
                <a:gd name="T9" fmla="*/ 44 h 180"/>
                <a:gd name="T10" fmla="*/ 161 w 234"/>
                <a:gd name="T11" fmla="*/ 114 h 180"/>
                <a:gd name="T12" fmla="*/ 111 w 234"/>
                <a:gd name="T13" fmla="*/ 135 h 180"/>
                <a:gd name="T14" fmla="*/ 86 w 234"/>
                <a:gd name="T15" fmla="*/ 140 h 180"/>
                <a:gd name="T16" fmla="*/ 61 w 234"/>
                <a:gd name="T17" fmla="*/ 147 h 180"/>
                <a:gd name="T18" fmla="*/ 73 w 234"/>
                <a:gd name="T19" fmla="*/ 168 h 180"/>
                <a:gd name="T20" fmla="*/ 98 w 234"/>
                <a:gd name="T21" fmla="*/ 163 h 180"/>
                <a:gd name="T22" fmla="*/ 130 w 234"/>
                <a:gd name="T23" fmla="*/ 154 h 180"/>
                <a:gd name="T24" fmla="*/ 184 w 234"/>
                <a:gd name="T25" fmla="*/ 128 h 180"/>
                <a:gd name="T26" fmla="*/ 213 w 234"/>
                <a:gd name="T27" fmla="*/ 33 h 180"/>
                <a:gd name="T28" fmla="*/ 119 w 234"/>
                <a:gd name="T29" fmla="*/ 2 h 180"/>
                <a:gd name="T30" fmla="*/ 56 w 234"/>
                <a:gd name="T31" fmla="*/ 11 h 180"/>
                <a:gd name="T32" fmla="*/ 18 w 234"/>
                <a:gd name="T33" fmla="*/ 52 h 180"/>
                <a:gd name="T34" fmla="*/ 41 w 234"/>
                <a:gd name="T35" fmla="*/ 171 h 180"/>
                <a:gd name="T36" fmla="*/ 54 w 234"/>
                <a:gd name="T37" fmla="*/ 15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4" h="180">
                  <a:moveTo>
                    <a:pt x="54" y="151"/>
                  </a:moveTo>
                  <a:cubicBezTo>
                    <a:pt x="25" y="132"/>
                    <a:pt x="26" y="94"/>
                    <a:pt x="38" y="66"/>
                  </a:cubicBezTo>
                  <a:cubicBezTo>
                    <a:pt x="43" y="53"/>
                    <a:pt x="52" y="39"/>
                    <a:pt x="65" y="33"/>
                  </a:cubicBezTo>
                  <a:cubicBezTo>
                    <a:pt x="81" y="25"/>
                    <a:pt x="102" y="26"/>
                    <a:pt x="119" y="26"/>
                  </a:cubicBezTo>
                  <a:cubicBezTo>
                    <a:pt x="142" y="25"/>
                    <a:pt x="177" y="23"/>
                    <a:pt x="192" y="44"/>
                  </a:cubicBezTo>
                  <a:cubicBezTo>
                    <a:pt x="211" y="71"/>
                    <a:pt x="183" y="102"/>
                    <a:pt x="161" y="114"/>
                  </a:cubicBezTo>
                  <a:cubicBezTo>
                    <a:pt x="145" y="123"/>
                    <a:pt x="128" y="129"/>
                    <a:pt x="111" y="135"/>
                  </a:cubicBezTo>
                  <a:cubicBezTo>
                    <a:pt x="103" y="138"/>
                    <a:pt x="95" y="140"/>
                    <a:pt x="86" y="140"/>
                  </a:cubicBezTo>
                  <a:cubicBezTo>
                    <a:pt x="77" y="141"/>
                    <a:pt x="68" y="142"/>
                    <a:pt x="61" y="147"/>
                  </a:cubicBezTo>
                  <a:cubicBezTo>
                    <a:pt x="48" y="155"/>
                    <a:pt x="60" y="176"/>
                    <a:pt x="73" y="168"/>
                  </a:cubicBezTo>
                  <a:cubicBezTo>
                    <a:pt x="80" y="163"/>
                    <a:pt x="90" y="164"/>
                    <a:pt x="98" y="163"/>
                  </a:cubicBezTo>
                  <a:cubicBezTo>
                    <a:pt x="109" y="162"/>
                    <a:pt x="119" y="158"/>
                    <a:pt x="130" y="154"/>
                  </a:cubicBezTo>
                  <a:cubicBezTo>
                    <a:pt x="148" y="147"/>
                    <a:pt x="168" y="140"/>
                    <a:pt x="184" y="128"/>
                  </a:cubicBezTo>
                  <a:cubicBezTo>
                    <a:pt x="213" y="108"/>
                    <a:pt x="234" y="67"/>
                    <a:pt x="213" y="33"/>
                  </a:cubicBezTo>
                  <a:cubicBezTo>
                    <a:pt x="194" y="2"/>
                    <a:pt x="152" y="0"/>
                    <a:pt x="119" y="2"/>
                  </a:cubicBezTo>
                  <a:cubicBezTo>
                    <a:pt x="98" y="2"/>
                    <a:pt x="75" y="2"/>
                    <a:pt x="56" y="11"/>
                  </a:cubicBezTo>
                  <a:cubicBezTo>
                    <a:pt x="38" y="18"/>
                    <a:pt x="26" y="34"/>
                    <a:pt x="18" y="52"/>
                  </a:cubicBezTo>
                  <a:cubicBezTo>
                    <a:pt x="0" y="92"/>
                    <a:pt x="0" y="145"/>
                    <a:pt x="41" y="171"/>
                  </a:cubicBezTo>
                  <a:cubicBezTo>
                    <a:pt x="55" y="180"/>
                    <a:pt x="67" y="159"/>
                    <a:pt x="54" y="15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62">
              <a:extLst>
                <a:ext uri="{FF2B5EF4-FFF2-40B4-BE49-F238E27FC236}">
                  <a16:creationId xmlns:a16="http://schemas.microsoft.com/office/drawing/2014/main" xmlns="" id="{64ED06CA-7B3C-4AC3-832E-8ED326751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8" y="633413"/>
              <a:ext cx="298450" cy="361950"/>
            </a:xfrm>
            <a:custGeom>
              <a:avLst/>
              <a:gdLst>
                <a:gd name="T0" fmla="*/ 61 w 242"/>
                <a:gd name="T1" fmla="*/ 190 h 293"/>
                <a:gd name="T2" fmla="*/ 32 w 242"/>
                <a:gd name="T3" fmla="*/ 63 h 293"/>
                <a:gd name="T4" fmla="*/ 73 w 242"/>
                <a:gd name="T5" fmla="*/ 26 h 293"/>
                <a:gd name="T6" fmla="*/ 139 w 242"/>
                <a:gd name="T7" fmla="*/ 47 h 293"/>
                <a:gd name="T8" fmla="*/ 191 w 242"/>
                <a:gd name="T9" fmla="*/ 92 h 293"/>
                <a:gd name="T10" fmla="*/ 216 w 242"/>
                <a:gd name="T11" fmla="*/ 150 h 293"/>
                <a:gd name="T12" fmla="*/ 217 w 242"/>
                <a:gd name="T13" fmla="*/ 218 h 293"/>
                <a:gd name="T14" fmla="*/ 191 w 242"/>
                <a:gd name="T15" fmla="*/ 264 h 293"/>
                <a:gd name="T16" fmla="*/ 84 w 242"/>
                <a:gd name="T17" fmla="*/ 218 h 293"/>
                <a:gd name="T18" fmla="*/ 61 w 242"/>
                <a:gd name="T19" fmla="*/ 225 h 293"/>
                <a:gd name="T20" fmla="*/ 178 w 242"/>
                <a:gd name="T21" fmla="*/ 290 h 293"/>
                <a:gd name="T22" fmla="*/ 235 w 242"/>
                <a:gd name="T23" fmla="*/ 255 h 293"/>
                <a:gd name="T24" fmla="*/ 241 w 242"/>
                <a:gd name="T25" fmla="*/ 215 h 293"/>
                <a:gd name="T26" fmla="*/ 242 w 242"/>
                <a:gd name="T27" fmla="*/ 173 h 293"/>
                <a:gd name="T28" fmla="*/ 223 w 242"/>
                <a:gd name="T29" fmla="*/ 96 h 293"/>
                <a:gd name="T30" fmla="*/ 163 w 242"/>
                <a:gd name="T31" fmla="*/ 36 h 293"/>
                <a:gd name="T32" fmla="*/ 87 w 242"/>
                <a:gd name="T33" fmla="*/ 1 h 293"/>
                <a:gd name="T34" fmla="*/ 21 w 242"/>
                <a:gd name="T35" fmla="*/ 35 h 293"/>
                <a:gd name="T36" fmla="*/ 4 w 242"/>
                <a:gd name="T37" fmla="*/ 125 h 293"/>
                <a:gd name="T38" fmla="*/ 44 w 242"/>
                <a:gd name="T39" fmla="*/ 207 h 293"/>
                <a:gd name="T40" fmla="*/ 61 w 242"/>
                <a:gd name="T41" fmla="*/ 19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" h="293">
                  <a:moveTo>
                    <a:pt x="61" y="190"/>
                  </a:moveTo>
                  <a:cubicBezTo>
                    <a:pt x="29" y="161"/>
                    <a:pt x="16" y="103"/>
                    <a:pt x="32" y="63"/>
                  </a:cubicBezTo>
                  <a:cubicBezTo>
                    <a:pt x="40" y="45"/>
                    <a:pt x="54" y="30"/>
                    <a:pt x="73" y="26"/>
                  </a:cubicBezTo>
                  <a:cubicBezTo>
                    <a:pt x="97" y="21"/>
                    <a:pt x="120" y="34"/>
                    <a:pt x="139" y="47"/>
                  </a:cubicBezTo>
                  <a:cubicBezTo>
                    <a:pt x="157" y="60"/>
                    <a:pt x="176" y="75"/>
                    <a:pt x="191" y="92"/>
                  </a:cubicBezTo>
                  <a:cubicBezTo>
                    <a:pt x="205" y="108"/>
                    <a:pt x="212" y="129"/>
                    <a:pt x="216" y="150"/>
                  </a:cubicBezTo>
                  <a:cubicBezTo>
                    <a:pt x="219" y="173"/>
                    <a:pt x="218" y="196"/>
                    <a:pt x="217" y="218"/>
                  </a:cubicBezTo>
                  <a:cubicBezTo>
                    <a:pt x="215" y="239"/>
                    <a:pt x="214" y="258"/>
                    <a:pt x="191" y="264"/>
                  </a:cubicBezTo>
                  <a:cubicBezTo>
                    <a:pt x="154" y="274"/>
                    <a:pt x="99" y="257"/>
                    <a:pt x="84" y="218"/>
                  </a:cubicBezTo>
                  <a:cubicBezTo>
                    <a:pt x="78" y="204"/>
                    <a:pt x="55" y="210"/>
                    <a:pt x="61" y="225"/>
                  </a:cubicBezTo>
                  <a:cubicBezTo>
                    <a:pt x="78" y="270"/>
                    <a:pt x="131" y="293"/>
                    <a:pt x="178" y="290"/>
                  </a:cubicBezTo>
                  <a:cubicBezTo>
                    <a:pt x="202" y="289"/>
                    <a:pt x="226" y="279"/>
                    <a:pt x="235" y="255"/>
                  </a:cubicBezTo>
                  <a:cubicBezTo>
                    <a:pt x="240" y="242"/>
                    <a:pt x="240" y="228"/>
                    <a:pt x="241" y="215"/>
                  </a:cubicBezTo>
                  <a:cubicBezTo>
                    <a:pt x="242" y="201"/>
                    <a:pt x="242" y="187"/>
                    <a:pt x="242" y="173"/>
                  </a:cubicBezTo>
                  <a:cubicBezTo>
                    <a:pt x="241" y="146"/>
                    <a:pt x="236" y="119"/>
                    <a:pt x="223" y="96"/>
                  </a:cubicBezTo>
                  <a:cubicBezTo>
                    <a:pt x="209" y="71"/>
                    <a:pt x="186" y="53"/>
                    <a:pt x="163" y="36"/>
                  </a:cubicBezTo>
                  <a:cubicBezTo>
                    <a:pt x="141" y="18"/>
                    <a:pt x="116" y="2"/>
                    <a:pt x="87" y="1"/>
                  </a:cubicBezTo>
                  <a:cubicBezTo>
                    <a:pt x="60" y="0"/>
                    <a:pt x="36" y="14"/>
                    <a:pt x="21" y="35"/>
                  </a:cubicBezTo>
                  <a:cubicBezTo>
                    <a:pt x="2" y="60"/>
                    <a:pt x="0" y="94"/>
                    <a:pt x="4" y="125"/>
                  </a:cubicBezTo>
                  <a:cubicBezTo>
                    <a:pt x="9" y="155"/>
                    <a:pt x="21" y="186"/>
                    <a:pt x="44" y="207"/>
                  </a:cubicBezTo>
                  <a:cubicBezTo>
                    <a:pt x="55" y="217"/>
                    <a:pt x="72" y="200"/>
                    <a:pt x="61" y="19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63">
              <a:extLst>
                <a:ext uri="{FF2B5EF4-FFF2-40B4-BE49-F238E27FC236}">
                  <a16:creationId xmlns:a16="http://schemas.microsoft.com/office/drawing/2014/main" xmlns="" id="{6EB0E62A-7317-40CA-8456-5BBE66CE5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1817688"/>
              <a:ext cx="265112" cy="317500"/>
            </a:xfrm>
            <a:custGeom>
              <a:avLst/>
              <a:gdLst>
                <a:gd name="T0" fmla="*/ 167 w 214"/>
                <a:gd name="T1" fmla="*/ 14 h 256"/>
                <a:gd name="T2" fmla="*/ 132 w 214"/>
                <a:gd name="T3" fmla="*/ 64 h 256"/>
                <a:gd name="T4" fmla="*/ 111 w 214"/>
                <a:gd name="T5" fmla="*/ 87 h 256"/>
                <a:gd name="T6" fmla="*/ 102 w 214"/>
                <a:gd name="T7" fmla="*/ 96 h 256"/>
                <a:gd name="T8" fmla="*/ 95 w 214"/>
                <a:gd name="T9" fmla="*/ 102 h 256"/>
                <a:gd name="T10" fmla="*/ 92 w 214"/>
                <a:gd name="T11" fmla="*/ 105 h 256"/>
                <a:gd name="T12" fmla="*/ 92 w 214"/>
                <a:gd name="T13" fmla="*/ 104 h 256"/>
                <a:gd name="T14" fmla="*/ 70 w 214"/>
                <a:gd name="T15" fmla="*/ 92 h 256"/>
                <a:gd name="T16" fmla="*/ 42 w 214"/>
                <a:gd name="T17" fmla="*/ 92 h 256"/>
                <a:gd name="T18" fmla="*/ 7 w 214"/>
                <a:gd name="T19" fmla="*/ 126 h 256"/>
                <a:gd name="T20" fmla="*/ 2 w 214"/>
                <a:gd name="T21" fmla="*/ 177 h 256"/>
                <a:gd name="T22" fmla="*/ 18 w 214"/>
                <a:gd name="T23" fmla="*/ 226 h 256"/>
                <a:gd name="T24" fmla="*/ 113 w 214"/>
                <a:gd name="T25" fmla="*/ 227 h 256"/>
                <a:gd name="T26" fmla="*/ 139 w 214"/>
                <a:gd name="T27" fmla="*/ 179 h 256"/>
                <a:gd name="T28" fmla="*/ 112 w 214"/>
                <a:gd name="T29" fmla="*/ 142 h 256"/>
                <a:gd name="T30" fmla="*/ 115 w 214"/>
                <a:gd name="T31" fmla="*/ 165 h 256"/>
                <a:gd name="T32" fmla="*/ 159 w 214"/>
                <a:gd name="T33" fmla="*/ 127 h 256"/>
                <a:gd name="T34" fmla="*/ 206 w 214"/>
                <a:gd name="T35" fmla="*/ 76 h 256"/>
                <a:gd name="T36" fmla="*/ 194 w 214"/>
                <a:gd name="T37" fmla="*/ 56 h 256"/>
                <a:gd name="T38" fmla="*/ 180 w 214"/>
                <a:gd name="T39" fmla="*/ 68 h 256"/>
                <a:gd name="T40" fmla="*/ 201 w 214"/>
                <a:gd name="T41" fmla="*/ 80 h 256"/>
                <a:gd name="T42" fmla="*/ 200 w 214"/>
                <a:gd name="T43" fmla="*/ 79 h 256"/>
                <a:gd name="T44" fmla="*/ 189 w 214"/>
                <a:gd name="T45" fmla="*/ 59 h 256"/>
                <a:gd name="T46" fmla="*/ 146 w 214"/>
                <a:gd name="T47" fmla="*/ 105 h 256"/>
                <a:gd name="T48" fmla="*/ 109 w 214"/>
                <a:gd name="T49" fmla="*/ 142 h 256"/>
                <a:gd name="T50" fmla="*/ 112 w 214"/>
                <a:gd name="T51" fmla="*/ 166 h 256"/>
                <a:gd name="T52" fmla="*/ 111 w 214"/>
                <a:gd name="T53" fmla="*/ 191 h 256"/>
                <a:gd name="T54" fmla="*/ 83 w 214"/>
                <a:gd name="T55" fmla="*/ 218 h 256"/>
                <a:gd name="T56" fmla="*/ 44 w 214"/>
                <a:gd name="T57" fmla="*/ 218 h 256"/>
                <a:gd name="T58" fmla="*/ 27 w 214"/>
                <a:gd name="T59" fmla="*/ 182 h 256"/>
                <a:gd name="T60" fmla="*/ 47 w 214"/>
                <a:gd name="T61" fmla="*/ 116 h 256"/>
                <a:gd name="T62" fmla="*/ 67 w 214"/>
                <a:gd name="T63" fmla="*/ 116 h 256"/>
                <a:gd name="T64" fmla="*/ 84 w 214"/>
                <a:gd name="T65" fmla="*/ 127 h 256"/>
                <a:gd name="T66" fmla="*/ 120 w 214"/>
                <a:gd name="T67" fmla="*/ 112 h 256"/>
                <a:gd name="T68" fmla="*/ 187 w 214"/>
                <a:gd name="T69" fmla="*/ 26 h 256"/>
                <a:gd name="T70" fmla="*/ 167 w 214"/>
                <a:gd name="T71" fmla="*/ 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56">
                  <a:moveTo>
                    <a:pt x="167" y="14"/>
                  </a:moveTo>
                  <a:cubicBezTo>
                    <a:pt x="156" y="32"/>
                    <a:pt x="145" y="48"/>
                    <a:pt x="132" y="64"/>
                  </a:cubicBezTo>
                  <a:cubicBezTo>
                    <a:pt x="125" y="72"/>
                    <a:pt x="118" y="80"/>
                    <a:pt x="111" y="87"/>
                  </a:cubicBezTo>
                  <a:cubicBezTo>
                    <a:pt x="108" y="90"/>
                    <a:pt x="105" y="93"/>
                    <a:pt x="102" y="96"/>
                  </a:cubicBezTo>
                  <a:cubicBezTo>
                    <a:pt x="100" y="98"/>
                    <a:pt x="98" y="100"/>
                    <a:pt x="95" y="102"/>
                  </a:cubicBezTo>
                  <a:cubicBezTo>
                    <a:pt x="94" y="103"/>
                    <a:pt x="93" y="104"/>
                    <a:pt x="92" y="105"/>
                  </a:cubicBezTo>
                  <a:cubicBezTo>
                    <a:pt x="93" y="105"/>
                    <a:pt x="93" y="105"/>
                    <a:pt x="92" y="104"/>
                  </a:cubicBezTo>
                  <a:cubicBezTo>
                    <a:pt x="85" y="99"/>
                    <a:pt x="79" y="94"/>
                    <a:pt x="70" y="92"/>
                  </a:cubicBezTo>
                  <a:cubicBezTo>
                    <a:pt x="61" y="90"/>
                    <a:pt x="51" y="90"/>
                    <a:pt x="42" y="92"/>
                  </a:cubicBezTo>
                  <a:cubicBezTo>
                    <a:pt x="25" y="97"/>
                    <a:pt x="13" y="110"/>
                    <a:pt x="7" y="126"/>
                  </a:cubicBezTo>
                  <a:cubicBezTo>
                    <a:pt x="1" y="142"/>
                    <a:pt x="0" y="160"/>
                    <a:pt x="2" y="177"/>
                  </a:cubicBezTo>
                  <a:cubicBezTo>
                    <a:pt x="4" y="194"/>
                    <a:pt x="7" y="212"/>
                    <a:pt x="18" y="226"/>
                  </a:cubicBezTo>
                  <a:cubicBezTo>
                    <a:pt x="41" y="256"/>
                    <a:pt x="87" y="249"/>
                    <a:pt x="113" y="227"/>
                  </a:cubicBezTo>
                  <a:cubicBezTo>
                    <a:pt x="127" y="215"/>
                    <a:pt x="138" y="197"/>
                    <a:pt x="139" y="179"/>
                  </a:cubicBezTo>
                  <a:cubicBezTo>
                    <a:pt x="141" y="162"/>
                    <a:pt x="131" y="142"/>
                    <a:pt x="112" y="142"/>
                  </a:cubicBezTo>
                  <a:cubicBezTo>
                    <a:pt x="113" y="150"/>
                    <a:pt x="114" y="158"/>
                    <a:pt x="115" y="165"/>
                  </a:cubicBezTo>
                  <a:cubicBezTo>
                    <a:pt x="134" y="158"/>
                    <a:pt x="147" y="143"/>
                    <a:pt x="159" y="127"/>
                  </a:cubicBezTo>
                  <a:cubicBezTo>
                    <a:pt x="173" y="109"/>
                    <a:pt x="188" y="91"/>
                    <a:pt x="206" y="76"/>
                  </a:cubicBezTo>
                  <a:cubicBezTo>
                    <a:pt x="214" y="68"/>
                    <a:pt x="205" y="51"/>
                    <a:pt x="194" y="56"/>
                  </a:cubicBezTo>
                  <a:cubicBezTo>
                    <a:pt x="188" y="58"/>
                    <a:pt x="183" y="62"/>
                    <a:pt x="180" y="68"/>
                  </a:cubicBezTo>
                  <a:cubicBezTo>
                    <a:pt x="174" y="82"/>
                    <a:pt x="194" y="94"/>
                    <a:pt x="201" y="80"/>
                  </a:cubicBezTo>
                  <a:cubicBezTo>
                    <a:pt x="200" y="80"/>
                    <a:pt x="200" y="79"/>
                    <a:pt x="200" y="79"/>
                  </a:cubicBezTo>
                  <a:cubicBezTo>
                    <a:pt x="197" y="72"/>
                    <a:pt x="193" y="66"/>
                    <a:pt x="189" y="59"/>
                  </a:cubicBezTo>
                  <a:cubicBezTo>
                    <a:pt x="173" y="73"/>
                    <a:pt x="159" y="88"/>
                    <a:pt x="146" y="105"/>
                  </a:cubicBezTo>
                  <a:cubicBezTo>
                    <a:pt x="136" y="119"/>
                    <a:pt x="125" y="136"/>
                    <a:pt x="109" y="142"/>
                  </a:cubicBezTo>
                  <a:cubicBezTo>
                    <a:pt x="97" y="147"/>
                    <a:pt x="98" y="166"/>
                    <a:pt x="112" y="166"/>
                  </a:cubicBezTo>
                  <a:cubicBezTo>
                    <a:pt x="120" y="166"/>
                    <a:pt x="113" y="187"/>
                    <a:pt x="111" y="191"/>
                  </a:cubicBezTo>
                  <a:cubicBezTo>
                    <a:pt x="105" y="203"/>
                    <a:pt x="95" y="212"/>
                    <a:pt x="83" y="218"/>
                  </a:cubicBezTo>
                  <a:cubicBezTo>
                    <a:pt x="71" y="223"/>
                    <a:pt x="56" y="225"/>
                    <a:pt x="44" y="218"/>
                  </a:cubicBezTo>
                  <a:cubicBezTo>
                    <a:pt x="32" y="211"/>
                    <a:pt x="29" y="195"/>
                    <a:pt x="27" y="182"/>
                  </a:cubicBezTo>
                  <a:cubicBezTo>
                    <a:pt x="24" y="161"/>
                    <a:pt x="22" y="125"/>
                    <a:pt x="47" y="116"/>
                  </a:cubicBezTo>
                  <a:cubicBezTo>
                    <a:pt x="53" y="114"/>
                    <a:pt x="60" y="114"/>
                    <a:pt x="67" y="116"/>
                  </a:cubicBezTo>
                  <a:cubicBezTo>
                    <a:pt x="73" y="118"/>
                    <a:pt x="78" y="124"/>
                    <a:pt x="84" y="127"/>
                  </a:cubicBezTo>
                  <a:cubicBezTo>
                    <a:pt x="99" y="134"/>
                    <a:pt x="110" y="121"/>
                    <a:pt x="120" y="112"/>
                  </a:cubicBezTo>
                  <a:cubicBezTo>
                    <a:pt x="146" y="87"/>
                    <a:pt x="169" y="58"/>
                    <a:pt x="187" y="26"/>
                  </a:cubicBezTo>
                  <a:cubicBezTo>
                    <a:pt x="195" y="13"/>
                    <a:pt x="174" y="0"/>
                    <a:pt x="167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64">
              <a:extLst>
                <a:ext uri="{FF2B5EF4-FFF2-40B4-BE49-F238E27FC236}">
                  <a16:creationId xmlns:a16="http://schemas.microsoft.com/office/drawing/2014/main" xmlns="" id="{09ED2D26-6CB9-4767-8384-5DB396BD6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788" y="1997075"/>
              <a:ext cx="236537" cy="287338"/>
            </a:xfrm>
            <a:custGeom>
              <a:avLst/>
              <a:gdLst>
                <a:gd name="T0" fmla="*/ 7 w 191"/>
                <a:gd name="T1" fmla="*/ 40 h 231"/>
                <a:gd name="T2" fmla="*/ 88 w 191"/>
                <a:gd name="T3" fmla="*/ 138 h 231"/>
                <a:gd name="T4" fmla="*/ 100 w 191"/>
                <a:gd name="T5" fmla="*/ 118 h 231"/>
                <a:gd name="T6" fmla="*/ 68 w 191"/>
                <a:gd name="T7" fmla="*/ 129 h 231"/>
                <a:gd name="T8" fmla="*/ 60 w 191"/>
                <a:gd name="T9" fmla="*/ 173 h 231"/>
                <a:gd name="T10" fmla="*/ 107 w 191"/>
                <a:gd name="T11" fmla="*/ 228 h 231"/>
                <a:gd name="T12" fmla="*/ 171 w 191"/>
                <a:gd name="T13" fmla="*/ 177 h 231"/>
                <a:gd name="T14" fmla="*/ 171 w 191"/>
                <a:gd name="T15" fmla="*/ 102 h 231"/>
                <a:gd name="T16" fmla="*/ 104 w 191"/>
                <a:gd name="T17" fmla="*/ 99 h 231"/>
                <a:gd name="T18" fmla="*/ 112 w 191"/>
                <a:gd name="T19" fmla="*/ 120 h 231"/>
                <a:gd name="T20" fmla="*/ 134 w 191"/>
                <a:gd name="T21" fmla="*/ 111 h 231"/>
                <a:gd name="T22" fmla="*/ 134 w 191"/>
                <a:gd name="T23" fmla="*/ 94 h 231"/>
                <a:gd name="T24" fmla="*/ 64 w 191"/>
                <a:gd name="T25" fmla="*/ 12 h 231"/>
                <a:gd name="T26" fmla="*/ 43 w 191"/>
                <a:gd name="T27" fmla="*/ 24 h 231"/>
                <a:gd name="T28" fmla="*/ 117 w 191"/>
                <a:gd name="T29" fmla="*/ 111 h 231"/>
                <a:gd name="T30" fmla="*/ 117 w 191"/>
                <a:gd name="T31" fmla="*/ 94 h 231"/>
                <a:gd name="T32" fmla="*/ 112 w 191"/>
                <a:gd name="T33" fmla="*/ 96 h 231"/>
                <a:gd name="T34" fmla="*/ 121 w 191"/>
                <a:gd name="T35" fmla="*/ 116 h 231"/>
                <a:gd name="T36" fmla="*/ 156 w 191"/>
                <a:gd name="T37" fmla="*/ 122 h 231"/>
                <a:gd name="T38" fmla="*/ 141 w 191"/>
                <a:gd name="T39" fmla="*/ 180 h 231"/>
                <a:gd name="T40" fmla="*/ 90 w 191"/>
                <a:gd name="T41" fmla="*/ 198 h 231"/>
                <a:gd name="T42" fmla="*/ 84 w 191"/>
                <a:gd name="T43" fmla="*/ 166 h 231"/>
                <a:gd name="T44" fmla="*/ 94 w 191"/>
                <a:gd name="T45" fmla="*/ 141 h 231"/>
                <a:gd name="T46" fmla="*/ 105 w 191"/>
                <a:gd name="T47" fmla="*/ 121 h 231"/>
                <a:gd name="T48" fmla="*/ 28 w 191"/>
                <a:gd name="T49" fmla="*/ 28 h 231"/>
                <a:gd name="T50" fmla="*/ 7 w 191"/>
                <a:gd name="T51" fmla="*/ 4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1" h="231">
                  <a:moveTo>
                    <a:pt x="7" y="40"/>
                  </a:moveTo>
                  <a:cubicBezTo>
                    <a:pt x="27" y="78"/>
                    <a:pt x="55" y="112"/>
                    <a:pt x="88" y="138"/>
                  </a:cubicBezTo>
                  <a:cubicBezTo>
                    <a:pt x="92" y="132"/>
                    <a:pt x="96" y="125"/>
                    <a:pt x="100" y="118"/>
                  </a:cubicBezTo>
                  <a:cubicBezTo>
                    <a:pt x="88" y="114"/>
                    <a:pt x="75" y="119"/>
                    <a:pt x="68" y="129"/>
                  </a:cubicBezTo>
                  <a:cubicBezTo>
                    <a:pt x="60" y="142"/>
                    <a:pt x="60" y="159"/>
                    <a:pt x="60" y="173"/>
                  </a:cubicBezTo>
                  <a:cubicBezTo>
                    <a:pt x="60" y="201"/>
                    <a:pt x="75" y="231"/>
                    <a:pt x="107" y="228"/>
                  </a:cubicBezTo>
                  <a:cubicBezTo>
                    <a:pt x="135" y="225"/>
                    <a:pt x="158" y="201"/>
                    <a:pt x="171" y="177"/>
                  </a:cubicBezTo>
                  <a:cubicBezTo>
                    <a:pt x="183" y="155"/>
                    <a:pt x="191" y="123"/>
                    <a:pt x="171" y="102"/>
                  </a:cubicBezTo>
                  <a:cubicBezTo>
                    <a:pt x="153" y="84"/>
                    <a:pt x="123" y="83"/>
                    <a:pt x="104" y="99"/>
                  </a:cubicBezTo>
                  <a:cubicBezTo>
                    <a:pt x="96" y="106"/>
                    <a:pt x="102" y="120"/>
                    <a:pt x="112" y="120"/>
                  </a:cubicBezTo>
                  <a:cubicBezTo>
                    <a:pt x="121" y="119"/>
                    <a:pt x="127" y="116"/>
                    <a:pt x="134" y="111"/>
                  </a:cubicBezTo>
                  <a:cubicBezTo>
                    <a:pt x="139" y="107"/>
                    <a:pt x="138" y="98"/>
                    <a:pt x="134" y="94"/>
                  </a:cubicBezTo>
                  <a:cubicBezTo>
                    <a:pt x="109" y="68"/>
                    <a:pt x="86" y="41"/>
                    <a:pt x="64" y="12"/>
                  </a:cubicBezTo>
                  <a:cubicBezTo>
                    <a:pt x="55" y="0"/>
                    <a:pt x="34" y="12"/>
                    <a:pt x="43" y="24"/>
                  </a:cubicBezTo>
                  <a:cubicBezTo>
                    <a:pt x="66" y="54"/>
                    <a:pt x="91" y="83"/>
                    <a:pt x="117" y="111"/>
                  </a:cubicBezTo>
                  <a:cubicBezTo>
                    <a:pt x="117" y="105"/>
                    <a:pt x="117" y="99"/>
                    <a:pt x="117" y="94"/>
                  </a:cubicBezTo>
                  <a:cubicBezTo>
                    <a:pt x="116" y="95"/>
                    <a:pt x="114" y="96"/>
                    <a:pt x="112" y="96"/>
                  </a:cubicBezTo>
                  <a:cubicBezTo>
                    <a:pt x="115" y="102"/>
                    <a:pt x="118" y="109"/>
                    <a:pt x="121" y="116"/>
                  </a:cubicBezTo>
                  <a:cubicBezTo>
                    <a:pt x="131" y="107"/>
                    <a:pt x="149" y="111"/>
                    <a:pt x="156" y="122"/>
                  </a:cubicBezTo>
                  <a:cubicBezTo>
                    <a:pt x="167" y="140"/>
                    <a:pt x="151" y="166"/>
                    <a:pt x="141" y="180"/>
                  </a:cubicBezTo>
                  <a:cubicBezTo>
                    <a:pt x="131" y="192"/>
                    <a:pt x="105" y="216"/>
                    <a:pt x="90" y="198"/>
                  </a:cubicBezTo>
                  <a:cubicBezTo>
                    <a:pt x="83" y="189"/>
                    <a:pt x="84" y="176"/>
                    <a:pt x="84" y="166"/>
                  </a:cubicBezTo>
                  <a:cubicBezTo>
                    <a:pt x="84" y="160"/>
                    <a:pt x="83" y="138"/>
                    <a:pt x="94" y="141"/>
                  </a:cubicBezTo>
                  <a:cubicBezTo>
                    <a:pt x="105" y="145"/>
                    <a:pt x="115" y="129"/>
                    <a:pt x="105" y="121"/>
                  </a:cubicBezTo>
                  <a:cubicBezTo>
                    <a:pt x="73" y="96"/>
                    <a:pt x="47" y="64"/>
                    <a:pt x="28" y="28"/>
                  </a:cubicBezTo>
                  <a:cubicBezTo>
                    <a:pt x="21" y="14"/>
                    <a:pt x="0" y="26"/>
                    <a:pt x="7" y="4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65">
              <a:extLst>
                <a:ext uri="{FF2B5EF4-FFF2-40B4-BE49-F238E27FC236}">
                  <a16:creationId xmlns:a16="http://schemas.microsoft.com/office/drawing/2014/main" xmlns="" id="{08757E8E-79B0-4945-A95E-6E9DAC260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888" y="1366838"/>
              <a:ext cx="115887" cy="127000"/>
            </a:xfrm>
            <a:custGeom>
              <a:avLst/>
              <a:gdLst>
                <a:gd name="T0" fmla="*/ 28 w 93"/>
                <a:gd name="T1" fmla="*/ 88 h 103"/>
                <a:gd name="T2" fmla="*/ 79 w 93"/>
                <a:gd name="T3" fmla="*/ 28 h 103"/>
                <a:gd name="T4" fmla="*/ 67 w 93"/>
                <a:gd name="T5" fmla="*/ 7 h 103"/>
                <a:gd name="T6" fmla="*/ 5 w 93"/>
                <a:gd name="T7" fmla="*/ 82 h 103"/>
                <a:gd name="T8" fmla="*/ 28 w 93"/>
                <a:gd name="T9" fmla="*/ 8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03">
                  <a:moveTo>
                    <a:pt x="28" y="88"/>
                  </a:moveTo>
                  <a:cubicBezTo>
                    <a:pt x="37" y="62"/>
                    <a:pt x="55" y="41"/>
                    <a:pt x="79" y="28"/>
                  </a:cubicBezTo>
                  <a:cubicBezTo>
                    <a:pt x="93" y="21"/>
                    <a:pt x="81" y="0"/>
                    <a:pt x="67" y="7"/>
                  </a:cubicBezTo>
                  <a:cubicBezTo>
                    <a:pt x="38" y="23"/>
                    <a:pt x="16" y="50"/>
                    <a:pt x="5" y="82"/>
                  </a:cubicBezTo>
                  <a:cubicBezTo>
                    <a:pt x="0" y="96"/>
                    <a:pt x="24" y="103"/>
                    <a:pt x="28" y="8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66">
              <a:extLst>
                <a:ext uri="{FF2B5EF4-FFF2-40B4-BE49-F238E27FC236}">
                  <a16:creationId xmlns:a16="http://schemas.microsoft.com/office/drawing/2014/main" xmlns="" id="{C7D49F91-2AE3-4D70-B562-C03EDBC7F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751" y="1377950"/>
              <a:ext cx="119062" cy="130175"/>
            </a:xfrm>
            <a:custGeom>
              <a:avLst/>
              <a:gdLst>
                <a:gd name="T0" fmla="*/ 29 w 97"/>
                <a:gd name="T1" fmla="*/ 93 h 106"/>
                <a:gd name="T2" fmla="*/ 86 w 97"/>
                <a:gd name="T3" fmla="*/ 27 h 106"/>
                <a:gd name="T4" fmla="*/ 69 w 97"/>
                <a:gd name="T5" fmla="*/ 10 h 106"/>
                <a:gd name="T6" fmla="*/ 8 w 97"/>
                <a:gd name="T7" fmla="*/ 81 h 106"/>
                <a:gd name="T8" fmla="*/ 29 w 97"/>
                <a:gd name="T9" fmla="*/ 9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06">
                  <a:moveTo>
                    <a:pt x="29" y="93"/>
                  </a:moveTo>
                  <a:cubicBezTo>
                    <a:pt x="45" y="68"/>
                    <a:pt x="64" y="46"/>
                    <a:pt x="86" y="27"/>
                  </a:cubicBezTo>
                  <a:cubicBezTo>
                    <a:pt x="97" y="17"/>
                    <a:pt x="80" y="0"/>
                    <a:pt x="69" y="10"/>
                  </a:cubicBezTo>
                  <a:cubicBezTo>
                    <a:pt x="45" y="31"/>
                    <a:pt x="25" y="54"/>
                    <a:pt x="8" y="81"/>
                  </a:cubicBezTo>
                  <a:cubicBezTo>
                    <a:pt x="0" y="94"/>
                    <a:pt x="20" y="106"/>
                    <a:pt x="29" y="9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67">
              <a:extLst>
                <a:ext uri="{FF2B5EF4-FFF2-40B4-BE49-F238E27FC236}">
                  <a16:creationId xmlns:a16="http://schemas.microsoft.com/office/drawing/2014/main" xmlns="" id="{59267A93-5043-4B26-BA14-64F3BAD5C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1385888"/>
              <a:ext cx="133350" cy="160338"/>
            </a:xfrm>
            <a:custGeom>
              <a:avLst/>
              <a:gdLst>
                <a:gd name="T0" fmla="*/ 28 w 108"/>
                <a:gd name="T1" fmla="*/ 117 h 130"/>
                <a:gd name="T2" fmla="*/ 97 w 108"/>
                <a:gd name="T3" fmla="*/ 27 h 130"/>
                <a:gd name="T4" fmla="*/ 80 w 108"/>
                <a:gd name="T5" fmla="*/ 11 h 130"/>
                <a:gd name="T6" fmla="*/ 7 w 108"/>
                <a:gd name="T7" fmla="*/ 105 h 130"/>
                <a:gd name="T8" fmla="*/ 28 w 108"/>
                <a:gd name="T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30">
                  <a:moveTo>
                    <a:pt x="28" y="117"/>
                  </a:moveTo>
                  <a:cubicBezTo>
                    <a:pt x="47" y="84"/>
                    <a:pt x="69" y="54"/>
                    <a:pt x="97" y="27"/>
                  </a:cubicBezTo>
                  <a:cubicBezTo>
                    <a:pt x="108" y="17"/>
                    <a:pt x="91" y="0"/>
                    <a:pt x="80" y="11"/>
                  </a:cubicBezTo>
                  <a:cubicBezTo>
                    <a:pt x="51" y="38"/>
                    <a:pt x="27" y="70"/>
                    <a:pt x="7" y="105"/>
                  </a:cubicBezTo>
                  <a:cubicBezTo>
                    <a:pt x="0" y="118"/>
                    <a:pt x="21" y="130"/>
                    <a:pt x="28" y="1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68">
              <a:extLst>
                <a:ext uri="{FF2B5EF4-FFF2-40B4-BE49-F238E27FC236}">
                  <a16:creationId xmlns:a16="http://schemas.microsoft.com/office/drawing/2014/main" xmlns="" id="{9D10F704-2A3C-48FD-9D13-ED8B9779A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976313"/>
              <a:ext cx="122237" cy="71438"/>
            </a:xfrm>
            <a:custGeom>
              <a:avLst/>
              <a:gdLst>
                <a:gd name="T0" fmla="*/ 21 w 99"/>
                <a:gd name="T1" fmla="*/ 52 h 58"/>
                <a:gd name="T2" fmla="*/ 84 w 99"/>
                <a:gd name="T3" fmla="*/ 28 h 58"/>
                <a:gd name="T4" fmla="*/ 78 w 99"/>
                <a:gd name="T5" fmla="*/ 5 h 58"/>
                <a:gd name="T6" fmla="*/ 15 w 99"/>
                <a:gd name="T7" fmla="*/ 29 h 58"/>
                <a:gd name="T8" fmla="*/ 21 w 99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8">
                  <a:moveTo>
                    <a:pt x="21" y="52"/>
                  </a:moveTo>
                  <a:cubicBezTo>
                    <a:pt x="42" y="44"/>
                    <a:pt x="63" y="36"/>
                    <a:pt x="84" y="28"/>
                  </a:cubicBezTo>
                  <a:cubicBezTo>
                    <a:pt x="99" y="23"/>
                    <a:pt x="93" y="0"/>
                    <a:pt x="78" y="5"/>
                  </a:cubicBezTo>
                  <a:cubicBezTo>
                    <a:pt x="57" y="13"/>
                    <a:pt x="36" y="21"/>
                    <a:pt x="15" y="29"/>
                  </a:cubicBezTo>
                  <a:cubicBezTo>
                    <a:pt x="0" y="35"/>
                    <a:pt x="6" y="58"/>
                    <a:pt x="21" y="5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69">
              <a:extLst>
                <a:ext uri="{FF2B5EF4-FFF2-40B4-BE49-F238E27FC236}">
                  <a16:creationId xmlns:a16="http://schemas.microsoft.com/office/drawing/2014/main" xmlns="" id="{DB4F629B-C37C-4B46-B2C0-A180043C8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088" y="1047750"/>
              <a:ext cx="109537" cy="74613"/>
            </a:xfrm>
            <a:custGeom>
              <a:avLst/>
              <a:gdLst>
                <a:gd name="T0" fmla="*/ 26 w 89"/>
                <a:gd name="T1" fmla="*/ 53 h 60"/>
                <a:gd name="T2" fmla="*/ 75 w 89"/>
                <a:gd name="T3" fmla="*/ 28 h 60"/>
                <a:gd name="T4" fmla="*/ 63 w 89"/>
                <a:gd name="T5" fmla="*/ 7 h 60"/>
                <a:gd name="T6" fmla="*/ 14 w 89"/>
                <a:gd name="T7" fmla="*/ 32 h 60"/>
                <a:gd name="T8" fmla="*/ 26 w 89"/>
                <a:gd name="T9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60">
                  <a:moveTo>
                    <a:pt x="26" y="53"/>
                  </a:moveTo>
                  <a:cubicBezTo>
                    <a:pt x="42" y="45"/>
                    <a:pt x="58" y="36"/>
                    <a:pt x="75" y="28"/>
                  </a:cubicBezTo>
                  <a:cubicBezTo>
                    <a:pt x="89" y="21"/>
                    <a:pt x="76" y="0"/>
                    <a:pt x="63" y="7"/>
                  </a:cubicBezTo>
                  <a:cubicBezTo>
                    <a:pt x="46" y="16"/>
                    <a:pt x="30" y="24"/>
                    <a:pt x="14" y="32"/>
                  </a:cubicBezTo>
                  <a:cubicBezTo>
                    <a:pt x="0" y="39"/>
                    <a:pt x="12" y="60"/>
                    <a:pt x="26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70">
              <a:extLst>
                <a:ext uri="{FF2B5EF4-FFF2-40B4-BE49-F238E27FC236}">
                  <a16:creationId xmlns:a16="http://schemas.microsoft.com/office/drawing/2014/main" xmlns="" id="{9B83EE0D-B12A-48A0-B300-6228EF88F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338" y="1149350"/>
              <a:ext cx="93662" cy="71438"/>
            </a:xfrm>
            <a:custGeom>
              <a:avLst/>
              <a:gdLst>
                <a:gd name="T0" fmla="*/ 22 w 76"/>
                <a:gd name="T1" fmla="*/ 53 h 58"/>
                <a:gd name="T2" fmla="*/ 63 w 76"/>
                <a:gd name="T3" fmla="*/ 28 h 58"/>
                <a:gd name="T4" fmla="*/ 51 w 76"/>
                <a:gd name="T5" fmla="*/ 7 h 58"/>
                <a:gd name="T6" fmla="*/ 5 w 76"/>
                <a:gd name="T7" fmla="*/ 36 h 58"/>
                <a:gd name="T8" fmla="*/ 5 w 76"/>
                <a:gd name="T9" fmla="*/ 53 h 58"/>
                <a:gd name="T10" fmla="*/ 22 w 76"/>
                <a:gd name="T11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58">
                  <a:moveTo>
                    <a:pt x="22" y="53"/>
                  </a:moveTo>
                  <a:cubicBezTo>
                    <a:pt x="35" y="44"/>
                    <a:pt x="48" y="35"/>
                    <a:pt x="63" y="28"/>
                  </a:cubicBezTo>
                  <a:cubicBezTo>
                    <a:pt x="76" y="21"/>
                    <a:pt x="64" y="0"/>
                    <a:pt x="51" y="7"/>
                  </a:cubicBezTo>
                  <a:cubicBezTo>
                    <a:pt x="34" y="15"/>
                    <a:pt x="20" y="25"/>
                    <a:pt x="5" y="36"/>
                  </a:cubicBezTo>
                  <a:cubicBezTo>
                    <a:pt x="0" y="40"/>
                    <a:pt x="1" y="49"/>
                    <a:pt x="5" y="53"/>
                  </a:cubicBezTo>
                  <a:cubicBezTo>
                    <a:pt x="10" y="58"/>
                    <a:pt x="17" y="57"/>
                    <a:pt x="22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71">
              <a:extLst>
                <a:ext uri="{FF2B5EF4-FFF2-40B4-BE49-F238E27FC236}">
                  <a16:creationId xmlns:a16="http://schemas.microsoft.com/office/drawing/2014/main" xmlns="" id="{E468537F-F691-4B1F-84D3-F75E07C00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063" y="1271588"/>
              <a:ext cx="84137" cy="71438"/>
            </a:xfrm>
            <a:custGeom>
              <a:avLst/>
              <a:gdLst>
                <a:gd name="T0" fmla="*/ 27 w 68"/>
                <a:gd name="T1" fmla="*/ 46 h 57"/>
                <a:gd name="T2" fmla="*/ 58 w 68"/>
                <a:gd name="T3" fmla="*/ 25 h 57"/>
                <a:gd name="T4" fmla="*/ 66 w 68"/>
                <a:gd name="T5" fmla="*/ 10 h 57"/>
                <a:gd name="T6" fmla="*/ 51 w 68"/>
                <a:gd name="T7" fmla="*/ 2 h 57"/>
                <a:gd name="T8" fmla="*/ 10 w 68"/>
                <a:gd name="T9" fmla="*/ 29 h 57"/>
                <a:gd name="T10" fmla="*/ 27 w 68"/>
                <a:gd name="T11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57">
                  <a:moveTo>
                    <a:pt x="27" y="46"/>
                  </a:moveTo>
                  <a:cubicBezTo>
                    <a:pt x="36" y="37"/>
                    <a:pt x="46" y="29"/>
                    <a:pt x="58" y="25"/>
                  </a:cubicBezTo>
                  <a:cubicBezTo>
                    <a:pt x="64" y="23"/>
                    <a:pt x="68" y="17"/>
                    <a:pt x="66" y="10"/>
                  </a:cubicBezTo>
                  <a:cubicBezTo>
                    <a:pt x="64" y="5"/>
                    <a:pt x="57" y="0"/>
                    <a:pt x="51" y="2"/>
                  </a:cubicBezTo>
                  <a:cubicBezTo>
                    <a:pt x="35" y="8"/>
                    <a:pt x="21" y="17"/>
                    <a:pt x="10" y="29"/>
                  </a:cubicBezTo>
                  <a:cubicBezTo>
                    <a:pt x="0" y="40"/>
                    <a:pt x="17" y="57"/>
                    <a:pt x="27" y="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72">
              <a:extLst>
                <a:ext uri="{FF2B5EF4-FFF2-40B4-BE49-F238E27FC236}">
                  <a16:creationId xmlns:a16="http://schemas.microsoft.com/office/drawing/2014/main" xmlns="" id="{38D65BCD-08A7-4433-AA33-83250D727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1346200"/>
              <a:ext cx="87312" cy="65088"/>
            </a:xfrm>
            <a:custGeom>
              <a:avLst/>
              <a:gdLst>
                <a:gd name="T0" fmla="*/ 25 w 70"/>
                <a:gd name="T1" fmla="*/ 45 h 53"/>
                <a:gd name="T2" fmla="*/ 57 w 70"/>
                <a:gd name="T3" fmla="*/ 28 h 53"/>
                <a:gd name="T4" fmla="*/ 45 w 70"/>
                <a:gd name="T5" fmla="*/ 7 h 53"/>
                <a:gd name="T6" fmla="*/ 13 w 70"/>
                <a:gd name="T7" fmla="*/ 25 h 53"/>
                <a:gd name="T8" fmla="*/ 25 w 70"/>
                <a:gd name="T9" fmla="*/ 4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3">
                  <a:moveTo>
                    <a:pt x="25" y="45"/>
                  </a:moveTo>
                  <a:cubicBezTo>
                    <a:pt x="36" y="40"/>
                    <a:pt x="46" y="34"/>
                    <a:pt x="57" y="28"/>
                  </a:cubicBezTo>
                  <a:cubicBezTo>
                    <a:pt x="70" y="20"/>
                    <a:pt x="58" y="0"/>
                    <a:pt x="45" y="7"/>
                  </a:cubicBezTo>
                  <a:cubicBezTo>
                    <a:pt x="34" y="13"/>
                    <a:pt x="24" y="19"/>
                    <a:pt x="13" y="25"/>
                  </a:cubicBezTo>
                  <a:cubicBezTo>
                    <a:pt x="0" y="32"/>
                    <a:pt x="12" y="53"/>
                    <a:pt x="25" y="4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73">
              <a:extLst>
                <a:ext uri="{FF2B5EF4-FFF2-40B4-BE49-F238E27FC236}">
                  <a16:creationId xmlns:a16="http://schemas.microsoft.com/office/drawing/2014/main" xmlns="" id="{CCFC1A6C-FA66-440D-B9EB-A1D696006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3801" y="1438275"/>
              <a:ext cx="42862" cy="41275"/>
            </a:xfrm>
            <a:custGeom>
              <a:avLst/>
              <a:gdLst>
                <a:gd name="T0" fmla="*/ 22 w 34"/>
                <a:gd name="T1" fmla="*/ 29 h 33"/>
                <a:gd name="T2" fmla="*/ 29 w 34"/>
                <a:gd name="T3" fmla="*/ 22 h 33"/>
                <a:gd name="T4" fmla="*/ 29 w 34"/>
                <a:gd name="T5" fmla="*/ 5 h 33"/>
                <a:gd name="T6" fmla="*/ 12 w 34"/>
                <a:gd name="T7" fmla="*/ 5 h 33"/>
                <a:gd name="T8" fmla="*/ 5 w 34"/>
                <a:gd name="T9" fmla="*/ 12 h 33"/>
                <a:gd name="T10" fmla="*/ 5 w 34"/>
                <a:gd name="T11" fmla="*/ 29 h 33"/>
                <a:gd name="T12" fmla="*/ 22 w 34"/>
                <a:gd name="T13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3">
                  <a:moveTo>
                    <a:pt x="22" y="29"/>
                  </a:moveTo>
                  <a:cubicBezTo>
                    <a:pt x="25" y="26"/>
                    <a:pt x="27" y="24"/>
                    <a:pt x="29" y="22"/>
                  </a:cubicBezTo>
                  <a:cubicBezTo>
                    <a:pt x="34" y="17"/>
                    <a:pt x="34" y="9"/>
                    <a:pt x="29" y="5"/>
                  </a:cubicBezTo>
                  <a:cubicBezTo>
                    <a:pt x="24" y="0"/>
                    <a:pt x="17" y="0"/>
                    <a:pt x="12" y="5"/>
                  </a:cubicBezTo>
                  <a:cubicBezTo>
                    <a:pt x="10" y="7"/>
                    <a:pt x="8" y="9"/>
                    <a:pt x="5" y="12"/>
                  </a:cubicBezTo>
                  <a:cubicBezTo>
                    <a:pt x="1" y="16"/>
                    <a:pt x="0" y="24"/>
                    <a:pt x="5" y="29"/>
                  </a:cubicBezTo>
                  <a:cubicBezTo>
                    <a:pt x="10" y="33"/>
                    <a:pt x="17" y="33"/>
                    <a:pt x="22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74">
              <a:extLst>
                <a:ext uri="{FF2B5EF4-FFF2-40B4-BE49-F238E27FC236}">
                  <a16:creationId xmlns:a16="http://schemas.microsoft.com/office/drawing/2014/main" xmlns="" id="{4766B48D-ACFE-442F-A1F1-6CAF43BC2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588" y="857250"/>
              <a:ext cx="144462" cy="71438"/>
            </a:xfrm>
            <a:custGeom>
              <a:avLst/>
              <a:gdLst>
                <a:gd name="T0" fmla="*/ 16 w 117"/>
                <a:gd name="T1" fmla="*/ 57 h 58"/>
                <a:gd name="T2" fmla="*/ 104 w 117"/>
                <a:gd name="T3" fmla="*/ 29 h 58"/>
                <a:gd name="T4" fmla="*/ 92 w 117"/>
                <a:gd name="T5" fmla="*/ 8 h 58"/>
                <a:gd name="T6" fmla="*/ 16 w 117"/>
                <a:gd name="T7" fmla="*/ 33 h 58"/>
                <a:gd name="T8" fmla="*/ 16 w 117"/>
                <a:gd name="T9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58">
                  <a:moveTo>
                    <a:pt x="16" y="57"/>
                  </a:moveTo>
                  <a:cubicBezTo>
                    <a:pt x="47" y="55"/>
                    <a:pt x="77" y="46"/>
                    <a:pt x="104" y="29"/>
                  </a:cubicBezTo>
                  <a:cubicBezTo>
                    <a:pt x="117" y="21"/>
                    <a:pt x="105" y="0"/>
                    <a:pt x="92" y="8"/>
                  </a:cubicBezTo>
                  <a:cubicBezTo>
                    <a:pt x="69" y="23"/>
                    <a:pt x="43" y="31"/>
                    <a:pt x="16" y="33"/>
                  </a:cubicBezTo>
                  <a:cubicBezTo>
                    <a:pt x="0" y="34"/>
                    <a:pt x="0" y="58"/>
                    <a:pt x="16" y="5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75">
              <a:extLst>
                <a:ext uri="{FF2B5EF4-FFF2-40B4-BE49-F238E27FC236}">
                  <a16:creationId xmlns:a16="http://schemas.microsoft.com/office/drawing/2014/main" xmlns="" id="{C72D50F1-5096-45E0-A267-DD8CF7836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538" y="793750"/>
              <a:ext cx="58737" cy="42863"/>
            </a:xfrm>
            <a:custGeom>
              <a:avLst/>
              <a:gdLst>
                <a:gd name="T0" fmla="*/ 16 w 48"/>
                <a:gd name="T1" fmla="*/ 32 h 34"/>
                <a:gd name="T2" fmla="*/ 37 w 48"/>
                <a:gd name="T3" fmla="*/ 25 h 34"/>
                <a:gd name="T4" fmla="*/ 46 w 48"/>
                <a:gd name="T5" fmla="*/ 10 h 34"/>
                <a:gd name="T6" fmla="*/ 31 w 48"/>
                <a:gd name="T7" fmla="*/ 2 h 34"/>
                <a:gd name="T8" fmla="*/ 10 w 48"/>
                <a:gd name="T9" fmla="*/ 9 h 34"/>
                <a:gd name="T10" fmla="*/ 2 w 48"/>
                <a:gd name="T11" fmla="*/ 24 h 34"/>
                <a:gd name="T12" fmla="*/ 16 w 48"/>
                <a:gd name="T13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4">
                  <a:moveTo>
                    <a:pt x="16" y="32"/>
                  </a:moveTo>
                  <a:cubicBezTo>
                    <a:pt x="23" y="30"/>
                    <a:pt x="30" y="27"/>
                    <a:pt x="37" y="25"/>
                  </a:cubicBezTo>
                  <a:cubicBezTo>
                    <a:pt x="43" y="23"/>
                    <a:pt x="48" y="17"/>
                    <a:pt x="46" y="10"/>
                  </a:cubicBezTo>
                  <a:cubicBezTo>
                    <a:pt x="44" y="4"/>
                    <a:pt x="37" y="0"/>
                    <a:pt x="31" y="2"/>
                  </a:cubicBezTo>
                  <a:cubicBezTo>
                    <a:pt x="24" y="4"/>
                    <a:pt x="17" y="6"/>
                    <a:pt x="10" y="9"/>
                  </a:cubicBezTo>
                  <a:cubicBezTo>
                    <a:pt x="4" y="11"/>
                    <a:pt x="0" y="17"/>
                    <a:pt x="2" y="24"/>
                  </a:cubicBezTo>
                  <a:cubicBezTo>
                    <a:pt x="3" y="30"/>
                    <a:pt x="10" y="34"/>
                    <a:pt x="16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76">
              <a:extLst>
                <a:ext uri="{FF2B5EF4-FFF2-40B4-BE49-F238E27FC236}">
                  <a16:creationId xmlns:a16="http://schemas.microsoft.com/office/drawing/2014/main" xmlns="" id="{4A9E2650-5DD6-49C3-B615-5071B6F00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001" y="528638"/>
              <a:ext cx="101600" cy="77788"/>
            </a:xfrm>
            <a:custGeom>
              <a:avLst/>
              <a:gdLst>
                <a:gd name="T0" fmla="*/ 27 w 82"/>
                <a:gd name="T1" fmla="*/ 48 h 62"/>
                <a:gd name="T2" fmla="*/ 66 w 82"/>
                <a:gd name="T3" fmla="*/ 24 h 62"/>
                <a:gd name="T4" fmla="*/ 66 w 82"/>
                <a:gd name="T5" fmla="*/ 0 h 62"/>
                <a:gd name="T6" fmla="*/ 7 w 82"/>
                <a:gd name="T7" fmla="*/ 36 h 62"/>
                <a:gd name="T8" fmla="*/ 27 w 82"/>
                <a:gd name="T9" fmla="*/ 4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62">
                  <a:moveTo>
                    <a:pt x="27" y="48"/>
                  </a:moveTo>
                  <a:cubicBezTo>
                    <a:pt x="35" y="33"/>
                    <a:pt x="49" y="24"/>
                    <a:pt x="66" y="24"/>
                  </a:cubicBezTo>
                  <a:cubicBezTo>
                    <a:pt x="82" y="24"/>
                    <a:pt x="82" y="0"/>
                    <a:pt x="66" y="0"/>
                  </a:cubicBezTo>
                  <a:cubicBezTo>
                    <a:pt x="41" y="0"/>
                    <a:pt x="18" y="14"/>
                    <a:pt x="7" y="36"/>
                  </a:cubicBezTo>
                  <a:cubicBezTo>
                    <a:pt x="0" y="50"/>
                    <a:pt x="20" y="62"/>
                    <a:pt x="27" y="4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77">
              <a:extLst>
                <a:ext uri="{FF2B5EF4-FFF2-40B4-BE49-F238E27FC236}">
                  <a16:creationId xmlns:a16="http://schemas.microsoft.com/office/drawing/2014/main" xmlns="" id="{59A47170-01C4-4772-B079-966EDA1B9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401" y="566738"/>
              <a:ext cx="112712" cy="68263"/>
            </a:xfrm>
            <a:custGeom>
              <a:avLst/>
              <a:gdLst>
                <a:gd name="T0" fmla="*/ 27 w 92"/>
                <a:gd name="T1" fmla="*/ 49 h 55"/>
                <a:gd name="T2" fmla="*/ 78 w 92"/>
                <a:gd name="T3" fmla="*/ 27 h 55"/>
                <a:gd name="T4" fmla="*/ 66 w 92"/>
                <a:gd name="T5" fmla="*/ 6 h 55"/>
                <a:gd name="T6" fmla="*/ 15 w 92"/>
                <a:gd name="T7" fmla="*/ 28 h 55"/>
                <a:gd name="T8" fmla="*/ 27 w 92"/>
                <a:gd name="T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55">
                  <a:moveTo>
                    <a:pt x="27" y="49"/>
                  </a:moveTo>
                  <a:cubicBezTo>
                    <a:pt x="44" y="41"/>
                    <a:pt x="61" y="34"/>
                    <a:pt x="78" y="27"/>
                  </a:cubicBezTo>
                  <a:cubicBezTo>
                    <a:pt x="92" y="21"/>
                    <a:pt x="80" y="0"/>
                    <a:pt x="66" y="6"/>
                  </a:cubicBezTo>
                  <a:cubicBezTo>
                    <a:pt x="49" y="13"/>
                    <a:pt x="32" y="21"/>
                    <a:pt x="15" y="28"/>
                  </a:cubicBezTo>
                  <a:cubicBezTo>
                    <a:pt x="0" y="34"/>
                    <a:pt x="13" y="55"/>
                    <a:pt x="27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78">
              <a:extLst>
                <a:ext uri="{FF2B5EF4-FFF2-40B4-BE49-F238E27FC236}">
                  <a16:creationId xmlns:a16="http://schemas.microsoft.com/office/drawing/2014/main" xmlns="" id="{97B44025-E057-417C-9BFC-EFD1349D9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593725"/>
              <a:ext cx="58737" cy="47625"/>
            </a:xfrm>
            <a:custGeom>
              <a:avLst/>
              <a:gdLst>
                <a:gd name="T0" fmla="*/ 20 w 47"/>
                <a:gd name="T1" fmla="*/ 36 h 39"/>
                <a:gd name="T2" fmla="*/ 39 w 47"/>
                <a:gd name="T3" fmla="*/ 24 h 39"/>
                <a:gd name="T4" fmla="*/ 43 w 47"/>
                <a:gd name="T5" fmla="*/ 8 h 39"/>
                <a:gd name="T6" fmla="*/ 27 w 47"/>
                <a:gd name="T7" fmla="*/ 3 h 39"/>
                <a:gd name="T8" fmla="*/ 8 w 47"/>
                <a:gd name="T9" fmla="*/ 15 h 39"/>
                <a:gd name="T10" fmla="*/ 4 w 47"/>
                <a:gd name="T11" fmla="*/ 32 h 39"/>
                <a:gd name="T12" fmla="*/ 20 w 47"/>
                <a:gd name="T13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9">
                  <a:moveTo>
                    <a:pt x="20" y="36"/>
                  </a:moveTo>
                  <a:cubicBezTo>
                    <a:pt x="26" y="32"/>
                    <a:pt x="33" y="28"/>
                    <a:pt x="39" y="24"/>
                  </a:cubicBezTo>
                  <a:cubicBezTo>
                    <a:pt x="44" y="21"/>
                    <a:pt x="47" y="13"/>
                    <a:pt x="43" y="8"/>
                  </a:cubicBezTo>
                  <a:cubicBezTo>
                    <a:pt x="40" y="2"/>
                    <a:pt x="32" y="0"/>
                    <a:pt x="27" y="3"/>
                  </a:cubicBezTo>
                  <a:cubicBezTo>
                    <a:pt x="20" y="7"/>
                    <a:pt x="14" y="11"/>
                    <a:pt x="8" y="15"/>
                  </a:cubicBezTo>
                  <a:cubicBezTo>
                    <a:pt x="3" y="19"/>
                    <a:pt x="0" y="26"/>
                    <a:pt x="4" y="32"/>
                  </a:cubicBezTo>
                  <a:cubicBezTo>
                    <a:pt x="7" y="37"/>
                    <a:pt x="14" y="39"/>
                    <a:pt x="20" y="3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79">
              <a:extLst>
                <a:ext uri="{FF2B5EF4-FFF2-40B4-BE49-F238E27FC236}">
                  <a16:creationId xmlns:a16="http://schemas.microsoft.com/office/drawing/2014/main" xmlns="" id="{10D2C735-5D1E-4971-905E-071057C79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25" y="763588"/>
              <a:ext cx="98425" cy="77788"/>
            </a:xfrm>
            <a:custGeom>
              <a:avLst/>
              <a:gdLst>
                <a:gd name="T0" fmla="*/ 20 w 80"/>
                <a:gd name="T1" fmla="*/ 58 h 63"/>
                <a:gd name="T2" fmla="*/ 69 w 80"/>
                <a:gd name="T3" fmla="*/ 28 h 63"/>
                <a:gd name="T4" fmla="*/ 52 w 80"/>
                <a:gd name="T5" fmla="*/ 11 h 63"/>
                <a:gd name="T6" fmla="*/ 14 w 80"/>
                <a:gd name="T7" fmla="*/ 35 h 63"/>
                <a:gd name="T8" fmla="*/ 20 w 80"/>
                <a:gd name="T9" fmla="*/ 5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63">
                  <a:moveTo>
                    <a:pt x="20" y="58"/>
                  </a:moveTo>
                  <a:cubicBezTo>
                    <a:pt x="39" y="52"/>
                    <a:pt x="55" y="42"/>
                    <a:pt x="69" y="28"/>
                  </a:cubicBezTo>
                  <a:cubicBezTo>
                    <a:pt x="80" y="17"/>
                    <a:pt x="63" y="0"/>
                    <a:pt x="52" y="11"/>
                  </a:cubicBezTo>
                  <a:cubicBezTo>
                    <a:pt x="41" y="22"/>
                    <a:pt x="29" y="30"/>
                    <a:pt x="14" y="35"/>
                  </a:cubicBezTo>
                  <a:cubicBezTo>
                    <a:pt x="0" y="40"/>
                    <a:pt x="6" y="63"/>
                    <a:pt x="20" y="5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80">
              <a:extLst>
                <a:ext uri="{FF2B5EF4-FFF2-40B4-BE49-F238E27FC236}">
                  <a16:creationId xmlns:a16="http://schemas.microsoft.com/office/drawing/2014/main" xmlns="" id="{7ECCC261-7719-4F91-A84C-F8BFF7182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5713" y="854075"/>
              <a:ext cx="49212" cy="42863"/>
            </a:xfrm>
            <a:custGeom>
              <a:avLst/>
              <a:gdLst>
                <a:gd name="T0" fmla="*/ 20 w 39"/>
                <a:gd name="T1" fmla="*/ 32 h 35"/>
                <a:gd name="T2" fmla="*/ 31 w 39"/>
                <a:gd name="T3" fmla="*/ 25 h 35"/>
                <a:gd name="T4" fmla="*/ 36 w 39"/>
                <a:gd name="T5" fmla="*/ 8 h 35"/>
                <a:gd name="T6" fmla="*/ 19 w 39"/>
                <a:gd name="T7" fmla="*/ 4 h 35"/>
                <a:gd name="T8" fmla="*/ 7 w 39"/>
                <a:gd name="T9" fmla="*/ 11 h 35"/>
                <a:gd name="T10" fmla="*/ 3 w 39"/>
                <a:gd name="T11" fmla="*/ 28 h 35"/>
                <a:gd name="T12" fmla="*/ 20 w 39"/>
                <a:gd name="T13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5">
                  <a:moveTo>
                    <a:pt x="20" y="32"/>
                  </a:moveTo>
                  <a:cubicBezTo>
                    <a:pt x="23" y="30"/>
                    <a:pt x="27" y="27"/>
                    <a:pt x="31" y="25"/>
                  </a:cubicBezTo>
                  <a:cubicBezTo>
                    <a:pt x="37" y="21"/>
                    <a:pt x="39" y="14"/>
                    <a:pt x="36" y="8"/>
                  </a:cubicBezTo>
                  <a:cubicBezTo>
                    <a:pt x="32" y="3"/>
                    <a:pt x="25" y="0"/>
                    <a:pt x="19" y="4"/>
                  </a:cubicBezTo>
                  <a:cubicBezTo>
                    <a:pt x="15" y="6"/>
                    <a:pt x="11" y="9"/>
                    <a:pt x="7" y="11"/>
                  </a:cubicBezTo>
                  <a:cubicBezTo>
                    <a:pt x="2" y="15"/>
                    <a:pt x="0" y="22"/>
                    <a:pt x="3" y="28"/>
                  </a:cubicBezTo>
                  <a:cubicBezTo>
                    <a:pt x="7" y="33"/>
                    <a:pt x="14" y="35"/>
                    <a:pt x="20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81">
              <a:extLst>
                <a:ext uri="{FF2B5EF4-FFF2-40B4-BE49-F238E27FC236}">
                  <a16:creationId xmlns:a16="http://schemas.microsoft.com/office/drawing/2014/main" xmlns="" id="{476A9D53-B6BE-4019-8EAE-7846B8355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875" y="901700"/>
              <a:ext cx="61912" cy="53975"/>
            </a:xfrm>
            <a:custGeom>
              <a:avLst/>
              <a:gdLst>
                <a:gd name="T0" fmla="*/ 22 w 50"/>
                <a:gd name="T1" fmla="*/ 38 h 43"/>
                <a:gd name="T2" fmla="*/ 40 w 50"/>
                <a:gd name="T3" fmla="*/ 25 h 43"/>
                <a:gd name="T4" fmla="*/ 48 w 50"/>
                <a:gd name="T5" fmla="*/ 10 h 43"/>
                <a:gd name="T6" fmla="*/ 33 w 50"/>
                <a:gd name="T7" fmla="*/ 2 h 43"/>
                <a:gd name="T8" fmla="*/ 5 w 50"/>
                <a:gd name="T9" fmla="*/ 21 h 43"/>
                <a:gd name="T10" fmla="*/ 5 w 50"/>
                <a:gd name="T11" fmla="*/ 38 h 43"/>
                <a:gd name="T12" fmla="*/ 22 w 50"/>
                <a:gd name="T13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3">
                  <a:moveTo>
                    <a:pt x="22" y="38"/>
                  </a:moveTo>
                  <a:cubicBezTo>
                    <a:pt x="27" y="32"/>
                    <a:pt x="33" y="27"/>
                    <a:pt x="40" y="25"/>
                  </a:cubicBezTo>
                  <a:cubicBezTo>
                    <a:pt x="46" y="23"/>
                    <a:pt x="50" y="16"/>
                    <a:pt x="48" y="10"/>
                  </a:cubicBezTo>
                  <a:cubicBezTo>
                    <a:pt x="46" y="4"/>
                    <a:pt x="40" y="0"/>
                    <a:pt x="33" y="2"/>
                  </a:cubicBezTo>
                  <a:cubicBezTo>
                    <a:pt x="22" y="5"/>
                    <a:pt x="12" y="12"/>
                    <a:pt x="5" y="21"/>
                  </a:cubicBezTo>
                  <a:cubicBezTo>
                    <a:pt x="1" y="26"/>
                    <a:pt x="0" y="33"/>
                    <a:pt x="5" y="38"/>
                  </a:cubicBezTo>
                  <a:cubicBezTo>
                    <a:pt x="9" y="42"/>
                    <a:pt x="18" y="43"/>
                    <a:pt x="22" y="3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82">
              <a:extLst>
                <a:ext uri="{FF2B5EF4-FFF2-40B4-BE49-F238E27FC236}">
                  <a16:creationId xmlns:a16="http://schemas.microsoft.com/office/drawing/2014/main" xmlns="" id="{C4616C22-290E-4504-AF08-81F81100B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2550" y="944563"/>
              <a:ext cx="36512" cy="36513"/>
            </a:xfrm>
            <a:custGeom>
              <a:avLst/>
              <a:gdLst>
                <a:gd name="T0" fmla="*/ 22 w 29"/>
                <a:gd name="T1" fmla="*/ 24 h 29"/>
                <a:gd name="T2" fmla="*/ 24 w 29"/>
                <a:gd name="T3" fmla="*/ 22 h 29"/>
                <a:gd name="T4" fmla="*/ 24 w 29"/>
                <a:gd name="T5" fmla="*/ 5 h 29"/>
                <a:gd name="T6" fmla="*/ 7 w 29"/>
                <a:gd name="T7" fmla="*/ 5 h 29"/>
                <a:gd name="T8" fmla="*/ 5 w 29"/>
                <a:gd name="T9" fmla="*/ 7 h 29"/>
                <a:gd name="T10" fmla="*/ 5 w 29"/>
                <a:gd name="T11" fmla="*/ 24 h 29"/>
                <a:gd name="T12" fmla="*/ 22 w 29"/>
                <a:gd name="T13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9">
                  <a:moveTo>
                    <a:pt x="22" y="24"/>
                  </a:moveTo>
                  <a:cubicBezTo>
                    <a:pt x="22" y="23"/>
                    <a:pt x="23" y="23"/>
                    <a:pt x="24" y="22"/>
                  </a:cubicBezTo>
                  <a:cubicBezTo>
                    <a:pt x="28" y="17"/>
                    <a:pt x="29" y="9"/>
                    <a:pt x="24" y="5"/>
                  </a:cubicBezTo>
                  <a:cubicBezTo>
                    <a:pt x="19" y="1"/>
                    <a:pt x="12" y="0"/>
                    <a:pt x="7" y="5"/>
                  </a:cubicBezTo>
                  <a:cubicBezTo>
                    <a:pt x="6" y="6"/>
                    <a:pt x="5" y="6"/>
                    <a:pt x="5" y="7"/>
                  </a:cubicBezTo>
                  <a:cubicBezTo>
                    <a:pt x="0" y="12"/>
                    <a:pt x="0" y="20"/>
                    <a:pt x="5" y="24"/>
                  </a:cubicBezTo>
                  <a:cubicBezTo>
                    <a:pt x="9" y="29"/>
                    <a:pt x="17" y="29"/>
                    <a:pt x="22" y="2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9" name="文本框 1">
            <a:extLst>
              <a:ext uri="{FF2B5EF4-FFF2-40B4-BE49-F238E27FC236}">
                <a16:creationId xmlns:a16="http://schemas.microsoft.com/office/drawing/2014/main" xmlns="" id="{27D29EBB-6B82-4376-904B-2D1DBFD118C7}"/>
              </a:ext>
            </a:extLst>
          </p:cNvPr>
          <p:cNvSpPr txBox="1"/>
          <p:nvPr/>
        </p:nvSpPr>
        <p:spPr>
          <a:xfrm>
            <a:off x="3387630" y="2773933"/>
            <a:ext cx="5903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spc="3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851tegakizatsu" panose="02000600000000000000" pitchFamily="2" charset="-122"/>
              </a:rPr>
              <a:t>SENTENCE</a:t>
            </a:r>
            <a:endParaRPr lang="zh-CN" altLang="en-US" sz="8000" b="1" spc="3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797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图片 364">
            <a:extLst>
              <a:ext uri="{FF2B5EF4-FFF2-40B4-BE49-F238E27FC236}">
                <a16:creationId xmlns:a16="http://schemas.microsoft.com/office/drawing/2014/main" xmlns="" id="{D04EAE22-E88D-45ED-A625-043A8A1DC3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2760"/>
            <a:ext cx="12102982" cy="6372479"/>
          </a:xfrm>
          <a:prstGeom prst="rect">
            <a:avLst/>
          </a:prstGeom>
          <a:effectLst/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9ECE0F12-5C8A-467E-A9F5-9DF759156C0A}"/>
              </a:ext>
            </a:extLst>
          </p:cNvPr>
          <p:cNvGrpSpPr/>
          <p:nvPr/>
        </p:nvGrpSpPr>
        <p:grpSpPr>
          <a:xfrm>
            <a:off x="361949" y="5162388"/>
            <a:ext cx="1487488" cy="1079500"/>
            <a:chOff x="1023938" y="938213"/>
            <a:chExt cx="1487488" cy="107950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B6477C3F-133A-47E2-A727-16D1C8424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E17572ED-DF9C-4186-ABFC-5757C8EE5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8DAD6D77-2E40-419A-A03B-B0F1EC2CF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5C02FBB1-A6DB-4392-962A-639B34125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56EF5886-D701-4471-9093-46AD2BBB5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425EA87A-5F56-41BC-B652-696EA7DC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C7732176-D3CD-49FD-8947-C0A4B2536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8BED4226-9638-4D34-A305-69A087972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9DB487EA-78C6-44D8-8D48-089AD51CF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4F6FEC49-F431-40E7-86F0-AAFB10B2F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5C0A7DE3-44AD-45C5-B70A-6CA9D8DBF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xmlns="" id="{F58133B9-670C-4BBE-BC7B-E7A99FC39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xmlns="" id="{F40ABD72-8B68-4A1F-824B-FB595CBB3F70}"/>
              </a:ext>
            </a:extLst>
          </p:cNvPr>
          <p:cNvGrpSpPr/>
          <p:nvPr/>
        </p:nvGrpSpPr>
        <p:grpSpPr>
          <a:xfrm>
            <a:off x="8151394" y="5216756"/>
            <a:ext cx="1140112" cy="841674"/>
            <a:chOff x="8934450" y="3117850"/>
            <a:chExt cx="1855788" cy="1370013"/>
          </a:xfrm>
        </p:grpSpPr>
        <p:sp>
          <p:nvSpPr>
            <p:cNvPr id="92" name="Freeform 79">
              <a:extLst>
                <a:ext uri="{FF2B5EF4-FFF2-40B4-BE49-F238E27FC236}">
                  <a16:creationId xmlns:a16="http://schemas.microsoft.com/office/drawing/2014/main" xmlns="" id="{498F8F80-482D-4AD4-8E8A-B225043D9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xmlns="" id="{3B2C009A-70E7-4C80-8131-0C2A323FEE73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94" name="Freeform 80">
                <a:extLst>
                  <a:ext uri="{FF2B5EF4-FFF2-40B4-BE49-F238E27FC236}">
                    <a16:creationId xmlns:a16="http://schemas.microsoft.com/office/drawing/2014/main" xmlns="" id="{FA30F11B-F36A-4507-B5D7-4C12A610C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" name="Freeform 81">
                <a:extLst>
                  <a:ext uri="{FF2B5EF4-FFF2-40B4-BE49-F238E27FC236}">
                    <a16:creationId xmlns:a16="http://schemas.microsoft.com/office/drawing/2014/main" xmlns="" id="{376859CD-E9EB-4A2A-970B-4D6A74D9C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" name="Freeform 82">
                <a:extLst>
                  <a:ext uri="{FF2B5EF4-FFF2-40B4-BE49-F238E27FC236}">
                    <a16:creationId xmlns:a16="http://schemas.microsoft.com/office/drawing/2014/main" xmlns="" id="{91CA470F-3AFC-4EC7-A175-64B32F0B4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" name="Freeform 83">
                <a:extLst>
                  <a:ext uri="{FF2B5EF4-FFF2-40B4-BE49-F238E27FC236}">
                    <a16:creationId xmlns:a16="http://schemas.microsoft.com/office/drawing/2014/main" xmlns="" id="{00161EFD-73F1-407D-9AD6-6CA4628DE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" name="Freeform 84">
                <a:extLst>
                  <a:ext uri="{FF2B5EF4-FFF2-40B4-BE49-F238E27FC236}">
                    <a16:creationId xmlns:a16="http://schemas.microsoft.com/office/drawing/2014/main" xmlns="" id="{9BDD8B03-7A71-4AD6-803A-69FDD370C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" name="Freeform 85">
                <a:extLst>
                  <a:ext uri="{FF2B5EF4-FFF2-40B4-BE49-F238E27FC236}">
                    <a16:creationId xmlns:a16="http://schemas.microsoft.com/office/drawing/2014/main" xmlns="" id="{FC346F10-7FA4-4DBB-A7DF-877EE7512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" name="Freeform 86">
                <a:extLst>
                  <a:ext uri="{FF2B5EF4-FFF2-40B4-BE49-F238E27FC236}">
                    <a16:creationId xmlns:a16="http://schemas.microsoft.com/office/drawing/2014/main" xmlns="" id="{AB20B45A-11A9-43D3-8BC1-54F9B5E33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" name="Freeform 87">
                <a:extLst>
                  <a:ext uri="{FF2B5EF4-FFF2-40B4-BE49-F238E27FC236}">
                    <a16:creationId xmlns:a16="http://schemas.microsoft.com/office/drawing/2014/main" xmlns="" id="{FCE20930-52E6-4493-A77F-F66458848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" name="Freeform 88">
                <a:extLst>
                  <a:ext uri="{FF2B5EF4-FFF2-40B4-BE49-F238E27FC236}">
                    <a16:creationId xmlns:a16="http://schemas.microsoft.com/office/drawing/2014/main" xmlns="" id="{634F9B83-F2C7-46DF-A1E2-36693C2EE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" name="Freeform 89">
                <a:extLst>
                  <a:ext uri="{FF2B5EF4-FFF2-40B4-BE49-F238E27FC236}">
                    <a16:creationId xmlns:a16="http://schemas.microsoft.com/office/drawing/2014/main" xmlns="" id="{8914E962-8EE9-4046-8A47-9F62DE4D9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" name="Freeform 90">
                <a:extLst>
                  <a:ext uri="{FF2B5EF4-FFF2-40B4-BE49-F238E27FC236}">
                    <a16:creationId xmlns:a16="http://schemas.microsoft.com/office/drawing/2014/main" xmlns="" id="{69C0011C-C40A-4518-94B4-88C1A9CEF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" name="Freeform 91">
                <a:extLst>
                  <a:ext uri="{FF2B5EF4-FFF2-40B4-BE49-F238E27FC236}">
                    <a16:creationId xmlns:a16="http://schemas.microsoft.com/office/drawing/2014/main" xmlns="" id="{4292258B-607B-43CF-9083-CF4B74566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" name="Freeform 92">
                <a:extLst>
                  <a:ext uri="{FF2B5EF4-FFF2-40B4-BE49-F238E27FC236}">
                    <a16:creationId xmlns:a16="http://schemas.microsoft.com/office/drawing/2014/main" xmlns="" id="{54ED2601-43AB-454D-93C0-4512966A1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" name="Freeform 93">
                <a:extLst>
                  <a:ext uri="{FF2B5EF4-FFF2-40B4-BE49-F238E27FC236}">
                    <a16:creationId xmlns:a16="http://schemas.microsoft.com/office/drawing/2014/main" xmlns="" id="{5CC069C4-64EA-4985-95E6-28F920EAC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xmlns="" id="{21E5CB1B-01F3-450E-AD8B-9C17C90D91A7}"/>
              </a:ext>
            </a:extLst>
          </p:cNvPr>
          <p:cNvGrpSpPr/>
          <p:nvPr/>
        </p:nvGrpSpPr>
        <p:grpSpPr>
          <a:xfrm>
            <a:off x="2860431" y="4879532"/>
            <a:ext cx="883572" cy="1303397"/>
            <a:chOff x="2616200" y="3409950"/>
            <a:chExt cx="1373188" cy="2025651"/>
          </a:xfrm>
        </p:grpSpPr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xmlns="" id="{C739CB38-967A-4A60-8F45-AB99815CC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xmlns="" id="{1B574C00-E8DB-4046-B6CF-51808DB2D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xmlns="" id="{245D09C3-B4C6-4341-84F2-19DFBB588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xmlns="" id="{652AC563-B371-48A7-8290-1D1E63100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xmlns="" id="{F37EA474-A6A9-487C-8FE5-7F747BCCF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xmlns="" id="{73A7F9AD-E844-476D-8430-58BAB841A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xmlns="" id="{3F58FBE2-0922-452E-952B-AE366CA7D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xmlns="" id="{29C4CA0B-E096-4734-950B-3C8B111B4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xmlns="" id="{1FB0F5F7-FC2C-4BCB-AEC8-B52D3B1E5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xmlns="" id="{548103CD-F95C-4E37-8F63-B808DBE21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xmlns="" id="{D60EEA8F-B9CB-47DB-BB23-D2EFDB890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05">
              <a:extLst>
                <a:ext uri="{FF2B5EF4-FFF2-40B4-BE49-F238E27FC236}">
                  <a16:creationId xmlns:a16="http://schemas.microsoft.com/office/drawing/2014/main" xmlns="" id="{F4B4FFC4-916B-438B-8C32-3863E769C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xmlns="" id="{9BCE510D-C333-47E4-AA87-886266FF5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xmlns="" id="{CE10B6C7-4779-4843-A8C6-B665D7DC0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xmlns="" id="{186A8098-A87F-4430-88F5-79256A583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xmlns="" id="{12ABFA40-57C8-4ECD-8505-31C08ED83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xmlns="" id="{D8E1831A-8B4F-44BF-B5B8-C3ED74848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xmlns="" id="{9C884916-5198-4C5E-A7B7-19BED4C7B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27" name="Freeform 112">
              <a:extLst>
                <a:ext uri="{FF2B5EF4-FFF2-40B4-BE49-F238E27FC236}">
                  <a16:creationId xmlns:a16="http://schemas.microsoft.com/office/drawing/2014/main" xmlns="" id="{D60F0EDE-7126-44E8-BB04-91219DE83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xmlns="" id="{A25AE3A7-A39E-4DD7-82CC-276CEB5B0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xmlns="" id="{8DE1F024-7A52-4FEA-9026-1AF3F9D9A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xmlns="" id="{63543B88-7D1E-486E-BE0C-CCA8A26BE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xmlns="" id="{9F6D8D7C-0DC7-4C08-945A-769193D5B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xmlns="" id="{98068BD3-0340-47BD-BDDD-BF8CC0F72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xmlns="" id="{129D9961-ECD9-4A7E-9AD8-5E0012BAC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19">
              <a:extLst>
                <a:ext uri="{FF2B5EF4-FFF2-40B4-BE49-F238E27FC236}">
                  <a16:creationId xmlns:a16="http://schemas.microsoft.com/office/drawing/2014/main" xmlns="" id="{ECB301D5-32D9-410E-9EFE-6273A7046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20">
              <a:extLst>
                <a:ext uri="{FF2B5EF4-FFF2-40B4-BE49-F238E27FC236}">
                  <a16:creationId xmlns:a16="http://schemas.microsoft.com/office/drawing/2014/main" xmlns="" id="{C1797D35-2F3C-4A59-AD81-3F362A7E8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21">
              <a:extLst>
                <a:ext uri="{FF2B5EF4-FFF2-40B4-BE49-F238E27FC236}">
                  <a16:creationId xmlns:a16="http://schemas.microsoft.com/office/drawing/2014/main" xmlns="" id="{A7CFF931-E51B-4795-8477-4B7D47526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22">
              <a:extLst>
                <a:ext uri="{FF2B5EF4-FFF2-40B4-BE49-F238E27FC236}">
                  <a16:creationId xmlns:a16="http://schemas.microsoft.com/office/drawing/2014/main" xmlns="" id="{089DDBAC-603B-4155-8F59-0D7F288D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23">
              <a:extLst>
                <a:ext uri="{FF2B5EF4-FFF2-40B4-BE49-F238E27FC236}">
                  <a16:creationId xmlns:a16="http://schemas.microsoft.com/office/drawing/2014/main" xmlns="" id="{29577AF9-708C-44C6-8895-11DBF0A11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24">
              <a:extLst>
                <a:ext uri="{FF2B5EF4-FFF2-40B4-BE49-F238E27FC236}">
                  <a16:creationId xmlns:a16="http://schemas.microsoft.com/office/drawing/2014/main" xmlns="" id="{6980B54C-1AFD-489D-94D5-6AB3C9611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3" name="组合 152">
            <a:extLst>
              <a:ext uri="{FF2B5EF4-FFF2-40B4-BE49-F238E27FC236}">
                <a16:creationId xmlns:a16="http://schemas.microsoft.com/office/drawing/2014/main" xmlns="" id="{2E43A747-010B-43A5-BD38-9F427B428BB4}"/>
              </a:ext>
            </a:extLst>
          </p:cNvPr>
          <p:cNvGrpSpPr/>
          <p:nvPr/>
        </p:nvGrpSpPr>
        <p:grpSpPr>
          <a:xfrm>
            <a:off x="4731565" y="5416931"/>
            <a:ext cx="965200" cy="1003300"/>
            <a:chOff x="2481263" y="1452563"/>
            <a:chExt cx="965200" cy="1003300"/>
          </a:xfrm>
        </p:grpSpPr>
        <p:sp>
          <p:nvSpPr>
            <p:cNvPr id="154" name="Freeform 137">
              <a:extLst>
                <a:ext uri="{FF2B5EF4-FFF2-40B4-BE49-F238E27FC236}">
                  <a16:creationId xmlns:a16="http://schemas.microsoft.com/office/drawing/2014/main" xmlns="" id="{8E330DD8-B522-42F4-BE0D-E03EFCB17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38">
              <a:extLst>
                <a:ext uri="{FF2B5EF4-FFF2-40B4-BE49-F238E27FC236}">
                  <a16:creationId xmlns:a16="http://schemas.microsoft.com/office/drawing/2014/main" xmlns="" id="{AB2BB415-C339-4118-B842-2619070B4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39">
              <a:extLst>
                <a:ext uri="{FF2B5EF4-FFF2-40B4-BE49-F238E27FC236}">
                  <a16:creationId xmlns:a16="http://schemas.microsoft.com/office/drawing/2014/main" xmlns="" id="{67E0AB45-327C-4B58-87CA-258312F0E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40">
              <a:extLst>
                <a:ext uri="{FF2B5EF4-FFF2-40B4-BE49-F238E27FC236}">
                  <a16:creationId xmlns:a16="http://schemas.microsoft.com/office/drawing/2014/main" xmlns="" id="{19CC5462-9919-493B-B2B8-B6F000BE4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41">
              <a:extLst>
                <a:ext uri="{FF2B5EF4-FFF2-40B4-BE49-F238E27FC236}">
                  <a16:creationId xmlns:a16="http://schemas.microsoft.com/office/drawing/2014/main" xmlns="" id="{BE65EAE3-5CBB-42E6-83A9-59DF32FCB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42">
              <a:extLst>
                <a:ext uri="{FF2B5EF4-FFF2-40B4-BE49-F238E27FC236}">
                  <a16:creationId xmlns:a16="http://schemas.microsoft.com/office/drawing/2014/main" xmlns="" id="{DC87D51C-BBAA-454D-8553-4EA179F5A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43">
              <a:extLst>
                <a:ext uri="{FF2B5EF4-FFF2-40B4-BE49-F238E27FC236}">
                  <a16:creationId xmlns:a16="http://schemas.microsoft.com/office/drawing/2014/main" xmlns="" id="{0C8C5FF2-5F07-4E9A-8D31-7A9D85511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44">
              <a:extLst>
                <a:ext uri="{FF2B5EF4-FFF2-40B4-BE49-F238E27FC236}">
                  <a16:creationId xmlns:a16="http://schemas.microsoft.com/office/drawing/2014/main" xmlns="" id="{F79CF2EA-3EB4-438A-9B77-A0A0EAB78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45">
              <a:extLst>
                <a:ext uri="{FF2B5EF4-FFF2-40B4-BE49-F238E27FC236}">
                  <a16:creationId xmlns:a16="http://schemas.microsoft.com/office/drawing/2014/main" xmlns="" id="{56F78055-FA41-483B-89A5-C83279AF8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46">
              <a:extLst>
                <a:ext uri="{FF2B5EF4-FFF2-40B4-BE49-F238E27FC236}">
                  <a16:creationId xmlns:a16="http://schemas.microsoft.com/office/drawing/2014/main" xmlns="" id="{443D21C5-7969-4C51-AA28-0E65A9904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47">
              <a:extLst>
                <a:ext uri="{FF2B5EF4-FFF2-40B4-BE49-F238E27FC236}">
                  <a16:creationId xmlns:a16="http://schemas.microsoft.com/office/drawing/2014/main" xmlns="" id="{1B097F54-DD78-4D54-9918-AF1BE86CA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48">
              <a:extLst>
                <a:ext uri="{FF2B5EF4-FFF2-40B4-BE49-F238E27FC236}">
                  <a16:creationId xmlns:a16="http://schemas.microsoft.com/office/drawing/2014/main" xmlns="" id="{06579A18-6085-4236-99CF-7F5E972E5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49">
              <a:extLst>
                <a:ext uri="{FF2B5EF4-FFF2-40B4-BE49-F238E27FC236}">
                  <a16:creationId xmlns:a16="http://schemas.microsoft.com/office/drawing/2014/main" xmlns="" id="{A2B06813-2906-40D9-96E7-615BA8A9B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50">
              <a:extLst>
                <a:ext uri="{FF2B5EF4-FFF2-40B4-BE49-F238E27FC236}">
                  <a16:creationId xmlns:a16="http://schemas.microsoft.com/office/drawing/2014/main" xmlns="" id="{5C867616-F5F0-419C-95ED-ED01BD0A1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7" name="组合 256">
            <a:extLst>
              <a:ext uri="{FF2B5EF4-FFF2-40B4-BE49-F238E27FC236}">
                <a16:creationId xmlns:a16="http://schemas.microsoft.com/office/drawing/2014/main" xmlns="" id="{F18C31C0-E378-4BE8-B322-64DB8C951542}"/>
              </a:ext>
            </a:extLst>
          </p:cNvPr>
          <p:cNvGrpSpPr/>
          <p:nvPr/>
        </p:nvGrpSpPr>
        <p:grpSpPr>
          <a:xfrm>
            <a:off x="10926328" y="4889885"/>
            <a:ext cx="660400" cy="1209675"/>
            <a:chOff x="6889750" y="1900238"/>
            <a:chExt cx="660400" cy="1209675"/>
          </a:xfrm>
        </p:grpSpPr>
        <p:sp>
          <p:nvSpPr>
            <p:cNvPr id="258" name="Freeform 116">
              <a:extLst>
                <a:ext uri="{FF2B5EF4-FFF2-40B4-BE49-F238E27FC236}">
                  <a16:creationId xmlns:a16="http://schemas.microsoft.com/office/drawing/2014/main" xmlns="" id="{4026FF42-D4C4-463B-94A2-8428C8E55C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117">
              <a:extLst>
                <a:ext uri="{FF2B5EF4-FFF2-40B4-BE49-F238E27FC236}">
                  <a16:creationId xmlns:a16="http://schemas.microsoft.com/office/drawing/2014/main" xmlns="" id="{BF38BD15-DA5C-4698-8886-97499EB58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118">
              <a:extLst>
                <a:ext uri="{FF2B5EF4-FFF2-40B4-BE49-F238E27FC236}">
                  <a16:creationId xmlns:a16="http://schemas.microsoft.com/office/drawing/2014/main" xmlns="" id="{E200F8E8-DB6A-455A-8146-8A7881E22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119">
              <a:extLst>
                <a:ext uri="{FF2B5EF4-FFF2-40B4-BE49-F238E27FC236}">
                  <a16:creationId xmlns:a16="http://schemas.microsoft.com/office/drawing/2014/main" xmlns="" id="{E93ADE5A-E83D-4AE2-AAFE-91BFE44FB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120">
              <a:extLst>
                <a:ext uri="{FF2B5EF4-FFF2-40B4-BE49-F238E27FC236}">
                  <a16:creationId xmlns:a16="http://schemas.microsoft.com/office/drawing/2014/main" xmlns="" id="{BFDDDE1D-745B-47CA-B559-E6B12C33C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121">
              <a:extLst>
                <a:ext uri="{FF2B5EF4-FFF2-40B4-BE49-F238E27FC236}">
                  <a16:creationId xmlns:a16="http://schemas.microsoft.com/office/drawing/2014/main" xmlns="" id="{9E6137E4-9549-45C9-BB36-B5E0A62A1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122">
              <a:extLst>
                <a:ext uri="{FF2B5EF4-FFF2-40B4-BE49-F238E27FC236}">
                  <a16:creationId xmlns:a16="http://schemas.microsoft.com/office/drawing/2014/main" xmlns="" id="{CC4E75D8-A3C3-4DCF-9AC0-6C1217D5D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123">
              <a:extLst>
                <a:ext uri="{FF2B5EF4-FFF2-40B4-BE49-F238E27FC236}">
                  <a16:creationId xmlns:a16="http://schemas.microsoft.com/office/drawing/2014/main" xmlns="" id="{06AD88C7-F92E-411D-B99B-ECF5FF2D7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124">
              <a:extLst>
                <a:ext uri="{FF2B5EF4-FFF2-40B4-BE49-F238E27FC236}">
                  <a16:creationId xmlns:a16="http://schemas.microsoft.com/office/drawing/2014/main" xmlns="" id="{6FCFCB4D-0701-4020-BD82-C11894087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125">
              <a:extLst>
                <a:ext uri="{FF2B5EF4-FFF2-40B4-BE49-F238E27FC236}">
                  <a16:creationId xmlns:a16="http://schemas.microsoft.com/office/drawing/2014/main" xmlns="" id="{C8B6AACE-36B0-4752-9E8D-4D1E3F88D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126">
              <a:extLst>
                <a:ext uri="{FF2B5EF4-FFF2-40B4-BE49-F238E27FC236}">
                  <a16:creationId xmlns:a16="http://schemas.microsoft.com/office/drawing/2014/main" xmlns="" id="{9AE1B150-FEEE-4A97-BD76-652F54773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127">
              <a:extLst>
                <a:ext uri="{FF2B5EF4-FFF2-40B4-BE49-F238E27FC236}">
                  <a16:creationId xmlns:a16="http://schemas.microsoft.com/office/drawing/2014/main" xmlns="" id="{B2DED22C-066A-446C-BFC0-F6302EB4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128">
              <a:extLst>
                <a:ext uri="{FF2B5EF4-FFF2-40B4-BE49-F238E27FC236}">
                  <a16:creationId xmlns:a16="http://schemas.microsoft.com/office/drawing/2014/main" xmlns="" id="{8F0223BB-4686-4409-86CC-179EF22F7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9" name="文本框 1">
            <a:extLst>
              <a:ext uri="{FF2B5EF4-FFF2-40B4-BE49-F238E27FC236}">
                <a16:creationId xmlns:a16="http://schemas.microsoft.com/office/drawing/2014/main" xmlns="" id="{27D29EBB-6B82-4376-904B-2D1DBFD118C7}"/>
              </a:ext>
            </a:extLst>
          </p:cNvPr>
          <p:cNvSpPr txBox="1"/>
          <p:nvPr/>
        </p:nvSpPr>
        <p:spPr>
          <a:xfrm>
            <a:off x="1105693" y="1096294"/>
            <a:ext cx="104564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0" b="1" spc="300">
                <a:solidFill>
                  <a:schemeClr val="bg1"/>
                </a:solidFill>
                <a:latin typeface="Arial Rounded MT Bold" panose="020F0704030504030204" pitchFamily="34" charset="0"/>
                <a:ea typeface="幼圆" panose="02010509060101010101" pitchFamily="49" charset="-122"/>
                <a:cs typeface="851tegakizatsu" panose="02000600000000000000" pitchFamily="2" charset="-122"/>
              </a:rPr>
              <a:t>What day is it today?</a:t>
            </a:r>
            <a:endParaRPr lang="zh-CN" altLang="en-US" sz="7000" b="1" spc="300" dirty="0">
              <a:solidFill>
                <a:schemeClr val="bg1"/>
              </a:solidFill>
              <a:latin typeface="Arial Rounded MT Bold" panose="020F0704030504030204" pitchFamily="34" charset="0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  <p:sp>
        <p:nvSpPr>
          <p:cNvPr id="175" name="文本框 1">
            <a:extLst>
              <a:ext uri="{FF2B5EF4-FFF2-40B4-BE49-F238E27FC236}">
                <a16:creationId xmlns:a16="http://schemas.microsoft.com/office/drawing/2014/main" xmlns="" id="{878B91A7-767F-4FDA-B573-0BE94B74B5F0}"/>
              </a:ext>
            </a:extLst>
          </p:cNvPr>
          <p:cNvSpPr txBox="1"/>
          <p:nvPr/>
        </p:nvSpPr>
        <p:spPr>
          <a:xfrm>
            <a:off x="3635692" y="2579509"/>
            <a:ext cx="48956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0" b="1" spc="300">
                <a:solidFill>
                  <a:schemeClr val="bg1"/>
                </a:solidFill>
                <a:latin typeface="Arial Rounded MT Bold" panose="020F0704030504030204" pitchFamily="34" charset="0"/>
                <a:ea typeface="幼圆" panose="02010509060101010101" pitchFamily="49" charset="-122"/>
                <a:cs typeface="851tegakizatsu" panose="02000600000000000000" pitchFamily="2" charset="-122"/>
              </a:rPr>
              <a:t>It’s + </a:t>
            </a:r>
            <a:r>
              <a:rPr lang="en-US" altLang="zh-CN" sz="7000" b="1" spc="300">
                <a:solidFill>
                  <a:srgbClr val="FF0000"/>
                </a:solidFill>
                <a:latin typeface="Arial Rounded MT Bold" panose="020F0704030504030204" pitchFamily="34" charset="0"/>
                <a:ea typeface="幼圆" panose="02010509060101010101" pitchFamily="49" charset="-122"/>
                <a:cs typeface="851tegakizatsu" panose="02000600000000000000" pitchFamily="2" charset="-122"/>
              </a:rPr>
              <a:t>day</a:t>
            </a:r>
            <a:endParaRPr lang="zh-CN" altLang="en-US" sz="7000" b="1" spc="300" dirty="0">
              <a:solidFill>
                <a:srgbClr val="FF0000"/>
              </a:solidFill>
              <a:latin typeface="Arial Rounded MT Bold" panose="020F0704030504030204" pitchFamily="34" charset="0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8EF8912C-686B-4B2E-B547-4AF388675E30}"/>
              </a:ext>
            </a:extLst>
          </p:cNvPr>
          <p:cNvSpPr/>
          <p:nvPr/>
        </p:nvSpPr>
        <p:spPr>
          <a:xfrm>
            <a:off x="1182686" y="3056438"/>
            <a:ext cx="1487488" cy="54489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661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  <p:bldP spid="17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">
            <a:extLst>
              <a:ext uri="{FF2B5EF4-FFF2-40B4-BE49-F238E27FC236}">
                <a16:creationId xmlns:a16="http://schemas.microsoft.com/office/drawing/2014/main" xmlns="" id="{6176A2AF-35F1-49B5-A270-7BBEBFC1ED66}"/>
              </a:ext>
            </a:extLst>
          </p:cNvPr>
          <p:cNvSpPr txBox="1"/>
          <p:nvPr/>
        </p:nvSpPr>
        <p:spPr>
          <a:xfrm>
            <a:off x="492189" y="770735"/>
            <a:ext cx="1045642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b="1" spc="300">
                <a:solidFill>
                  <a:schemeClr val="bg1"/>
                </a:solidFill>
                <a:latin typeface="Arial Rounded MT Bold" panose="020F0704030504030204" pitchFamily="34" charset="0"/>
                <a:ea typeface="幼圆" panose="02010509060101010101" pitchFamily="49" charset="-122"/>
                <a:cs typeface="851tegakizatsu" panose="02000600000000000000" pitchFamily="2" charset="-122"/>
              </a:rPr>
              <a:t>What day is it today?</a:t>
            </a:r>
            <a:endParaRPr lang="zh-CN" altLang="en-US" sz="5500" b="1" spc="300" dirty="0">
              <a:solidFill>
                <a:schemeClr val="bg1"/>
              </a:solidFill>
              <a:latin typeface="Arial Rounded MT Bold" panose="020F0704030504030204" pitchFamily="34" charset="0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  <p:sp>
        <p:nvSpPr>
          <p:cNvPr id="20" name="文本框 1">
            <a:extLst>
              <a:ext uri="{FF2B5EF4-FFF2-40B4-BE49-F238E27FC236}">
                <a16:creationId xmlns:a16="http://schemas.microsoft.com/office/drawing/2014/main" xmlns="" id="{70D85911-6F78-47ED-971E-BF642E090240}"/>
              </a:ext>
            </a:extLst>
          </p:cNvPr>
          <p:cNvSpPr txBox="1"/>
          <p:nvPr/>
        </p:nvSpPr>
        <p:spPr>
          <a:xfrm>
            <a:off x="666606" y="2748624"/>
            <a:ext cx="49464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b="1" spc="300">
                <a:solidFill>
                  <a:schemeClr val="bg1"/>
                </a:solidFill>
                <a:latin typeface="Arial Rounded MT Bold" panose="020F0704030504030204" pitchFamily="34" charset="0"/>
                <a:ea typeface="幼圆" panose="02010509060101010101" pitchFamily="49" charset="-122"/>
                <a:cs typeface="851tegakizatsu" panose="02000600000000000000" pitchFamily="2" charset="-122"/>
              </a:rPr>
              <a:t>It’s………….</a:t>
            </a:r>
            <a:endParaRPr lang="zh-CN" altLang="en-US" sz="5500" b="1" spc="300" dirty="0">
              <a:solidFill>
                <a:schemeClr val="bg1"/>
              </a:solidFill>
              <a:latin typeface="Arial Rounded MT Bold" panose="020F0704030504030204" pitchFamily="34" charset="0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  <p:sp>
        <p:nvSpPr>
          <p:cNvPr id="21" name="文本框 1">
            <a:extLst>
              <a:ext uri="{FF2B5EF4-FFF2-40B4-BE49-F238E27FC236}">
                <a16:creationId xmlns:a16="http://schemas.microsoft.com/office/drawing/2014/main" xmlns="" id="{FBB71E41-2D08-426C-9B3C-D802E326B2CA}"/>
              </a:ext>
            </a:extLst>
          </p:cNvPr>
          <p:cNvSpPr txBox="1"/>
          <p:nvPr/>
        </p:nvSpPr>
        <p:spPr>
          <a:xfrm>
            <a:off x="2178516" y="2597128"/>
            <a:ext cx="391748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b="1" spc="300">
                <a:solidFill>
                  <a:srgbClr val="FF0000"/>
                </a:solidFill>
                <a:latin typeface="Arial Rounded MT Bold" panose="020F0704030504030204" pitchFamily="34" charset="0"/>
                <a:ea typeface="幼圆" panose="02010509060101010101" pitchFamily="49" charset="-122"/>
                <a:cs typeface="851tegakizatsu" panose="02000600000000000000" pitchFamily="2" charset="-122"/>
              </a:rPr>
              <a:t>Thursday</a:t>
            </a:r>
            <a:endParaRPr lang="zh-CN" altLang="en-US" sz="5500" b="1" spc="300" dirty="0">
              <a:solidFill>
                <a:srgbClr val="FF0000"/>
              </a:solidFill>
              <a:latin typeface="Arial Rounded MT Bold" panose="020F0704030504030204" pitchFamily="34" charset="0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  <p:pic>
        <p:nvPicPr>
          <p:cNvPr id="13" name="AI Voice Generator - Realistic Text to Speech (TTS) with AI Voices (8)">
            <a:hlinkClick r:id="" action="ppaction://media"/>
            <a:extLst>
              <a:ext uri="{FF2B5EF4-FFF2-40B4-BE49-F238E27FC236}">
                <a16:creationId xmlns:a16="http://schemas.microsoft.com/office/drawing/2014/main" xmlns="" id="{6CF8B4A9-CCEE-4C66-8E52-B80DA0A7B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82561" y="935294"/>
            <a:ext cx="609600" cy="609600"/>
          </a:xfrm>
          <a:prstGeom prst="rect">
            <a:avLst/>
          </a:prstGeom>
        </p:spPr>
      </p:pic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xmlns="" id="{872CC69D-F66D-4FFC-9EEF-5C19CCA8B42E}"/>
              </a:ext>
            </a:extLst>
          </p:cNvPr>
          <p:cNvSpPr/>
          <p:nvPr/>
        </p:nvSpPr>
        <p:spPr>
          <a:xfrm>
            <a:off x="6887123" y="1874013"/>
            <a:ext cx="4400475" cy="3128029"/>
          </a:xfrm>
          <a:prstGeom prst="round2Diag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AI Voice Generator - Realistic Text to Speech (TTS) with AI Voices (9)">
            <a:hlinkClick r:id="" action="ppaction://media"/>
            <a:extLst>
              <a:ext uri="{FF2B5EF4-FFF2-40B4-BE49-F238E27FC236}">
                <a16:creationId xmlns:a16="http://schemas.microsoft.com/office/drawing/2014/main" xmlns="" id="{AB2EFA0E-3293-4B53-BBAE-6631F3F77C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20294" y="2443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4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AE232B-964F-4F24-8A03-827B64C6C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93" y="2784701"/>
            <a:ext cx="3556274" cy="475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BF3CBF-A081-4224-A3E9-16E838F03F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93" y="4853355"/>
            <a:ext cx="11262813" cy="1449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37E2C3-90A4-4840-9461-905E03C963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6279" y="382197"/>
            <a:ext cx="6809228" cy="5755696"/>
          </a:xfrm>
          <a:prstGeom prst="rect">
            <a:avLst/>
          </a:prstGeom>
        </p:spPr>
      </p:pic>
      <p:pic>
        <p:nvPicPr>
          <p:cNvPr id="8" name="cd2 smart grade 2 (58)">
            <a:hlinkClick r:id="" action="ppaction://media"/>
            <a:extLst>
              <a:ext uri="{FF2B5EF4-FFF2-40B4-BE49-F238E27FC236}">
                <a16:creationId xmlns:a16="http://schemas.microsoft.com/office/drawing/2014/main" xmlns="" id="{DB5C2B6C-CCE2-404B-AE85-F3DC02743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5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5A9D45E-D96E-4698-9D99-8BDF2B51843E}"/>
              </a:ext>
            </a:extLst>
          </p:cNvPr>
          <p:cNvSpPr/>
          <p:nvPr/>
        </p:nvSpPr>
        <p:spPr>
          <a:xfrm>
            <a:off x="799512" y="590843"/>
            <a:ext cx="10820401" cy="5117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4B765D-F7CB-449C-9209-30F282F71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737" y="1716674"/>
            <a:ext cx="2009524" cy="31714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CCEF4D-A3A0-45E4-989F-75CED7C23F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0676" y="717510"/>
            <a:ext cx="2742857" cy="45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7DE1ECA-175D-4433-AE53-9B568B34B0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4050" y="1731457"/>
            <a:ext cx="1980255" cy="3190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153BFD-383D-4BEE-8B59-D339ABEA33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1750" y="1662867"/>
            <a:ext cx="1810718" cy="3224706"/>
          </a:xfrm>
          <a:prstGeom prst="rect">
            <a:avLst/>
          </a:prstGeom>
        </p:spPr>
      </p:pic>
      <p:pic>
        <p:nvPicPr>
          <p:cNvPr id="11" name="cd2 smart grade 2 (59)">
            <a:hlinkClick r:id="" action="ppaction://media"/>
            <a:extLst>
              <a:ext uri="{FF2B5EF4-FFF2-40B4-BE49-F238E27FC236}">
                <a16:creationId xmlns:a16="http://schemas.microsoft.com/office/drawing/2014/main" xmlns="" id="{BDBA6DC3-BBD9-421A-BF76-396BDCE92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52150" y="641281"/>
            <a:ext cx="609600" cy="6096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FA58179-4C0D-407B-BB75-D778A7ACF8F0}"/>
              </a:ext>
            </a:extLst>
          </p:cNvPr>
          <p:cNvSpPr/>
          <p:nvPr/>
        </p:nvSpPr>
        <p:spPr>
          <a:xfrm>
            <a:off x="4734050" y="3218238"/>
            <a:ext cx="1980255" cy="18454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86FBEFD-9383-43FB-A50E-9B6302AAC5FB}"/>
              </a:ext>
            </a:extLst>
          </p:cNvPr>
          <p:cNvSpPr/>
          <p:nvPr/>
        </p:nvSpPr>
        <p:spPr>
          <a:xfrm>
            <a:off x="8261750" y="3149404"/>
            <a:ext cx="1980255" cy="18454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011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12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5A9D45E-D96E-4698-9D99-8BDF2B51843E}"/>
              </a:ext>
            </a:extLst>
          </p:cNvPr>
          <p:cNvSpPr/>
          <p:nvPr/>
        </p:nvSpPr>
        <p:spPr>
          <a:xfrm>
            <a:off x="685799" y="604911"/>
            <a:ext cx="10820401" cy="5117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14C044-C3C6-4EE3-BA98-57D25D6F2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1926" y="827035"/>
            <a:ext cx="2288701" cy="617862"/>
          </a:xfrm>
          <a:prstGeom prst="rect">
            <a:avLst/>
          </a:prstGeom>
        </p:spPr>
      </p:pic>
      <p:pic>
        <p:nvPicPr>
          <p:cNvPr id="1026" name="Picture 2" descr="Supercrafti gif! in 2021 | Kids singing, Cartoon clip art, Sing cartoon">
            <a:extLst>
              <a:ext uri="{FF2B5EF4-FFF2-40B4-BE49-F238E27FC236}">
                <a16:creationId xmlns:a16="http://schemas.microsoft.com/office/drawing/2014/main" xmlns="" id="{2BB71B06-95EF-4E40-835D-408361EDFD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442" y="1786312"/>
            <a:ext cx="3066758" cy="306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D8F692D-5C09-4A66-887B-8C71A0CE89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854" y="1786312"/>
            <a:ext cx="7509534" cy="3594307"/>
          </a:xfrm>
          <a:prstGeom prst="rect">
            <a:avLst/>
          </a:prstGeom>
        </p:spPr>
      </p:pic>
      <p:pic>
        <p:nvPicPr>
          <p:cNvPr id="11" name="cd2 smart grade 2 (60)">
            <a:hlinkClick r:id="" action="ppaction://media"/>
            <a:extLst>
              <a:ext uri="{FF2B5EF4-FFF2-40B4-BE49-F238E27FC236}">
                <a16:creationId xmlns:a16="http://schemas.microsoft.com/office/drawing/2014/main" xmlns="" id="{24D75CF9-7F2E-4960-97FB-3E1747C3D6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41698" y="865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9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5A9D45E-D96E-4698-9D99-8BDF2B51843E}"/>
              </a:ext>
            </a:extLst>
          </p:cNvPr>
          <p:cNvSpPr/>
          <p:nvPr/>
        </p:nvSpPr>
        <p:spPr>
          <a:xfrm>
            <a:off x="685799" y="604911"/>
            <a:ext cx="10820401" cy="53742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05713E-95B9-495A-9AA8-51CDF4F2E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926" y="2741867"/>
            <a:ext cx="3038622" cy="4097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E08976-DC30-4314-9427-24CEAD13E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245" y="879430"/>
            <a:ext cx="7114257" cy="482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5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5A9D45E-D96E-4698-9D99-8BDF2B51843E}"/>
              </a:ext>
            </a:extLst>
          </p:cNvPr>
          <p:cNvSpPr/>
          <p:nvPr/>
        </p:nvSpPr>
        <p:spPr>
          <a:xfrm>
            <a:off x="685799" y="604911"/>
            <a:ext cx="10820401" cy="53742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43EE9F-DABA-474C-B0AF-D49E9665A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323" y="1237957"/>
            <a:ext cx="9508374" cy="376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8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图片 340">
            <a:extLst>
              <a:ext uri="{FF2B5EF4-FFF2-40B4-BE49-F238E27FC236}">
                <a16:creationId xmlns:a16="http://schemas.microsoft.com/office/drawing/2014/main" xmlns="" id="{7CDF9C98-B341-4711-89F0-2EC6A0DC5B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9" y="242761"/>
            <a:ext cx="12102982" cy="6372479"/>
          </a:xfrm>
          <a:prstGeom prst="rect">
            <a:avLst/>
          </a:prstGeom>
          <a:effectLst/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DA69776A-5C77-4F9F-8C1E-B924A4D71061}"/>
              </a:ext>
            </a:extLst>
          </p:cNvPr>
          <p:cNvSpPr txBox="1"/>
          <p:nvPr/>
        </p:nvSpPr>
        <p:spPr>
          <a:xfrm>
            <a:off x="3394253" y="2797216"/>
            <a:ext cx="6255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spc="3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851tegakizatsu" panose="02000600000000000000" pitchFamily="2" charset="-122"/>
              </a:rPr>
              <a:t>WARM UP</a:t>
            </a:r>
            <a:endParaRPr lang="zh-CN" altLang="en-US" sz="8000" b="1" spc="3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9ECE0F12-5C8A-467E-A9F5-9DF759156C0A}"/>
              </a:ext>
            </a:extLst>
          </p:cNvPr>
          <p:cNvGrpSpPr/>
          <p:nvPr/>
        </p:nvGrpSpPr>
        <p:grpSpPr>
          <a:xfrm>
            <a:off x="361949" y="5162388"/>
            <a:ext cx="1487488" cy="1079500"/>
            <a:chOff x="1023938" y="938213"/>
            <a:chExt cx="1487488" cy="107950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B6477C3F-133A-47E2-A727-16D1C8424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E17572ED-DF9C-4186-ABFC-5757C8EE5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8DAD6D77-2E40-419A-A03B-B0F1EC2CF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5C02FBB1-A6DB-4392-962A-639B34125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56EF5886-D701-4471-9093-46AD2BBB5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425EA87A-5F56-41BC-B652-696EA7DC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C7732176-D3CD-49FD-8947-C0A4B2536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8BED4226-9638-4D34-A305-69A087972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9DB487EA-78C6-44D8-8D48-089AD51CF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4F6FEC49-F431-40E7-86F0-AAFB10B2F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5C0A7DE3-44AD-45C5-B70A-6CA9D8DBF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xmlns="" id="{F58133B9-670C-4BBE-BC7B-E7A99FC39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xmlns="" id="{F40ABD72-8B68-4A1F-824B-FB595CBB3F70}"/>
              </a:ext>
            </a:extLst>
          </p:cNvPr>
          <p:cNvGrpSpPr/>
          <p:nvPr/>
        </p:nvGrpSpPr>
        <p:grpSpPr>
          <a:xfrm>
            <a:off x="8151394" y="5216756"/>
            <a:ext cx="1140112" cy="841674"/>
            <a:chOff x="8934450" y="3117850"/>
            <a:chExt cx="1855788" cy="1370013"/>
          </a:xfrm>
        </p:grpSpPr>
        <p:sp>
          <p:nvSpPr>
            <p:cNvPr id="92" name="Freeform 79">
              <a:extLst>
                <a:ext uri="{FF2B5EF4-FFF2-40B4-BE49-F238E27FC236}">
                  <a16:creationId xmlns:a16="http://schemas.microsoft.com/office/drawing/2014/main" xmlns="" id="{498F8F80-482D-4AD4-8E8A-B225043D9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xmlns="" id="{3B2C009A-70E7-4C80-8131-0C2A323FEE73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94" name="Freeform 80">
                <a:extLst>
                  <a:ext uri="{FF2B5EF4-FFF2-40B4-BE49-F238E27FC236}">
                    <a16:creationId xmlns:a16="http://schemas.microsoft.com/office/drawing/2014/main" xmlns="" id="{FA30F11B-F36A-4507-B5D7-4C12A610C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" name="Freeform 81">
                <a:extLst>
                  <a:ext uri="{FF2B5EF4-FFF2-40B4-BE49-F238E27FC236}">
                    <a16:creationId xmlns:a16="http://schemas.microsoft.com/office/drawing/2014/main" xmlns="" id="{376859CD-E9EB-4A2A-970B-4D6A74D9C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" name="Freeform 82">
                <a:extLst>
                  <a:ext uri="{FF2B5EF4-FFF2-40B4-BE49-F238E27FC236}">
                    <a16:creationId xmlns:a16="http://schemas.microsoft.com/office/drawing/2014/main" xmlns="" id="{91CA470F-3AFC-4EC7-A175-64B32F0B4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" name="Freeform 83">
                <a:extLst>
                  <a:ext uri="{FF2B5EF4-FFF2-40B4-BE49-F238E27FC236}">
                    <a16:creationId xmlns:a16="http://schemas.microsoft.com/office/drawing/2014/main" xmlns="" id="{00161EFD-73F1-407D-9AD6-6CA4628DE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" name="Freeform 84">
                <a:extLst>
                  <a:ext uri="{FF2B5EF4-FFF2-40B4-BE49-F238E27FC236}">
                    <a16:creationId xmlns:a16="http://schemas.microsoft.com/office/drawing/2014/main" xmlns="" id="{9BDD8B03-7A71-4AD6-803A-69FDD370C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" name="Freeform 85">
                <a:extLst>
                  <a:ext uri="{FF2B5EF4-FFF2-40B4-BE49-F238E27FC236}">
                    <a16:creationId xmlns:a16="http://schemas.microsoft.com/office/drawing/2014/main" xmlns="" id="{FC346F10-7FA4-4DBB-A7DF-877EE7512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" name="Freeform 86">
                <a:extLst>
                  <a:ext uri="{FF2B5EF4-FFF2-40B4-BE49-F238E27FC236}">
                    <a16:creationId xmlns:a16="http://schemas.microsoft.com/office/drawing/2014/main" xmlns="" id="{AB20B45A-11A9-43D3-8BC1-54F9B5E33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" name="Freeform 87">
                <a:extLst>
                  <a:ext uri="{FF2B5EF4-FFF2-40B4-BE49-F238E27FC236}">
                    <a16:creationId xmlns:a16="http://schemas.microsoft.com/office/drawing/2014/main" xmlns="" id="{FCE20930-52E6-4493-A77F-F66458848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" name="Freeform 88">
                <a:extLst>
                  <a:ext uri="{FF2B5EF4-FFF2-40B4-BE49-F238E27FC236}">
                    <a16:creationId xmlns:a16="http://schemas.microsoft.com/office/drawing/2014/main" xmlns="" id="{634F9B83-F2C7-46DF-A1E2-36693C2EE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" name="Freeform 89">
                <a:extLst>
                  <a:ext uri="{FF2B5EF4-FFF2-40B4-BE49-F238E27FC236}">
                    <a16:creationId xmlns:a16="http://schemas.microsoft.com/office/drawing/2014/main" xmlns="" id="{8914E962-8EE9-4046-8A47-9F62DE4D9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" name="Freeform 90">
                <a:extLst>
                  <a:ext uri="{FF2B5EF4-FFF2-40B4-BE49-F238E27FC236}">
                    <a16:creationId xmlns:a16="http://schemas.microsoft.com/office/drawing/2014/main" xmlns="" id="{69C0011C-C40A-4518-94B4-88C1A9CEF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" name="Freeform 91">
                <a:extLst>
                  <a:ext uri="{FF2B5EF4-FFF2-40B4-BE49-F238E27FC236}">
                    <a16:creationId xmlns:a16="http://schemas.microsoft.com/office/drawing/2014/main" xmlns="" id="{4292258B-607B-43CF-9083-CF4B74566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" name="Freeform 92">
                <a:extLst>
                  <a:ext uri="{FF2B5EF4-FFF2-40B4-BE49-F238E27FC236}">
                    <a16:creationId xmlns:a16="http://schemas.microsoft.com/office/drawing/2014/main" xmlns="" id="{54ED2601-43AB-454D-93C0-4512966A1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" name="Freeform 93">
                <a:extLst>
                  <a:ext uri="{FF2B5EF4-FFF2-40B4-BE49-F238E27FC236}">
                    <a16:creationId xmlns:a16="http://schemas.microsoft.com/office/drawing/2014/main" xmlns="" id="{5CC069C4-64EA-4985-95E6-28F920EAC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xmlns="" id="{21E5CB1B-01F3-450E-AD8B-9C17C90D91A7}"/>
              </a:ext>
            </a:extLst>
          </p:cNvPr>
          <p:cNvGrpSpPr/>
          <p:nvPr/>
        </p:nvGrpSpPr>
        <p:grpSpPr>
          <a:xfrm>
            <a:off x="2860431" y="4879532"/>
            <a:ext cx="883572" cy="1303397"/>
            <a:chOff x="2616200" y="3409950"/>
            <a:chExt cx="1373188" cy="2025651"/>
          </a:xfrm>
        </p:grpSpPr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xmlns="" id="{C739CB38-967A-4A60-8F45-AB99815CC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xmlns="" id="{1B574C00-E8DB-4046-B6CF-51808DB2D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xmlns="" id="{245D09C3-B4C6-4341-84F2-19DFBB588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xmlns="" id="{652AC563-B371-48A7-8290-1D1E63100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xmlns="" id="{F37EA474-A6A9-487C-8FE5-7F747BCCF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xmlns="" id="{73A7F9AD-E844-476D-8430-58BAB841A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xmlns="" id="{3F58FBE2-0922-452E-952B-AE366CA7D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xmlns="" id="{29C4CA0B-E096-4734-950B-3C8B111B4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xmlns="" id="{1FB0F5F7-FC2C-4BCB-AEC8-B52D3B1E5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xmlns="" id="{548103CD-F95C-4E37-8F63-B808DBE21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xmlns="" id="{D60EEA8F-B9CB-47DB-BB23-D2EFDB890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05">
              <a:extLst>
                <a:ext uri="{FF2B5EF4-FFF2-40B4-BE49-F238E27FC236}">
                  <a16:creationId xmlns:a16="http://schemas.microsoft.com/office/drawing/2014/main" xmlns="" id="{F4B4FFC4-916B-438B-8C32-3863E769C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xmlns="" id="{9BCE510D-C333-47E4-AA87-886266FF5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xmlns="" id="{CE10B6C7-4779-4843-A8C6-B665D7DC0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xmlns="" id="{186A8098-A87F-4430-88F5-79256A583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xmlns="" id="{12ABFA40-57C8-4ECD-8505-31C08ED83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xmlns="" id="{D8E1831A-8B4F-44BF-B5B8-C3ED74848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xmlns="" id="{9C884916-5198-4C5E-A7B7-19BED4C7B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27" name="Freeform 112">
              <a:extLst>
                <a:ext uri="{FF2B5EF4-FFF2-40B4-BE49-F238E27FC236}">
                  <a16:creationId xmlns:a16="http://schemas.microsoft.com/office/drawing/2014/main" xmlns="" id="{D60F0EDE-7126-44E8-BB04-91219DE83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xmlns="" id="{A25AE3A7-A39E-4DD7-82CC-276CEB5B0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xmlns="" id="{8DE1F024-7A52-4FEA-9026-1AF3F9D9A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xmlns="" id="{63543B88-7D1E-486E-BE0C-CCA8A26BE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xmlns="" id="{9F6D8D7C-0DC7-4C08-945A-769193D5B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xmlns="" id="{98068BD3-0340-47BD-BDDD-BF8CC0F72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xmlns="" id="{129D9961-ECD9-4A7E-9AD8-5E0012BAC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19">
              <a:extLst>
                <a:ext uri="{FF2B5EF4-FFF2-40B4-BE49-F238E27FC236}">
                  <a16:creationId xmlns:a16="http://schemas.microsoft.com/office/drawing/2014/main" xmlns="" id="{ECB301D5-32D9-410E-9EFE-6273A7046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20">
              <a:extLst>
                <a:ext uri="{FF2B5EF4-FFF2-40B4-BE49-F238E27FC236}">
                  <a16:creationId xmlns:a16="http://schemas.microsoft.com/office/drawing/2014/main" xmlns="" id="{C1797D35-2F3C-4A59-AD81-3F362A7E8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21">
              <a:extLst>
                <a:ext uri="{FF2B5EF4-FFF2-40B4-BE49-F238E27FC236}">
                  <a16:creationId xmlns:a16="http://schemas.microsoft.com/office/drawing/2014/main" xmlns="" id="{A7CFF931-E51B-4795-8477-4B7D47526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22">
              <a:extLst>
                <a:ext uri="{FF2B5EF4-FFF2-40B4-BE49-F238E27FC236}">
                  <a16:creationId xmlns:a16="http://schemas.microsoft.com/office/drawing/2014/main" xmlns="" id="{089DDBAC-603B-4155-8F59-0D7F288D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23">
              <a:extLst>
                <a:ext uri="{FF2B5EF4-FFF2-40B4-BE49-F238E27FC236}">
                  <a16:creationId xmlns:a16="http://schemas.microsoft.com/office/drawing/2014/main" xmlns="" id="{29577AF9-708C-44C6-8895-11DBF0A11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24">
              <a:extLst>
                <a:ext uri="{FF2B5EF4-FFF2-40B4-BE49-F238E27FC236}">
                  <a16:creationId xmlns:a16="http://schemas.microsoft.com/office/drawing/2014/main" xmlns="" id="{6980B54C-1AFD-489D-94D5-6AB3C9611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3" name="组合 152">
            <a:extLst>
              <a:ext uri="{FF2B5EF4-FFF2-40B4-BE49-F238E27FC236}">
                <a16:creationId xmlns:a16="http://schemas.microsoft.com/office/drawing/2014/main" xmlns="" id="{2E43A747-010B-43A5-BD38-9F427B428BB4}"/>
              </a:ext>
            </a:extLst>
          </p:cNvPr>
          <p:cNvGrpSpPr/>
          <p:nvPr/>
        </p:nvGrpSpPr>
        <p:grpSpPr>
          <a:xfrm>
            <a:off x="4731565" y="5416931"/>
            <a:ext cx="965200" cy="1003300"/>
            <a:chOff x="2481263" y="1452563"/>
            <a:chExt cx="965200" cy="1003300"/>
          </a:xfrm>
        </p:grpSpPr>
        <p:sp>
          <p:nvSpPr>
            <p:cNvPr id="154" name="Freeform 137">
              <a:extLst>
                <a:ext uri="{FF2B5EF4-FFF2-40B4-BE49-F238E27FC236}">
                  <a16:creationId xmlns:a16="http://schemas.microsoft.com/office/drawing/2014/main" xmlns="" id="{8E330DD8-B522-42F4-BE0D-E03EFCB17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38">
              <a:extLst>
                <a:ext uri="{FF2B5EF4-FFF2-40B4-BE49-F238E27FC236}">
                  <a16:creationId xmlns:a16="http://schemas.microsoft.com/office/drawing/2014/main" xmlns="" id="{AB2BB415-C339-4118-B842-2619070B4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39">
              <a:extLst>
                <a:ext uri="{FF2B5EF4-FFF2-40B4-BE49-F238E27FC236}">
                  <a16:creationId xmlns:a16="http://schemas.microsoft.com/office/drawing/2014/main" xmlns="" id="{67E0AB45-327C-4B58-87CA-258312F0E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40">
              <a:extLst>
                <a:ext uri="{FF2B5EF4-FFF2-40B4-BE49-F238E27FC236}">
                  <a16:creationId xmlns:a16="http://schemas.microsoft.com/office/drawing/2014/main" xmlns="" id="{19CC5462-9919-493B-B2B8-B6F000BE4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41">
              <a:extLst>
                <a:ext uri="{FF2B5EF4-FFF2-40B4-BE49-F238E27FC236}">
                  <a16:creationId xmlns:a16="http://schemas.microsoft.com/office/drawing/2014/main" xmlns="" id="{BE65EAE3-5CBB-42E6-83A9-59DF32FCB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42">
              <a:extLst>
                <a:ext uri="{FF2B5EF4-FFF2-40B4-BE49-F238E27FC236}">
                  <a16:creationId xmlns:a16="http://schemas.microsoft.com/office/drawing/2014/main" xmlns="" id="{DC87D51C-BBAA-454D-8553-4EA179F5A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43">
              <a:extLst>
                <a:ext uri="{FF2B5EF4-FFF2-40B4-BE49-F238E27FC236}">
                  <a16:creationId xmlns:a16="http://schemas.microsoft.com/office/drawing/2014/main" xmlns="" id="{0C8C5FF2-5F07-4E9A-8D31-7A9D85511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44">
              <a:extLst>
                <a:ext uri="{FF2B5EF4-FFF2-40B4-BE49-F238E27FC236}">
                  <a16:creationId xmlns:a16="http://schemas.microsoft.com/office/drawing/2014/main" xmlns="" id="{F79CF2EA-3EB4-438A-9B77-A0A0EAB78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45">
              <a:extLst>
                <a:ext uri="{FF2B5EF4-FFF2-40B4-BE49-F238E27FC236}">
                  <a16:creationId xmlns:a16="http://schemas.microsoft.com/office/drawing/2014/main" xmlns="" id="{56F78055-FA41-483B-89A5-C83279AF8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46">
              <a:extLst>
                <a:ext uri="{FF2B5EF4-FFF2-40B4-BE49-F238E27FC236}">
                  <a16:creationId xmlns:a16="http://schemas.microsoft.com/office/drawing/2014/main" xmlns="" id="{443D21C5-7969-4C51-AA28-0E65A9904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47">
              <a:extLst>
                <a:ext uri="{FF2B5EF4-FFF2-40B4-BE49-F238E27FC236}">
                  <a16:creationId xmlns:a16="http://schemas.microsoft.com/office/drawing/2014/main" xmlns="" id="{1B097F54-DD78-4D54-9918-AF1BE86CA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48">
              <a:extLst>
                <a:ext uri="{FF2B5EF4-FFF2-40B4-BE49-F238E27FC236}">
                  <a16:creationId xmlns:a16="http://schemas.microsoft.com/office/drawing/2014/main" xmlns="" id="{06579A18-6085-4236-99CF-7F5E972E5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49">
              <a:extLst>
                <a:ext uri="{FF2B5EF4-FFF2-40B4-BE49-F238E27FC236}">
                  <a16:creationId xmlns:a16="http://schemas.microsoft.com/office/drawing/2014/main" xmlns="" id="{A2B06813-2906-40D9-96E7-615BA8A9B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50">
              <a:extLst>
                <a:ext uri="{FF2B5EF4-FFF2-40B4-BE49-F238E27FC236}">
                  <a16:creationId xmlns:a16="http://schemas.microsoft.com/office/drawing/2014/main" xmlns="" id="{5C867616-F5F0-419C-95ED-ED01BD0A1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95" name="组合 194">
            <a:extLst>
              <a:ext uri="{FF2B5EF4-FFF2-40B4-BE49-F238E27FC236}">
                <a16:creationId xmlns:a16="http://schemas.microsoft.com/office/drawing/2014/main" xmlns="" id="{9B8A7FC8-6BE3-4BD3-9070-D865818A11DE}"/>
              </a:ext>
            </a:extLst>
          </p:cNvPr>
          <p:cNvGrpSpPr/>
          <p:nvPr/>
        </p:nvGrpSpPr>
        <p:grpSpPr>
          <a:xfrm>
            <a:off x="9834128" y="410828"/>
            <a:ext cx="1100138" cy="1363663"/>
            <a:chOff x="7562850" y="2066925"/>
            <a:chExt cx="1100138" cy="1363663"/>
          </a:xfrm>
        </p:grpSpPr>
        <p:sp>
          <p:nvSpPr>
            <p:cNvPr id="196" name="Freeform 177">
              <a:extLst>
                <a:ext uri="{FF2B5EF4-FFF2-40B4-BE49-F238E27FC236}">
                  <a16:creationId xmlns:a16="http://schemas.microsoft.com/office/drawing/2014/main" xmlns="" id="{3F8A0DFD-0BBB-403B-ACB5-A60A973A6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0" y="2422525"/>
              <a:ext cx="1100138" cy="1008063"/>
            </a:xfrm>
            <a:custGeom>
              <a:avLst/>
              <a:gdLst>
                <a:gd name="T0" fmla="*/ 421 w 657"/>
                <a:gd name="T1" fmla="*/ 111 h 601"/>
                <a:gd name="T2" fmla="*/ 265 w 657"/>
                <a:gd name="T3" fmla="*/ 7 h 601"/>
                <a:gd name="T4" fmla="*/ 97 w 657"/>
                <a:gd name="T5" fmla="*/ 69 h 601"/>
                <a:gd name="T6" fmla="*/ 10 w 657"/>
                <a:gd name="T7" fmla="*/ 258 h 601"/>
                <a:gd name="T8" fmla="*/ 47 w 657"/>
                <a:gd name="T9" fmla="*/ 445 h 601"/>
                <a:gd name="T10" fmla="*/ 112 w 657"/>
                <a:gd name="T11" fmla="*/ 511 h 601"/>
                <a:gd name="T12" fmla="*/ 210 w 657"/>
                <a:gd name="T13" fmla="*/ 551 h 601"/>
                <a:gd name="T14" fmla="*/ 255 w 657"/>
                <a:gd name="T15" fmla="*/ 555 h 601"/>
                <a:gd name="T16" fmla="*/ 276 w 657"/>
                <a:gd name="T17" fmla="*/ 550 h 601"/>
                <a:gd name="T18" fmla="*/ 301 w 657"/>
                <a:gd name="T19" fmla="*/ 552 h 601"/>
                <a:gd name="T20" fmla="*/ 397 w 657"/>
                <a:gd name="T21" fmla="*/ 599 h 601"/>
                <a:gd name="T22" fmla="*/ 491 w 657"/>
                <a:gd name="T23" fmla="*/ 574 h 601"/>
                <a:gd name="T24" fmla="*/ 572 w 657"/>
                <a:gd name="T25" fmla="*/ 512 h 601"/>
                <a:gd name="T26" fmla="*/ 651 w 657"/>
                <a:gd name="T27" fmla="*/ 328 h 601"/>
                <a:gd name="T28" fmla="*/ 597 w 657"/>
                <a:gd name="T29" fmla="*/ 147 h 601"/>
                <a:gd name="T30" fmla="*/ 522 w 657"/>
                <a:gd name="T31" fmla="*/ 109 h 601"/>
                <a:gd name="T32" fmla="*/ 442 w 657"/>
                <a:gd name="T33" fmla="*/ 128 h 601"/>
                <a:gd name="T34" fmla="*/ 436 w 657"/>
                <a:gd name="T35" fmla="*/ 129 h 601"/>
                <a:gd name="T36" fmla="*/ 431 w 657"/>
                <a:gd name="T37" fmla="*/ 124 h 601"/>
                <a:gd name="T38" fmla="*/ 422 w 657"/>
                <a:gd name="T39" fmla="*/ 112 h 601"/>
                <a:gd name="T40" fmla="*/ 406 w 657"/>
                <a:gd name="T41" fmla="*/ 117 h 601"/>
                <a:gd name="T42" fmla="*/ 423 w 657"/>
                <a:gd name="T43" fmla="*/ 140 h 601"/>
                <a:gd name="T44" fmla="*/ 449 w 657"/>
                <a:gd name="T45" fmla="*/ 142 h 601"/>
                <a:gd name="T46" fmla="*/ 487 w 657"/>
                <a:gd name="T47" fmla="*/ 125 h 601"/>
                <a:gd name="T48" fmla="*/ 526 w 657"/>
                <a:gd name="T49" fmla="*/ 126 h 601"/>
                <a:gd name="T50" fmla="*/ 631 w 657"/>
                <a:gd name="T51" fmla="*/ 252 h 601"/>
                <a:gd name="T52" fmla="*/ 459 w 657"/>
                <a:gd name="T53" fmla="*/ 571 h 601"/>
                <a:gd name="T54" fmla="*/ 362 w 657"/>
                <a:gd name="T55" fmla="*/ 573 h 601"/>
                <a:gd name="T56" fmla="*/ 318 w 657"/>
                <a:gd name="T57" fmla="*/ 544 h 601"/>
                <a:gd name="T58" fmla="*/ 279 w 657"/>
                <a:gd name="T59" fmla="*/ 531 h 601"/>
                <a:gd name="T60" fmla="*/ 237 w 657"/>
                <a:gd name="T61" fmla="*/ 539 h 601"/>
                <a:gd name="T62" fmla="*/ 193 w 657"/>
                <a:gd name="T63" fmla="*/ 529 h 601"/>
                <a:gd name="T64" fmla="*/ 103 w 657"/>
                <a:gd name="T65" fmla="*/ 485 h 601"/>
                <a:gd name="T66" fmla="*/ 23 w 657"/>
                <a:gd name="T67" fmla="*/ 325 h 601"/>
                <a:gd name="T68" fmla="*/ 67 w 657"/>
                <a:gd name="T69" fmla="*/ 139 h 601"/>
                <a:gd name="T70" fmla="*/ 132 w 657"/>
                <a:gd name="T71" fmla="*/ 59 h 601"/>
                <a:gd name="T72" fmla="*/ 212 w 657"/>
                <a:gd name="T73" fmla="*/ 25 h 601"/>
                <a:gd name="T74" fmla="*/ 380 w 657"/>
                <a:gd name="T75" fmla="*/ 81 h 601"/>
                <a:gd name="T76" fmla="*/ 407 w 657"/>
                <a:gd name="T77" fmla="*/ 119 h 601"/>
                <a:gd name="T78" fmla="*/ 421 w 657"/>
                <a:gd name="T79" fmla="*/ 11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7" h="601">
                  <a:moveTo>
                    <a:pt x="421" y="111"/>
                  </a:moveTo>
                  <a:cubicBezTo>
                    <a:pt x="389" y="53"/>
                    <a:pt x="330" y="13"/>
                    <a:pt x="265" y="7"/>
                  </a:cubicBezTo>
                  <a:cubicBezTo>
                    <a:pt x="203" y="0"/>
                    <a:pt x="140" y="24"/>
                    <a:pt x="97" y="69"/>
                  </a:cubicBezTo>
                  <a:cubicBezTo>
                    <a:pt x="49" y="119"/>
                    <a:pt x="19" y="190"/>
                    <a:pt x="10" y="258"/>
                  </a:cubicBezTo>
                  <a:cubicBezTo>
                    <a:pt x="0" y="323"/>
                    <a:pt x="11" y="390"/>
                    <a:pt x="47" y="445"/>
                  </a:cubicBezTo>
                  <a:cubicBezTo>
                    <a:pt x="64" y="472"/>
                    <a:pt x="86" y="494"/>
                    <a:pt x="112" y="511"/>
                  </a:cubicBezTo>
                  <a:cubicBezTo>
                    <a:pt x="141" y="530"/>
                    <a:pt x="176" y="542"/>
                    <a:pt x="210" y="551"/>
                  </a:cubicBezTo>
                  <a:cubicBezTo>
                    <a:pt x="224" y="555"/>
                    <a:pt x="240" y="557"/>
                    <a:pt x="255" y="555"/>
                  </a:cubicBezTo>
                  <a:cubicBezTo>
                    <a:pt x="262" y="554"/>
                    <a:pt x="269" y="552"/>
                    <a:pt x="276" y="550"/>
                  </a:cubicBezTo>
                  <a:cubicBezTo>
                    <a:pt x="286" y="546"/>
                    <a:pt x="292" y="546"/>
                    <a:pt x="301" y="552"/>
                  </a:cubicBezTo>
                  <a:cubicBezTo>
                    <a:pt x="332" y="571"/>
                    <a:pt x="359" y="596"/>
                    <a:pt x="397" y="599"/>
                  </a:cubicBezTo>
                  <a:cubicBezTo>
                    <a:pt x="430" y="601"/>
                    <a:pt x="463" y="588"/>
                    <a:pt x="491" y="574"/>
                  </a:cubicBezTo>
                  <a:cubicBezTo>
                    <a:pt x="521" y="558"/>
                    <a:pt x="549" y="537"/>
                    <a:pt x="572" y="512"/>
                  </a:cubicBezTo>
                  <a:cubicBezTo>
                    <a:pt x="619" y="462"/>
                    <a:pt x="646" y="396"/>
                    <a:pt x="651" y="328"/>
                  </a:cubicBezTo>
                  <a:cubicBezTo>
                    <a:pt x="656" y="265"/>
                    <a:pt x="643" y="194"/>
                    <a:pt x="597" y="147"/>
                  </a:cubicBezTo>
                  <a:cubicBezTo>
                    <a:pt x="577" y="127"/>
                    <a:pt x="550" y="113"/>
                    <a:pt x="522" y="109"/>
                  </a:cubicBezTo>
                  <a:cubicBezTo>
                    <a:pt x="492" y="105"/>
                    <a:pt x="467" y="112"/>
                    <a:pt x="442" y="128"/>
                  </a:cubicBezTo>
                  <a:cubicBezTo>
                    <a:pt x="439" y="130"/>
                    <a:pt x="439" y="130"/>
                    <a:pt x="436" y="129"/>
                  </a:cubicBezTo>
                  <a:cubicBezTo>
                    <a:pt x="434" y="129"/>
                    <a:pt x="432" y="126"/>
                    <a:pt x="431" y="124"/>
                  </a:cubicBezTo>
                  <a:cubicBezTo>
                    <a:pt x="428" y="121"/>
                    <a:pt x="424" y="117"/>
                    <a:pt x="422" y="112"/>
                  </a:cubicBezTo>
                  <a:cubicBezTo>
                    <a:pt x="418" y="103"/>
                    <a:pt x="403" y="107"/>
                    <a:pt x="406" y="117"/>
                  </a:cubicBezTo>
                  <a:cubicBezTo>
                    <a:pt x="410" y="125"/>
                    <a:pt x="416" y="133"/>
                    <a:pt x="423" y="140"/>
                  </a:cubicBezTo>
                  <a:cubicBezTo>
                    <a:pt x="432" y="147"/>
                    <a:pt x="439" y="148"/>
                    <a:pt x="449" y="142"/>
                  </a:cubicBezTo>
                  <a:cubicBezTo>
                    <a:pt x="462" y="135"/>
                    <a:pt x="472" y="128"/>
                    <a:pt x="487" y="125"/>
                  </a:cubicBezTo>
                  <a:cubicBezTo>
                    <a:pt x="500" y="122"/>
                    <a:pt x="513" y="123"/>
                    <a:pt x="526" y="126"/>
                  </a:cubicBezTo>
                  <a:cubicBezTo>
                    <a:pt x="587" y="138"/>
                    <a:pt x="620" y="195"/>
                    <a:pt x="631" y="252"/>
                  </a:cubicBezTo>
                  <a:cubicBezTo>
                    <a:pt x="657" y="383"/>
                    <a:pt x="584" y="522"/>
                    <a:pt x="459" y="571"/>
                  </a:cubicBezTo>
                  <a:cubicBezTo>
                    <a:pt x="427" y="583"/>
                    <a:pt x="394" y="589"/>
                    <a:pt x="362" y="573"/>
                  </a:cubicBezTo>
                  <a:cubicBezTo>
                    <a:pt x="347" y="565"/>
                    <a:pt x="333" y="554"/>
                    <a:pt x="318" y="544"/>
                  </a:cubicBezTo>
                  <a:cubicBezTo>
                    <a:pt x="306" y="536"/>
                    <a:pt x="294" y="527"/>
                    <a:pt x="279" y="531"/>
                  </a:cubicBezTo>
                  <a:cubicBezTo>
                    <a:pt x="264" y="536"/>
                    <a:pt x="253" y="540"/>
                    <a:pt x="237" y="539"/>
                  </a:cubicBezTo>
                  <a:cubicBezTo>
                    <a:pt x="222" y="538"/>
                    <a:pt x="207" y="534"/>
                    <a:pt x="193" y="529"/>
                  </a:cubicBezTo>
                  <a:cubicBezTo>
                    <a:pt x="161" y="519"/>
                    <a:pt x="129" y="507"/>
                    <a:pt x="103" y="485"/>
                  </a:cubicBezTo>
                  <a:cubicBezTo>
                    <a:pt x="56" y="445"/>
                    <a:pt x="28" y="386"/>
                    <a:pt x="23" y="325"/>
                  </a:cubicBezTo>
                  <a:cubicBezTo>
                    <a:pt x="18" y="260"/>
                    <a:pt x="36" y="195"/>
                    <a:pt x="67" y="139"/>
                  </a:cubicBezTo>
                  <a:cubicBezTo>
                    <a:pt x="83" y="109"/>
                    <a:pt x="104" y="80"/>
                    <a:pt x="132" y="59"/>
                  </a:cubicBezTo>
                  <a:cubicBezTo>
                    <a:pt x="155" y="42"/>
                    <a:pt x="183" y="30"/>
                    <a:pt x="212" y="25"/>
                  </a:cubicBezTo>
                  <a:cubicBezTo>
                    <a:pt x="273" y="13"/>
                    <a:pt x="337" y="35"/>
                    <a:pt x="380" y="81"/>
                  </a:cubicBezTo>
                  <a:cubicBezTo>
                    <a:pt x="391" y="92"/>
                    <a:pt x="400" y="105"/>
                    <a:pt x="407" y="119"/>
                  </a:cubicBezTo>
                  <a:cubicBezTo>
                    <a:pt x="412" y="128"/>
                    <a:pt x="426" y="120"/>
                    <a:pt x="421" y="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78">
              <a:extLst>
                <a:ext uri="{FF2B5EF4-FFF2-40B4-BE49-F238E27FC236}">
                  <a16:creationId xmlns:a16="http://schemas.microsoft.com/office/drawing/2014/main" xmlns="" id="{87F0D69A-C462-4FD5-85AD-466E4681D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4150" y="2066925"/>
              <a:ext cx="488950" cy="504825"/>
            </a:xfrm>
            <a:custGeom>
              <a:avLst/>
              <a:gdLst>
                <a:gd name="T0" fmla="*/ 280 w 292"/>
                <a:gd name="T1" fmla="*/ 289 h 301"/>
                <a:gd name="T2" fmla="*/ 290 w 292"/>
                <a:gd name="T3" fmla="*/ 205 h 301"/>
                <a:gd name="T4" fmla="*/ 271 w 292"/>
                <a:gd name="T5" fmla="*/ 130 h 301"/>
                <a:gd name="T6" fmla="*/ 201 w 292"/>
                <a:gd name="T7" fmla="*/ 59 h 301"/>
                <a:gd name="T8" fmla="*/ 110 w 292"/>
                <a:gd name="T9" fmla="*/ 12 h 301"/>
                <a:gd name="T10" fmla="*/ 7 w 292"/>
                <a:gd name="T11" fmla="*/ 9 h 301"/>
                <a:gd name="T12" fmla="*/ 2 w 292"/>
                <a:gd name="T13" fmla="*/ 20 h 301"/>
                <a:gd name="T14" fmla="*/ 59 w 292"/>
                <a:gd name="T15" fmla="*/ 128 h 301"/>
                <a:gd name="T16" fmla="*/ 113 w 292"/>
                <a:gd name="T17" fmla="*/ 178 h 301"/>
                <a:gd name="T18" fmla="*/ 184 w 292"/>
                <a:gd name="T19" fmla="*/ 220 h 301"/>
                <a:gd name="T20" fmla="*/ 267 w 292"/>
                <a:gd name="T21" fmla="*/ 293 h 301"/>
                <a:gd name="T22" fmla="*/ 278 w 292"/>
                <a:gd name="T23" fmla="*/ 281 h 301"/>
                <a:gd name="T24" fmla="*/ 200 w 292"/>
                <a:gd name="T25" fmla="*/ 211 h 301"/>
                <a:gd name="T26" fmla="*/ 127 w 292"/>
                <a:gd name="T27" fmla="*/ 168 h 301"/>
                <a:gd name="T28" fmla="*/ 71 w 292"/>
                <a:gd name="T29" fmla="*/ 117 h 301"/>
                <a:gd name="T30" fmla="*/ 16 w 292"/>
                <a:gd name="T31" fmla="*/ 12 h 301"/>
                <a:gd name="T32" fmla="*/ 11 w 292"/>
                <a:gd name="T33" fmla="*/ 24 h 301"/>
                <a:gd name="T34" fmla="*/ 181 w 292"/>
                <a:gd name="T35" fmla="*/ 64 h 301"/>
                <a:gd name="T36" fmla="*/ 250 w 292"/>
                <a:gd name="T37" fmla="*/ 128 h 301"/>
                <a:gd name="T38" fmla="*/ 275 w 292"/>
                <a:gd name="T39" fmla="*/ 198 h 301"/>
                <a:gd name="T40" fmla="*/ 265 w 292"/>
                <a:gd name="T41" fmla="*/ 285 h 301"/>
                <a:gd name="T42" fmla="*/ 280 w 292"/>
                <a:gd name="T43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2" h="301">
                  <a:moveTo>
                    <a:pt x="280" y="289"/>
                  </a:moveTo>
                  <a:cubicBezTo>
                    <a:pt x="284" y="261"/>
                    <a:pt x="289" y="233"/>
                    <a:pt x="290" y="205"/>
                  </a:cubicBezTo>
                  <a:cubicBezTo>
                    <a:pt x="292" y="177"/>
                    <a:pt x="287" y="153"/>
                    <a:pt x="271" y="130"/>
                  </a:cubicBezTo>
                  <a:cubicBezTo>
                    <a:pt x="253" y="102"/>
                    <a:pt x="227" y="79"/>
                    <a:pt x="201" y="59"/>
                  </a:cubicBezTo>
                  <a:cubicBezTo>
                    <a:pt x="174" y="38"/>
                    <a:pt x="144" y="21"/>
                    <a:pt x="110" y="12"/>
                  </a:cubicBezTo>
                  <a:cubicBezTo>
                    <a:pt x="77" y="2"/>
                    <a:pt x="41" y="0"/>
                    <a:pt x="7" y="9"/>
                  </a:cubicBezTo>
                  <a:cubicBezTo>
                    <a:pt x="1" y="10"/>
                    <a:pt x="0" y="16"/>
                    <a:pt x="2" y="20"/>
                  </a:cubicBezTo>
                  <a:cubicBezTo>
                    <a:pt x="20" y="57"/>
                    <a:pt x="37" y="94"/>
                    <a:pt x="59" y="128"/>
                  </a:cubicBezTo>
                  <a:cubicBezTo>
                    <a:pt x="73" y="149"/>
                    <a:pt x="91" y="165"/>
                    <a:pt x="113" y="178"/>
                  </a:cubicBezTo>
                  <a:cubicBezTo>
                    <a:pt x="136" y="193"/>
                    <a:pt x="161" y="205"/>
                    <a:pt x="184" y="220"/>
                  </a:cubicBezTo>
                  <a:cubicBezTo>
                    <a:pt x="216" y="240"/>
                    <a:pt x="243" y="264"/>
                    <a:pt x="267" y="293"/>
                  </a:cubicBezTo>
                  <a:cubicBezTo>
                    <a:pt x="273" y="301"/>
                    <a:pt x="285" y="289"/>
                    <a:pt x="278" y="281"/>
                  </a:cubicBezTo>
                  <a:cubicBezTo>
                    <a:pt x="256" y="254"/>
                    <a:pt x="229" y="231"/>
                    <a:pt x="200" y="211"/>
                  </a:cubicBezTo>
                  <a:cubicBezTo>
                    <a:pt x="176" y="196"/>
                    <a:pt x="151" y="183"/>
                    <a:pt x="127" y="168"/>
                  </a:cubicBezTo>
                  <a:cubicBezTo>
                    <a:pt x="104" y="155"/>
                    <a:pt x="85" y="140"/>
                    <a:pt x="71" y="117"/>
                  </a:cubicBezTo>
                  <a:cubicBezTo>
                    <a:pt x="50" y="84"/>
                    <a:pt x="33" y="47"/>
                    <a:pt x="16" y="12"/>
                  </a:cubicBezTo>
                  <a:cubicBezTo>
                    <a:pt x="14" y="16"/>
                    <a:pt x="12" y="20"/>
                    <a:pt x="11" y="24"/>
                  </a:cubicBezTo>
                  <a:cubicBezTo>
                    <a:pt x="71" y="10"/>
                    <a:pt x="132" y="30"/>
                    <a:pt x="181" y="64"/>
                  </a:cubicBezTo>
                  <a:cubicBezTo>
                    <a:pt x="206" y="82"/>
                    <a:pt x="231" y="104"/>
                    <a:pt x="250" y="128"/>
                  </a:cubicBezTo>
                  <a:cubicBezTo>
                    <a:pt x="267" y="149"/>
                    <a:pt x="276" y="171"/>
                    <a:pt x="275" y="198"/>
                  </a:cubicBezTo>
                  <a:cubicBezTo>
                    <a:pt x="274" y="227"/>
                    <a:pt x="269" y="256"/>
                    <a:pt x="265" y="285"/>
                  </a:cubicBezTo>
                  <a:cubicBezTo>
                    <a:pt x="263" y="295"/>
                    <a:pt x="279" y="299"/>
                    <a:pt x="280" y="2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79">
              <a:extLst>
                <a:ext uri="{FF2B5EF4-FFF2-40B4-BE49-F238E27FC236}">
                  <a16:creationId xmlns:a16="http://schemas.microsoft.com/office/drawing/2014/main" xmlns="" id="{46F09951-718A-4B3D-A4A4-7B7BADB59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588" y="2246313"/>
              <a:ext cx="322263" cy="385763"/>
            </a:xfrm>
            <a:custGeom>
              <a:avLst/>
              <a:gdLst>
                <a:gd name="T0" fmla="*/ 19 w 193"/>
                <a:gd name="T1" fmla="*/ 201 h 230"/>
                <a:gd name="T2" fmla="*/ 96 w 193"/>
                <a:gd name="T3" fmla="*/ 75 h 230"/>
                <a:gd name="T4" fmla="*/ 115 w 193"/>
                <a:gd name="T5" fmla="*/ 44 h 230"/>
                <a:gd name="T6" fmla="*/ 132 w 193"/>
                <a:gd name="T7" fmla="*/ 22 h 230"/>
                <a:gd name="T8" fmla="*/ 158 w 193"/>
                <a:gd name="T9" fmla="*/ 29 h 230"/>
                <a:gd name="T10" fmla="*/ 177 w 193"/>
                <a:gd name="T11" fmla="*/ 45 h 230"/>
                <a:gd name="T12" fmla="*/ 180 w 193"/>
                <a:gd name="T13" fmla="*/ 34 h 230"/>
                <a:gd name="T14" fmla="*/ 82 w 193"/>
                <a:gd name="T15" fmla="*/ 138 h 230"/>
                <a:gd name="T16" fmla="*/ 47 w 193"/>
                <a:gd name="T17" fmla="*/ 190 h 230"/>
                <a:gd name="T18" fmla="*/ 38 w 193"/>
                <a:gd name="T19" fmla="*/ 203 h 230"/>
                <a:gd name="T20" fmla="*/ 37 w 193"/>
                <a:gd name="T21" fmla="*/ 204 h 230"/>
                <a:gd name="T22" fmla="*/ 34 w 193"/>
                <a:gd name="T23" fmla="*/ 205 h 230"/>
                <a:gd name="T24" fmla="*/ 20 w 193"/>
                <a:gd name="T25" fmla="*/ 195 h 230"/>
                <a:gd name="T26" fmla="*/ 4 w 193"/>
                <a:gd name="T27" fmla="*/ 199 h 230"/>
                <a:gd name="T28" fmla="*/ 48 w 193"/>
                <a:gd name="T29" fmla="*/ 216 h 230"/>
                <a:gd name="T30" fmla="*/ 65 w 193"/>
                <a:gd name="T31" fmla="*/ 192 h 230"/>
                <a:gd name="T32" fmla="*/ 137 w 193"/>
                <a:gd name="T33" fmla="*/ 93 h 230"/>
                <a:gd name="T34" fmla="*/ 188 w 193"/>
                <a:gd name="T35" fmla="*/ 48 h 230"/>
                <a:gd name="T36" fmla="*/ 191 w 193"/>
                <a:gd name="T37" fmla="*/ 37 h 230"/>
                <a:gd name="T38" fmla="*/ 171 w 193"/>
                <a:gd name="T39" fmla="*/ 18 h 230"/>
                <a:gd name="T40" fmla="*/ 142 w 193"/>
                <a:gd name="T41" fmla="*/ 5 h 230"/>
                <a:gd name="T42" fmla="*/ 99 w 193"/>
                <a:gd name="T43" fmla="*/ 40 h 230"/>
                <a:gd name="T44" fmla="*/ 5 w 193"/>
                <a:gd name="T45" fmla="*/ 193 h 230"/>
                <a:gd name="T46" fmla="*/ 19 w 193"/>
                <a:gd name="T47" fmla="*/ 201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3" h="230">
                  <a:moveTo>
                    <a:pt x="19" y="201"/>
                  </a:moveTo>
                  <a:cubicBezTo>
                    <a:pt x="45" y="159"/>
                    <a:pt x="70" y="117"/>
                    <a:pt x="96" y="75"/>
                  </a:cubicBezTo>
                  <a:cubicBezTo>
                    <a:pt x="102" y="65"/>
                    <a:pt x="108" y="54"/>
                    <a:pt x="115" y="44"/>
                  </a:cubicBezTo>
                  <a:cubicBezTo>
                    <a:pt x="119" y="37"/>
                    <a:pt x="124" y="26"/>
                    <a:pt x="132" y="22"/>
                  </a:cubicBezTo>
                  <a:cubicBezTo>
                    <a:pt x="140" y="17"/>
                    <a:pt x="150" y="25"/>
                    <a:pt x="158" y="29"/>
                  </a:cubicBezTo>
                  <a:cubicBezTo>
                    <a:pt x="165" y="33"/>
                    <a:pt x="171" y="38"/>
                    <a:pt x="177" y="45"/>
                  </a:cubicBezTo>
                  <a:cubicBezTo>
                    <a:pt x="178" y="42"/>
                    <a:pt x="179" y="38"/>
                    <a:pt x="180" y="34"/>
                  </a:cubicBezTo>
                  <a:cubicBezTo>
                    <a:pt x="138" y="57"/>
                    <a:pt x="108" y="101"/>
                    <a:pt x="82" y="138"/>
                  </a:cubicBezTo>
                  <a:cubicBezTo>
                    <a:pt x="70" y="155"/>
                    <a:pt x="59" y="173"/>
                    <a:pt x="47" y="190"/>
                  </a:cubicBezTo>
                  <a:cubicBezTo>
                    <a:pt x="44" y="194"/>
                    <a:pt x="41" y="199"/>
                    <a:pt x="38" y="203"/>
                  </a:cubicBezTo>
                  <a:cubicBezTo>
                    <a:pt x="38" y="203"/>
                    <a:pt x="37" y="204"/>
                    <a:pt x="37" y="204"/>
                  </a:cubicBezTo>
                  <a:cubicBezTo>
                    <a:pt x="39" y="202"/>
                    <a:pt x="35" y="205"/>
                    <a:pt x="34" y="205"/>
                  </a:cubicBezTo>
                  <a:cubicBezTo>
                    <a:pt x="26" y="207"/>
                    <a:pt x="21" y="203"/>
                    <a:pt x="20" y="195"/>
                  </a:cubicBezTo>
                  <a:cubicBezTo>
                    <a:pt x="18" y="185"/>
                    <a:pt x="3" y="189"/>
                    <a:pt x="4" y="199"/>
                  </a:cubicBezTo>
                  <a:cubicBezTo>
                    <a:pt x="8" y="219"/>
                    <a:pt x="32" y="230"/>
                    <a:pt x="48" y="216"/>
                  </a:cubicBezTo>
                  <a:cubicBezTo>
                    <a:pt x="55" y="210"/>
                    <a:pt x="60" y="199"/>
                    <a:pt x="65" y="192"/>
                  </a:cubicBezTo>
                  <a:cubicBezTo>
                    <a:pt x="88" y="158"/>
                    <a:pt x="110" y="123"/>
                    <a:pt x="137" y="93"/>
                  </a:cubicBezTo>
                  <a:cubicBezTo>
                    <a:pt x="152" y="76"/>
                    <a:pt x="168" y="59"/>
                    <a:pt x="188" y="48"/>
                  </a:cubicBezTo>
                  <a:cubicBezTo>
                    <a:pt x="191" y="46"/>
                    <a:pt x="193" y="41"/>
                    <a:pt x="191" y="37"/>
                  </a:cubicBezTo>
                  <a:cubicBezTo>
                    <a:pt x="185" y="30"/>
                    <a:pt x="179" y="23"/>
                    <a:pt x="171" y="18"/>
                  </a:cubicBezTo>
                  <a:cubicBezTo>
                    <a:pt x="162" y="13"/>
                    <a:pt x="152" y="7"/>
                    <a:pt x="142" y="5"/>
                  </a:cubicBezTo>
                  <a:cubicBezTo>
                    <a:pt x="120" y="0"/>
                    <a:pt x="108" y="24"/>
                    <a:pt x="99" y="40"/>
                  </a:cubicBezTo>
                  <a:cubicBezTo>
                    <a:pt x="67" y="91"/>
                    <a:pt x="36" y="142"/>
                    <a:pt x="5" y="193"/>
                  </a:cubicBezTo>
                  <a:cubicBezTo>
                    <a:pt x="0" y="202"/>
                    <a:pt x="14" y="210"/>
                    <a:pt x="19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80">
              <a:extLst>
                <a:ext uri="{FF2B5EF4-FFF2-40B4-BE49-F238E27FC236}">
                  <a16:creationId xmlns:a16="http://schemas.microsoft.com/office/drawing/2014/main" xmlns="" id="{E8A3A39D-908A-4764-B17E-8A4AC754C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0988" y="2128838"/>
              <a:ext cx="120650" cy="77788"/>
            </a:xfrm>
            <a:custGeom>
              <a:avLst/>
              <a:gdLst>
                <a:gd name="T0" fmla="*/ 16 w 72"/>
                <a:gd name="T1" fmla="*/ 40 h 46"/>
                <a:gd name="T2" fmla="*/ 62 w 72"/>
                <a:gd name="T3" fmla="*/ 18 h 46"/>
                <a:gd name="T4" fmla="*/ 58 w 72"/>
                <a:gd name="T5" fmla="*/ 3 h 46"/>
                <a:gd name="T6" fmla="*/ 8 w 72"/>
                <a:gd name="T7" fmla="*/ 26 h 46"/>
                <a:gd name="T8" fmla="*/ 16 w 72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6">
                  <a:moveTo>
                    <a:pt x="16" y="40"/>
                  </a:moveTo>
                  <a:cubicBezTo>
                    <a:pt x="30" y="30"/>
                    <a:pt x="46" y="23"/>
                    <a:pt x="62" y="18"/>
                  </a:cubicBezTo>
                  <a:cubicBezTo>
                    <a:pt x="72" y="15"/>
                    <a:pt x="68" y="0"/>
                    <a:pt x="58" y="3"/>
                  </a:cubicBezTo>
                  <a:cubicBezTo>
                    <a:pt x="40" y="8"/>
                    <a:pt x="23" y="16"/>
                    <a:pt x="8" y="26"/>
                  </a:cubicBezTo>
                  <a:cubicBezTo>
                    <a:pt x="0" y="32"/>
                    <a:pt x="8" y="46"/>
                    <a:pt x="16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81">
              <a:extLst>
                <a:ext uri="{FF2B5EF4-FFF2-40B4-BE49-F238E27FC236}">
                  <a16:creationId xmlns:a16="http://schemas.microsoft.com/office/drawing/2014/main" xmlns="" id="{F388B138-884E-4346-BC35-AB146BEE6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13" y="2187575"/>
              <a:ext cx="138113" cy="65088"/>
            </a:xfrm>
            <a:custGeom>
              <a:avLst/>
              <a:gdLst>
                <a:gd name="T0" fmla="*/ 14 w 83"/>
                <a:gd name="T1" fmla="*/ 36 h 39"/>
                <a:gd name="T2" fmla="*/ 73 w 83"/>
                <a:gd name="T3" fmla="*/ 18 h 39"/>
                <a:gd name="T4" fmla="*/ 69 w 83"/>
                <a:gd name="T5" fmla="*/ 3 h 39"/>
                <a:gd name="T6" fmla="*/ 10 w 83"/>
                <a:gd name="T7" fmla="*/ 21 h 39"/>
                <a:gd name="T8" fmla="*/ 14 w 83"/>
                <a:gd name="T9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39">
                  <a:moveTo>
                    <a:pt x="14" y="36"/>
                  </a:moveTo>
                  <a:cubicBezTo>
                    <a:pt x="34" y="30"/>
                    <a:pt x="54" y="24"/>
                    <a:pt x="73" y="18"/>
                  </a:cubicBezTo>
                  <a:cubicBezTo>
                    <a:pt x="83" y="15"/>
                    <a:pt x="79" y="0"/>
                    <a:pt x="69" y="3"/>
                  </a:cubicBezTo>
                  <a:cubicBezTo>
                    <a:pt x="49" y="9"/>
                    <a:pt x="29" y="15"/>
                    <a:pt x="10" y="21"/>
                  </a:cubicBezTo>
                  <a:cubicBezTo>
                    <a:pt x="0" y="24"/>
                    <a:pt x="4" y="39"/>
                    <a:pt x="14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182">
              <a:extLst>
                <a:ext uri="{FF2B5EF4-FFF2-40B4-BE49-F238E27FC236}">
                  <a16:creationId xmlns:a16="http://schemas.microsoft.com/office/drawing/2014/main" xmlns="" id="{19048E14-6F57-4F07-9300-63D4E4AA7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8938" y="2233613"/>
              <a:ext cx="133350" cy="74613"/>
            </a:xfrm>
            <a:custGeom>
              <a:avLst/>
              <a:gdLst>
                <a:gd name="T0" fmla="*/ 16 w 80"/>
                <a:gd name="T1" fmla="*/ 39 h 45"/>
                <a:gd name="T2" fmla="*/ 70 w 80"/>
                <a:gd name="T3" fmla="*/ 17 h 45"/>
                <a:gd name="T4" fmla="*/ 70 w 80"/>
                <a:gd name="T5" fmla="*/ 1 h 45"/>
                <a:gd name="T6" fmla="*/ 8 w 80"/>
                <a:gd name="T7" fmla="*/ 25 h 45"/>
                <a:gd name="T8" fmla="*/ 16 w 80"/>
                <a:gd name="T9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45">
                  <a:moveTo>
                    <a:pt x="16" y="39"/>
                  </a:moveTo>
                  <a:cubicBezTo>
                    <a:pt x="32" y="27"/>
                    <a:pt x="50" y="19"/>
                    <a:pt x="70" y="17"/>
                  </a:cubicBezTo>
                  <a:cubicBezTo>
                    <a:pt x="80" y="16"/>
                    <a:pt x="80" y="0"/>
                    <a:pt x="70" y="1"/>
                  </a:cubicBezTo>
                  <a:cubicBezTo>
                    <a:pt x="47" y="4"/>
                    <a:pt x="26" y="11"/>
                    <a:pt x="8" y="25"/>
                  </a:cubicBezTo>
                  <a:cubicBezTo>
                    <a:pt x="0" y="31"/>
                    <a:pt x="8" y="45"/>
                    <a:pt x="16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183">
              <a:extLst>
                <a:ext uri="{FF2B5EF4-FFF2-40B4-BE49-F238E27FC236}">
                  <a16:creationId xmlns:a16="http://schemas.microsoft.com/office/drawing/2014/main" xmlns="" id="{394AE44E-DB3B-4915-8CD6-4AD8508FB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2287588"/>
              <a:ext cx="128588" cy="77788"/>
            </a:xfrm>
            <a:custGeom>
              <a:avLst/>
              <a:gdLst>
                <a:gd name="T0" fmla="*/ 17 w 77"/>
                <a:gd name="T1" fmla="*/ 40 h 46"/>
                <a:gd name="T2" fmla="*/ 67 w 77"/>
                <a:gd name="T3" fmla="*/ 18 h 46"/>
                <a:gd name="T4" fmla="*/ 63 w 77"/>
                <a:gd name="T5" fmla="*/ 3 h 46"/>
                <a:gd name="T6" fmla="*/ 9 w 77"/>
                <a:gd name="T7" fmla="*/ 27 h 46"/>
                <a:gd name="T8" fmla="*/ 17 w 77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6">
                  <a:moveTo>
                    <a:pt x="17" y="40"/>
                  </a:moveTo>
                  <a:cubicBezTo>
                    <a:pt x="32" y="30"/>
                    <a:pt x="49" y="23"/>
                    <a:pt x="67" y="18"/>
                  </a:cubicBezTo>
                  <a:cubicBezTo>
                    <a:pt x="77" y="16"/>
                    <a:pt x="73" y="0"/>
                    <a:pt x="63" y="3"/>
                  </a:cubicBezTo>
                  <a:cubicBezTo>
                    <a:pt x="43" y="8"/>
                    <a:pt x="25" y="16"/>
                    <a:pt x="9" y="27"/>
                  </a:cubicBezTo>
                  <a:cubicBezTo>
                    <a:pt x="0" y="32"/>
                    <a:pt x="8" y="46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184">
              <a:extLst>
                <a:ext uri="{FF2B5EF4-FFF2-40B4-BE49-F238E27FC236}">
                  <a16:creationId xmlns:a16="http://schemas.microsoft.com/office/drawing/2014/main" xmlns="" id="{7A4CAFEF-610C-4D78-A5AA-EFE5D131D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650" y="2543175"/>
              <a:ext cx="279400" cy="433388"/>
            </a:xfrm>
            <a:custGeom>
              <a:avLst/>
              <a:gdLst>
                <a:gd name="T0" fmla="*/ 20 w 167"/>
                <a:gd name="T1" fmla="*/ 213 h 258"/>
                <a:gd name="T2" fmla="*/ 43 w 167"/>
                <a:gd name="T3" fmla="*/ 103 h 258"/>
                <a:gd name="T4" fmla="*/ 123 w 167"/>
                <a:gd name="T5" fmla="*/ 21 h 258"/>
                <a:gd name="T6" fmla="*/ 145 w 167"/>
                <a:gd name="T7" fmla="*/ 56 h 258"/>
                <a:gd name="T8" fmla="*/ 103 w 167"/>
                <a:gd name="T9" fmla="*/ 98 h 258"/>
                <a:gd name="T10" fmla="*/ 70 w 167"/>
                <a:gd name="T11" fmla="*/ 191 h 258"/>
                <a:gd name="T12" fmla="*/ 76 w 167"/>
                <a:gd name="T13" fmla="*/ 220 h 258"/>
                <a:gd name="T14" fmla="*/ 72 w 167"/>
                <a:gd name="T15" fmla="*/ 238 h 258"/>
                <a:gd name="T16" fmla="*/ 58 w 167"/>
                <a:gd name="T17" fmla="*/ 240 h 258"/>
                <a:gd name="T18" fmla="*/ 20 w 167"/>
                <a:gd name="T19" fmla="*/ 213 h 258"/>
                <a:gd name="T20" fmla="*/ 5 w 167"/>
                <a:gd name="T21" fmla="*/ 217 h 258"/>
                <a:gd name="T22" fmla="*/ 44 w 167"/>
                <a:gd name="T23" fmla="*/ 253 h 258"/>
                <a:gd name="T24" fmla="*/ 89 w 167"/>
                <a:gd name="T25" fmla="*/ 241 h 258"/>
                <a:gd name="T26" fmla="*/ 91 w 167"/>
                <a:gd name="T27" fmla="*/ 212 h 258"/>
                <a:gd name="T28" fmla="*/ 86 w 167"/>
                <a:gd name="T29" fmla="*/ 174 h 258"/>
                <a:gd name="T30" fmla="*/ 112 w 167"/>
                <a:gd name="T31" fmla="*/ 111 h 258"/>
                <a:gd name="T32" fmla="*/ 160 w 167"/>
                <a:gd name="T33" fmla="*/ 61 h 258"/>
                <a:gd name="T34" fmla="*/ 150 w 167"/>
                <a:gd name="T35" fmla="*/ 12 h 258"/>
                <a:gd name="T36" fmla="*/ 91 w 167"/>
                <a:gd name="T37" fmla="*/ 14 h 258"/>
                <a:gd name="T38" fmla="*/ 44 w 167"/>
                <a:gd name="T39" fmla="*/ 64 h 258"/>
                <a:gd name="T40" fmla="*/ 11 w 167"/>
                <a:gd name="T41" fmla="*/ 143 h 258"/>
                <a:gd name="T42" fmla="*/ 5 w 167"/>
                <a:gd name="T43" fmla="*/ 217 h 258"/>
                <a:gd name="T44" fmla="*/ 20 w 167"/>
                <a:gd name="T45" fmla="*/ 21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258">
                  <a:moveTo>
                    <a:pt x="20" y="213"/>
                  </a:moveTo>
                  <a:cubicBezTo>
                    <a:pt x="12" y="175"/>
                    <a:pt x="28" y="137"/>
                    <a:pt x="43" y="103"/>
                  </a:cubicBezTo>
                  <a:cubicBezTo>
                    <a:pt x="58" y="69"/>
                    <a:pt x="80" y="22"/>
                    <a:pt x="123" y="21"/>
                  </a:cubicBezTo>
                  <a:cubicBezTo>
                    <a:pt x="144" y="20"/>
                    <a:pt x="153" y="38"/>
                    <a:pt x="145" y="56"/>
                  </a:cubicBezTo>
                  <a:cubicBezTo>
                    <a:pt x="137" y="74"/>
                    <a:pt x="116" y="84"/>
                    <a:pt x="103" y="98"/>
                  </a:cubicBezTo>
                  <a:cubicBezTo>
                    <a:pt x="79" y="122"/>
                    <a:pt x="66" y="157"/>
                    <a:pt x="70" y="191"/>
                  </a:cubicBezTo>
                  <a:cubicBezTo>
                    <a:pt x="71" y="201"/>
                    <a:pt x="75" y="210"/>
                    <a:pt x="76" y="220"/>
                  </a:cubicBezTo>
                  <a:cubicBezTo>
                    <a:pt x="77" y="226"/>
                    <a:pt x="77" y="234"/>
                    <a:pt x="72" y="238"/>
                  </a:cubicBezTo>
                  <a:cubicBezTo>
                    <a:pt x="68" y="240"/>
                    <a:pt x="62" y="240"/>
                    <a:pt x="58" y="240"/>
                  </a:cubicBezTo>
                  <a:cubicBezTo>
                    <a:pt x="42" y="239"/>
                    <a:pt x="25" y="229"/>
                    <a:pt x="20" y="213"/>
                  </a:cubicBezTo>
                  <a:cubicBezTo>
                    <a:pt x="17" y="203"/>
                    <a:pt x="2" y="207"/>
                    <a:pt x="5" y="217"/>
                  </a:cubicBezTo>
                  <a:cubicBezTo>
                    <a:pt x="10" y="236"/>
                    <a:pt x="25" y="248"/>
                    <a:pt x="44" y="253"/>
                  </a:cubicBezTo>
                  <a:cubicBezTo>
                    <a:pt x="60" y="258"/>
                    <a:pt x="80" y="258"/>
                    <a:pt x="89" y="241"/>
                  </a:cubicBezTo>
                  <a:cubicBezTo>
                    <a:pt x="94" y="232"/>
                    <a:pt x="93" y="222"/>
                    <a:pt x="91" y="212"/>
                  </a:cubicBezTo>
                  <a:cubicBezTo>
                    <a:pt x="88" y="199"/>
                    <a:pt x="85" y="187"/>
                    <a:pt x="86" y="174"/>
                  </a:cubicBezTo>
                  <a:cubicBezTo>
                    <a:pt x="86" y="151"/>
                    <a:pt x="96" y="128"/>
                    <a:pt x="112" y="111"/>
                  </a:cubicBezTo>
                  <a:cubicBezTo>
                    <a:pt x="128" y="95"/>
                    <a:pt x="150" y="83"/>
                    <a:pt x="160" y="61"/>
                  </a:cubicBezTo>
                  <a:cubicBezTo>
                    <a:pt x="167" y="45"/>
                    <a:pt x="166" y="24"/>
                    <a:pt x="150" y="12"/>
                  </a:cubicBezTo>
                  <a:cubicBezTo>
                    <a:pt x="133" y="0"/>
                    <a:pt x="109" y="4"/>
                    <a:pt x="91" y="14"/>
                  </a:cubicBezTo>
                  <a:cubicBezTo>
                    <a:pt x="70" y="24"/>
                    <a:pt x="55" y="44"/>
                    <a:pt x="44" y="64"/>
                  </a:cubicBezTo>
                  <a:cubicBezTo>
                    <a:pt x="31" y="89"/>
                    <a:pt x="19" y="116"/>
                    <a:pt x="11" y="143"/>
                  </a:cubicBezTo>
                  <a:cubicBezTo>
                    <a:pt x="3" y="167"/>
                    <a:pt x="0" y="192"/>
                    <a:pt x="5" y="217"/>
                  </a:cubicBezTo>
                  <a:cubicBezTo>
                    <a:pt x="7" y="227"/>
                    <a:pt x="22" y="223"/>
                    <a:pt x="20" y="2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185">
              <a:extLst>
                <a:ext uri="{FF2B5EF4-FFF2-40B4-BE49-F238E27FC236}">
                  <a16:creationId xmlns:a16="http://schemas.microsoft.com/office/drawing/2014/main" xmlns="" id="{3E1555B7-C95E-4E27-A8E5-914A897DB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008313"/>
              <a:ext cx="176213" cy="168275"/>
            </a:xfrm>
            <a:custGeom>
              <a:avLst/>
              <a:gdLst>
                <a:gd name="T0" fmla="*/ 17 w 105"/>
                <a:gd name="T1" fmla="*/ 49 h 101"/>
                <a:gd name="T2" fmla="*/ 58 w 105"/>
                <a:gd name="T3" fmla="*/ 16 h 101"/>
                <a:gd name="T4" fmla="*/ 85 w 105"/>
                <a:gd name="T5" fmla="*/ 30 h 101"/>
                <a:gd name="T6" fmla="*/ 85 w 105"/>
                <a:gd name="T7" fmla="*/ 58 h 101"/>
                <a:gd name="T8" fmla="*/ 69 w 105"/>
                <a:gd name="T9" fmla="*/ 81 h 101"/>
                <a:gd name="T10" fmla="*/ 44 w 105"/>
                <a:gd name="T11" fmla="*/ 82 h 101"/>
                <a:gd name="T12" fmla="*/ 22 w 105"/>
                <a:gd name="T13" fmla="*/ 69 h 101"/>
                <a:gd name="T14" fmla="*/ 17 w 105"/>
                <a:gd name="T15" fmla="*/ 47 h 101"/>
                <a:gd name="T16" fmla="*/ 1 w 105"/>
                <a:gd name="T17" fmla="*/ 51 h 101"/>
                <a:gd name="T18" fmla="*/ 12 w 105"/>
                <a:gd name="T19" fmla="*/ 84 h 101"/>
                <a:gd name="T20" fmla="*/ 50 w 105"/>
                <a:gd name="T21" fmla="*/ 100 h 101"/>
                <a:gd name="T22" fmla="*/ 84 w 105"/>
                <a:gd name="T23" fmla="*/ 90 h 101"/>
                <a:gd name="T24" fmla="*/ 103 w 105"/>
                <a:gd name="T25" fmla="*/ 53 h 101"/>
                <a:gd name="T26" fmla="*/ 95 w 105"/>
                <a:gd name="T27" fmla="*/ 15 h 101"/>
                <a:gd name="T28" fmla="*/ 58 w 105"/>
                <a:gd name="T29" fmla="*/ 0 h 101"/>
                <a:gd name="T30" fmla="*/ 1 w 105"/>
                <a:gd name="T31" fmla="*/ 49 h 101"/>
                <a:gd name="T32" fmla="*/ 17 w 105"/>
                <a:gd name="T33" fmla="*/ 4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1">
                  <a:moveTo>
                    <a:pt x="17" y="49"/>
                  </a:moveTo>
                  <a:cubicBezTo>
                    <a:pt x="17" y="27"/>
                    <a:pt x="39" y="16"/>
                    <a:pt x="58" y="16"/>
                  </a:cubicBezTo>
                  <a:cubicBezTo>
                    <a:pt x="69" y="16"/>
                    <a:pt x="81" y="18"/>
                    <a:pt x="85" y="30"/>
                  </a:cubicBezTo>
                  <a:cubicBezTo>
                    <a:pt x="89" y="39"/>
                    <a:pt x="88" y="49"/>
                    <a:pt x="85" y="58"/>
                  </a:cubicBezTo>
                  <a:cubicBezTo>
                    <a:pt x="83" y="66"/>
                    <a:pt x="77" y="77"/>
                    <a:pt x="69" y="81"/>
                  </a:cubicBezTo>
                  <a:cubicBezTo>
                    <a:pt x="62" y="86"/>
                    <a:pt x="52" y="84"/>
                    <a:pt x="44" y="82"/>
                  </a:cubicBezTo>
                  <a:cubicBezTo>
                    <a:pt x="35" y="80"/>
                    <a:pt x="25" y="78"/>
                    <a:pt x="22" y="69"/>
                  </a:cubicBezTo>
                  <a:cubicBezTo>
                    <a:pt x="19" y="62"/>
                    <a:pt x="18" y="54"/>
                    <a:pt x="17" y="47"/>
                  </a:cubicBezTo>
                  <a:cubicBezTo>
                    <a:pt x="15" y="37"/>
                    <a:pt x="0" y="41"/>
                    <a:pt x="1" y="51"/>
                  </a:cubicBezTo>
                  <a:cubicBezTo>
                    <a:pt x="3" y="62"/>
                    <a:pt x="5" y="75"/>
                    <a:pt x="12" y="84"/>
                  </a:cubicBezTo>
                  <a:cubicBezTo>
                    <a:pt x="20" y="95"/>
                    <a:pt x="38" y="98"/>
                    <a:pt x="50" y="100"/>
                  </a:cubicBezTo>
                  <a:cubicBezTo>
                    <a:pt x="63" y="101"/>
                    <a:pt x="75" y="99"/>
                    <a:pt x="84" y="90"/>
                  </a:cubicBezTo>
                  <a:cubicBezTo>
                    <a:pt x="94" y="80"/>
                    <a:pt x="101" y="66"/>
                    <a:pt x="103" y="53"/>
                  </a:cubicBezTo>
                  <a:cubicBezTo>
                    <a:pt x="105" y="40"/>
                    <a:pt x="103" y="26"/>
                    <a:pt x="95" y="15"/>
                  </a:cubicBezTo>
                  <a:cubicBezTo>
                    <a:pt x="87" y="3"/>
                    <a:pt x="72" y="0"/>
                    <a:pt x="58" y="0"/>
                  </a:cubicBezTo>
                  <a:cubicBezTo>
                    <a:pt x="29" y="0"/>
                    <a:pt x="1" y="18"/>
                    <a:pt x="1" y="49"/>
                  </a:cubicBezTo>
                  <a:cubicBezTo>
                    <a:pt x="1" y="59"/>
                    <a:pt x="17" y="59"/>
                    <a:pt x="17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39" name="组合 238">
            <a:extLst>
              <a:ext uri="{FF2B5EF4-FFF2-40B4-BE49-F238E27FC236}">
                <a16:creationId xmlns:a16="http://schemas.microsoft.com/office/drawing/2014/main" xmlns="" id="{B72466D5-849C-4BA5-8110-7849371B57C5}"/>
              </a:ext>
            </a:extLst>
          </p:cNvPr>
          <p:cNvGrpSpPr/>
          <p:nvPr/>
        </p:nvGrpSpPr>
        <p:grpSpPr>
          <a:xfrm>
            <a:off x="5715725" y="1153326"/>
            <a:ext cx="1105812" cy="1074769"/>
            <a:chOff x="7926388" y="2433638"/>
            <a:chExt cx="1639887" cy="1593850"/>
          </a:xfrm>
        </p:grpSpPr>
        <p:sp>
          <p:nvSpPr>
            <p:cNvPr id="240" name="Freeform 83">
              <a:extLst>
                <a:ext uri="{FF2B5EF4-FFF2-40B4-BE49-F238E27FC236}">
                  <a16:creationId xmlns:a16="http://schemas.microsoft.com/office/drawing/2014/main" xmlns="" id="{FFD72D09-B0A0-4058-928D-E7CB4C7592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2433638"/>
              <a:ext cx="1639887" cy="1593850"/>
            </a:xfrm>
            <a:custGeom>
              <a:avLst/>
              <a:gdLst>
                <a:gd name="T0" fmla="*/ 1284 w 1326"/>
                <a:gd name="T1" fmla="*/ 466 h 1287"/>
                <a:gd name="T2" fmla="*/ 1168 w 1326"/>
                <a:gd name="T3" fmla="*/ 236 h 1287"/>
                <a:gd name="T4" fmla="*/ 1145 w 1326"/>
                <a:gd name="T5" fmla="*/ 211 h 1287"/>
                <a:gd name="T6" fmla="*/ 1048 w 1326"/>
                <a:gd name="T7" fmla="*/ 92 h 1287"/>
                <a:gd name="T8" fmla="*/ 812 w 1326"/>
                <a:gd name="T9" fmla="*/ 4 h 1287"/>
                <a:gd name="T10" fmla="*/ 554 w 1326"/>
                <a:gd name="T11" fmla="*/ 51 h 1287"/>
                <a:gd name="T12" fmla="*/ 338 w 1326"/>
                <a:gd name="T13" fmla="*/ 162 h 1287"/>
                <a:gd name="T14" fmla="*/ 38 w 1326"/>
                <a:gd name="T15" fmla="*/ 533 h 1287"/>
                <a:gd name="T16" fmla="*/ 150 w 1326"/>
                <a:gd name="T17" fmla="*/ 985 h 1287"/>
                <a:gd name="T18" fmla="*/ 186 w 1326"/>
                <a:gd name="T19" fmla="*/ 1024 h 1287"/>
                <a:gd name="T20" fmla="*/ 259 w 1326"/>
                <a:gd name="T21" fmla="*/ 1113 h 1287"/>
                <a:gd name="T22" fmla="*/ 269 w 1326"/>
                <a:gd name="T23" fmla="*/ 1120 h 1287"/>
                <a:gd name="T24" fmla="*/ 359 w 1326"/>
                <a:gd name="T25" fmla="*/ 1195 h 1287"/>
                <a:gd name="T26" fmla="*/ 856 w 1326"/>
                <a:gd name="T27" fmla="*/ 1223 h 1287"/>
                <a:gd name="T28" fmla="*/ 921 w 1326"/>
                <a:gd name="T29" fmla="*/ 1197 h 1287"/>
                <a:gd name="T30" fmla="*/ 1059 w 1326"/>
                <a:gd name="T31" fmla="*/ 1149 h 1287"/>
                <a:gd name="T32" fmla="*/ 1228 w 1326"/>
                <a:gd name="T33" fmla="*/ 968 h 1287"/>
                <a:gd name="T34" fmla="*/ 1321 w 1326"/>
                <a:gd name="T35" fmla="*/ 723 h 1287"/>
                <a:gd name="T36" fmla="*/ 1284 w 1326"/>
                <a:gd name="T37" fmla="*/ 466 h 1287"/>
                <a:gd name="T38" fmla="*/ 151 w 1326"/>
                <a:gd name="T39" fmla="*/ 696 h 1287"/>
                <a:gd name="T40" fmla="*/ 151 w 1326"/>
                <a:gd name="T41" fmla="*/ 696 h 1287"/>
                <a:gd name="T42" fmla="*/ 162 w 1326"/>
                <a:gd name="T43" fmla="*/ 656 h 1287"/>
                <a:gd name="T44" fmla="*/ 159 w 1326"/>
                <a:gd name="T45" fmla="*/ 679 h 1287"/>
                <a:gd name="T46" fmla="*/ 154 w 1326"/>
                <a:gd name="T47" fmla="*/ 711 h 1287"/>
                <a:gd name="T48" fmla="*/ 154 w 1326"/>
                <a:gd name="T49" fmla="*/ 711 h 1287"/>
                <a:gd name="T50" fmla="*/ 151 w 1326"/>
                <a:gd name="T51" fmla="*/ 698 h 1287"/>
                <a:gd name="T52" fmla="*/ 151 w 1326"/>
                <a:gd name="T53" fmla="*/ 697 h 1287"/>
                <a:gd name="T54" fmla="*/ 149 w 1326"/>
                <a:gd name="T55" fmla="*/ 672 h 1287"/>
                <a:gd name="T56" fmla="*/ 149 w 1326"/>
                <a:gd name="T57" fmla="*/ 627 h 1287"/>
                <a:gd name="T58" fmla="*/ 151 w 1326"/>
                <a:gd name="T59" fmla="*/ 601 h 1287"/>
                <a:gd name="T60" fmla="*/ 151 w 1326"/>
                <a:gd name="T61" fmla="*/ 596 h 1287"/>
                <a:gd name="T62" fmla="*/ 153 w 1326"/>
                <a:gd name="T63" fmla="*/ 585 h 1287"/>
                <a:gd name="T64" fmla="*/ 164 w 1326"/>
                <a:gd name="T65" fmla="*/ 541 h 1287"/>
                <a:gd name="T66" fmla="*/ 171 w 1326"/>
                <a:gd name="T67" fmla="*/ 520 h 1287"/>
                <a:gd name="T68" fmla="*/ 174 w 1326"/>
                <a:gd name="T69" fmla="*/ 513 h 1287"/>
                <a:gd name="T70" fmla="*/ 178 w 1326"/>
                <a:gd name="T71" fmla="*/ 505 h 1287"/>
                <a:gd name="T72" fmla="*/ 201 w 1326"/>
                <a:gd name="T73" fmla="*/ 464 h 1287"/>
                <a:gd name="T74" fmla="*/ 225 w 1326"/>
                <a:gd name="T75" fmla="*/ 430 h 1287"/>
                <a:gd name="T76" fmla="*/ 390 w 1326"/>
                <a:gd name="T77" fmla="*/ 276 h 1287"/>
                <a:gd name="T78" fmla="*/ 162 w 1326"/>
                <a:gd name="T79" fmla="*/ 656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6" h="1287">
                  <a:moveTo>
                    <a:pt x="1284" y="466"/>
                  </a:moveTo>
                  <a:cubicBezTo>
                    <a:pt x="1260" y="382"/>
                    <a:pt x="1224" y="303"/>
                    <a:pt x="1168" y="236"/>
                  </a:cubicBezTo>
                  <a:cubicBezTo>
                    <a:pt x="1160" y="227"/>
                    <a:pt x="1153" y="219"/>
                    <a:pt x="1145" y="211"/>
                  </a:cubicBezTo>
                  <a:cubicBezTo>
                    <a:pt x="1118" y="167"/>
                    <a:pt x="1087" y="125"/>
                    <a:pt x="1048" y="92"/>
                  </a:cubicBezTo>
                  <a:cubicBezTo>
                    <a:pt x="981" y="37"/>
                    <a:pt x="898" y="9"/>
                    <a:pt x="812" y="4"/>
                  </a:cubicBezTo>
                  <a:cubicBezTo>
                    <a:pt x="724" y="0"/>
                    <a:pt x="636" y="21"/>
                    <a:pt x="554" y="51"/>
                  </a:cubicBezTo>
                  <a:cubicBezTo>
                    <a:pt x="478" y="80"/>
                    <a:pt x="405" y="116"/>
                    <a:pt x="338" y="162"/>
                  </a:cubicBezTo>
                  <a:cubicBezTo>
                    <a:pt x="208" y="251"/>
                    <a:pt x="76" y="374"/>
                    <a:pt x="38" y="533"/>
                  </a:cubicBezTo>
                  <a:cubicBezTo>
                    <a:pt x="0" y="693"/>
                    <a:pt x="47" y="860"/>
                    <a:pt x="150" y="985"/>
                  </a:cubicBezTo>
                  <a:cubicBezTo>
                    <a:pt x="162" y="999"/>
                    <a:pt x="173" y="1011"/>
                    <a:pt x="186" y="1024"/>
                  </a:cubicBezTo>
                  <a:cubicBezTo>
                    <a:pt x="203" y="1058"/>
                    <a:pt x="228" y="1088"/>
                    <a:pt x="259" y="1113"/>
                  </a:cubicBezTo>
                  <a:cubicBezTo>
                    <a:pt x="262" y="1115"/>
                    <a:pt x="266" y="1118"/>
                    <a:pt x="269" y="1120"/>
                  </a:cubicBezTo>
                  <a:cubicBezTo>
                    <a:pt x="295" y="1149"/>
                    <a:pt x="325" y="1174"/>
                    <a:pt x="359" y="1195"/>
                  </a:cubicBezTo>
                  <a:cubicBezTo>
                    <a:pt x="508" y="1287"/>
                    <a:pt x="696" y="1280"/>
                    <a:pt x="856" y="1223"/>
                  </a:cubicBezTo>
                  <a:cubicBezTo>
                    <a:pt x="878" y="1216"/>
                    <a:pt x="899" y="1207"/>
                    <a:pt x="921" y="1197"/>
                  </a:cubicBezTo>
                  <a:cubicBezTo>
                    <a:pt x="969" y="1187"/>
                    <a:pt x="1016" y="1173"/>
                    <a:pt x="1059" y="1149"/>
                  </a:cubicBezTo>
                  <a:cubicBezTo>
                    <a:pt x="1134" y="1108"/>
                    <a:pt x="1183" y="1037"/>
                    <a:pt x="1228" y="968"/>
                  </a:cubicBezTo>
                  <a:cubicBezTo>
                    <a:pt x="1278" y="892"/>
                    <a:pt x="1316" y="815"/>
                    <a:pt x="1321" y="723"/>
                  </a:cubicBezTo>
                  <a:cubicBezTo>
                    <a:pt x="1326" y="637"/>
                    <a:pt x="1307" y="548"/>
                    <a:pt x="1284" y="466"/>
                  </a:cubicBezTo>
                  <a:close/>
                  <a:moveTo>
                    <a:pt x="151" y="696"/>
                  </a:moveTo>
                  <a:cubicBezTo>
                    <a:pt x="151" y="693"/>
                    <a:pt x="151" y="694"/>
                    <a:pt x="151" y="696"/>
                  </a:cubicBezTo>
                  <a:close/>
                  <a:moveTo>
                    <a:pt x="162" y="656"/>
                  </a:moveTo>
                  <a:cubicBezTo>
                    <a:pt x="161" y="664"/>
                    <a:pt x="160" y="671"/>
                    <a:pt x="159" y="679"/>
                  </a:cubicBezTo>
                  <a:cubicBezTo>
                    <a:pt x="157" y="689"/>
                    <a:pt x="155" y="700"/>
                    <a:pt x="154" y="711"/>
                  </a:cubicBezTo>
                  <a:cubicBezTo>
                    <a:pt x="154" y="711"/>
                    <a:pt x="154" y="711"/>
                    <a:pt x="154" y="711"/>
                  </a:cubicBezTo>
                  <a:cubicBezTo>
                    <a:pt x="153" y="706"/>
                    <a:pt x="152" y="702"/>
                    <a:pt x="151" y="698"/>
                  </a:cubicBezTo>
                  <a:cubicBezTo>
                    <a:pt x="151" y="698"/>
                    <a:pt x="151" y="698"/>
                    <a:pt x="151" y="697"/>
                  </a:cubicBezTo>
                  <a:cubicBezTo>
                    <a:pt x="150" y="689"/>
                    <a:pt x="150" y="681"/>
                    <a:pt x="149" y="672"/>
                  </a:cubicBezTo>
                  <a:cubicBezTo>
                    <a:pt x="148" y="657"/>
                    <a:pt x="148" y="642"/>
                    <a:pt x="149" y="627"/>
                  </a:cubicBezTo>
                  <a:cubicBezTo>
                    <a:pt x="149" y="618"/>
                    <a:pt x="150" y="609"/>
                    <a:pt x="151" y="601"/>
                  </a:cubicBezTo>
                  <a:cubicBezTo>
                    <a:pt x="151" y="601"/>
                    <a:pt x="151" y="598"/>
                    <a:pt x="151" y="596"/>
                  </a:cubicBezTo>
                  <a:cubicBezTo>
                    <a:pt x="152" y="593"/>
                    <a:pt x="153" y="585"/>
                    <a:pt x="153" y="585"/>
                  </a:cubicBezTo>
                  <a:cubicBezTo>
                    <a:pt x="156" y="571"/>
                    <a:pt x="160" y="556"/>
                    <a:pt x="164" y="541"/>
                  </a:cubicBezTo>
                  <a:cubicBezTo>
                    <a:pt x="166" y="534"/>
                    <a:pt x="169" y="527"/>
                    <a:pt x="171" y="520"/>
                  </a:cubicBezTo>
                  <a:cubicBezTo>
                    <a:pt x="172" y="518"/>
                    <a:pt x="173" y="516"/>
                    <a:pt x="174" y="513"/>
                  </a:cubicBezTo>
                  <a:cubicBezTo>
                    <a:pt x="174" y="512"/>
                    <a:pt x="177" y="507"/>
                    <a:pt x="178" y="505"/>
                  </a:cubicBezTo>
                  <a:cubicBezTo>
                    <a:pt x="185" y="491"/>
                    <a:pt x="192" y="477"/>
                    <a:pt x="201" y="464"/>
                  </a:cubicBezTo>
                  <a:cubicBezTo>
                    <a:pt x="209" y="451"/>
                    <a:pt x="219" y="436"/>
                    <a:pt x="225" y="430"/>
                  </a:cubicBezTo>
                  <a:cubicBezTo>
                    <a:pt x="275" y="369"/>
                    <a:pt x="329" y="319"/>
                    <a:pt x="390" y="276"/>
                  </a:cubicBezTo>
                  <a:cubicBezTo>
                    <a:pt x="274" y="370"/>
                    <a:pt x="187" y="508"/>
                    <a:pt x="162" y="656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84">
              <a:extLst>
                <a:ext uri="{FF2B5EF4-FFF2-40B4-BE49-F238E27FC236}">
                  <a16:creationId xmlns:a16="http://schemas.microsoft.com/office/drawing/2014/main" xmlns="" id="{5121B8FA-0464-4310-926C-A7C5CDF98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462213"/>
              <a:ext cx="1597025" cy="1538288"/>
            </a:xfrm>
            <a:custGeom>
              <a:avLst/>
              <a:gdLst>
                <a:gd name="T0" fmla="*/ 726 w 1292"/>
                <a:gd name="T1" fmla="*/ 1197 h 1242"/>
                <a:gd name="T2" fmla="*/ 362 w 1292"/>
                <a:gd name="T3" fmla="*/ 1165 h 1242"/>
                <a:gd name="T4" fmla="*/ 103 w 1292"/>
                <a:gd name="T5" fmla="*/ 920 h 1242"/>
                <a:gd name="T6" fmla="*/ 35 w 1292"/>
                <a:gd name="T7" fmla="*/ 517 h 1242"/>
                <a:gd name="T8" fmla="*/ 241 w 1292"/>
                <a:gd name="T9" fmla="*/ 182 h 1242"/>
                <a:gd name="T10" fmla="*/ 417 w 1292"/>
                <a:gd name="T11" fmla="*/ 77 h 1242"/>
                <a:gd name="T12" fmla="*/ 616 w 1292"/>
                <a:gd name="T13" fmla="*/ 29 h 1242"/>
                <a:gd name="T14" fmla="*/ 984 w 1292"/>
                <a:gd name="T15" fmla="*/ 80 h 1242"/>
                <a:gd name="T16" fmla="*/ 1221 w 1292"/>
                <a:gd name="T17" fmla="*/ 326 h 1242"/>
                <a:gd name="T18" fmla="*/ 1264 w 1292"/>
                <a:gd name="T19" fmla="*/ 518 h 1242"/>
                <a:gd name="T20" fmla="*/ 1262 w 1292"/>
                <a:gd name="T21" fmla="*/ 697 h 1242"/>
                <a:gd name="T22" fmla="*/ 1135 w 1292"/>
                <a:gd name="T23" fmla="*/ 986 h 1242"/>
                <a:gd name="T24" fmla="*/ 830 w 1292"/>
                <a:gd name="T25" fmla="*/ 1170 h 1242"/>
                <a:gd name="T26" fmla="*/ 726 w 1292"/>
                <a:gd name="T27" fmla="*/ 1197 h 1242"/>
                <a:gd name="T28" fmla="*/ 732 w 1292"/>
                <a:gd name="T29" fmla="*/ 1220 h 1242"/>
                <a:gd name="T30" fmla="*/ 1096 w 1292"/>
                <a:gd name="T31" fmla="*/ 1057 h 1242"/>
                <a:gd name="T32" fmla="*/ 1270 w 1292"/>
                <a:gd name="T33" fmla="*/ 779 h 1242"/>
                <a:gd name="T34" fmla="*/ 1292 w 1292"/>
                <a:gd name="T35" fmla="*/ 603 h 1242"/>
                <a:gd name="T36" fmla="*/ 1271 w 1292"/>
                <a:gd name="T37" fmla="*/ 406 h 1242"/>
                <a:gd name="T38" fmla="*/ 1067 w 1292"/>
                <a:gd name="T39" fmla="*/ 99 h 1242"/>
                <a:gd name="T40" fmla="*/ 708 w 1292"/>
                <a:gd name="T41" fmla="*/ 0 h 1242"/>
                <a:gd name="T42" fmla="*/ 305 w 1292"/>
                <a:gd name="T43" fmla="*/ 107 h 1242"/>
                <a:gd name="T44" fmla="*/ 38 w 1292"/>
                <a:gd name="T45" fmla="*/ 420 h 1242"/>
                <a:gd name="T46" fmla="*/ 0 w 1292"/>
                <a:gd name="T47" fmla="*/ 624 h 1242"/>
                <a:gd name="T48" fmla="*/ 42 w 1292"/>
                <a:gd name="T49" fmla="*/ 841 h 1242"/>
                <a:gd name="T50" fmla="*/ 276 w 1292"/>
                <a:gd name="T51" fmla="*/ 1146 h 1242"/>
                <a:gd name="T52" fmla="*/ 635 w 1292"/>
                <a:gd name="T53" fmla="*/ 1233 h 1242"/>
                <a:gd name="T54" fmla="*/ 732 w 1292"/>
                <a:gd name="T55" fmla="*/ 1220 h 1242"/>
                <a:gd name="T56" fmla="*/ 726 w 1292"/>
                <a:gd name="T57" fmla="*/ 119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2" h="1242">
                  <a:moveTo>
                    <a:pt x="726" y="1197"/>
                  </a:moveTo>
                  <a:cubicBezTo>
                    <a:pt x="605" y="1221"/>
                    <a:pt x="476" y="1215"/>
                    <a:pt x="362" y="1165"/>
                  </a:cubicBezTo>
                  <a:cubicBezTo>
                    <a:pt x="250" y="1116"/>
                    <a:pt x="160" y="1028"/>
                    <a:pt x="103" y="920"/>
                  </a:cubicBezTo>
                  <a:cubicBezTo>
                    <a:pt x="38" y="798"/>
                    <a:pt x="7" y="653"/>
                    <a:pt x="35" y="517"/>
                  </a:cubicBezTo>
                  <a:cubicBezTo>
                    <a:pt x="62" y="385"/>
                    <a:pt x="138" y="268"/>
                    <a:pt x="241" y="182"/>
                  </a:cubicBezTo>
                  <a:cubicBezTo>
                    <a:pt x="294" y="138"/>
                    <a:pt x="353" y="103"/>
                    <a:pt x="417" y="77"/>
                  </a:cubicBezTo>
                  <a:cubicBezTo>
                    <a:pt x="480" y="51"/>
                    <a:pt x="548" y="36"/>
                    <a:pt x="616" y="29"/>
                  </a:cubicBezTo>
                  <a:cubicBezTo>
                    <a:pt x="740" y="16"/>
                    <a:pt x="870" y="27"/>
                    <a:pt x="984" y="80"/>
                  </a:cubicBezTo>
                  <a:cubicBezTo>
                    <a:pt x="1091" y="130"/>
                    <a:pt x="1176" y="216"/>
                    <a:pt x="1221" y="326"/>
                  </a:cubicBezTo>
                  <a:cubicBezTo>
                    <a:pt x="1246" y="387"/>
                    <a:pt x="1258" y="453"/>
                    <a:pt x="1264" y="518"/>
                  </a:cubicBezTo>
                  <a:cubicBezTo>
                    <a:pt x="1269" y="578"/>
                    <a:pt x="1269" y="638"/>
                    <a:pt x="1262" y="697"/>
                  </a:cubicBezTo>
                  <a:cubicBezTo>
                    <a:pt x="1248" y="804"/>
                    <a:pt x="1206" y="906"/>
                    <a:pt x="1135" y="986"/>
                  </a:cubicBezTo>
                  <a:cubicBezTo>
                    <a:pt x="1054" y="1077"/>
                    <a:pt x="944" y="1135"/>
                    <a:pt x="830" y="1170"/>
                  </a:cubicBezTo>
                  <a:cubicBezTo>
                    <a:pt x="796" y="1181"/>
                    <a:pt x="761" y="1189"/>
                    <a:pt x="726" y="1197"/>
                  </a:cubicBezTo>
                  <a:cubicBezTo>
                    <a:pt x="711" y="1200"/>
                    <a:pt x="717" y="1223"/>
                    <a:pt x="732" y="1220"/>
                  </a:cubicBezTo>
                  <a:cubicBezTo>
                    <a:pt x="863" y="1192"/>
                    <a:pt x="993" y="1144"/>
                    <a:pt x="1096" y="1057"/>
                  </a:cubicBezTo>
                  <a:cubicBezTo>
                    <a:pt x="1182" y="985"/>
                    <a:pt x="1242" y="887"/>
                    <a:pt x="1270" y="779"/>
                  </a:cubicBezTo>
                  <a:cubicBezTo>
                    <a:pt x="1285" y="721"/>
                    <a:pt x="1292" y="662"/>
                    <a:pt x="1292" y="603"/>
                  </a:cubicBezTo>
                  <a:cubicBezTo>
                    <a:pt x="1292" y="537"/>
                    <a:pt x="1286" y="470"/>
                    <a:pt x="1271" y="406"/>
                  </a:cubicBezTo>
                  <a:cubicBezTo>
                    <a:pt x="1243" y="282"/>
                    <a:pt x="1173" y="171"/>
                    <a:pt x="1067" y="99"/>
                  </a:cubicBezTo>
                  <a:cubicBezTo>
                    <a:pt x="962" y="28"/>
                    <a:pt x="834" y="0"/>
                    <a:pt x="708" y="0"/>
                  </a:cubicBezTo>
                  <a:cubicBezTo>
                    <a:pt x="567" y="0"/>
                    <a:pt x="426" y="32"/>
                    <a:pt x="305" y="107"/>
                  </a:cubicBezTo>
                  <a:cubicBezTo>
                    <a:pt x="186" y="180"/>
                    <a:pt x="90" y="289"/>
                    <a:pt x="38" y="420"/>
                  </a:cubicBezTo>
                  <a:cubicBezTo>
                    <a:pt x="13" y="485"/>
                    <a:pt x="0" y="555"/>
                    <a:pt x="0" y="624"/>
                  </a:cubicBezTo>
                  <a:cubicBezTo>
                    <a:pt x="1" y="698"/>
                    <a:pt x="17" y="772"/>
                    <a:pt x="42" y="841"/>
                  </a:cubicBezTo>
                  <a:cubicBezTo>
                    <a:pt x="87" y="964"/>
                    <a:pt x="165" y="1075"/>
                    <a:pt x="276" y="1146"/>
                  </a:cubicBezTo>
                  <a:cubicBezTo>
                    <a:pt x="382" y="1215"/>
                    <a:pt x="509" y="1242"/>
                    <a:pt x="635" y="1233"/>
                  </a:cubicBezTo>
                  <a:cubicBezTo>
                    <a:pt x="667" y="1231"/>
                    <a:pt x="700" y="1226"/>
                    <a:pt x="732" y="1220"/>
                  </a:cubicBezTo>
                  <a:cubicBezTo>
                    <a:pt x="747" y="1217"/>
                    <a:pt x="741" y="1193"/>
                    <a:pt x="726" y="119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85">
              <a:extLst>
                <a:ext uri="{FF2B5EF4-FFF2-40B4-BE49-F238E27FC236}">
                  <a16:creationId xmlns:a16="http://schemas.microsoft.com/office/drawing/2014/main" xmlns="" id="{7AD6B3E4-CFB0-416A-8911-83A9BB5B0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2881313"/>
              <a:ext cx="550862" cy="896938"/>
            </a:xfrm>
            <a:custGeom>
              <a:avLst/>
              <a:gdLst>
                <a:gd name="T0" fmla="*/ 15 w 446"/>
                <a:gd name="T1" fmla="*/ 25 h 724"/>
                <a:gd name="T2" fmla="*/ 199 w 446"/>
                <a:gd name="T3" fmla="*/ 74 h 724"/>
                <a:gd name="T4" fmla="*/ 341 w 446"/>
                <a:gd name="T5" fmla="*/ 201 h 724"/>
                <a:gd name="T6" fmla="*/ 415 w 446"/>
                <a:gd name="T7" fmla="*/ 389 h 724"/>
                <a:gd name="T8" fmla="*/ 393 w 446"/>
                <a:gd name="T9" fmla="*/ 490 h 724"/>
                <a:gd name="T10" fmla="*/ 349 w 446"/>
                <a:gd name="T11" fmla="*/ 569 h 724"/>
                <a:gd name="T12" fmla="*/ 169 w 446"/>
                <a:gd name="T13" fmla="*/ 701 h 724"/>
                <a:gd name="T14" fmla="*/ 165 w 446"/>
                <a:gd name="T15" fmla="*/ 717 h 724"/>
                <a:gd name="T16" fmla="*/ 181 w 446"/>
                <a:gd name="T17" fmla="*/ 721 h 724"/>
                <a:gd name="T18" fmla="*/ 354 w 446"/>
                <a:gd name="T19" fmla="*/ 601 h 724"/>
                <a:gd name="T20" fmla="*/ 407 w 446"/>
                <a:gd name="T21" fmla="*/ 520 h 724"/>
                <a:gd name="T22" fmla="*/ 437 w 446"/>
                <a:gd name="T23" fmla="*/ 420 h 724"/>
                <a:gd name="T24" fmla="*/ 379 w 446"/>
                <a:gd name="T25" fmla="*/ 215 h 724"/>
                <a:gd name="T26" fmla="*/ 236 w 446"/>
                <a:gd name="T27" fmla="*/ 67 h 724"/>
                <a:gd name="T28" fmla="*/ 22 w 446"/>
                <a:gd name="T29" fmla="*/ 2 h 724"/>
                <a:gd name="T30" fmla="*/ 15 w 446"/>
                <a:gd name="T31" fmla="*/ 2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724">
                  <a:moveTo>
                    <a:pt x="15" y="25"/>
                  </a:moveTo>
                  <a:cubicBezTo>
                    <a:pt x="78" y="36"/>
                    <a:pt x="142" y="47"/>
                    <a:pt x="199" y="74"/>
                  </a:cubicBezTo>
                  <a:cubicBezTo>
                    <a:pt x="259" y="102"/>
                    <a:pt x="304" y="147"/>
                    <a:pt x="341" y="201"/>
                  </a:cubicBezTo>
                  <a:cubicBezTo>
                    <a:pt x="379" y="256"/>
                    <a:pt x="413" y="321"/>
                    <a:pt x="415" y="389"/>
                  </a:cubicBezTo>
                  <a:cubicBezTo>
                    <a:pt x="416" y="424"/>
                    <a:pt x="406" y="458"/>
                    <a:pt x="393" y="490"/>
                  </a:cubicBezTo>
                  <a:cubicBezTo>
                    <a:pt x="382" y="518"/>
                    <a:pt x="368" y="545"/>
                    <a:pt x="349" y="569"/>
                  </a:cubicBezTo>
                  <a:cubicBezTo>
                    <a:pt x="303" y="630"/>
                    <a:pt x="239" y="671"/>
                    <a:pt x="169" y="701"/>
                  </a:cubicBezTo>
                  <a:cubicBezTo>
                    <a:pt x="163" y="703"/>
                    <a:pt x="162" y="712"/>
                    <a:pt x="165" y="717"/>
                  </a:cubicBezTo>
                  <a:cubicBezTo>
                    <a:pt x="168" y="723"/>
                    <a:pt x="175" y="724"/>
                    <a:pt x="181" y="721"/>
                  </a:cubicBezTo>
                  <a:cubicBezTo>
                    <a:pt x="246" y="694"/>
                    <a:pt x="308" y="655"/>
                    <a:pt x="354" y="601"/>
                  </a:cubicBezTo>
                  <a:cubicBezTo>
                    <a:pt x="375" y="576"/>
                    <a:pt x="393" y="550"/>
                    <a:pt x="407" y="520"/>
                  </a:cubicBezTo>
                  <a:cubicBezTo>
                    <a:pt x="421" y="489"/>
                    <a:pt x="433" y="455"/>
                    <a:pt x="437" y="420"/>
                  </a:cubicBezTo>
                  <a:cubicBezTo>
                    <a:pt x="446" y="348"/>
                    <a:pt x="416" y="276"/>
                    <a:pt x="379" y="215"/>
                  </a:cubicBezTo>
                  <a:cubicBezTo>
                    <a:pt x="343" y="156"/>
                    <a:pt x="297" y="102"/>
                    <a:pt x="236" y="67"/>
                  </a:cubicBezTo>
                  <a:cubicBezTo>
                    <a:pt x="171" y="29"/>
                    <a:pt x="95" y="14"/>
                    <a:pt x="22" y="2"/>
                  </a:cubicBezTo>
                  <a:cubicBezTo>
                    <a:pt x="7" y="0"/>
                    <a:pt x="0" y="23"/>
                    <a:pt x="15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86">
              <a:extLst>
                <a:ext uri="{FF2B5EF4-FFF2-40B4-BE49-F238E27FC236}">
                  <a16:creationId xmlns:a16="http://schemas.microsoft.com/office/drawing/2014/main" xmlns="" id="{50A3CEF6-ACDF-49FA-88CB-42F3D20A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2586038"/>
              <a:ext cx="601662" cy="1306513"/>
            </a:xfrm>
            <a:custGeom>
              <a:avLst/>
              <a:gdLst>
                <a:gd name="T0" fmla="*/ 14 w 486"/>
                <a:gd name="T1" fmla="*/ 27 h 1055"/>
                <a:gd name="T2" fmla="*/ 218 w 486"/>
                <a:gd name="T3" fmla="*/ 187 h 1055"/>
                <a:gd name="T4" fmla="*/ 293 w 486"/>
                <a:gd name="T5" fmla="*/ 293 h 1055"/>
                <a:gd name="T6" fmla="*/ 356 w 486"/>
                <a:gd name="T7" fmla="*/ 409 h 1055"/>
                <a:gd name="T8" fmla="*/ 404 w 486"/>
                <a:gd name="T9" fmla="*/ 508 h 1055"/>
                <a:gd name="T10" fmla="*/ 436 w 486"/>
                <a:gd name="T11" fmla="*/ 619 h 1055"/>
                <a:gd name="T12" fmla="*/ 448 w 486"/>
                <a:gd name="T13" fmla="*/ 805 h 1055"/>
                <a:gd name="T14" fmla="*/ 355 w 486"/>
                <a:gd name="T15" fmla="*/ 1027 h 1055"/>
                <a:gd name="T16" fmla="*/ 372 w 486"/>
                <a:gd name="T17" fmla="*/ 1044 h 1055"/>
                <a:gd name="T18" fmla="*/ 466 w 486"/>
                <a:gd name="T19" fmla="*/ 653 h 1055"/>
                <a:gd name="T20" fmla="*/ 438 w 486"/>
                <a:gd name="T21" fmla="*/ 530 h 1055"/>
                <a:gd name="T22" fmla="*/ 393 w 486"/>
                <a:gd name="T23" fmla="*/ 427 h 1055"/>
                <a:gd name="T24" fmla="*/ 257 w 486"/>
                <a:gd name="T25" fmla="*/ 197 h 1055"/>
                <a:gd name="T26" fmla="*/ 26 w 486"/>
                <a:gd name="T27" fmla="*/ 7 h 1055"/>
                <a:gd name="T28" fmla="*/ 14 w 486"/>
                <a:gd name="T29" fmla="*/ 2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1055">
                  <a:moveTo>
                    <a:pt x="14" y="27"/>
                  </a:moveTo>
                  <a:cubicBezTo>
                    <a:pt x="92" y="65"/>
                    <a:pt x="161" y="121"/>
                    <a:pt x="218" y="187"/>
                  </a:cubicBezTo>
                  <a:cubicBezTo>
                    <a:pt x="246" y="220"/>
                    <a:pt x="271" y="256"/>
                    <a:pt x="293" y="293"/>
                  </a:cubicBezTo>
                  <a:cubicBezTo>
                    <a:pt x="316" y="331"/>
                    <a:pt x="336" y="370"/>
                    <a:pt x="356" y="409"/>
                  </a:cubicBezTo>
                  <a:cubicBezTo>
                    <a:pt x="373" y="442"/>
                    <a:pt x="390" y="474"/>
                    <a:pt x="404" y="508"/>
                  </a:cubicBezTo>
                  <a:cubicBezTo>
                    <a:pt x="418" y="544"/>
                    <a:pt x="429" y="581"/>
                    <a:pt x="436" y="619"/>
                  </a:cubicBezTo>
                  <a:cubicBezTo>
                    <a:pt x="448" y="680"/>
                    <a:pt x="453" y="743"/>
                    <a:pt x="448" y="805"/>
                  </a:cubicBezTo>
                  <a:cubicBezTo>
                    <a:pt x="441" y="886"/>
                    <a:pt x="415" y="970"/>
                    <a:pt x="355" y="1027"/>
                  </a:cubicBezTo>
                  <a:cubicBezTo>
                    <a:pt x="344" y="1038"/>
                    <a:pt x="361" y="1055"/>
                    <a:pt x="372" y="1044"/>
                  </a:cubicBezTo>
                  <a:cubicBezTo>
                    <a:pt x="474" y="946"/>
                    <a:pt x="486" y="785"/>
                    <a:pt x="466" y="653"/>
                  </a:cubicBezTo>
                  <a:cubicBezTo>
                    <a:pt x="460" y="611"/>
                    <a:pt x="451" y="570"/>
                    <a:pt x="438" y="530"/>
                  </a:cubicBezTo>
                  <a:cubicBezTo>
                    <a:pt x="426" y="494"/>
                    <a:pt x="410" y="460"/>
                    <a:pt x="393" y="427"/>
                  </a:cubicBezTo>
                  <a:cubicBezTo>
                    <a:pt x="352" y="348"/>
                    <a:pt x="312" y="268"/>
                    <a:pt x="257" y="197"/>
                  </a:cubicBezTo>
                  <a:cubicBezTo>
                    <a:pt x="195" y="118"/>
                    <a:pt x="117" y="51"/>
                    <a:pt x="26" y="7"/>
                  </a:cubicBezTo>
                  <a:cubicBezTo>
                    <a:pt x="12" y="0"/>
                    <a:pt x="0" y="21"/>
                    <a:pt x="14" y="2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87">
              <a:extLst>
                <a:ext uri="{FF2B5EF4-FFF2-40B4-BE49-F238E27FC236}">
                  <a16:creationId xmlns:a16="http://schemas.microsoft.com/office/drawing/2014/main" xmlns="" id="{74398480-827F-4AC6-BEE1-9874FF0A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2681288"/>
              <a:ext cx="260350" cy="684213"/>
            </a:xfrm>
            <a:custGeom>
              <a:avLst/>
              <a:gdLst>
                <a:gd name="T0" fmla="*/ 52 w 211"/>
                <a:gd name="T1" fmla="*/ 13 h 553"/>
                <a:gd name="T2" fmla="*/ 10 w 211"/>
                <a:gd name="T3" fmla="*/ 250 h 553"/>
                <a:gd name="T4" fmla="*/ 102 w 211"/>
                <a:gd name="T5" fmla="*/ 481 h 553"/>
                <a:gd name="T6" fmla="*/ 190 w 211"/>
                <a:gd name="T7" fmla="*/ 548 h 553"/>
                <a:gd name="T8" fmla="*/ 197 w 211"/>
                <a:gd name="T9" fmla="*/ 525 h 553"/>
                <a:gd name="T10" fmla="*/ 69 w 211"/>
                <a:gd name="T11" fmla="*/ 377 h 553"/>
                <a:gd name="T12" fmla="*/ 33 w 211"/>
                <a:gd name="T13" fmla="*/ 140 h 553"/>
                <a:gd name="T14" fmla="*/ 73 w 211"/>
                <a:gd name="T15" fmla="*/ 25 h 553"/>
                <a:gd name="T16" fmla="*/ 52 w 211"/>
                <a:gd name="T17" fmla="*/ 1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53">
                  <a:moveTo>
                    <a:pt x="52" y="13"/>
                  </a:moveTo>
                  <a:cubicBezTo>
                    <a:pt x="6" y="81"/>
                    <a:pt x="0" y="170"/>
                    <a:pt x="10" y="250"/>
                  </a:cubicBezTo>
                  <a:cubicBezTo>
                    <a:pt x="21" y="332"/>
                    <a:pt x="50" y="415"/>
                    <a:pt x="102" y="481"/>
                  </a:cubicBezTo>
                  <a:cubicBezTo>
                    <a:pt x="125" y="510"/>
                    <a:pt x="155" y="536"/>
                    <a:pt x="190" y="548"/>
                  </a:cubicBezTo>
                  <a:cubicBezTo>
                    <a:pt x="205" y="553"/>
                    <a:pt x="211" y="530"/>
                    <a:pt x="197" y="525"/>
                  </a:cubicBezTo>
                  <a:cubicBezTo>
                    <a:pt x="134" y="503"/>
                    <a:pt x="94" y="434"/>
                    <a:pt x="69" y="377"/>
                  </a:cubicBezTo>
                  <a:cubicBezTo>
                    <a:pt x="38" y="303"/>
                    <a:pt x="23" y="220"/>
                    <a:pt x="33" y="140"/>
                  </a:cubicBezTo>
                  <a:cubicBezTo>
                    <a:pt x="37" y="100"/>
                    <a:pt x="50" y="59"/>
                    <a:pt x="73" y="25"/>
                  </a:cubicBezTo>
                  <a:cubicBezTo>
                    <a:pt x="81" y="12"/>
                    <a:pt x="61" y="0"/>
                    <a:pt x="52" y="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88">
              <a:extLst>
                <a:ext uri="{FF2B5EF4-FFF2-40B4-BE49-F238E27FC236}">
                  <a16:creationId xmlns:a16="http://schemas.microsoft.com/office/drawing/2014/main" xmlns="" id="{C29B1D59-C063-45E8-A4BF-EA7B63282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73363"/>
              <a:ext cx="1189037" cy="601663"/>
            </a:xfrm>
            <a:custGeom>
              <a:avLst/>
              <a:gdLst>
                <a:gd name="T0" fmla="*/ 16 w 961"/>
                <a:gd name="T1" fmla="*/ 484 h 485"/>
                <a:gd name="T2" fmla="*/ 464 w 961"/>
                <a:gd name="T3" fmla="*/ 390 h 485"/>
                <a:gd name="T4" fmla="*/ 848 w 961"/>
                <a:gd name="T5" fmla="*/ 201 h 485"/>
                <a:gd name="T6" fmla="*/ 957 w 961"/>
                <a:gd name="T7" fmla="*/ 22 h 485"/>
                <a:gd name="T8" fmla="*/ 934 w 961"/>
                <a:gd name="T9" fmla="*/ 16 h 485"/>
                <a:gd name="T10" fmla="*/ 680 w 961"/>
                <a:gd name="T11" fmla="*/ 282 h 485"/>
                <a:gd name="T12" fmla="*/ 477 w 961"/>
                <a:gd name="T13" fmla="*/ 360 h 485"/>
                <a:gd name="T14" fmla="*/ 264 w 961"/>
                <a:gd name="T15" fmla="*/ 427 h 485"/>
                <a:gd name="T16" fmla="*/ 16 w 961"/>
                <a:gd name="T17" fmla="*/ 460 h 485"/>
                <a:gd name="T18" fmla="*/ 16 w 961"/>
                <a:gd name="T19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485">
                  <a:moveTo>
                    <a:pt x="16" y="484"/>
                  </a:moveTo>
                  <a:cubicBezTo>
                    <a:pt x="170" y="485"/>
                    <a:pt x="319" y="440"/>
                    <a:pt x="464" y="390"/>
                  </a:cubicBezTo>
                  <a:cubicBezTo>
                    <a:pt x="597" y="343"/>
                    <a:pt x="743" y="300"/>
                    <a:pt x="848" y="201"/>
                  </a:cubicBezTo>
                  <a:cubicBezTo>
                    <a:pt x="900" y="153"/>
                    <a:pt x="941" y="92"/>
                    <a:pt x="957" y="22"/>
                  </a:cubicBezTo>
                  <a:cubicBezTo>
                    <a:pt x="961" y="7"/>
                    <a:pt x="938" y="0"/>
                    <a:pt x="934" y="16"/>
                  </a:cubicBezTo>
                  <a:cubicBezTo>
                    <a:pt x="905" y="144"/>
                    <a:pt x="793" y="229"/>
                    <a:pt x="680" y="282"/>
                  </a:cubicBezTo>
                  <a:cubicBezTo>
                    <a:pt x="614" y="313"/>
                    <a:pt x="545" y="336"/>
                    <a:pt x="477" y="360"/>
                  </a:cubicBezTo>
                  <a:cubicBezTo>
                    <a:pt x="407" y="385"/>
                    <a:pt x="336" y="408"/>
                    <a:pt x="264" y="427"/>
                  </a:cubicBezTo>
                  <a:cubicBezTo>
                    <a:pt x="183" y="447"/>
                    <a:pt x="100" y="461"/>
                    <a:pt x="16" y="460"/>
                  </a:cubicBezTo>
                  <a:cubicBezTo>
                    <a:pt x="0" y="460"/>
                    <a:pt x="0" y="484"/>
                    <a:pt x="16" y="48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89">
              <a:extLst>
                <a:ext uri="{FF2B5EF4-FFF2-40B4-BE49-F238E27FC236}">
                  <a16:creationId xmlns:a16="http://schemas.microsoft.com/office/drawing/2014/main" xmlns="" id="{F01033B8-2BF2-4E6F-9896-8C5FD6C98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3221038"/>
              <a:ext cx="87312" cy="215900"/>
            </a:xfrm>
            <a:custGeom>
              <a:avLst/>
              <a:gdLst>
                <a:gd name="T0" fmla="*/ 25 w 70"/>
                <a:gd name="T1" fmla="*/ 160 h 175"/>
                <a:gd name="T2" fmla="*/ 64 w 70"/>
                <a:gd name="T3" fmla="*/ 27 h 175"/>
                <a:gd name="T4" fmla="*/ 43 w 70"/>
                <a:gd name="T5" fmla="*/ 14 h 175"/>
                <a:gd name="T6" fmla="*/ 2 w 70"/>
                <a:gd name="T7" fmla="*/ 154 h 175"/>
                <a:gd name="T8" fmla="*/ 25 w 70"/>
                <a:gd name="T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5">
                  <a:moveTo>
                    <a:pt x="25" y="160"/>
                  </a:moveTo>
                  <a:cubicBezTo>
                    <a:pt x="33" y="114"/>
                    <a:pt x="46" y="69"/>
                    <a:pt x="64" y="27"/>
                  </a:cubicBezTo>
                  <a:cubicBezTo>
                    <a:pt x="70" y="13"/>
                    <a:pt x="50" y="0"/>
                    <a:pt x="43" y="14"/>
                  </a:cubicBezTo>
                  <a:cubicBezTo>
                    <a:pt x="24" y="59"/>
                    <a:pt x="10" y="106"/>
                    <a:pt x="2" y="154"/>
                  </a:cubicBezTo>
                  <a:cubicBezTo>
                    <a:pt x="0" y="169"/>
                    <a:pt x="23" y="175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90">
              <a:extLst>
                <a:ext uri="{FF2B5EF4-FFF2-40B4-BE49-F238E27FC236}">
                  <a16:creationId xmlns:a16="http://schemas.microsoft.com/office/drawing/2014/main" xmlns="" id="{B70481AF-3C36-414A-B4DE-5404EE81E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3313113"/>
              <a:ext cx="103187" cy="196850"/>
            </a:xfrm>
            <a:custGeom>
              <a:avLst/>
              <a:gdLst>
                <a:gd name="T0" fmla="*/ 29 w 84"/>
                <a:gd name="T1" fmla="*/ 144 h 159"/>
                <a:gd name="T2" fmla="*/ 78 w 84"/>
                <a:gd name="T3" fmla="*/ 20 h 159"/>
                <a:gd name="T4" fmla="*/ 55 w 84"/>
                <a:gd name="T5" fmla="*/ 14 h 159"/>
                <a:gd name="T6" fmla="*/ 5 w 84"/>
                <a:gd name="T7" fmla="*/ 138 h 159"/>
                <a:gd name="T8" fmla="*/ 29 w 84"/>
                <a:gd name="T9" fmla="*/ 1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9">
                  <a:moveTo>
                    <a:pt x="29" y="144"/>
                  </a:moveTo>
                  <a:cubicBezTo>
                    <a:pt x="45" y="103"/>
                    <a:pt x="61" y="62"/>
                    <a:pt x="78" y="20"/>
                  </a:cubicBezTo>
                  <a:cubicBezTo>
                    <a:pt x="84" y="6"/>
                    <a:pt x="60" y="0"/>
                    <a:pt x="55" y="14"/>
                  </a:cubicBezTo>
                  <a:cubicBezTo>
                    <a:pt x="38" y="55"/>
                    <a:pt x="22" y="97"/>
                    <a:pt x="5" y="138"/>
                  </a:cubicBezTo>
                  <a:cubicBezTo>
                    <a:pt x="0" y="152"/>
                    <a:pt x="23" y="159"/>
                    <a:pt x="29" y="14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91">
              <a:extLst>
                <a:ext uri="{FF2B5EF4-FFF2-40B4-BE49-F238E27FC236}">
                  <a16:creationId xmlns:a16="http://schemas.microsoft.com/office/drawing/2014/main" xmlns="" id="{F39B95E0-7101-4A60-9128-CBAED8F97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3359150"/>
              <a:ext cx="115887" cy="288925"/>
            </a:xfrm>
            <a:custGeom>
              <a:avLst/>
              <a:gdLst>
                <a:gd name="T0" fmla="*/ 25 w 93"/>
                <a:gd name="T1" fmla="*/ 217 h 233"/>
                <a:gd name="T2" fmla="*/ 85 w 93"/>
                <a:gd name="T3" fmla="*/ 25 h 233"/>
                <a:gd name="T4" fmla="*/ 64 w 93"/>
                <a:gd name="T5" fmla="*/ 13 h 233"/>
                <a:gd name="T6" fmla="*/ 1 w 93"/>
                <a:gd name="T7" fmla="*/ 217 h 233"/>
                <a:gd name="T8" fmla="*/ 25 w 93"/>
                <a:gd name="T9" fmla="*/ 2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3">
                  <a:moveTo>
                    <a:pt x="25" y="217"/>
                  </a:moveTo>
                  <a:cubicBezTo>
                    <a:pt x="31" y="150"/>
                    <a:pt x="52" y="84"/>
                    <a:pt x="85" y="25"/>
                  </a:cubicBezTo>
                  <a:cubicBezTo>
                    <a:pt x="93" y="12"/>
                    <a:pt x="72" y="0"/>
                    <a:pt x="64" y="13"/>
                  </a:cubicBezTo>
                  <a:cubicBezTo>
                    <a:pt x="29" y="76"/>
                    <a:pt x="8" y="145"/>
                    <a:pt x="1" y="217"/>
                  </a:cubicBezTo>
                  <a:cubicBezTo>
                    <a:pt x="0" y="233"/>
                    <a:pt x="24" y="232"/>
                    <a:pt x="25" y="2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92">
              <a:extLst>
                <a:ext uri="{FF2B5EF4-FFF2-40B4-BE49-F238E27FC236}">
                  <a16:creationId xmlns:a16="http://schemas.microsoft.com/office/drawing/2014/main" xmlns="" id="{5F6C4193-93BB-491B-83CE-7C8806A52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5" y="3509963"/>
              <a:ext cx="90487" cy="192088"/>
            </a:xfrm>
            <a:custGeom>
              <a:avLst/>
              <a:gdLst>
                <a:gd name="T0" fmla="*/ 28 w 73"/>
                <a:gd name="T1" fmla="*/ 141 h 155"/>
                <a:gd name="T2" fmla="*/ 68 w 73"/>
                <a:gd name="T3" fmla="*/ 21 h 155"/>
                <a:gd name="T4" fmla="*/ 45 w 73"/>
                <a:gd name="T5" fmla="*/ 14 h 155"/>
                <a:gd name="T6" fmla="*/ 5 w 73"/>
                <a:gd name="T7" fmla="*/ 134 h 155"/>
                <a:gd name="T8" fmla="*/ 28 w 73"/>
                <a:gd name="T9" fmla="*/ 1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5">
                  <a:moveTo>
                    <a:pt x="28" y="141"/>
                  </a:moveTo>
                  <a:cubicBezTo>
                    <a:pt x="41" y="101"/>
                    <a:pt x="54" y="61"/>
                    <a:pt x="68" y="21"/>
                  </a:cubicBezTo>
                  <a:cubicBezTo>
                    <a:pt x="73" y="6"/>
                    <a:pt x="49" y="0"/>
                    <a:pt x="45" y="14"/>
                  </a:cubicBezTo>
                  <a:cubicBezTo>
                    <a:pt x="31" y="54"/>
                    <a:pt x="18" y="94"/>
                    <a:pt x="5" y="134"/>
                  </a:cubicBezTo>
                  <a:cubicBezTo>
                    <a:pt x="0" y="149"/>
                    <a:pt x="23" y="155"/>
                    <a:pt x="28" y="14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Freeform 93">
              <a:extLst>
                <a:ext uri="{FF2B5EF4-FFF2-40B4-BE49-F238E27FC236}">
                  <a16:creationId xmlns:a16="http://schemas.microsoft.com/office/drawing/2014/main" xmlns="" id="{1C98F80D-7DBD-4AB3-8A70-A863A1944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5" y="3606800"/>
              <a:ext cx="85725" cy="155575"/>
            </a:xfrm>
            <a:custGeom>
              <a:avLst/>
              <a:gdLst>
                <a:gd name="T0" fmla="*/ 26 w 69"/>
                <a:gd name="T1" fmla="*/ 112 h 126"/>
                <a:gd name="T2" fmla="*/ 63 w 69"/>
                <a:gd name="T3" fmla="*/ 26 h 126"/>
                <a:gd name="T4" fmla="*/ 42 w 69"/>
                <a:gd name="T5" fmla="*/ 14 h 126"/>
                <a:gd name="T6" fmla="*/ 6 w 69"/>
                <a:gd name="T7" fmla="*/ 100 h 126"/>
                <a:gd name="T8" fmla="*/ 26 w 69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26" y="112"/>
                  </a:moveTo>
                  <a:cubicBezTo>
                    <a:pt x="38" y="83"/>
                    <a:pt x="51" y="55"/>
                    <a:pt x="63" y="26"/>
                  </a:cubicBezTo>
                  <a:cubicBezTo>
                    <a:pt x="69" y="12"/>
                    <a:pt x="48" y="0"/>
                    <a:pt x="42" y="14"/>
                  </a:cubicBezTo>
                  <a:cubicBezTo>
                    <a:pt x="30" y="43"/>
                    <a:pt x="18" y="71"/>
                    <a:pt x="6" y="100"/>
                  </a:cubicBezTo>
                  <a:cubicBezTo>
                    <a:pt x="0" y="114"/>
                    <a:pt x="20" y="126"/>
                    <a:pt x="26" y="1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94">
              <a:extLst>
                <a:ext uri="{FF2B5EF4-FFF2-40B4-BE49-F238E27FC236}">
                  <a16:creationId xmlns:a16="http://schemas.microsoft.com/office/drawing/2014/main" xmlns="" id="{625BA2E6-D8E2-437A-A9F7-1AAA4C6F0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602038"/>
              <a:ext cx="74612" cy="165100"/>
            </a:xfrm>
            <a:custGeom>
              <a:avLst/>
              <a:gdLst>
                <a:gd name="T0" fmla="*/ 26 w 61"/>
                <a:gd name="T1" fmla="*/ 118 h 133"/>
                <a:gd name="T2" fmla="*/ 55 w 61"/>
                <a:gd name="T3" fmla="*/ 26 h 133"/>
                <a:gd name="T4" fmla="*/ 34 w 61"/>
                <a:gd name="T5" fmla="*/ 14 h 133"/>
                <a:gd name="T6" fmla="*/ 3 w 61"/>
                <a:gd name="T7" fmla="*/ 111 h 133"/>
                <a:gd name="T8" fmla="*/ 26 w 61"/>
                <a:gd name="T9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33">
                  <a:moveTo>
                    <a:pt x="26" y="118"/>
                  </a:moveTo>
                  <a:cubicBezTo>
                    <a:pt x="32" y="86"/>
                    <a:pt x="41" y="55"/>
                    <a:pt x="55" y="26"/>
                  </a:cubicBezTo>
                  <a:cubicBezTo>
                    <a:pt x="61" y="12"/>
                    <a:pt x="40" y="0"/>
                    <a:pt x="34" y="14"/>
                  </a:cubicBezTo>
                  <a:cubicBezTo>
                    <a:pt x="20" y="45"/>
                    <a:pt x="9" y="78"/>
                    <a:pt x="3" y="111"/>
                  </a:cubicBezTo>
                  <a:cubicBezTo>
                    <a:pt x="0" y="126"/>
                    <a:pt x="23" y="133"/>
                    <a:pt x="26" y="11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95">
              <a:extLst>
                <a:ext uri="{FF2B5EF4-FFF2-40B4-BE49-F238E27FC236}">
                  <a16:creationId xmlns:a16="http://schemas.microsoft.com/office/drawing/2014/main" xmlns="" id="{055CE21F-A653-455A-8441-3D7D210A2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3762375"/>
              <a:ext cx="69850" cy="119063"/>
            </a:xfrm>
            <a:custGeom>
              <a:avLst/>
              <a:gdLst>
                <a:gd name="T0" fmla="*/ 27 w 57"/>
                <a:gd name="T1" fmla="*/ 81 h 96"/>
                <a:gd name="T2" fmla="*/ 49 w 57"/>
                <a:gd name="T3" fmla="*/ 26 h 96"/>
                <a:gd name="T4" fmla="*/ 29 w 57"/>
                <a:gd name="T5" fmla="*/ 13 h 96"/>
                <a:gd name="T6" fmla="*/ 4 w 57"/>
                <a:gd name="T7" fmla="*/ 74 h 96"/>
                <a:gd name="T8" fmla="*/ 27 w 57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6">
                  <a:moveTo>
                    <a:pt x="27" y="81"/>
                  </a:moveTo>
                  <a:cubicBezTo>
                    <a:pt x="32" y="61"/>
                    <a:pt x="40" y="43"/>
                    <a:pt x="49" y="26"/>
                  </a:cubicBezTo>
                  <a:cubicBezTo>
                    <a:pt x="57" y="12"/>
                    <a:pt x="36" y="0"/>
                    <a:pt x="29" y="13"/>
                  </a:cubicBezTo>
                  <a:cubicBezTo>
                    <a:pt x="18" y="33"/>
                    <a:pt x="10" y="53"/>
                    <a:pt x="4" y="74"/>
                  </a:cubicBezTo>
                  <a:cubicBezTo>
                    <a:pt x="0" y="89"/>
                    <a:pt x="23" y="96"/>
                    <a:pt x="27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96">
              <a:extLst>
                <a:ext uri="{FF2B5EF4-FFF2-40B4-BE49-F238E27FC236}">
                  <a16:creationId xmlns:a16="http://schemas.microsoft.com/office/drawing/2014/main" xmlns="" id="{5E4F7403-F438-448F-806C-D0D07E53C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0" y="3687763"/>
              <a:ext cx="106362" cy="242888"/>
            </a:xfrm>
            <a:custGeom>
              <a:avLst/>
              <a:gdLst>
                <a:gd name="T0" fmla="*/ 28 w 87"/>
                <a:gd name="T1" fmla="*/ 182 h 196"/>
                <a:gd name="T2" fmla="*/ 82 w 87"/>
                <a:gd name="T3" fmla="*/ 21 h 196"/>
                <a:gd name="T4" fmla="*/ 59 w 87"/>
                <a:gd name="T5" fmla="*/ 15 h 196"/>
                <a:gd name="T6" fmla="*/ 5 w 87"/>
                <a:gd name="T7" fmla="*/ 175 h 196"/>
                <a:gd name="T8" fmla="*/ 28 w 87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96">
                  <a:moveTo>
                    <a:pt x="28" y="182"/>
                  </a:moveTo>
                  <a:cubicBezTo>
                    <a:pt x="46" y="128"/>
                    <a:pt x="64" y="75"/>
                    <a:pt x="82" y="21"/>
                  </a:cubicBezTo>
                  <a:cubicBezTo>
                    <a:pt x="87" y="6"/>
                    <a:pt x="64" y="0"/>
                    <a:pt x="59" y="15"/>
                  </a:cubicBezTo>
                  <a:cubicBezTo>
                    <a:pt x="41" y="68"/>
                    <a:pt x="23" y="122"/>
                    <a:pt x="5" y="175"/>
                  </a:cubicBezTo>
                  <a:cubicBezTo>
                    <a:pt x="0" y="190"/>
                    <a:pt x="23" y="196"/>
                    <a:pt x="28" y="18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97">
              <a:extLst>
                <a:ext uri="{FF2B5EF4-FFF2-40B4-BE49-F238E27FC236}">
                  <a16:creationId xmlns:a16="http://schemas.microsoft.com/office/drawing/2014/main" xmlns="" id="{20A0E841-D6D3-46E5-9BCD-AC0A9C56F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38" y="3727450"/>
              <a:ext cx="60325" cy="222250"/>
            </a:xfrm>
            <a:custGeom>
              <a:avLst/>
              <a:gdLst>
                <a:gd name="T0" fmla="*/ 25 w 48"/>
                <a:gd name="T1" fmla="*/ 164 h 179"/>
                <a:gd name="T2" fmla="*/ 46 w 48"/>
                <a:gd name="T3" fmla="*/ 22 h 179"/>
                <a:gd name="T4" fmla="*/ 23 w 48"/>
                <a:gd name="T5" fmla="*/ 16 h 179"/>
                <a:gd name="T6" fmla="*/ 2 w 48"/>
                <a:gd name="T7" fmla="*/ 158 h 179"/>
                <a:gd name="T8" fmla="*/ 25 w 48"/>
                <a:gd name="T9" fmla="*/ 16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9">
                  <a:moveTo>
                    <a:pt x="25" y="164"/>
                  </a:moveTo>
                  <a:cubicBezTo>
                    <a:pt x="32" y="117"/>
                    <a:pt x="39" y="69"/>
                    <a:pt x="46" y="22"/>
                  </a:cubicBezTo>
                  <a:cubicBezTo>
                    <a:pt x="48" y="7"/>
                    <a:pt x="25" y="0"/>
                    <a:pt x="23" y="16"/>
                  </a:cubicBezTo>
                  <a:cubicBezTo>
                    <a:pt x="16" y="63"/>
                    <a:pt x="9" y="110"/>
                    <a:pt x="2" y="158"/>
                  </a:cubicBezTo>
                  <a:cubicBezTo>
                    <a:pt x="0" y="173"/>
                    <a:pt x="23" y="179"/>
                    <a:pt x="25" y="16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98">
              <a:extLst>
                <a:ext uri="{FF2B5EF4-FFF2-40B4-BE49-F238E27FC236}">
                  <a16:creationId xmlns:a16="http://schemas.microsoft.com/office/drawing/2014/main" xmlns="" id="{DC435293-4A6A-40E4-A92B-DD1B3F081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375" y="3749675"/>
              <a:ext cx="71437" cy="160338"/>
            </a:xfrm>
            <a:custGeom>
              <a:avLst/>
              <a:gdLst>
                <a:gd name="T0" fmla="*/ 28 w 58"/>
                <a:gd name="T1" fmla="*/ 115 h 130"/>
                <a:gd name="T2" fmla="*/ 53 w 58"/>
                <a:gd name="T3" fmla="*/ 22 h 130"/>
                <a:gd name="T4" fmla="*/ 30 w 58"/>
                <a:gd name="T5" fmla="*/ 15 h 130"/>
                <a:gd name="T6" fmla="*/ 4 w 58"/>
                <a:gd name="T7" fmla="*/ 108 h 130"/>
                <a:gd name="T8" fmla="*/ 28 w 58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0">
                  <a:moveTo>
                    <a:pt x="28" y="115"/>
                  </a:moveTo>
                  <a:cubicBezTo>
                    <a:pt x="36" y="84"/>
                    <a:pt x="45" y="53"/>
                    <a:pt x="53" y="22"/>
                  </a:cubicBezTo>
                  <a:cubicBezTo>
                    <a:pt x="58" y="7"/>
                    <a:pt x="34" y="0"/>
                    <a:pt x="30" y="15"/>
                  </a:cubicBezTo>
                  <a:cubicBezTo>
                    <a:pt x="22" y="46"/>
                    <a:pt x="13" y="77"/>
                    <a:pt x="4" y="108"/>
                  </a:cubicBezTo>
                  <a:cubicBezTo>
                    <a:pt x="0" y="123"/>
                    <a:pt x="23" y="130"/>
                    <a:pt x="28" y="1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99">
              <a:extLst>
                <a:ext uri="{FF2B5EF4-FFF2-40B4-BE49-F238E27FC236}">
                  <a16:creationId xmlns:a16="http://schemas.microsoft.com/office/drawing/2014/main" xmlns="" id="{2E2571D0-2B04-425E-B522-8875A18BE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3735388"/>
              <a:ext cx="66675" cy="131763"/>
            </a:xfrm>
            <a:custGeom>
              <a:avLst/>
              <a:gdLst>
                <a:gd name="T0" fmla="*/ 27 w 54"/>
                <a:gd name="T1" fmla="*/ 92 h 107"/>
                <a:gd name="T2" fmla="*/ 48 w 54"/>
                <a:gd name="T3" fmla="*/ 20 h 107"/>
                <a:gd name="T4" fmla="*/ 25 w 54"/>
                <a:gd name="T5" fmla="*/ 14 h 107"/>
                <a:gd name="T6" fmla="*/ 4 w 54"/>
                <a:gd name="T7" fmla="*/ 85 h 107"/>
                <a:gd name="T8" fmla="*/ 27 w 54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7">
                  <a:moveTo>
                    <a:pt x="27" y="92"/>
                  </a:moveTo>
                  <a:cubicBezTo>
                    <a:pt x="32" y="68"/>
                    <a:pt x="40" y="44"/>
                    <a:pt x="48" y="20"/>
                  </a:cubicBezTo>
                  <a:cubicBezTo>
                    <a:pt x="54" y="6"/>
                    <a:pt x="31" y="0"/>
                    <a:pt x="25" y="14"/>
                  </a:cubicBezTo>
                  <a:cubicBezTo>
                    <a:pt x="17" y="37"/>
                    <a:pt x="9" y="61"/>
                    <a:pt x="4" y="85"/>
                  </a:cubicBezTo>
                  <a:cubicBezTo>
                    <a:pt x="0" y="100"/>
                    <a:pt x="23" y="107"/>
                    <a:pt x="27" y="9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7" name="组合 256">
            <a:extLst>
              <a:ext uri="{FF2B5EF4-FFF2-40B4-BE49-F238E27FC236}">
                <a16:creationId xmlns:a16="http://schemas.microsoft.com/office/drawing/2014/main" xmlns="" id="{F18C31C0-E378-4BE8-B322-64DB8C951542}"/>
              </a:ext>
            </a:extLst>
          </p:cNvPr>
          <p:cNvGrpSpPr/>
          <p:nvPr/>
        </p:nvGrpSpPr>
        <p:grpSpPr>
          <a:xfrm>
            <a:off x="10926328" y="4889885"/>
            <a:ext cx="660400" cy="1209675"/>
            <a:chOff x="6889750" y="1900238"/>
            <a:chExt cx="660400" cy="1209675"/>
          </a:xfrm>
        </p:grpSpPr>
        <p:sp>
          <p:nvSpPr>
            <p:cNvPr id="258" name="Freeform 116">
              <a:extLst>
                <a:ext uri="{FF2B5EF4-FFF2-40B4-BE49-F238E27FC236}">
                  <a16:creationId xmlns:a16="http://schemas.microsoft.com/office/drawing/2014/main" xmlns="" id="{4026FF42-D4C4-463B-94A2-8428C8E55C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117">
              <a:extLst>
                <a:ext uri="{FF2B5EF4-FFF2-40B4-BE49-F238E27FC236}">
                  <a16:creationId xmlns:a16="http://schemas.microsoft.com/office/drawing/2014/main" xmlns="" id="{BF38BD15-DA5C-4698-8886-97499EB58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118">
              <a:extLst>
                <a:ext uri="{FF2B5EF4-FFF2-40B4-BE49-F238E27FC236}">
                  <a16:creationId xmlns:a16="http://schemas.microsoft.com/office/drawing/2014/main" xmlns="" id="{E200F8E8-DB6A-455A-8146-8A7881E22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119">
              <a:extLst>
                <a:ext uri="{FF2B5EF4-FFF2-40B4-BE49-F238E27FC236}">
                  <a16:creationId xmlns:a16="http://schemas.microsoft.com/office/drawing/2014/main" xmlns="" id="{E93ADE5A-E83D-4AE2-AAFE-91BFE44FB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120">
              <a:extLst>
                <a:ext uri="{FF2B5EF4-FFF2-40B4-BE49-F238E27FC236}">
                  <a16:creationId xmlns:a16="http://schemas.microsoft.com/office/drawing/2014/main" xmlns="" id="{BFDDDE1D-745B-47CA-B559-E6B12C33C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121">
              <a:extLst>
                <a:ext uri="{FF2B5EF4-FFF2-40B4-BE49-F238E27FC236}">
                  <a16:creationId xmlns:a16="http://schemas.microsoft.com/office/drawing/2014/main" xmlns="" id="{9E6137E4-9549-45C9-BB36-B5E0A62A1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122">
              <a:extLst>
                <a:ext uri="{FF2B5EF4-FFF2-40B4-BE49-F238E27FC236}">
                  <a16:creationId xmlns:a16="http://schemas.microsoft.com/office/drawing/2014/main" xmlns="" id="{CC4E75D8-A3C3-4DCF-9AC0-6C1217D5D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123">
              <a:extLst>
                <a:ext uri="{FF2B5EF4-FFF2-40B4-BE49-F238E27FC236}">
                  <a16:creationId xmlns:a16="http://schemas.microsoft.com/office/drawing/2014/main" xmlns="" id="{06AD88C7-F92E-411D-B99B-ECF5FF2D7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124">
              <a:extLst>
                <a:ext uri="{FF2B5EF4-FFF2-40B4-BE49-F238E27FC236}">
                  <a16:creationId xmlns:a16="http://schemas.microsoft.com/office/drawing/2014/main" xmlns="" id="{6FCFCB4D-0701-4020-BD82-C11894087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125">
              <a:extLst>
                <a:ext uri="{FF2B5EF4-FFF2-40B4-BE49-F238E27FC236}">
                  <a16:creationId xmlns:a16="http://schemas.microsoft.com/office/drawing/2014/main" xmlns="" id="{C8B6AACE-36B0-4752-9E8D-4D1E3F88D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126">
              <a:extLst>
                <a:ext uri="{FF2B5EF4-FFF2-40B4-BE49-F238E27FC236}">
                  <a16:creationId xmlns:a16="http://schemas.microsoft.com/office/drawing/2014/main" xmlns="" id="{9AE1B150-FEEE-4A97-BD76-652F54773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127">
              <a:extLst>
                <a:ext uri="{FF2B5EF4-FFF2-40B4-BE49-F238E27FC236}">
                  <a16:creationId xmlns:a16="http://schemas.microsoft.com/office/drawing/2014/main" xmlns="" id="{B2DED22C-066A-446C-BFC0-F6302EB4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128">
              <a:extLst>
                <a:ext uri="{FF2B5EF4-FFF2-40B4-BE49-F238E27FC236}">
                  <a16:creationId xmlns:a16="http://schemas.microsoft.com/office/drawing/2014/main" xmlns="" id="{8F0223BB-4686-4409-86CC-179EF22F7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1" name="组合 270">
            <a:extLst>
              <a:ext uri="{FF2B5EF4-FFF2-40B4-BE49-F238E27FC236}">
                <a16:creationId xmlns:a16="http://schemas.microsoft.com/office/drawing/2014/main" xmlns="" id="{F69826E8-DF7D-4612-AF7E-D29C6BB54749}"/>
              </a:ext>
            </a:extLst>
          </p:cNvPr>
          <p:cNvGrpSpPr/>
          <p:nvPr/>
        </p:nvGrpSpPr>
        <p:grpSpPr>
          <a:xfrm>
            <a:off x="1317811" y="3293745"/>
            <a:ext cx="739399" cy="870525"/>
            <a:chOff x="5360988" y="2655888"/>
            <a:chExt cx="1289049" cy="1517650"/>
          </a:xfrm>
        </p:grpSpPr>
        <p:sp>
          <p:nvSpPr>
            <p:cNvPr id="272" name="Freeform 177">
              <a:extLst>
                <a:ext uri="{FF2B5EF4-FFF2-40B4-BE49-F238E27FC236}">
                  <a16:creationId xmlns:a16="http://schemas.microsoft.com/office/drawing/2014/main" xmlns="" id="{FE7FA8DE-3484-48E6-ACED-4A2731979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3155950"/>
              <a:ext cx="157162" cy="58738"/>
            </a:xfrm>
            <a:custGeom>
              <a:avLst/>
              <a:gdLst>
                <a:gd name="T0" fmla="*/ 15 w 127"/>
                <a:gd name="T1" fmla="*/ 26 h 48"/>
                <a:gd name="T2" fmla="*/ 106 w 127"/>
                <a:gd name="T3" fmla="*/ 45 h 48"/>
                <a:gd name="T4" fmla="*/ 112 w 127"/>
                <a:gd name="T5" fmla="*/ 22 h 48"/>
                <a:gd name="T6" fmla="*/ 22 w 127"/>
                <a:gd name="T7" fmla="*/ 3 h 48"/>
                <a:gd name="T8" fmla="*/ 15 w 127"/>
                <a:gd name="T9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48">
                  <a:moveTo>
                    <a:pt x="15" y="26"/>
                  </a:moveTo>
                  <a:cubicBezTo>
                    <a:pt x="45" y="33"/>
                    <a:pt x="76" y="39"/>
                    <a:pt x="106" y="45"/>
                  </a:cubicBezTo>
                  <a:cubicBezTo>
                    <a:pt x="121" y="48"/>
                    <a:pt x="127" y="25"/>
                    <a:pt x="112" y="22"/>
                  </a:cubicBezTo>
                  <a:cubicBezTo>
                    <a:pt x="82" y="16"/>
                    <a:pt x="52" y="9"/>
                    <a:pt x="22" y="3"/>
                  </a:cubicBezTo>
                  <a:cubicBezTo>
                    <a:pt x="7" y="0"/>
                    <a:pt x="0" y="23"/>
                    <a:pt x="15" y="2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15">
              <a:extLst>
                <a:ext uri="{FF2B5EF4-FFF2-40B4-BE49-F238E27FC236}">
                  <a16:creationId xmlns:a16="http://schemas.microsoft.com/office/drawing/2014/main" xmlns="" id="{B9833906-6084-4DF5-9F71-C1568FEFBE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2113" y="2690813"/>
              <a:ext cx="1150937" cy="1482725"/>
            </a:xfrm>
            <a:custGeom>
              <a:avLst/>
              <a:gdLst>
                <a:gd name="T0" fmla="*/ 889 w 931"/>
                <a:gd name="T1" fmla="*/ 626 h 1197"/>
                <a:gd name="T2" fmla="*/ 901 w 931"/>
                <a:gd name="T3" fmla="*/ 581 h 1197"/>
                <a:gd name="T4" fmla="*/ 831 w 931"/>
                <a:gd name="T5" fmla="*/ 316 h 1197"/>
                <a:gd name="T6" fmla="*/ 800 w 931"/>
                <a:gd name="T7" fmla="*/ 198 h 1197"/>
                <a:gd name="T8" fmla="*/ 790 w 931"/>
                <a:gd name="T9" fmla="*/ 162 h 1197"/>
                <a:gd name="T10" fmla="*/ 765 w 931"/>
                <a:gd name="T11" fmla="*/ 132 h 1197"/>
                <a:gd name="T12" fmla="*/ 760 w 931"/>
                <a:gd name="T13" fmla="*/ 125 h 1197"/>
                <a:gd name="T14" fmla="*/ 749 w 931"/>
                <a:gd name="T15" fmla="*/ 114 h 1197"/>
                <a:gd name="T16" fmla="*/ 747 w 931"/>
                <a:gd name="T17" fmla="*/ 100 h 1197"/>
                <a:gd name="T18" fmla="*/ 716 w 931"/>
                <a:gd name="T19" fmla="*/ 55 h 1197"/>
                <a:gd name="T20" fmla="*/ 715 w 931"/>
                <a:gd name="T21" fmla="*/ 52 h 1197"/>
                <a:gd name="T22" fmla="*/ 635 w 931"/>
                <a:gd name="T23" fmla="*/ 31 h 1197"/>
                <a:gd name="T24" fmla="*/ 572 w 931"/>
                <a:gd name="T25" fmla="*/ 121 h 1197"/>
                <a:gd name="T26" fmla="*/ 530 w 931"/>
                <a:gd name="T27" fmla="*/ 143 h 1197"/>
                <a:gd name="T28" fmla="*/ 358 w 931"/>
                <a:gd name="T29" fmla="*/ 442 h 1197"/>
                <a:gd name="T30" fmla="*/ 199 w 931"/>
                <a:gd name="T31" fmla="*/ 683 h 1197"/>
                <a:gd name="T32" fmla="*/ 161 w 931"/>
                <a:gd name="T33" fmla="*/ 767 h 1197"/>
                <a:gd name="T34" fmla="*/ 127 w 931"/>
                <a:gd name="T35" fmla="*/ 824 h 1197"/>
                <a:gd name="T36" fmla="*/ 11 w 931"/>
                <a:gd name="T37" fmla="*/ 1044 h 1197"/>
                <a:gd name="T38" fmla="*/ 28 w 931"/>
                <a:gd name="T39" fmla="*/ 1109 h 1197"/>
                <a:gd name="T40" fmla="*/ 36 w 931"/>
                <a:gd name="T41" fmla="*/ 1113 h 1197"/>
                <a:gd name="T42" fmla="*/ 34 w 931"/>
                <a:gd name="T43" fmla="*/ 1118 h 1197"/>
                <a:gd name="T44" fmla="*/ 51 w 931"/>
                <a:gd name="T45" fmla="*/ 1183 h 1197"/>
                <a:gd name="T46" fmla="*/ 116 w 931"/>
                <a:gd name="T47" fmla="*/ 1166 h 1197"/>
                <a:gd name="T48" fmla="*/ 137 w 931"/>
                <a:gd name="T49" fmla="*/ 1134 h 1197"/>
                <a:gd name="T50" fmla="*/ 169 w 931"/>
                <a:gd name="T51" fmla="*/ 1147 h 1197"/>
                <a:gd name="T52" fmla="*/ 283 w 931"/>
                <a:gd name="T53" fmla="*/ 1132 h 1197"/>
                <a:gd name="T54" fmla="*/ 355 w 931"/>
                <a:gd name="T55" fmla="*/ 1133 h 1197"/>
                <a:gd name="T56" fmla="*/ 538 w 931"/>
                <a:gd name="T57" fmla="*/ 1121 h 1197"/>
                <a:gd name="T58" fmla="*/ 833 w 931"/>
                <a:gd name="T59" fmla="*/ 1030 h 1197"/>
                <a:gd name="T60" fmla="*/ 835 w 931"/>
                <a:gd name="T61" fmla="*/ 1037 h 1197"/>
                <a:gd name="T62" fmla="*/ 888 w 931"/>
                <a:gd name="T63" fmla="*/ 1071 h 1197"/>
                <a:gd name="T64" fmla="*/ 929 w 931"/>
                <a:gd name="T65" fmla="*/ 1024 h 1197"/>
                <a:gd name="T66" fmla="*/ 889 w 931"/>
                <a:gd name="T67" fmla="*/ 626 h 1197"/>
                <a:gd name="T68" fmla="*/ 712 w 931"/>
                <a:gd name="T69" fmla="*/ 843 h 1197"/>
                <a:gd name="T70" fmla="*/ 594 w 931"/>
                <a:gd name="T71" fmla="*/ 875 h 1197"/>
                <a:gd name="T72" fmla="*/ 281 w 931"/>
                <a:gd name="T73" fmla="*/ 909 h 1197"/>
                <a:gd name="T74" fmla="*/ 370 w 931"/>
                <a:gd name="T75" fmla="*/ 769 h 1197"/>
                <a:gd name="T76" fmla="*/ 613 w 931"/>
                <a:gd name="T77" fmla="*/ 382 h 1197"/>
                <a:gd name="T78" fmla="*/ 615 w 931"/>
                <a:gd name="T79" fmla="*/ 379 h 1197"/>
                <a:gd name="T80" fmla="*/ 631 w 931"/>
                <a:gd name="T81" fmla="*/ 400 h 1197"/>
                <a:gd name="T82" fmla="*/ 678 w 931"/>
                <a:gd name="T83" fmla="*/ 480 h 1197"/>
                <a:gd name="T84" fmla="*/ 722 w 931"/>
                <a:gd name="T85" fmla="*/ 681 h 1197"/>
                <a:gd name="T86" fmla="*/ 712 w 931"/>
                <a:gd name="T87" fmla="*/ 843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31" h="1197">
                  <a:moveTo>
                    <a:pt x="889" y="626"/>
                  </a:moveTo>
                  <a:cubicBezTo>
                    <a:pt x="900" y="616"/>
                    <a:pt x="906" y="600"/>
                    <a:pt x="901" y="581"/>
                  </a:cubicBezTo>
                  <a:cubicBezTo>
                    <a:pt x="877" y="493"/>
                    <a:pt x="854" y="404"/>
                    <a:pt x="831" y="316"/>
                  </a:cubicBezTo>
                  <a:cubicBezTo>
                    <a:pt x="824" y="276"/>
                    <a:pt x="815" y="236"/>
                    <a:pt x="800" y="198"/>
                  </a:cubicBezTo>
                  <a:cubicBezTo>
                    <a:pt x="797" y="186"/>
                    <a:pt x="793" y="174"/>
                    <a:pt x="790" y="162"/>
                  </a:cubicBezTo>
                  <a:cubicBezTo>
                    <a:pt x="786" y="147"/>
                    <a:pt x="776" y="137"/>
                    <a:pt x="765" y="132"/>
                  </a:cubicBezTo>
                  <a:cubicBezTo>
                    <a:pt x="763" y="130"/>
                    <a:pt x="762" y="127"/>
                    <a:pt x="760" y="125"/>
                  </a:cubicBezTo>
                  <a:cubicBezTo>
                    <a:pt x="757" y="121"/>
                    <a:pt x="753" y="117"/>
                    <a:pt x="749" y="114"/>
                  </a:cubicBezTo>
                  <a:cubicBezTo>
                    <a:pt x="749" y="109"/>
                    <a:pt x="748" y="104"/>
                    <a:pt x="747" y="100"/>
                  </a:cubicBezTo>
                  <a:cubicBezTo>
                    <a:pt x="745" y="80"/>
                    <a:pt x="734" y="62"/>
                    <a:pt x="716" y="55"/>
                  </a:cubicBezTo>
                  <a:cubicBezTo>
                    <a:pt x="716" y="54"/>
                    <a:pt x="716" y="53"/>
                    <a:pt x="715" y="52"/>
                  </a:cubicBezTo>
                  <a:cubicBezTo>
                    <a:pt x="705" y="22"/>
                    <a:pt x="659" y="0"/>
                    <a:pt x="635" y="31"/>
                  </a:cubicBezTo>
                  <a:cubicBezTo>
                    <a:pt x="612" y="60"/>
                    <a:pt x="591" y="89"/>
                    <a:pt x="572" y="121"/>
                  </a:cubicBezTo>
                  <a:cubicBezTo>
                    <a:pt x="556" y="120"/>
                    <a:pt x="540" y="126"/>
                    <a:pt x="530" y="143"/>
                  </a:cubicBezTo>
                  <a:cubicBezTo>
                    <a:pt x="473" y="242"/>
                    <a:pt x="415" y="342"/>
                    <a:pt x="358" y="442"/>
                  </a:cubicBezTo>
                  <a:cubicBezTo>
                    <a:pt x="302" y="520"/>
                    <a:pt x="244" y="598"/>
                    <a:pt x="199" y="683"/>
                  </a:cubicBezTo>
                  <a:cubicBezTo>
                    <a:pt x="185" y="711"/>
                    <a:pt x="172" y="739"/>
                    <a:pt x="161" y="767"/>
                  </a:cubicBezTo>
                  <a:cubicBezTo>
                    <a:pt x="149" y="786"/>
                    <a:pt x="138" y="805"/>
                    <a:pt x="127" y="824"/>
                  </a:cubicBezTo>
                  <a:cubicBezTo>
                    <a:pt x="85" y="895"/>
                    <a:pt x="46" y="968"/>
                    <a:pt x="11" y="1044"/>
                  </a:cubicBezTo>
                  <a:cubicBezTo>
                    <a:pt x="0" y="1067"/>
                    <a:pt x="4" y="1095"/>
                    <a:pt x="28" y="1109"/>
                  </a:cubicBezTo>
                  <a:cubicBezTo>
                    <a:pt x="31" y="1111"/>
                    <a:pt x="33" y="1112"/>
                    <a:pt x="36" y="1113"/>
                  </a:cubicBezTo>
                  <a:cubicBezTo>
                    <a:pt x="35" y="1114"/>
                    <a:pt x="34" y="1116"/>
                    <a:pt x="34" y="1118"/>
                  </a:cubicBezTo>
                  <a:cubicBezTo>
                    <a:pt x="23" y="1141"/>
                    <a:pt x="27" y="1169"/>
                    <a:pt x="51" y="1183"/>
                  </a:cubicBezTo>
                  <a:cubicBezTo>
                    <a:pt x="74" y="1197"/>
                    <a:pt x="102" y="1188"/>
                    <a:pt x="116" y="1166"/>
                  </a:cubicBezTo>
                  <a:cubicBezTo>
                    <a:pt x="123" y="1155"/>
                    <a:pt x="130" y="1145"/>
                    <a:pt x="137" y="1134"/>
                  </a:cubicBezTo>
                  <a:cubicBezTo>
                    <a:pt x="145" y="1143"/>
                    <a:pt x="156" y="1148"/>
                    <a:pt x="169" y="1147"/>
                  </a:cubicBezTo>
                  <a:cubicBezTo>
                    <a:pt x="207" y="1144"/>
                    <a:pt x="245" y="1139"/>
                    <a:pt x="283" y="1132"/>
                  </a:cubicBezTo>
                  <a:cubicBezTo>
                    <a:pt x="307" y="1132"/>
                    <a:pt x="331" y="1132"/>
                    <a:pt x="355" y="1133"/>
                  </a:cubicBezTo>
                  <a:cubicBezTo>
                    <a:pt x="416" y="1134"/>
                    <a:pt x="477" y="1130"/>
                    <a:pt x="538" y="1121"/>
                  </a:cubicBezTo>
                  <a:cubicBezTo>
                    <a:pt x="640" y="1106"/>
                    <a:pt x="740" y="1075"/>
                    <a:pt x="833" y="1030"/>
                  </a:cubicBezTo>
                  <a:cubicBezTo>
                    <a:pt x="834" y="1032"/>
                    <a:pt x="834" y="1035"/>
                    <a:pt x="835" y="1037"/>
                  </a:cubicBezTo>
                  <a:cubicBezTo>
                    <a:pt x="843" y="1059"/>
                    <a:pt x="863" y="1075"/>
                    <a:pt x="888" y="1071"/>
                  </a:cubicBezTo>
                  <a:cubicBezTo>
                    <a:pt x="910" y="1068"/>
                    <a:pt x="931" y="1048"/>
                    <a:pt x="929" y="1024"/>
                  </a:cubicBezTo>
                  <a:cubicBezTo>
                    <a:pt x="922" y="891"/>
                    <a:pt x="909" y="758"/>
                    <a:pt x="889" y="626"/>
                  </a:cubicBezTo>
                  <a:close/>
                  <a:moveTo>
                    <a:pt x="712" y="843"/>
                  </a:moveTo>
                  <a:cubicBezTo>
                    <a:pt x="673" y="853"/>
                    <a:pt x="633" y="864"/>
                    <a:pt x="594" y="875"/>
                  </a:cubicBezTo>
                  <a:cubicBezTo>
                    <a:pt x="489" y="884"/>
                    <a:pt x="385" y="896"/>
                    <a:pt x="281" y="909"/>
                  </a:cubicBezTo>
                  <a:cubicBezTo>
                    <a:pt x="311" y="862"/>
                    <a:pt x="340" y="816"/>
                    <a:pt x="370" y="769"/>
                  </a:cubicBezTo>
                  <a:cubicBezTo>
                    <a:pt x="452" y="641"/>
                    <a:pt x="537" y="514"/>
                    <a:pt x="613" y="382"/>
                  </a:cubicBezTo>
                  <a:cubicBezTo>
                    <a:pt x="614" y="381"/>
                    <a:pt x="615" y="380"/>
                    <a:pt x="615" y="379"/>
                  </a:cubicBezTo>
                  <a:cubicBezTo>
                    <a:pt x="620" y="386"/>
                    <a:pt x="625" y="394"/>
                    <a:pt x="631" y="400"/>
                  </a:cubicBezTo>
                  <a:cubicBezTo>
                    <a:pt x="647" y="427"/>
                    <a:pt x="662" y="454"/>
                    <a:pt x="678" y="480"/>
                  </a:cubicBezTo>
                  <a:cubicBezTo>
                    <a:pt x="696" y="547"/>
                    <a:pt x="710" y="614"/>
                    <a:pt x="722" y="681"/>
                  </a:cubicBezTo>
                  <a:cubicBezTo>
                    <a:pt x="717" y="735"/>
                    <a:pt x="714" y="789"/>
                    <a:pt x="712" y="843"/>
                  </a:cubicBezTo>
                  <a:close/>
                </a:path>
              </a:pathLst>
            </a:custGeom>
            <a:solidFill>
              <a:srgbClr val="A9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16">
              <a:extLst>
                <a:ext uri="{FF2B5EF4-FFF2-40B4-BE49-F238E27FC236}">
                  <a16:creationId xmlns:a16="http://schemas.microsoft.com/office/drawing/2014/main" xmlns="" id="{1813F98B-6A49-4CCA-A616-423FB5C6C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7025" y="2655888"/>
              <a:ext cx="1243012" cy="1479550"/>
            </a:xfrm>
            <a:custGeom>
              <a:avLst/>
              <a:gdLst>
                <a:gd name="T0" fmla="*/ 96 w 1006"/>
                <a:gd name="T1" fmla="*/ 1161 h 1195"/>
                <a:gd name="T2" fmla="*/ 33 w 1006"/>
                <a:gd name="T3" fmla="*/ 1076 h 1195"/>
                <a:gd name="T4" fmla="*/ 65 w 1006"/>
                <a:gd name="T5" fmla="*/ 1015 h 1195"/>
                <a:gd name="T6" fmla="*/ 110 w 1006"/>
                <a:gd name="T7" fmla="*/ 944 h 1195"/>
                <a:gd name="T8" fmla="*/ 289 w 1006"/>
                <a:gd name="T9" fmla="*/ 652 h 1195"/>
                <a:gd name="T10" fmla="*/ 661 w 1006"/>
                <a:gd name="T11" fmla="*/ 87 h 1195"/>
                <a:gd name="T12" fmla="*/ 714 w 1006"/>
                <a:gd name="T13" fmla="*/ 29 h 1195"/>
                <a:gd name="T14" fmla="*/ 745 w 1006"/>
                <a:gd name="T15" fmla="*/ 37 h 1195"/>
                <a:gd name="T16" fmla="*/ 772 w 1006"/>
                <a:gd name="T17" fmla="*/ 71 h 1195"/>
                <a:gd name="T18" fmla="*/ 841 w 1006"/>
                <a:gd name="T19" fmla="*/ 220 h 1195"/>
                <a:gd name="T20" fmla="*/ 894 w 1006"/>
                <a:gd name="T21" fmla="*/ 394 h 1195"/>
                <a:gd name="T22" fmla="*/ 945 w 1006"/>
                <a:gd name="T23" fmla="*/ 574 h 1195"/>
                <a:gd name="T24" fmla="*/ 976 w 1006"/>
                <a:gd name="T25" fmla="*/ 939 h 1195"/>
                <a:gd name="T26" fmla="*/ 968 w 1006"/>
                <a:gd name="T27" fmla="*/ 1008 h 1195"/>
                <a:gd name="T28" fmla="*/ 932 w 1006"/>
                <a:gd name="T29" fmla="*/ 1055 h 1195"/>
                <a:gd name="T30" fmla="*/ 805 w 1006"/>
                <a:gd name="T31" fmla="*/ 1088 h 1195"/>
                <a:gd name="T32" fmla="*/ 503 w 1006"/>
                <a:gd name="T33" fmla="*/ 1134 h 1195"/>
                <a:gd name="T34" fmla="*/ 362 w 1006"/>
                <a:gd name="T35" fmla="*/ 1153 h 1195"/>
                <a:gd name="T36" fmla="*/ 282 w 1006"/>
                <a:gd name="T37" fmla="*/ 1162 h 1195"/>
                <a:gd name="T38" fmla="*/ 188 w 1006"/>
                <a:gd name="T39" fmla="*/ 1171 h 1195"/>
                <a:gd name="T40" fmla="*/ 96 w 1006"/>
                <a:gd name="T41" fmla="*/ 1161 h 1195"/>
                <a:gd name="T42" fmla="*/ 89 w 1006"/>
                <a:gd name="T43" fmla="*/ 1184 h 1195"/>
                <a:gd name="T44" fmla="*/ 188 w 1006"/>
                <a:gd name="T45" fmla="*/ 1195 h 1195"/>
                <a:gd name="T46" fmla="*/ 284 w 1006"/>
                <a:gd name="T47" fmla="*/ 1186 h 1195"/>
                <a:gd name="T48" fmla="*/ 445 w 1006"/>
                <a:gd name="T49" fmla="*/ 1166 h 1195"/>
                <a:gd name="T50" fmla="*/ 744 w 1006"/>
                <a:gd name="T51" fmla="*/ 1122 h 1195"/>
                <a:gd name="T52" fmla="*/ 898 w 1006"/>
                <a:gd name="T53" fmla="*/ 1095 h 1195"/>
                <a:gd name="T54" fmla="*/ 958 w 1006"/>
                <a:gd name="T55" fmla="*/ 1066 h 1195"/>
                <a:gd name="T56" fmla="*/ 993 w 1006"/>
                <a:gd name="T57" fmla="*/ 1007 h 1195"/>
                <a:gd name="T58" fmla="*/ 1001 w 1006"/>
                <a:gd name="T59" fmla="*/ 933 h 1195"/>
                <a:gd name="T60" fmla="*/ 1005 w 1006"/>
                <a:gd name="T61" fmla="*/ 836 h 1195"/>
                <a:gd name="T62" fmla="*/ 985 w 1006"/>
                <a:gd name="T63" fmla="*/ 645 h 1195"/>
                <a:gd name="T64" fmla="*/ 881 w 1006"/>
                <a:gd name="T65" fmla="*/ 267 h 1195"/>
                <a:gd name="T66" fmla="*/ 819 w 1006"/>
                <a:gd name="T67" fmla="*/ 103 h 1195"/>
                <a:gd name="T68" fmla="*/ 773 w 1006"/>
                <a:gd name="T69" fmla="*/ 32 h 1195"/>
                <a:gd name="T70" fmla="*/ 742 w 1006"/>
                <a:gd name="T71" fmla="*/ 5 h 1195"/>
                <a:gd name="T72" fmla="*/ 704 w 1006"/>
                <a:gd name="T73" fmla="*/ 7 h 1195"/>
                <a:gd name="T74" fmla="*/ 649 w 1006"/>
                <a:gd name="T75" fmla="*/ 64 h 1195"/>
                <a:gd name="T76" fmla="*/ 600 w 1006"/>
                <a:gd name="T77" fmla="*/ 130 h 1195"/>
                <a:gd name="T78" fmla="*/ 502 w 1006"/>
                <a:gd name="T79" fmla="*/ 272 h 1195"/>
                <a:gd name="T80" fmla="*/ 306 w 1006"/>
                <a:gd name="T81" fmla="*/ 579 h 1195"/>
                <a:gd name="T82" fmla="*/ 116 w 1006"/>
                <a:gd name="T83" fmla="*/ 889 h 1195"/>
                <a:gd name="T84" fmla="*/ 24 w 1006"/>
                <a:gd name="T85" fmla="*/ 1035 h 1195"/>
                <a:gd name="T86" fmla="*/ 34 w 1006"/>
                <a:gd name="T87" fmla="*/ 1154 h 1195"/>
                <a:gd name="T88" fmla="*/ 89 w 1006"/>
                <a:gd name="T89" fmla="*/ 1184 h 1195"/>
                <a:gd name="T90" fmla="*/ 96 w 1006"/>
                <a:gd name="T91" fmla="*/ 1161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06" h="1195">
                  <a:moveTo>
                    <a:pt x="96" y="1161"/>
                  </a:moveTo>
                  <a:cubicBezTo>
                    <a:pt x="56" y="1154"/>
                    <a:pt x="26" y="1117"/>
                    <a:pt x="33" y="1076"/>
                  </a:cubicBezTo>
                  <a:cubicBezTo>
                    <a:pt x="37" y="1053"/>
                    <a:pt x="53" y="1034"/>
                    <a:pt x="65" y="1015"/>
                  </a:cubicBezTo>
                  <a:cubicBezTo>
                    <a:pt x="80" y="992"/>
                    <a:pt x="95" y="968"/>
                    <a:pt x="110" y="944"/>
                  </a:cubicBezTo>
                  <a:cubicBezTo>
                    <a:pt x="170" y="847"/>
                    <a:pt x="230" y="749"/>
                    <a:pt x="289" y="652"/>
                  </a:cubicBezTo>
                  <a:cubicBezTo>
                    <a:pt x="407" y="460"/>
                    <a:pt x="526" y="267"/>
                    <a:pt x="661" y="87"/>
                  </a:cubicBezTo>
                  <a:cubicBezTo>
                    <a:pt x="676" y="68"/>
                    <a:pt x="691" y="40"/>
                    <a:pt x="714" y="29"/>
                  </a:cubicBezTo>
                  <a:cubicBezTo>
                    <a:pt x="726" y="23"/>
                    <a:pt x="736" y="27"/>
                    <a:pt x="745" y="37"/>
                  </a:cubicBezTo>
                  <a:cubicBezTo>
                    <a:pt x="755" y="47"/>
                    <a:pt x="764" y="59"/>
                    <a:pt x="772" y="71"/>
                  </a:cubicBezTo>
                  <a:cubicBezTo>
                    <a:pt x="803" y="116"/>
                    <a:pt x="824" y="168"/>
                    <a:pt x="841" y="220"/>
                  </a:cubicBezTo>
                  <a:cubicBezTo>
                    <a:pt x="860" y="278"/>
                    <a:pt x="877" y="336"/>
                    <a:pt x="894" y="394"/>
                  </a:cubicBezTo>
                  <a:cubicBezTo>
                    <a:pt x="913" y="453"/>
                    <a:pt x="930" y="513"/>
                    <a:pt x="945" y="574"/>
                  </a:cubicBezTo>
                  <a:cubicBezTo>
                    <a:pt x="973" y="693"/>
                    <a:pt x="990" y="816"/>
                    <a:pt x="976" y="939"/>
                  </a:cubicBezTo>
                  <a:cubicBezTo>
                    <a:pt x="974" y="962"/>
                    <a:pt x="974" y="986"/>
                    <a:pt x="968" y="1008"/>
                  </a:cubicBezTo>
                  <a:cubicBezTo>
                    <a:pt x="962" y="1027"/>
                    <a:pt x="949" y="1045"/>
                    <a:pt x="932" y="1055"/>
                  </a:cubicBezTo>
                  <a:cubicBezTo>
                    <a:pt x="895" y="1078"/>
                    <a:pt x="847" y="1082"/>
                    <a:pt x="805" y="1088"/>
                  </a:cubicBezTo>
                  <a:cubicBezTo>
                    <a:pt x="704" y="1103"/>
                    <a:pt x="604" y="1119"/>
                    <a:pt x="503" y="1134"/>
                  </a:cubicBezTo>
                  <a:cubicBezTo>
                    <a:pt x="456" y="1141"/>
                    <a:pt x="409" y="1147"/>
                    <a:pt x="362" y="1153"/>
                  </a:cubicBezTo>
                  <a:cubicBezTo>
                    <a:pt x="335" y="1156"/>
                    <a:pt x="309" y="1159"/>
                    <a:pt x="282" y="1162"/>
                  </a:cubicBezTo>
                  <a:cubicBezTo>
                    <a:pt x="251" y="1165"/>
                    <a:pt x="220" y="1171"/>
                    <a:pt x="188" y="1171"/>
                  </a:cubicBezTo>
                  <a:cubicBezTo>
                    <a:pt x="157" y="1171"/>
                    <a:pt x="126" y="1165"/>
                    <a:pt x="96" y="1161"/>
                  </a:cubicBezTo>
                  <a:cubicBezTo>
                    <a:pt x="80" y="1158"/>
                    <a:pt x="74" y="1181"/>
                    <a:pt x="89" y="1184"/>
                  </a:cubicBezTo>
                  <a:cubicBezTo>
                    <a:pt x="122" y="1189"/>
                    <a:pt x="155" y="1195"/>
                    <a:pt x="188" y="1195"/>
                  </a:cubicBezTo>
                  <a:cubicBezTo>
                    <a:pt x="220" y="1195"/>
                    <a:pt x="252" y="1189"/>
                    <a:pt x="284" y="1186"/>
                  </a:cubicBezTo>
                  <a:cubicBezTo>
                    <a:pt x="338" y="1180"/>
                    <a:pt x="392" y="1173"/>
                    <a:pt x="445" y="1166"/>
                  </a:cubicBezTo>
                  <a:cubicBezTo>
                    <a:pt x="545" y="1153"/>
                    <a:pt x="644" y="1137"/>
                    <a:pt x="744" y="1122"/>
                  </a:cubicBezTo>
                  <a:cubicBezTo>
                    <a:pt x="795" y="1114"/>
                    <a:pt x="848" y="1109"/>
                    <a:pt x="898" y="1095"/>
                  </a:cubicBezTo>
                  <a:cubicBezTo>
                    <a:pt x="920" y="1089"/>
                    <a:pt x="941" y="1080"/>
                    <a:pt x="958" y="1066"/>
                  </a:cubicBezTo>
                  <a:cubicBezTo>
                    <a:pt x="976" y="1051"/>
                    <a:pt x="988" y="1029"/>
                    <a:pt x="993" y="1007"/>
                  </a:cubicBezTo>
                  <a:cubicBezTo>
                    <a:pt x="998" y="983"/>
                    <a:pt x="998" y="958"/>
                    <a:pt x="1001" y="933"/>
                  </a:cubicBezTo>
                  <a:cubicBezTo>
                    <a:pt x="1005" y="901"/>
                    <a:pt x="1006" y="869"/>
                    <a:pt x="1005" y="836"/>
                  </a:cubicBezTo>
                  <a:cubicBezTo>
                    <a:pt x="1005" y="772"/>
                    <a:pt x="997" y="708"/>
                    <a:pt x="985" y="645"/>
                  </a:cubicBezTo>
                  <a:cubicBezTo>
                    <a:pt x="960" y="517"/>
                    <a:pt x="919" y="392"/>
                    <a:pt x="881" y="267"/>
                  </a:cubicBezTo>
                  <a:cubicBezTo>
                    <a:pt x="864" y="211"/>
                    <a:pt x="846" y="155"/>
                    <a:pt x="819" y="103"/>
                  </a:cubicBezTo>
                  <a:cubicBezTo>
                    <a:pt x="806" y="78"/>
                    <a:pt x="791" y="54"/>
                    <a:pt x="773" y="32"/>
                  </a:cubicBezTo>
                  <a:cubicBezTo>
                    <a:pt x="764" y="22"/>
                    <a:pt x="755" y="11"/>
                    <a:pt x="742" y="5"/>
                  </a:cubicBezTo>
                  <a:cubicBezTo>
                    <a:pt x="729" y="0"/>
                    <a:pt x="716" y="2"/>
                    <a:pt x="704" y="7"/>
                  </a:cubicBezTo>
                  <a:cubicBezTo>
                    <a:pt x="680" y="19"/>
                    <a:pt x="665" y="43"/>
                    <a:pt x="649" y="64"/>
                  </a:cubicBezTo>
                  <a:cubicBezTo>
                    <a:pt x="632" y="86"/>
                    <a:pt x="616" y="108"/>
                    <a:pt x="600" y="130"/>
                  </a:cubicBezTo>
                  <a:cubicBezTo>
                    <a:pt x="566" y="177"/>
                    <a:pt x="534" y="224"/>
                    <a:pt x="502" y="272"/>
                  </a:cubicBezTo>
                  <a:cubicBezTo>
                    <a:pt x="434" y="373"/>
                    <a:pt x="370" y="475"/>
                    <a:pt x="306" y="579"/>
                  </a:cubicBezTo>
                  <a:cubicBezTo>
                    <a:pt x="243" y="682"/>
                    <a:pt x="180" y="786"/>
                    <a:pt x="116" y="889"/>
                  </a:cubicBezTo>
                  <a:cubicBezTo>
                    <a:pt x="86" y="938"/>
                    <a:pt x="55" y="986"/>
                    <a:pt x="24" y="1035"/>
                  </a:cubicBezTo>
                  <a:cubicBezTo>
                    <a:pt x="0" y="1073"/>
                    <a:pt x="4" y="1121"/>
                    <a:pt x="34" y="1154"/>
                  </a:cubicBezTo>
                  <a:cubicBezTo>
                    <a:pt x="49" y="1170"/>
                    <a:pt x="68" y="1180"/>
                    <a:pt x="89" y="1184"/>
                  </a:cubicBezTo>
                  <a:cubicBezTo>
                    <a:pt x="104" y="1186"/>
                    <a:pt x="111" y="1163"/>
                    <a:pt x="96" y="116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17">
              <a:extLst>
                <a:ext uri="{FF2B5EF4-FFF2-40B4-BE49-F238E27FC236}">
                  <a16:creationId xmlns:a16="http://schemas.microsoft.com/office/drawing/2014/main" xmlns="" id="{E61C60D7-9FDC-43E6-88A8-D539FEB05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588" y="3192463"/>
              <a:ext cx="504825" cy="608013"/>
            </a:xfrm>
            <a:custGeom>
              <a:avLst/>
              <a:gdLst>
                <a:gd name="T0" fmla="*/ 40 w 408"/>
                <a:gd name="T1" fmla="*/ 466 h 491"/>
                <a:gd name="T2" fmla="*/ 47 w 408"/>
                <a:gd name="T3" fmla="*/ 426 h 491"/>
                <a:gd name="T4" fmla="*/ 85 w 408"/>
                <a:gd name="T5" fmla="*/ 367 h 491"/>
                <a:gd name="T6" fmla="*/ 165 w 408"/>
                <a:gd name="T7" fmla="*/ 245 h 491"/>
                <a:gd name="T8" fmla="*/ 317 w 408"/>
                <a:gd name="T9" fmla="*/ 35 h 491"/>
                <a:gd name="T10" fmla="*/ 325 w 408"/>
                <a:gd name="T11" fmla="*/ 25 h 491"/>
                <a:gd name="T12" fmla="*/ 330 w 408"/>
                <a:gd name="T13" fmla="*/ 31 h 491"/>
                <a:gd name="T14" fmla="*/ 340 w 408"/>
                <a:gd name="T15" fmla="*/ 55 h 491"/>
                <a:gd name="T16" fmla="*/ 354 w 408"/>
                <a:gd name="T17" fmla="*/ 107 h 491"/>
                <a:gd name="T18" fmla="*/ 375 w 408"/>
                <a:gd name="T19" fmla="*/ 228 h 491"/>
                <a:gd name="T20" fmla="*/ 383 w 408"/>
                <a:gd name="T21" fmla="*/ 341 h 491"/>
                <a:gd name="T22" fmla="*/ 381 w 408"/>
                <a:gd name="T23" fmla="*/ 394 h 491"/>
                <a:gd name="T24" fmla="*/ 368 w 408"/>
                <a:gd name="T25" fmla="*/ 417 h 491"/>
                <a:gd name="T26" fmla="*/ 339 w 408"/>
                <a:gd name="T27" fmla="*/ 428 h 491"/>
                <a:gd name="T28" fmla="*/ 40 w 408"/>
                <a:gd name="T29" fmla="*/ 466 h 491"/>
                <a:gd name="T30" fmla="*/ 40 w 408"/>
                <a:gd name="T31" fmla="*/ 490 h 491"/>
                <a:gd name="T32" fmla="*/ 336 w 408"/>
                <a:gd name="T33" fmla="*/ 454 h 491"/>
                <a:gd name="T34" fmla="*/ 396 w 408"/>
                <a:gd name="T35" fmla="*/ 421 h 491"/>
                <a:gd name="T36" fmla="*/ 408 w 408"/>
                <a:gd name="T37" fmla="*/ 359 h 491"/>
                <a:gd name="T38" fmla="*/ 400 w 408"/>
                <a:gd name="T39" fmla="*/ 237 h 491"/>
                <a:gd name="T40" fmla="*/ 378 w 408"/>
                <a:gd name="T41" fmla="*/ 102 h 491"/>
                <a:gd name="T42" fmla="*/ 361 w 408"/>
                <a:gd name="T43" fmla="*/ 44 h 491"/>
                <a:gd name="T44" fmla="*/ 324 w 408"/>
                <a:gd name="T45" fmla="*/ 1 h 491"/>
                <a:gd name="T46" fmla="*/ 301 w 408"/>
                <a:gd name="T47" fmla="*/ 16 h 491"/>
                <a:gd name="T48" fmla="*/ 281 w 408"/>
                <a:gd name="T49" fmla="*/ 42 h 491"/>
                <a:gd name="T50" fmla="*/ 241 w 408"/>
                <a:gd name="T51" fmla="*/ 95 h 491"/>
                <a:gd name="T52" fmla="*/ 152 w 408"/>
                <a:gd name="T53" fmla="*/ 221 h 491"/>
                <a:gd name="T54" fmla="*/ 53 w 408"/>
                <a:gd name="T55" fmla="*/ 373 h 491"/>
                <a:gd name="T56" fmla="*/ 30 w 408"/>
                <a:gd name="T57" fmla="*/ 408 h 491"/>
                <a:gd name="T58" fmla="*/ 8 w 408"/>
                <a:gd name="T59" fmla="*/ 445 h 491"/>
                <a:gd name="T60" fmla="*/ 40 w 408"/>
                <a:gd name="T61" fmla="*/ 490 h 491"/>
                <a:gd name="T62" fmla="*/ 40 w 408"/>
                <a:gd name="T63" fmla="*/ 466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8" h="491">
                  <a:moveTo>
                    <a:pt x="40" y="466"/>
                  </a:moveTo>
                  <a:cubicBezTo>
                    <a:pt x="17" y="466"/>
                    <a:pt x="42" y="433"/>
                    <a:pt x="47" y="426"/>
                  </a:cubicBezTo>
                  <a:cubicBezTo>
                    <a:pt x="59" y="406"/>
                    <a:pt x="72" y="387"/>
                    <a:pt x="85" y="367"/>
                  </a:cubicBezTo>
                  <a:cubicBezTo>
                    <a:pt x="111" y="326"/>
                    <a:pt x="138" y="285"/>
                    <a:pt x="165" y="245"/>
                  </a:cubicBezTo>
                  <a:cubicBezTo>
                    <a:pt x="213" y="173"/>
                    <a:pt x="262" y="102"/>
                    <a:pt x="317" y="35"/>
                  </a:cubicBezTo>
                  <a:cubicBezTo>
                    <a:pt x="318" y="33"/>
                    <a:pt x="322" y="26"/>
                    <a:pt x="325" y="25"/>
                  </a:cubicBezTo>
                  <a:cubicBezTo>
                    <a:pt x="328" y="24"/>
                    <a:pt x="329" y="28"/>
                    <a:pt x="330" y="31"/>
                  </a:cubicBezTo>
                  <a:cubicBezTo>
                    <a:pt x="334" y="39"/>
                    <a:pt x="337" y="47"/>
                    <a:pt x="340" y="55"/>
                  </a:cubicBezTo>
                  <a:cubicBezTo>
                    <a:pt x="345" y="72"/>
                    <a:pt x="350" y="90"/>
                    <a:pt x="354" y="107"/>
                  </a:cubicBezTo>
                  <a:cubicBezTo>
                    <a:pt x="364" y="147"/>
                    <a:pt x="370" y="187"/>
                    <a:pt x="375" y="228"/>
                  </a:cubicBezTo>
                  <a:cubicBezTo>
                    <a:pt x="379" y="265"/>
                    <a:pt x="382" y="303"/>
                    <a:pt x="383" y="341"/>
                  </a:cubicBezTo>
                  <a:cubicBezTo>
                    <a:pt x="384" y="359"/>
                    <a:pt x="385" y="377"/>
                    <a:pt x="381" y="394"/>
                  </a:cubicBezTo>
                  <a:cubicBezTo>
                    <a:pt x="379" y="403"/>
                    <a:pt x="376" y="412"/>
                    <a:pt x="368" y="417"/>
                  </a:cubicBezTo>
                  <a:cubicBezTo>
                    <a:pt x="360" y="423"/>
                    <a:pt x="348" y="426"/>
                    <a:pt x="339" y="428"/>
                  </a:cubicBezTo>
                  <a:cubicBezTo>
                    <a:pt x="242" y="455"/>
                    <a:pt x="140" y="458"/>
                    <a:pt x="40" y="466"/>
                  </a:cubicBezTo>
                  <a:cubicBezTo>
                    <a:pt x="25" y="467"/>
                    <a:pt x="25" y="491"/>
                    <a:pt x="40" y="490"/>
                  </a:cubicBezTo>
                  <a:cubicBezTo>
                    <a:pt x="139" y="482"/>
                    <a:pt x="240" y="479"/>
                    <a:pt x="336" y="454"/>
                  </a:cubicBezTo>
                  <a:cubicBezTo>
                    <a:pt x="359" y="448"/>
                    <a:pt x="383" y="442"/>
                    <a:pt x="396" y="421"/>
                  </a:cubicBezTo>
                  <a:cubicBezTo>
                    <a:pt x="408" y="403"/>
                    <a:pt x="408" y="380"/>
                    <a:pt x="408" y="359"/>
                  </a:cubicBezTo>
                  <a:cubicBezTo>
                    <a:pt x="407" y="318"/>
                    <a:pt x="404" y="277"/>
                    <a:pt x="400" y="237"/>
                  </a:cubicBezTo>
                  <a:cubicBezTo>
                    <a:pt x="395" y="191"/>
                    <a:pt x="388" y="146"/>
                    <a:pt x="378" y="102"/>
                  </a:cubicBezTo>
                  <a:cubicBezTo>
                    <a:pt x="373" y="83"/>
                    <a:pt x="368" y="63"/>
                    <a:pt x="361" y="44"/>
                  </a:cubicBezTo>
                  <a:cubicBezTo>
                    <a:pt x="355" y="27"/>
                    <a:pt x="348" y="0"/>
                    <a:pt x="324" y="1"/>
                  </a:cubicBezTo>
                  <a:cubicBezTo>
                    <a:pt x="314" y="1"/>
                    <a:pt x="308" y="9"/>
                    <a:pt x="301" y="16"/>
                  </a:cubicBezTo>
                  <a:cubicBezTo>
                    <a:pt x="294" y="25"/>
                    <a:pt x="288" y="33"/>
                    <a:pt x="281" y="42"/>
                  </a:cubicBezTo>
                  <a:cubicBezTo>
                    <a:pt x="267" y="59"/>
                    <a:pt x="254" y="77"/>
                    <a:pt x="241" y="95"/>
                  </a:cubicBezTo>
                  <a:cubicBezTo>
                    <a:pt x="211" y="136"/>
                    <a:pt x="181" y="178"/>
                    <a:pt x="152" y="221"/>
                  </a:cubicBezTo>
                  <a:cubicBezTo>
                    <a:pt x="118" y="271"/>
                    <a:pt x="85" y="322"/>
                    <a:pt x="53" y="373"/>
                  </a:cubicBezTo>
                  <a:cubicBezTo>
                    <a:pt x="45" y="385"/>
                    <a:pt x="37" y="396"/>
                    <a:pt x="30" y="408"/>
                  </a:cubicBezTo>
                  <a:cubicBezTo>
                    <a:pt x="23" y="420"/>
                    <a:pt x="12" y="432"/>
                    <a:pt x="8" y="445"/>
                  </a:cubicBezTo>
                  <a:cubicBezTo>
                    <a:pt x="0" y="467"/>
                    <a:pt x="17" y="490"/>
                    <a:pt x="40" y="490"/>
                  </a:cubicBezTo>
                  <a:cubicBezTo>
                    <a:pt x="56" y="489"/>
                    <a:pt x="56" y="465"/>
                    <a:pt x="40" y="46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18">
              <a:extLst>
                <a:ext uri="{FF2B5EF4-FFF2-40B4-BE49-F238E27FC236}">
                  <a16:creationId xmlns:a16="http://schemas.microsoft.com/office/drawing/2014/main" xmlns="" id="{A2020A3C-DB4A-4E15-AABC-99CD81BD0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0" y="3981450"/>
              <a:ext cx="38100" cy="109538"/>
            </a:xfrm>
            <a:custGeom>
              <a:avLst/>
              <a:gdLst>
                <a:gd name="T0" fmla="*/ 1 w 30"/>
                <a:gd name="T1" fmla="*/ 15 h 89"/>
                <a:gd name="T2" fmla="*/ 5 w 30"/>
                <a:gd name="T3" fmla="*/ 73 h 89"/>
                <a:gd name="T4" fmla="*/ 29 w 30"/>
                <a:gd name="T5" fmla="*/ 73 h 89"/>
                <a:gd name="T6" fmla="*/ 25 w 30"/>
                <a:gd name="T7" fmla="*/ 15 h 89"/>
                <a:gd name="T8" fmla="*/ 1 w 30"/>
                <a:gd name="T9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9">
                  <a:moveTo>
                    <a:pt x="1" y="15"/>
                  </a:moveTo>
                  <a:cubicBezTo>
                    <a:pt x="2" y="34"/>
                    <a:pt x="4" y="54"/>
                    <a:pt x="5" y="73"/>
                  </a:cubicBezTo>
                  <a:cubicBezTo>
                    <a:pt x="6" y="88"/>
                    <a:pt x="30" y="89"/>
                    <a:pt x="29" y="73"/>
                  </a:cubicBezTo>
                  <a:cubicBezTo>
                    <a:pt x="28" y="54"/>
                    <a:pt x="26" y="34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19">
              <a:extLst>
                <a:ext uri="{FF2B5EF4-FFF2-40B4-BE49-F238E27FC236}">
                  <a16:creationId xmlns:a16="http://schemas.microsoft.com/office/drawing/2014/main" xmlns="" id="{64D14CD1-CB2D-439C-AF8F-7CEB9B964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6588" y="4003675"/>
              <a:ext cx="33337" cy="77788"/>
            </a:xfrm>
            <a:custGeom>
              <a:avLst/>
              <a:gdLst>
                <a:gd name="T0" fmla="*/ 0 w 27"/>
                <a:gd name="T1" fmla="*/ 15 h 63"/>
                <a:gd name="T2" fmla="*/ 2 w 27"/>
                <a:gd name="T3" fmla="*/ 47 h 63"/>
                <a:gd name="T4" fmla="*/ 26 w 27"/>
                <a:gd name="T5" fmla="*/ 47 h 63"/>
                <a:gd name="T6" fmla="*/ 24 w 27"/>
                <a:gd name="T7" fmla="*/ 15 h 63"/>
                <a:gd name="T8" fmla="*/ 0 w 27"/>
                <a:gd name="T9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3">
                  <a:moveTo>
                    <a:pt x="0" y="15"/>
                  </a:moveTo>
                  <a:cubicBezTo>
                    <a:pt x="1" y="26"/>
                    <a:pt x="1" y="37"/>
                    <a:pt x="2" y="47"/>
                  </a:cubicBezTo>
                  <a:cubicBezTo>
                    <a:pt x="3" y="63"/>
                    <a:pt x="27" y="63"/>
                    <a:pt x="26" y="47"/>
                  </a:cubicBezTo>
                  <a:cubicBezTo>
                    <a:pt x="25" y="37"/>
                    <a:pt x="25" y="26"/>
                    <a:pt x="24" y="15"/>
                  </a:cubicBezTo>
                  <a:cubicBezTo>
                    <a:pt x="24" y="0"/>
                    <a:pt x="0" y="0"/>
                    <a:pt x="0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20">
              <a:extLst>
                <a:ext uri="{FF2B5EF4-FFF2-40B4-BE49-F238E27FC236}">
                  <a16:creationId xmlns:a16="http://schemas.microsoft.com/office/drawing/2014/main" xmlns="" id="{8B8FA45A-3363-4BC5-A0CC-F64D6F768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175" y="3979863"/>
              <a:ext cx="50800" cy="80963"/>
            </a:xfrm>
            <a:custGeom>
              <a:avLst/>
              <a:gdLst>
                <a:gd name="T0" fmla="*/ 1 w 41"/>
                <a:gd name="T1" fmla="*/ 15 h 65"/>
                <a:gd name="T2" fmla="*/ 12 w 41"/>
                <a:gd name="T3" fmla="*/ 52 h 65"/>
                <a:gd name="T4" fmla="*/ 33 w 41"/>
                <a:gd name="T5" fmla="*/ 40 h 65"/>
                <a:gd name="T6" fmla="*/ 25 w 41"/>
                <a:gd name="T7" fmla="*/ 15 h 65"/>
                <a:gd name="T8" fmla="*/ 1 w 41"/>
                <a:gd name="T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5">
                  <a:moveTo>
                    <a:pt x="1" y="15"/>
                  </a:moveTo>
                  <a:cubicBezTo>
                    <a:pt x="1" y="28"/>
                    <a:pt x="5" y="41"/>
                    <a:pt x="12" y="52"/>
                  </a:cubicBezTo>
                  <a:cubicBezTo>
                    <a:pt x="20" y="65"/>
                    <a:pt x="41" y="53"/>
                    <a:pt x="33" y="40"/>
                  </a:cubicBezTo>
                  <a:cubicBezTo>
                    <a:pt x="28" y="32"/>
                    <a:pt x="25" y="24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21">
              <a:extLst>
                <a:ext uri="{FF2B5EF4-FFF2-40B4-BE49-F238E27FC236}">
                  <a16:creationId xmlns:a16="http://schemas.microsoft.com/office/drawing/2014/main" xmlns="" id="{A9B950AB-C718-440A-8B24-1D7303727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513" y="3967163"/>
              <a:ext cx="33337" cy="61913"/>
            </a:xfrm>
            <a:custGeom>
              <a:avLst/>
              <a:gdLst>
                <a:gd name="T0" fmla="*/ 1 w 27"/>
                <a:gd name="T1" fmla="*/ 12 h 50"/>
                <a:gd name="T2" fmla="*/ 3 w 27"/>
                <a:gd name="T3" fmla="*/ 38 h 50"/>
                <a:gd name="T4" fmla="*/ 15 w 27"/>
                <a:gd name="T5" fmla="*/ 50 h 50"/>
                <a:gd name="T6" fmla="*/ 27 w 27"/>
                <a:gd name="T7" fmla="*/ 38 h 50"/>
                <a:gd name="T8" fmla="*/ 25 w 27"/>
                <a:gd name="T9" fmla="*/ 12 h 50"/>
                <a:gd name="T10" fmla="*/ 13 w 27"/>
                <a:gd name="T11" fmla="*/ 0 h 50"/>
                <a:gd name="T12" fmla="*/ 1 w 27"/>
                <a:gd name="T13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50">
                  <a:moveTo>
                    <a:pt x="1" y="12"/>
                  </a:moveTo>
                  <a:cubicBezTo>
                    <a:pt x="1" y="21"/>
                    <a:pt x="2" y="29"/>
                    <a:pt x="3" y="38"/>
                  </a:cubicBezTo>
                  <a:cubicBezTo>
                    <a:pt x="3" y="44"/>
                    <a:pt x="8" y="50"/>
                    <a:pt x="15" y="50"/>
                  </a:cubicBezTo>
                  <a:cubicBezTo>
                    <a:pt x="21" y="50"/>
                    <a:pt x="27" y="44"/>
                    <a:pt x="27" y="38"/>
                  </a:cubicBezTo>
                  <a:cubicBezTo>
                    <a:pt x="26" y="29"/>
                    <a:pt x="25" y="21"/>
                    <a:pt x="25" y="12"/>
                  </a:cubicBezTo>
                  <a:cubicBezTo>
                    <a:pt x="24" y="6"/>
                    <a:pt x="20" y="0"/>
                    <a:pt x="13" y="0"/>
                  </a:cubicBezTo>
                  <a:cubicBezTo>
                    <a:pt x="7" y="0"/>
                    <a:pt x="0" y="6"/>
                    <a:pt x="1" y="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22">
              <a:extLst>
                <a:ext uri="{FF2B5EF4-FFF2-40B4-BE49-F238E27FC236}">
                  <a16:creationId xmlns:a16="http://schemas.microsoft.com/office/drawing/2014/main" xmlns="" id="{EA05FDA0-D1B6-4FC1-863E-3A30BD700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2838" y="3929063"/>
              <a:ext cx="44450" cy="90488"/>
            </a:xfrm>
            <a:custGeom>
              <a:avLst/>
              <a:gdLst>
                <a:gd name="T0" fmla="*/ 4 w 36"/>
                <a:gd name="T1" fmla="*/ 15 h 73"/>
                <a:gd name="T2" fmla="*/ 8 w 36"/>
                <a:gd name="T3" fmla="*/ 60 h 73"/>
                <a:gd name="T4" fmla="*/ 29 w 36"/>
                <a:gd name="T5" fmla="*/ 47 h 73"/>
                <a:gd name="T6" fmla="*/ 27 w 36"/>
                <a:gd name="T7" fmla="*/ 22 h 73"/>
                <a:gd name="T8" fmla="*/ 4 w 36"/>
                <a:gd name="T9" fmla="*/ 1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3">
                  <a:moveTo>
                    <a:pt x="4" y="15"/>
                  </a:moveTo>
                  <a:cubicBezTo>
                    <a:pt x="0" y="30"/>
                    <a:pt x="1" y="46"/>
                    <a:pt x="8" y="60"/>
                  </a:cubicBezTo>
                  <a:cubicBezTo>
                    <a:pt x="15" y="73"/>
                    <a:pt x="36" y="61"/>
                    <a:pt x="29" y="47"/>
                  </a:cubicBezTo>
                  <a:cubicBezTo>
                    <a:pt x="25" y="39"/>
                    <a:pt x="24" y="30"/>
                    <a:pt x="27" y="22"/>
                  </a:cubicBezTo>
                  <a:cubicBezTo>
                    <a:pt x="31" y="7"/>
                    <a:pt x="8" y="0"/>
                    <a:pt x="4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23">
              <a:extLst>
                <a:ext uri="{FF2B5EF4-FFF2-40B4-BE49-F238E27FC236}">
                  <a16:creationId xmlns:a16="http://schemas.microsoft.com/office/drawing/2014/main" xmlns="" id="{C4E50123-C105-4FEC-8AB4-BCB5C57E4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388" y="3843338"/>
              <a:ext cx="34925" cy="90488"/>
            </a:xfrm>
            <a:custGeom>
              <a:avLst/>
              <a:gdLst>
                <a:gd name="T0" fmla="*/ 1 w 28"/>
                <a:gd name="T1" fmla="*/ 15 h 74"/>
                <a:gd name="T2" fmla="*/ 3 w 28"/>
                <a:gd name="T3" fmla="*/ 58 h 74"/>
                <a:gd name="T4" fmla="*/ 27 w 28"/>
                <a:gd name="T5" fmla="*/ 58 h 74"/>
                <a:gd name="T6" fmla="*/ 25 w 28"/>
                <a:gd name="T7" fmla="*/ 15 h 74"/>
                <a:gd name="T8" fmla="*/ 1 w 28"/>
                <a:gd name="T9" fmla="*/ 1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4">
                  <a:moveTo>
                    <a:pt x="1" y="15"/>
                  </a:moveTo>
                  <a:cubicBezTo>
                    <a:pt x="2" y="30"/>
                    <a:pt x="3" y="44"/>
                    <a:pt x="3" y="58"/>
                  </a:cubicBezTo>
                  <a:cubicBezTo>
                    <a:pt x="4" y="74"/>
                    <a:pt x="28" y="74"/>
                    <a:pt x="27" y="58"/>
                  </a:cubicBezTo>
                  <a:cubicBezTo>
                    <a:pt x="27" y="44"/>
                    <a:pt x="26" y="30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24">
              <a:extLst>
                <a:ext uri="{FF2B5EF4-FFF2-40B4-BE49-F238E27FC236}">
                  <a16:creationId xmlns:a16="http://schemas.microsoft.com/office/drawing/2014/main" xmlns="" id="{6F717F1D-DA5F-4C8E-B915-C1C0EC20E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138" y="2863850"/>
              <a:ext cx="88900" cy="52388"/>
            </a:xfrm>
            <a:custGeom>
              <a:avLst/>
              <a:gdLst>
                <a:gd name="T0" fmla="*/ 26 w 72"/>
                <a:gd name="T1" fmla="*/ 35 h 42"/>
                <a:gd name="T2" fmla="*/ 60 w 72"/>
                <a:gd name="T3" fmla="*/ 25 h 42"/>
                <a:gd name="T4" fmla="*/ 72 w 72"/>
                <a:gd name="T5" fmla="*/ 13 h 42"/>
                <a:gd name="T6" fmla="*/ 60 w 72"/>
                <a:gd name="T7" fmla="*/ 1 h 42"/>
                <a:gd name="T8" fmla="*/ 14 w 72"/>
                <a:gd name="T9" fmla="*/ 14 h 42"/>
                <a:gd name="T10" fmla="*/ 26 w 72"/>
                <a:gd name="T11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42">
                  <a:moveTo>
                    <a:pt x="26" y="35"/>
                  </a:moveTo>
                  <a:cubicBezTo>
                    <a:pt x="37" y="30"/>
                    <a:pt x="48" y="26"/>
                    <a:pt x="60" y="25"/>
                  </a:cubicBezTo>
                  <a:cubicBezTo>
                    <a:pt x="67" y="24"/>
                    <a:pt x="72" y="20"/>
                    <a:pt x="72" y="13"/>
                  </a:cubicBezTo>
                  <a:cubicBezTo>
                    <a:pt x="72" y="7"/>
                    <a:pt x="67" y="0"/>
                    <a:pt x="60" y="1"/>
                  </a:cubicBezTo>
                  <a:cubicBezTo>
                    <a:pt x="44" y="3"/>
                    <a:pt x="29" y="7"/>
                    <a:pt x="14" y="14"/>
                  </a:cubicBezTo>
                  <a:cubicBezTo>
                    <a:pt x="0" y="21"/>
                    <a:pt x="12" y="42"/>
                    <a:pt x="26" y="3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25">
              <a:extLst>
                <a:ext uri="{FF2B5EF4-FFF2-40B4-BE49-F238E27FC236}">
                  <a16:creationId xmlns:a16="http://schemas.microsoft.com/office/drawing/2014/main" xmlns="" id="{F7055DB0-D882-4CF4-B565-B59E15FBD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988" y="2941638"/>
              <a:ext cx="61912" cy="41275"/>
            </a:xfrm>
            <a:custGeom>
              <a:avLst/>
              <a:gdLst>
                <a:gd name="T0" fmla="*/ 19 w 50"/>
                <a:gd name="T1" fmla="*/ 31 h 34"/>
                <a:gd name="T2" fmla="*/ 38 w 50"/>
                <a:gd name="T3" fmla="*/ 25 h 34"/>
                <a:gd name="T4" fmla="*/ 50 w 50"/>
                <a:gd name="T5" fmla="*/ 13 h 34"/>
                <a:gd name="T6" fmla="*/ 38 w 50"/>
                <a:gd name="T7" fmla="*/ 1 h 34"/>
                <a:gd name="T8" fmla="*/ 7 w 50"/>
                <a:gd name="T9" fmla="*/ 10 h 34"/>
                <a:gd name="T10" fmla="*/ 3 w 50"/>
                <a:gd name="T11" fmla="*/ 27 h 34"/>
                <a:gd name="T12" fmla="*/ 19 w 50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4">
                  <a:moveTo>
                    <a:pt x="19" y="31"/>
                  </a:moveTo>
                  <a:cubicBezTo>
                    <a:pt x="25" y="28"/>
                    <a:pt x="32" y="26"/>
                    <a:pt x="38" y="25"/>
                  </a:cubicBezTo>
                  <a:cubicBezTo>
                    <a:pt x="45" y="24"/>
                    <a:pt x="50" y="20"/>
                    <a:pt x="50" y="13"/>
                  </a:cubicBezTo>
                  <a:cubicBezTo>
                    <a:pt x="50" y="7"/>
                    <a:pt x="45" y="0"/>
                    <a:pt x="38" y="1"/>
                  </a:cubicBezTo>
                  <a:cubicBezTo>
                    <a:pt x="27" y="2"/>
                    <a:pt x="17" y="5"/>
                    <a:pt x="7" y="10"/>
                  </a:cubicBezTo>
                  <a:cubicBezTo>
                    <a:pt x="1" y="13"/>
                    <a:pt x="0" y="21"/>
                    <a:pt x="3" y="27"/>
                  </a:cubicBezTo>
                  <a:cubicBezTo>
                    <a:pt x="6" y="33"/>
                    <a:pt x="13" y="34"/>
                    <a:pt x="19" y="3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26">
              <a:extLst>
                <a:ext uri="{FF2B5EF4-FFF2-40B4-BE49-F238E27FC236}">
                  <a16:creationId xmlns:a16="http://schemas.microsoft.com/office/drawing/2014/main" xmlns="" id="{50AA7568-D1A1-4DD5-9B42-3BE6043F6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150" y="3079750"/>
              <a:ext cx="74612" cy="39688"/>
            </a:xfrm>
            <a:custGeom>
              <a:avLst/>
              <a:gdLst>
                <a:gd name="T0" fmla="*/ 16 w 60"/>
                <a:gd name="T1" fmla="*/ 30 h 32"/>
                <a:gd name="T2" fmla="*/ 44 w 60"/>
                <a:gd name="T3" fmla="*/ 24 h 32"/>
                <a:gd name="T4" fmla="*/ 44 w 60"/>
                <a:gd name="T5" fmla="*/ 0 h 32"/>
                <a:gd name="T6" fmla="*/ 10 w 60"/>
                <a:gd name="T7" fmla="*/ 7 h 32"/>
                <a:gd name="T8" fmla="*/ 2 w 60"/>
                <a:gd name="T9" fmla="*/ 21 h 32"/>
                <a:gd name="T10" fmla="*/ 16 w 60"/>
                <a:gd name="T1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2">
                  <a:moveTo>
                    <a:pt x="16" y="30"/>
                  </a:moveTo>
                  <a:cubicBezTo>
                    <a:pt x="25" y="26"/>
                    <a:pt x="34" y="24"/>
                    <a:pt x="44" y="24"/>
                  </a:cubicBezTo>
                  <a:cubicBezTo>
                    <a:pt x="60" y="24"/>
                    <a:pt x="60" y="0"/>
                    <a:pt x="44" y="0"/>
                  </a:cubicBezTo>
                  <a:cubicBezTo>
                    <a:pt x="32" y="1"/>
                    <a:pt x="21" y="3"/>
                    <a:pt x="10" y="7"/>
                  </a:cubicBezTo>
                  <a:cubicBezTo>
                    <a:pt x="4" y="9"/>
                    <a:pt x="0" y="15"/>
                    <a:pt x="2" y="21"/>
                  </a:cubicBezTo>
                  <a:cubicBezTo>
                    <a:pt x="3" y="27"/>
                    <a:pt x="10" y="32"/>
                    <a:pt x="16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27">
              <a:extLst>
                <a:ext uri="{FF2B5EF4-FFF2-40B4-BE49-F238E27FC236}">
                  <a16:creationId xmlns:a16="http://schemas.microsoft.com/office/drawing/2014/main" xmlns="" id="{55BD01A6-054B-40A8-B61B-73C74FB58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3825" y="3238500"/>
              <a:ext cx="50800" cy="39688"/>
            </a:xfrm>
            <a:custGeom>
              <a:avLst/>
              <a:gdLst>
                <a:gd name="T0" fmla="*/ 16 w 41"/>
                <a:gd name="T1" fmla="*/ 30 h 32"/>
                <a:gd name="T2" fmla="*/ 30 w 41"/>
                <a:gd name="T3" fmla="*/ 25 h 32"/>
                <a:gd name="T4" fmla="*/ 39 w 41"/>
                <a:gd name="T5" fmla="*/ 11 h 32"/>
                <a:gd name="T6" fmla="*/ 24 w 41"/>
                <a:gd name="T7" fmla="*/ 2 h 32"/>
                <a:gd name="T8" fmla="*/ 10 w 41"/>
                <a:gd name="T9" fmla="*/ 7 h 32"/>
                <a:gd name="T10" fmla="*/ 2 w 41"/>
                <a:gd name="T11" fmla="*/ 22 h 32"/>
                <a:gd name="T12" fmla="*/ 16 w 41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2">
                  <a:moveTo>
                    <a:pt x="16" y="30"/>
                  </a:moveTo>
                  <a:cubicBezTo>
                    <a:pt x="21" y="29"/>
                    <a:pt x="26" y="27"/>
                    <a:pt x="30" y="25"/>
                  </a:cubicBezTo>
                  <a:cubicBezTo>
                    <a:pt x="36" y="23"/>
                    <a:pt x="41" y="17"/>
                    <a:pt x="39" y="11"/>
                  </a:cubicBezTo>
                  <a:cubicBezTo>
                    <a:pt x="37" y="5"/>
                    <a:pt x="30" y="0"/>
                    <a:pt x="24" y="2"/>
                  </a:cubicBezTo>
                  <a:cubicBezTo>
                    <a:pt x="19" y="4"/>
                    <a:pt x="15" y="5"/>
                    <a:pt x="10" y="7"/>
                  </a:cubicBezTo>
                  <a:cubicBezTo>
                    <a:pt x="4" y="9"/>
                    <a:pt x="0" y="15"/>
                    <a:pt x="2" y="22"/>
                  </a:cubicBezTo>
                  <a:cubicBezTo>
                    <a:pt x="4" y="28"/>
                    <a:pt x="10" y="32"/>
                    <a:pt x="16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28">
              <a:extLst>
                <a:ext uri="{FF2B5EF4-FFF2-40B4-BE49-F238E27FC236}">
                  <a16:creationId xmlns:a16="http://schemas.microsoft.com/office/drawing/2014/main" xmlns="" id="{801761F5-4CD3-4751-9BC7-BD3FF9AEF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113" y="3387725"/>
              <a:ext cx="60325" cy="53975"/>
            </a:xfrm>
            <a:custGeom>
              <a:avLst/>
              <a:gdLst>
                <a:gd name="T0" fmla="*/ 20 w 50"/>
                <a:gd name="T1" fmla="*/ 39 h 43"/>
                <a:gd name="T2" fmla="*/ 43 w 50"/>
                <a:gd name="T3" fmla="*/ 25 h 43"/>
                <a:gd name="T4" fmla="*/ 47 w 50"/>
                <a:gd name="T5" fmla="*/ 8 h 43"/>
                <a:gd name="T6" fmla="*/ 31 w 50"/>
                <a:gd name="T7" fmla="*/ 4 h 43"/>
                <a:gd name="T8" fmla="*/ 8 w 50"/>
                <a:gd name="T9" fmla="*/ 18 h 43"/>
                <a:gd name="T10" fmla="*/ 3 w 50"/>
                <a:gd name="T11" fmla="*/ 35 h 43"/>
                <a:gd name="T12" fmla="*/ 20 w 50"/>
                <a:gd name="T13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3">
                  <a:moveTo>
                    <a:pt x="20" y="39"/>
                  </a:moveTo>
                  <a:cubicBezTo>
                    <a:pt x="27" y="34"/>
                    <a:pt x="35" y="29"/>
                    <a:pt x="43" y="25"/>
                  </a:cubicBezTo>
                  <a:cubicBezTo>
                    <a:pt x="48" y="21"/>
                    <a:pt x="50" y="14"/>
                    <a:pt x="47" y="8"/>
                  </a:cubicBezTo>
                  <a:cubicBezTo>
                    <a:pt x="44" y="3"/>
                    <a:pt x="36" y="0"/>
                    <a:pt x="31" y="4"/>
                  </a:cubicBezTo>
                  <a:cubicBezTo>
                    <a:pt x="23" y="9"/>
                    <a:pt x="15" y="13"/>
                    <a:pt x="8" y="18"/>
                  </a:cubicBezTo>
                  <a:cubicBezTo>
                    <a:pt x="2" y="22"/>
                    <a:pt x="0" y="29"/>
                    <a:pt x="3" y="35"/>
                  </a:cubicBezTo>
                  <a:cubicBezTo>
                    <a:pt x="6" y="40"/>
                    <a:pt x="14" y="43"/>
                    <a:pt x="20" y="3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29">
              <a:extLst>
                <a:ext uri="{FF2B5EF4-FFF2-40B4-BE49-F238E27FC236}">
                  <a16:creationId xmlns:a16="http://schemas.microsoft.com/office/drawing/2014/main" xmlns="" id="{B316D194-4262-4E5D-A1C6-95BCA86A1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0" y="3509963"/>
              <a:ext cx="74612" cy="61913"/>
            </a:xfrm>
            <a:custGeom>
              <a:avLst/>
              <a:gdLst>
                <a:gd name="T0" fmla="*/ 22 w 60"/>
                <a:gd name="T1" fmla="*/ 45 h 50"/>
                <a:gd name="T2" fmla="*/ 45 w 60"/>
                <a:gd name="T3" fmla="*/ 28 h 50"/>
                <a:gd name="T4" fmla="*/ 39 w 60"/>
                <a:gd name="T5" fmla="*/ 5 h 50"/>
                <a:gd name="T6" fmla="*/ 5 w 60"/>
                <a:gd name="T7" fmla="*/ 28 h 50"/>
                <a:gd name="T8" fmla="*/ 5 w 60"/>
                <a:gd name="T9" fmla="*/ 45 h 50"/>
                <a:gd name="T10" fmla="*/ 22 w 60"/>
                <a:gd name="T11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50">
                  <a:moveTo>
                    <a:pt x="22" y="45"/>
                  </a:moveTo>
                  <a:cubicBezTo>
                    <a:pt x="28" y="37"/>
                    <a:pt x="36" y="31"/>
                    <a:pt x="45" y="28"/>
                  </a:cubicBezTo>
                  <a:cubicBezTo>
                    <a:pt x="60" y="24"/>
                    <a:pt x="53" y="0"/>
                    <a:pt x="39" y="5"/>
                  </a:cubicBezTo>
                  <a:cubicBezTo>
                    <a:pt x="25" y="9"/>
                    <a:pt x="14" y="17"/>
                    <a:pt x="5" y="28"/>
                  </a:cubicBezTo>
                  <a:cubicBezTo>
                    <a:pt x="1" y="33"/>
                    <a:pt x="0" y="40"/>
                    <a:pt x="5" y="45"/>
                  </a:cubicBezTo>
                  <a:cubicBezTo>
                    <a:pt x="9" y="49"/>
                    <a:pt x="18" y="50"/>
                    <a:pt x="22" y="4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30">
              <a:extLst>
                <a:ext uri="{FF2B5EF4-FFF2-40B4-BE49-F238E27FC236}">
                  <a16:creationId xmlns:a16="http://schemas.microsoft.com/office/drawing/2014/main" xmlns="" id="{29071013-0D5C-47E6-A373-9210A260B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3988" y="3676650"/>
              <a:ext cx="84137" cy="39688"/>
            </a:xfrm>
            <a:custGeom>
              <a:avLst/>
              <a:gdLst>
                <a:gd name="T0" fmla="*/ 19 w 68"/>
                <a:gd name="T1" fmla="*/ 30 h 32"/>
                <a:gd name="T2" fmla="*/ 52 w 68"/>
                <a:gd name="T3" fmla="*/ 26 h 32"/>
                <a:gd name="T4" fmla="*/ 66 w 68"/>
                <a:gd name="T5" fmla="*/ 17 h 32"/>
                <a:gd name="T6" fmla="*/ 58 w 68"/>
                <a:gd name="T7" fmla="*/ 2 h 32"/>
                <a:gd name="T8" fmla="*/ 7 w 68"/>
                <a:gd name="T9" fmla="*/ 9 h 32"/>
                <a:gd name="T10" fmla="*/ 3 w 68"/>
                <a:gd name="T11" fmla="*/ 26 h 32"/>
                <a:gd name="T12" fmla="*/ 19 w 68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32">
                  <a:moveTo>
                    <a:pt x="19" y="30"/>
                  </a:moveTo>
                  <a:cubicBezTo>
                    <a:pt x="29" y="26"/>
                    <a:pt x="41" y="24"/>
                    <a:pt x="52" y="26"/>
                  </a:cubicBezTo>
                  <a:cubicBezTo>
                    <a:pt x="58" y="27"/>
                    <a:pt x="64" y="24"/>
                    <a:pt x="66" y="17"/>
                  </a:cubicBezTo>
                  <a:cubicBezTo>
                    <a:pt x="68" y="12"/>
                    <a:pt x="64" y="3"/>
                    <a:pt x="58" y="2"/>
                  </a:cubicBezTo>
                  <a:cubicBezTo>
                    <a:pt x="40" y="0"/>
                    <a:pt x="24" y="2"/>
                    <a:pt x="7" y="9"/>
                  </a:cubicBezTo>
                  <a:cubicBezTo>
                    <a:pt x="1" y="12"/>
                    <a:pt x="0" y="20"/>
                    <a:pt x="3" y="26"/>
                  </a:cubicBezTo>
                  <a:cubicBezTo>
                    <a:pt x="7" y="32"/>
                    <a:pt x="14" y="32"/>
                    <a:pt x="19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31">
              <a:extLst>
                <a:ext uri="{FF2B5EF4-FFF2-40B4-BE49-F238E27FC236}">
                  <a16:creationId xmlns:a16="http://schemas.microsoft.com/office/drawing/2014/main" xmlns="" id="{E8822220-3E53-48DC-B54B-A51D20590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5100" y="3786188"/>
              <a:ext cx="76200" cy="39688"/>
            </a:xfrm>
            <a:custGeom>
              <a:avLst/>
              <a:gdLst>
                <a:gd name="T0" fmla="*/ 21 w 62"/>
                <a:gd name="T1" fmla="*/ 28 h 32"/>
                <a:gd name="T2" fmla="*/ 47 w 62"/>
                <a:gd name="T3" fmla="*/ 24 h 32"/>
                <a:gd name="T4" fmla="*/ 47 w 62"/>
                <a:gd name="T5" fmla="*/ 0 h 32"/>
                <a:gd name="T6" fmla="*/ 15 w 62"/>
                <a:gd name="T7" fmla="*/ 5 h 32"/>
                <a:gd name="T8" fmla="*/ 21 w 62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21" y="28"/>
                  </a:moveTo>
                  <a:cubicBezTo>
                    <a:pt x="30" y="25"/>
                    <a:pt x="38" y="24"/>
                    <a:pt x="47" y="24"/>
                  </a:cubicBezTo>
                  <a:cubicBezTo>
                    <a:pt x="62" y="24"/>
                    <a:pt x="62" y="0"/>
                    <a:pt x="47" y="0"/>
                  </a:cubicBezTo>
                  <a:cubicBezTo>
                    <a:pt x="36" y="0"/>
                    <a:pt x="25" y="1"/>
                    <a:pt x="15" y="5"/>
                  </a:cubicBezTo>
                  <a:cubicBezTo>
                    <a:pt x="0" y="9"/>
                    <a:pt x="7" y="32"/>
                    <a:pt x="21" y="2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91" name="组合 290">
            <a:extLst>
              <a:ext uri="{FF2B5EF4-FFF2-40B4-BE49-F238E27FC236}">
                <a16:creationId xmlns:a16="http://schemas.microsoft.com/office/drawing/2014/main" xmlns="" id="{D33E228B-5489-4B63-8F70-F3EDD9540C20}"/>
              </a:ext>
            </a:extLst>
          </p:cNvPr>
          <p:cNvGrpSpPr/>
          <p:nvPr/>
        </p:nvGrpSpPr>
        <p:grpSpPr>
          <a:xfrm>
            <a:off x="9450167" y="3354929"/>
            <a:ext cx="767922" cy="841128"/>
            <a:chOff x="4883151" y="460375"/>
            <a:chExt cx="1665287" cy="1824038"/>
          </a:xfrm>
        </p:grpSpPr>
        <p:sp>
          <p:nvSpPr>
            <p:cNvPr id="292" name="Freeform 34">
              <a:extLst>
                <a:ext uri="{FF2B5EF4-FFF2-40B4-BE49-F238E27FC236}">
                  <a16:creationId xmlns:a16="http://schemas.microsoft.com/office/drawing/2014/main" xmlns="" id="{549C7518-2366-48A2-82F9-C602740A0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525" y="1762125"/>
              <a:ext cx="373062" cy="311150"/>
            </a:xfrm>
            <a:custGeom>
              <a:avLst/>
              <a:gdLst>
                <a:gd name="T0" fmla="*/ 68 w 301"/>
                <a:gd name="T1" fmla="*/ 241 h 251"/>
                <a:gd name="T2" fmla="*/ 289 w 301"/>
                <a:gd name="T3" fmla="*/ 69 h 251"/>
                <a:gd name="T4" fmla="*/ 273 w 301"/>
                <a:gd name="T5" fmla="*/ 12 h 251"/>
                <a:gd name="T6" fmla="*/ 216 w 301"/>
                <a:gd name="T7" fmla="*/ 27 h 251"/>
                <a:gd name="T8" fmla="*/ 26 w 301"/>
                <a:gd name="T9" fmla="*/ 169 h 251"/>
                <a:gd name="T10" fmla="*/ 11 w 301"/>
                <a:gd name="T11" fmla="*/ 226 h 251"/>
                <a:gd name="T12" fmla="*/ 68 w 301"/>
                <a:gd name="T13" fmla="*/ 24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1" h="251">
                  <a:moveTo>
                    <a:pt x="68" y="241"/>
                  </a:moveTo>
                  <a:cubicBezTo>
                    <a:pt x="153" y="199"/>
                    <a:pt x="234" y="149"/>
                    <a:pt x="289" y="69"/>
                  </a:cubicBezTo>
                  <a:cubicBezTo>
                    <a:pt x="301" y="50"/>
                    <a:pt x="292" y="23"/>
                    <a:pt x="273" y="12"/>
                  </a:cubicBezTo>
                  <a:cubicBezTo>
                    <a:pt x="253" y="0"/>
                    <a:pt x="229" y="8"/>
                    <a:pt x="216" y="27"/>
                  </a:cubicBezTo>
                  <a:cubicBezTo>
                    <a:pt x="171" y="94"/>
                    <a:pt x="96" y="133"/>
                    <a:pt x="26" y="169"/>
                  </a:cubicBezTo>
                  <a:cubicBezTo>
                    <a:pt x="6" y="179"/>
                    <a:pt x="0" y="207"/>
                    <a:pt x="11" y="226"/>
                  </a:cubicBezTo>
                  <a:cubicBezTo>
                    <a:pt x="23" y="247"/>
                    <a:pt x="48" y="251"/>
                    <a:pt x="68" y="241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Oval 35">
              <a:extLst>
                <a:ext uri="{FF2B5EF4-FFF2-40B4-BE49-F238E27FC236}">
                  <a16:creationId xmlns:a16="http://schemas.microsoft.com/office/drawing/2014/main" xmlns="" id="{5960C614-75AE-4FAC-A31A-B2F47BBF5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101" y="774700"/>
              <a:ext cx="1365250" cy="1293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36">
              <a:extLst>
                <a:ext uri="{FF2B5EF4-FFF2-40B4-BE49-F238E27FC236}">
                  <a16:creationId xmlns:a16="http://schemas.microsoft.com/office/drawing/2014/main" xmlns="" id="{FB1F3F46-B696-49BC-8BBD-B686E6F5AB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9826" y="649288"/>
              <a:ext cx="1481137" cy="1474788"/>
            </a:xfrm>
            <a:custGeom>
              <a:avLst/>
              <a:gdLst>
                <a:gd name="T0" fmla="*/ 1010 w 1197"/>
                <a:gd name="T1" fmla="*/ 205 h 1191"/>
                <a:gd name="T2" fmla="*/ 887 w 1197"/>
                <a:gd name="T3" fmla="*/ 90 h 1191"/>
                <a:gd name="T4" fmla="*/ 709 w 1197"/>
                <a:gd name="T5" fmla="*/ 46 h 1191"/>
                <a:gd name="T6" fmla="*/ 701 w 1197"/>
                <a:gd name="T7" fmla="*/ 46 h 1191"/>
                <a:gd name="T8" fmla="*/ 556 w 1197"/>
                <a:gd name="T9" fmla="*/ 11 h 1191"/>
                <a:gd name="T10" fmla="*/ 275 w 1197"/>
                <a:gd name="T11" fmla="*/ 80 h 1191"/>
                <a:gd name="T12" fmla="*/ 232 w 1197"/>
                <a:gd name="T13" fmla="*/ 79 h 1191"/>
                <a:gd name="T14" fmla="*/ 173 w 1197"/>
                <a:gd name="T15" fmla="*/ 144 h 1191"/>
                <a:gd name="T16" fmla="*/ 10 w 1197"/>
                <a:gd name="T17" fmla="*/ 401 h 1191"/>
                <a:gd name="T18" fmla="*/ 23 w 1197"/>
                <a:gd name="T19" fmla="*/ 443 h 1191"/>
                <a:gd name="T20" fmla="*/ 22 w 1197"/>
                <a:gd name="T21" fmla="*/ 446 h 1191"/>
                <a:gd name="T22" fmla="*/ 14 w 1197"/>
                <a:gd name="T23" fmla="*/ 570 h 1191"/>
                <a:gd name="T24" fmla="*/ 12 w 1197"/>
                <a:gd name="T25" fmla="*/ 622 h 1191"/>
                <a:gd name="T26" fmla="*/ 29 w 1197"/>
                <a:gd name="T27" fmla="*/ 654 h 1191"/>
                <a:gd name="T28" fmla="*/ 42 w 1197"/>
                <a:gd name="T29" fmla="*/ 748 h 1191"/>
                <a:gd name="T30" fmla="*/ 106 w 1197"/>
                <a:gd name="T31" fmla="*/ 899 h 1191"/>
                <a:gd name="T32" fmla="*/ 158 w 1197"/>
                <a:gd name="T33" fmla="*/ 961 h 1191"/>
                <a:gd name="T34" fmla="*/ 225 w 1197"/>
                <a:gd name="T35" fmla="*/ 1024 h 1191"/>
                <a:gd name="T36" fmla="*/ 285 w 1197"/>
                <a:gd name="T37" fmla="*/ 1086 h 1191"/>
                <a:gd name="T38" fmla="*/ 367 w 1197"/>
                <a:gd name="T39" fmla="*/ 1123 h 1191"/>
                <a:gd name="T40" fmla="*/ 554 w 1197"/>
                <a:gd name="T41" fmla="*/ 1165 h 1191"/>
                <a:gd name="T42" fmla="*/ 749 w 1197"/>
                <a:gd name="T43" fmla="*/ 1184 h 1191"/>
                <a:gd name="T44" fmla="*/ 909 w 1197"/>
                <a:gd name="T45" fmla="*/ 1125 h 1191"/>
                <a:gd name="T46" fmla="*/ 1039 w 1197"/>
                <a:gd name="T47" fmla="*/ 1016 h 1191"/>
                <a:gd name="T48" fmla="*/ 1150 w 1197"/>
                <a:gd name="T49" fmla="*/ 880 h 1191"/>
                <a:gd name="T50" fmla="*/ 1193 w 1197"/>
                <a:gd name="T51" fmla="*/ 692 h 1191"/>
                <a:gd name="T52" fmla="*/ 1167 w 1197"/>
                <a:gd name="T53" fmla="*/ 502 h 1191"/>
                <a:gd name="T54" fmla="*/ 1010 w 1197"/>
                <a:gd name="T55" fmla="*/ 205 h 1191"/>
                <a:gd name="T56" fmla="*/ 1099 w 1197"/>
                <a:gd name="T57" fmla="*/ 764 h 1191"/>
                <a:gd name="T58" fmla="*/ 1036 w 1197"/>
                <a:gd name="T59" fmla="*/ 900 h 1191"/>
                <a:gd name="T60" fmla="*/ 927 w 1197"/>
                <a:gd name="T61" fmla="*/ 1006 h 1191"/>
                <a:gd name="T62" fmla="*/ 806 w 1197"/>
                <a:gd name="T63" fmla="*/ 1085 h 1191"/>
                <a:gd name="T64" fmla="*/ 655 w 1197"/>
                <a:gd name="T65" fmla="*/ 1098 h 1191"/>
                <a:gd name="T66" fmla="*/ 482 w 1197"/>
                <a:gd name="T67" fmla="*/ 1065 h 1191"/>
                <a:gd name="T68" fmla="*/ 333 w 1197"/>
                <a:gd name="T69" fmla="*/ 1017 h 1191"/>
                <a:gd name="T70" fmla="*/ 287 w 1197"/>
                <a:gd name="T71" fmla="*/ 967 h 1191"/>
                <a:gd name="T72" fmla="*/ 225 w 1197"/>
                <a:gd name="T73" fmla="*/ 909 h 1191"/>
                <a:gd name="T74" fmla="*/ 144 w 1197"/>
                <a:gd name="T75" fmla="*/ 792 h 1191"/>
                <a:gd name="T76" fmla="*/ 118 w 1197"/>
                <a:gd name="T77" fmla="*/ 530 h 1191"/>
                <a:gd name="T78" fmla="*/ 121 w 1197"/>
                <a:gd name="T79" fmla="*/ 518 h 1191"/>
                <a:gd name="T80" fmla="*/ 141 w 1197"/>
                <a:gd name="T81" fmla="*/ 446 h 1191"/>
                <a:gd name="T82" fmla="*/ 200 w 1197"/>
                <a:gd name="T83" fmla="*/ 316 h 1191"/>
                <a:gd name="T84" fmla="*/ 210 w 1197"/>
                <a:gd name="T85" fmla="*/ 300 h 1191"/>
                <a:gd name="T86" fmla="*/ 283 w 1197"/>
                <a:gd name="T87" fmla="*/ 215 h 1191"/>
                <a:gd name="T88" fmla="*/ 452 w 1197"/>
                <a:gd name="T89" fmla="*/ 154 h 1191"/>
                <a:gd name="T90" fmla="*/ 874 w 1197"/>
                <a:gd name="T91" fmla="*/ 219 h 1191"/>
                <a:gd name="T92" fmla="*/ 906 w 1197"/>
                <a:gd name="T93" fmla="*/ 215 h 1191"/>
                <a:gd name="T94" fmla="*/ 1059 w 1197"/>
                <a:gd name="T95" fmla="*/ 451 h 1191"/>
                <a:gd name="T96" fmla="*/ 1106 w 1197"/>
                <a:gd name="T97" fmla="*/ 601 h 1191"/>
                <a:gd name="T98" fmla="*/ 1099 w 1197"/>
                <a:gd name="T99" fmla="*/ 764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97" h="1191">
                  <a:moveTo>
                    <a:pt x="1010" y="205"/>
                  </a:moveTo>
                  <a:cubicBezTo>
                    <a:pt x="974" y="162"/>
                    <a:pt x="933" y="122"/>
                    <a:pt x="887" y="90"/>
                  </a:cubicBezTo>
                  <a:cubicBezTo>
                    <a:pt x="834" y="52"/>
                    <a:pt x="773" y="40"/>
                    <a:pt x="709" y="46"/>
                  </a:cubicBezTo>
                  <a:cubicBezTo>
                    <a:pt x="706" y="46"/>
                    <a:pt x="703" y="46"/>
                    <a:pt x="701" y="46"/>
                  </a:cubicBezTo>
                  <a:cubicBezTo>
                    <a:pt x="654" y="30"/>
                    <a:pt x="606" y="17"/>
                    <a:pt x="556" y="11"/>
                  </a:cubicBezTo>
                  <a:cubicBezTo>
                    <a:pt x="458" y="0"/>
                    <a:pt x="355" y="21"/>
                    <a:pt x="275" y="80"/>
                  </a:cubicBezTo>
                  <a:cubicBezTo>
                    <a:pt x="262" y="72"/>
                    <a:pt x="245" y="70"/>
                    <a:pt x="232" y="79"/>
                  </a:cubicBezTo>
                  <a:cubicBezTo>
                    <a:pt x="207" y="97"/>
                    <a:pt x="189" y="119"/>
                    <a:pt x="173" y="144"/>
                  </a:cubicBezTo>
                  <a:cubicBezTo>
                    <a:pt x="89" y="203"/>
                    <a:pt x="46" y="304"/>
                    <a:pt x="10" y="401"/>
                  </a:cubicBezTo>
                  <a:cubicBezTo>
                    <a:pt x="4" y="417"/>
                    <a:pt x="12" y="433"/>
                    <a:pt x="23" y="443"/>
                  </a:cubicBezTo>
                  <a:cubicBezTo>
                    <a:pt x="22" y="444"/>
                    <a:pt x="22" y="445"/>
                    <a:pt x="22" y="446"/>
                  </a:cubicBezTo>
                  <a:cubicBezTo>
                    <a:pt x="10" y="487"/>
                    <a:pt x="0" y="529"/>
                    <a:pt x="14" y="570"/>
                  </a:cubicBezTo>
                  <a:cubicBezTo>
                    <a:pt x="12" y="587"/>
                    <a:pt x="11" y="605"/>
                    <a:pt x="12" y="622"/>
                  </a:cubicBezTo>
                  <a:cubicBezTo>
                    <a:pt x="13" y="636"/>
                    <a:pt x="19" y="647"/>
                    <a:pt x="29" y="654"/>
                  </a:cubicBezTo>
                  <a:cubicBezTo>
                    <a:pt x="30" y="685"/>
                    <a:pt x="35" y="717"/>
                    <a:pt x="42" y="748"/>
                  </a:cubicBezTo>
                  <a:cubicBezTo>
                    <a:pt x="54" y="801"/>
                    <a:pt x="76" y="853"/>
                    <a:pt x="106" y="899"/>
                  </a:cubicBezTo>
                  <a:cubicBezTo>
                    <a:pt x="121" y="921"/>
                    <a:pt x="139" y="942"/>
                    <a:pt x="158" y="961"/>
                  </a:cubicBezTo>
                  <a:cubicBezTo>
                    <a:pt x="180" y="982"/>
                    <a:pt x="205" y="1001"/>
                    <a:pt x="225" y="1024"/>
                  </a:cubicBezTo>
                  <a:cubicBezTo>
                    <a:pt x="244" y="1046"/>
                    <a:pt x="262" y="1068"/>
                    <a:pt x="285" y="1086"/>
                  </a:cubicBezTo>
                  <a:cubicBezTo>
                    <a:pt x="310" y="1103"/>
                    <a:pt x="339" y="1115"/>
                    <a:pt x="367" y="1123"/>
                  </a:cubicBezTo>
                  <a:cubicBezTo>
                    <a:pt x="428" y="1141"/>
                    <a:pt x="491" y="1154"/>
                    <a:pt x="554" y="1165"/>
                  </a:cubicBezTo>
                  <a:cubicBezTo>
                    <a:pt x="617" y="1177"/>
                    <a:pt x="684" y="1191"/>
                    <a:pt x="749" y="1184"/>
                  </a:cubicBezTo>
                  <a:cubicBezTo>
                    <a:pt x="807" y="1178"/>
                    <a:pt x="860" y="1157"/>
                    <a:pt x="909" y="1125"/>
                  </a:cubicBezTo>
                  <a:cubicBezTo>
                    <a:pt x="956" y="1094"/>
                    <a:pt x="998" y="1056"/>
                    <a:pt x="1039" y="1016"/>
                  </a:cubicBezTo>
                  <a:cubicBezTo>
                    <a:pt x="1081" y="976"/>
                    <a:pt x="1124" y="934"/>
                    <a:pt x="1150" y="880"/>
                  </a:cubicBezTo>
                  <a:cubicBezTo>
                    <a:pt x="1177" y="821"/>
                    <a:pt x="1188" y="756"/>
                    <a:pt x="1193" y="692"/>
                  </a:cubicBezTo>
                  <a:cubicBezTo>
                    <a:pt x="1197" y="627"/>
                    <a:pt x="1187" y="564"/>
                    <a:pt x="1167" y="502"/>
                  </a:cubicBezTo>
                  <a:cubicBezTo>
                    <a:pt x="1132" y="394"/>
                    <a:pt x="1081" y="293"/>
                    <a:pt x="1010" y="205"/>
                  </a:cubicBezTo>
                  <a:close/>
                  <a:moveTo>
                    <a:pt x="1099" y="764"/>
                  </a:moveTo>
                  <a:cubicBezTo>
                    <a:pt x="1089" y="815"/>
                    <a:pt x="1070" y="861"/>
                    <a:pt x="1036" y="900"/>
                  </a:cubicBezTo>
                  <a:cubicBezTo>
                    <a:pt x="1002" y="937"/>
                    <a:pt x="965" y="973"/>
                    <a:pt x="927" y="1006"/>
                  </a:cubicBezTo>
                  <a:cubicBezTo>
                    <a:pt x="891" y="1038"/>
                    <a:pt x="851" y="1067"/>
                    <a:pt x="806" y="1085"/>
                  </a:cubicBezTo>
                  <a:cubicBezTo>
                    <a:pt x="757" y="1104"/>
                    <a:pt x="707" y="1104"/>
                    <a:pt x="655" y="1098"/>
                  </a:cubicBezTo>
                  <a:cubicBezTo>
                    <a:pt x="597" y="1090"/>
                    <a:pt x="539" y="1078"/>
                    <a:pt x="482" y="1065"/>
                  </a:cubicBezTo>
                  <a:cubicBezTo>
                    <a:pt x="434" y="1054"/>
                    <a:pt x="374" y="1047"/>
                    <a:pt x="333" y="1017"/>
                  </a:cubicBezTo>
                  <a:cubicBezTo>
                    <a:pt x="315" y="1004"/>
                    <a:pt x="301" y="984"/>
                    <a:pt x="287" y="967"/>
                  </a:cubicBezTo>
                  <a:cubicBezTo>
                    <a:pt x="268" y="945"/>
                    <a:pt x="246" y="928"/>
                    <a:pt x="225" y="909"/>
                  </a:cubicBezTo>
                  <a:cubicBezTo>
                    <a:pt x="190" y="876"/>
                    <a:pt x="162" y="836"/>
                    <a:pt x="144" y="792"/>
                  </a:cubicBezTo>
                  <a:cubicBezTo>
                    <a:pt x="109" y="709"/>
                    <a:pt x="105" y="618"/>
                    <a:pt x="118" y="530"/>
                  </a:cubicBezTo>
                  <a:cubicBezTo>
                    <a:pt x="119" y="526"/>
                    <a:pt x="120" y="522"/>
                    <a:pt x="121" y="518"/>
                  </a:cubicBezTo>
                  <a:cubicBezTo>
                    <a:pt x="127" y="494"/>
                    <a:pt x="133" y="470"/>
                    <a:pt x="141" y="446"/>
                  </a:cubicBezTo>
                  <a:cubicBezTo>
                    <a:pt x="156" y="401"/>
                    <a:pt x="176" y="358"/>
                    <a:pt x="200" y="316"/>
                  </a:cubicBezTo>
                  <a:cubicBezTo>
                    <a:pt x="203" y="311"/>
                    <a:pt x="206" y="305"/>
                    <a:pt x="210" y="300"/>
                  </a:cubicBezTo>
                  <a:cubicBezTo>
                    <a:pt x="231" y="269"/>
                    <a:pt x="254" y="240"/>
                    <a:pt x="283" y="215"/>
                  </a:cubicBezTo>
                  <a:cubicBezTo>
                    <a:pt x="330" y="173"/>
                    <a:pt x="390" y="158"/>
                    <a:pt x="452" y="154"/>
                  </a:cubicBezTo>
                  <a:cubicBezTo>
                    <a:pt x="595" y="147"/>
                    <a:pt x="739" y="171"/>
                    <a:pt x="874" y="219"/>
                  </a:cubicBezTo>
                  <a:cubicBezTo>
                    <a:pt x="886" y="223"/>
                    <a:pt x="897" y="221"/>
                    <a:pt x="906" y="215"/>
                  </a:cubicBezTo>
                  <a:cubicBezTo>
                    <a:pt x="973" y="282"/>
                    <a:pt x="1024" y="364"/>
                    <a:pt x="1059" y="451"/>
                  </a:cubicBezTo>
                  <a:cubicBezTo>
                    <a:pt x="1079" y="499"/>
                    <a:pt x="1097" y="550"/>
                    <a:pt x="1106" y="601"/>
                  </a:cubicBezTo>
                  <a:cubicBezTo>
                    <a:pt x="1115" y="654"/>
                    <a:pt x="1110" y="712"/>
                    <a:pt x="1099" y="764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37">
              <a:extLst>
                <a:ext uri="{FF2B5EF4-FFF2-40B4-BE49-F238E27FC236}">
                  <a16:creationId xmlns:a16="http://schemas.microsoft.com/office/drawing/2014/main" xmlns="" id="{3DCDDC02-187D-4AF3-95DD-BB8F9BE85D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3663" y="487363"/>
              <a:ext cx="298450" cy="204788"/>
            </a:xfrm>
            <a:custGeom>
              <a:avLst/>
              <a:gdLst>
                <a:gd name="T0" fmla="*/ 36 w 241"/>
                <a:gd name="T1" fmla="*/ 153 h 166"/>
                <a:gd name="T2" fmla="*/ 94 w 241"/>
                <a:gd name="T3" fmla="*/ 138 h 166"/>
                <a:gd name="T4" fmla="*/ 94 w 241"/>
                <a:gd name="T5" fmla="*/ 137 h 166"/>
                <a:gd name="T6" fmla="*/ 95 w 241"/>
                <a:gd name="T7" fmla="*/ 137 h 166"/>
                <a:gd name="T8" fmla="*/ 241 w 241"/>
                <a:gd name="T9" fmla="*/ 50 h 166"/>
                <a:gd name="T10" fmla="*/ 216 w 241"/>
                <a:gd name="T11" fmla="*/ 8 h 166"/>
                <a:gd name="T12" fmla="*/ 166 w 241"/>
                <a:gd name="T13" fmla="*/ 3 h 166"/>
                <a:gd name="T14" fmla="*/ 78 w 241"/>
                <a:gd name="T15" fmla="*/ 15 h 166"/>
                <a:gd name="T16" fmla="*/ 16 w 241"/>
                <a:gd name="T17" fmla="*/ 68 h 166"/>
                <a:gd name="T18" fmla="*/ 36 w 241"/>
                <a:gd name="T19" fmla="*/ 153 h 166"/>
                <a:gd name="T20" fmla="*/ 160 w 241"/>
                <a:gd name="T21" fmla="*/ 35 h 166"/>
                <a:gd name="T22" fmla="*/ 160 w 241"/>
                <a:gd name="T23" fmla="*/ 3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166">
                  <a:moveTo>
                    <a:pt x="36" y="153"/>
                  </a:moveTo>
                  <a:cubicBezTo>
                    <a:pt x="55" y="166"/>
                    <a:pt x="83" y="156"/>
                    <a:pt x="94" y="138"/>
                  </a:cubicBezTo>
                  <a:cubicBezTo>
                    <a:pt x="94" y="138"/>
                    <a:pt x="94" y="137"/>
                    <a:pt x="94" y="137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143" y="131"/>
                    <a:pt x="241" y="116"/>
                    <a:pt x="241" y="50"/>
                  </a:cubicBezTo>
                  <a:cubicBezTo>
                    <a:pt x="241" y="32"/>
                    <a:pt x="231" y="17"/>
                    <a:pt x="216" y="8"/>
                  </a:cubicBezTo>
                  <a:cubicBezTo>
                    <a:pt x="201" y="0"/>
                    <a:pt x="183" y="2"/>
                    <a:pt x="166" y="3"/>
                  </a:cubicBezTo>
                  <a:cubicBezTo>
                    <a:pt x="137" y="4"/>
                    <a:pt x="106" y="4"/>
                    <a:pt x="78" y="15"/>
                  </a:cubicBezTo>
                  <a:cubicBezTo>
                    <a:pt x="52" y="25"/>
                    <a:pt x="28" y="42"/>
                    <a:pt x="16" y="68"/>
                  </a:cubicBezTo>
                  <a:cubicBezTo>
                    <a:pt x="0" y="99"/>
                    <a:pt x="8" y="133"/>
                    <a:pt x="36" y="153"/>
                  </a:cubicBezTo>
                  <a:close/>
                  <a:moveTo>
                    <a:pt x="160" y="35"/>
                  </a:moveTo>
                  <a:cubicBezTo>
                    <a:pt x="161" y="34"/>
                    <a:pt x="161" y="34"/>
                    <a:pt x="160" y="35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Freeform 38">
              <a:extLst>
                <a:ext uri="{FF2B5EF4-FFF2-40B4-BE49-F238E27FC236}">
                  <a16:creationId xmlns:a16="http://schemas.microsoft.com/office/drawing/2014/main" xmlns="" id="{881D5211-3038-405D-A20C-BCD966E71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628650"/>
              <a:ext cx="260350" cy="366713"/>
            </a:xfrm>
            <a:custGeom>
              <a:avLst/>
              <a:gdLst>
                <a:gd name="T0" fmla="*/ 210 w 211"/>
                <a:gd name="T1" fmla="*/ 189 h 297"/>
                <a:gd name="T2" fmla="*/ 160 w 211"/>
                <a:gd name="T3" fmla="*/ 89 h 297"/>
                <a:gd name="T4" fmla="*/ 129 w 211"/>
                <a:gd name="T5" fmla="*/ 52 h 297"/>
                <a:gd name="T6" fmla="*/ 47 w 211"/>
                <a:gd name="T7" fmla="*/ 8 h 297"/>
                <a:gd name="T8" fmla="*/ 19 w 211"/>
                <a:gd name="T9" fmla="*/ 111 h 297"/>
                <a:gd name="T10" fmla="*/ 22 w 211"/>
                <a:gd name="T11" fmla="*/ 152 h 297"/>
                <a:gd name="T12" fmla="*/ 103 w 211"/>
                <a:gd name="T13" fmla="*/ 255 h 297"/>
                <a:gd name="T14" fmla="*/ 164 w 211"/>
                <a:gd name="T15" fmla="*/ 281 h 297"/>
                <a:gd name="T16" fmla="*/ 192 w 211"/>
                <a:gd name="T17" fmla="*/ 256 h 297"/>
                <a:gd name="T18" fmla="*/ 194 w 211"/>
                <a:gd name="T19" fmla="*/ 255 h 297"/>
                <a:gd name="T20" fmla="*/ 207 w 211"/>
                <a:gd name="T21" fmla="*/ 224 h 297"/>
                <a:gd name="T22" fmla="*/ 210 w 211"/>
                <a:gd name="T23" fmla="*/ 189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1" h="297">
                  <a:moveTo>
                    <a:pt x="210" y="189"/>
                  </a:moveTo>
                  <a:cubicBezTo>
                    <a:pt x="207" y="150"/>
                    <a:pt x="184" y="119"/>
                    <a:pt x="160" y="89"/>
                  </a:cubicBezTo>
                  <a:cubicBezTo>
                    <a:pt x="152" y="75"/>
                    <a:pt x="142" y="61"/>
                    <a:pt x="129" y="52"/>
                  </a:cubicBezTo>
                  <a:cubicBezTo>
                    <a:pt x="106" y="26"/>
                    <a:pt x="77" y="0"/>
                    <a:pt x="47" y="8"/>
                  </a:cubicBezTo>
                  <a:cubicBezTo>
                    <a:pt x="0" y="21"/>
                    <a:pt x="10" y="73"/>
                    <a:pt x="19" y="111"/>
                  </a:cubicBezTo>
                  <a:cubicBezTo>
                    <a:pt x="18" y="125"/>
                    <a:pt x="20" y="139"/>
                    <a:pt x="22" y="152"/>
                  </a:cubicBezTo>
                  <a:cubicBezTo>
                    <a:pt x="30" y="199"/>
                    <a:pt x="59" y="238"/>
                    <a:pt x="103" y="255"/>
                  </a:cubicBezTo>
                  <a:cubicBezTo>
                    <a:pt x="110" y="278"/>
                    <a:pt x="136" y="297"/>
                    <a:pt x="164" y="281"/>
                  </a:cubicBezTo>
                  <a:cubicBezTo>
                    <a:pt x="175" y="275"/>
                    <a:pt x="184" y="266"/>
                    <a:pt x="192" y="256"/>
                  </a:cubicBezTo>
                  <a:cubicBezTo>
                    <a:pt x="192" y="256"/>
                    <a:pt x="193" y="255"/>
                    <a:pt x="194" y="255"/>
                  </a:cubicBezTo>
                  <a:cubicBezTo>
                    <a:pt x="202" y="246"/>
                    <a:pt x="206" y="235"/>
                    <a:pt x="207" y="224"/>
                  </a:cubicBezTo>
                  <a:cubicBezTo>
                    <a:pt x="210" y="213"/>
                    <a:pt x="211" y="201"/>
                    <a:pt x="210" y="189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Freeform 39">
              <a:extLst>
                <a:ext uri="{FF2B5EF4-FFF2-40B4-BE49-F238E27FC236}">
                  <a16:creationId xmlns:a16="http://schemas.microsoft.com/office/drawing/2014/main" xmlns="" id="{8733AEB7-93C3-4D8D-8C7B-96B3AA335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326" y="1847850"/>
              <a:ext cx="261937" cy="273050"/>
            </a:xfrm>
            <a:custGeom>
              <a:avLst/>
              <a:gdLst>
                <a:gd name="T0" fmla="*/ 145 w 212"/>
                <a:gd name="T1" fmla="*/ 8 h 221"/>
                <a:gd name="T2" fmla="*/ 89 w 212"/>
                <a:gd name="T3" fmla="*/ 40 h 221"/>
                <a:gd name="T4" fmla="*/ 59 w 212"/>
                <a:gd name="T5" fmla="*/ 69 h 221"/>
                <a:gd name="T6" fmla="*/ 28 w 212"/>
                <a:gd name="T7" fmla="*/ 90 h 221"/>
                <a:gd name="T8" fmla="*/ 1 w 212"/>
                <a:gd name="T9" fmla="*/ 129 h 221"/>
                <a:gd name="T10" fmla="*/ 1 w 212"/>
                <a:gd name="T11" fmla="*/ 130 h 221"/>
                <a:gd name="T12" fmla="*/ 9 w 212"/>
                <a:gd name="T13" fmla="*/ 155 h 221"/>
                <a:gd name="T14" fmla="*/ 10 w 212"/>
                <a:gd name="T15" fmla="*/ 179 h 221"/>
                <a:gd name="T16" fmla="*/ 52 w 212"/>
                <a:gd name="T17" fmla="*/ 221 h 221"/>
                <a:gd name="T18" fmla="*/ 93 w 212"/>
                <a:gd name="T19" fmla="*/ 185 h 221"/>
                <a:gd name="T20" fmla="*/ 143 w 212"/>
                <a:gd name="T21" fmla="*/ 140 h 221"/>
                <a:gd name="T22" fmla="*/ 141 w 212"/>
                <a:gd name="T23" fmla="*/ 105 h 221"/>
                <a:gd name="T24" fmla="*/ 147 w 212"/>
                <a:gd name="T25" fmla="*/ 101 h 221"/>
                <a:gd name="T26" fmla="*/ 159 w 212"/>
                <a:gd name="T27" fmla="*/ 93 h 221"/>
                <a:gd name="T28" fmla="*/ 161 w 212"/>
                <a:gd name="T29" fmla="*/ 92 h 221"/>
                <a:gd name="T30" fmla="*/ 178 w 212"/>
                <a:gd name="T31" fmla="*/ 91 h 221"/>
                <a:gd name="T32" fmla="*/ 207 w 212"/>
                <a:gd name="T33" fmla="*/ 39 h 221"/>
                <a:gd name="T34" fmla="*/ 145 w 212"/>
                <a:gd name="T35" fmla="*/ 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21">
                  <a:moveTo>
                    <a:pt x="145" y="8"/>
                  </a:moveTo>
                  <a:cubicBezTo>
                    <a:pt x="124" y="15"/>
                    <a:pt x="106" y="26"/>
                    <a:pt x="89" y="40"/>
                  </a:cubicBezTo>
                  <a:cubicBezTo>
                    <a:pt x="78" y="48"/>
                    <a:pt x="68" y="58"/>
                    <a:pt x="59" y="69"/>
                  </a:cubicBezTo>
                  <a:cubicBezTo>
                    <a:pt x="47" y="73"/>
                    <a:pt x="36" y="80"/>
                    <a:pt x="28" y="90"/>
                  </a:cubicBezTo>
                  <a:cubicBezTo>
                    <a:pt x="11" y="96"/>
                    <a:pt x="3" y="112"/>
                    <a:pt x="1" y="129"/>
                  </a:cubicBezTo>
                  <a:cubicBezTo>
                    <a:pt x="1" y="129"/>
                    <a:pt x="1" y="130"/>
                    <a:pt x="1" y="130"/>
                  </a:cubicBezTo>
                  <a:cubicBezTo>
                    <a:pt x="0" y="140"/>
                    <a:pt x="3" y="148"/>
                    <a:pt x="9" y="155"/>
                  </a:cubicBezTo>
                  <a:cubicBezTo>
                    <a:pt x="10" y="163"/>
                    <a:pt x="10" y="171"/>
                    <a:pt x="10" y="179"/>
                  </a:cubicBezTo>
                  <a:cubicBezTo>
                    <a:pt x="10" y="202"/>
                    <a:pt x="29" y="221"/>
                    <a:pt x="52" y="221"/>
                  </a:cubicBezTo>
                  <a:cubicBezTo>
                    <a:pt x="74" y="221"/>
                    <a:pt x="89" y="205"/>
                    <a:pt x="93" y="185"/>
                  </a:cubicBezTo>
                  <a:cubicBezTo>
                    <a:pt x="115" y="176"/>
                    <a:pt x="137" y="162"/>
                    <a:pt x="143" y="140"/>
                  </a:cubicBezTo>
                  <a:cubicBezTo>
                    <a:pt x="146" y="128"/>
                    <a:pt x="145" y="116"/>
                    <a:pt x="141" y="105"/>
                  </a:cubicBezTo>
                  <a:cubicBezTo>
                    <a:pt x="143" y="103"/>
                    <a:pt x="145" y="102"/>
                    <a:pt x="147" y="101"/>
                  </a:cubicBezTo>
                  <a:cubicBezTo>
                    <a:pt x="151" y="98"/>
                    <a:pt x="155" y="95"/>
                    <a:pt x="159" y="93"/>
                  </a:cubicBezTo>
                  <a:cubicBezTo>
                    <a:pt x="160" y="93"/>
                    <a:pt x="160" y="92"/>
                    <a:pt x="161" y="92"/>
                  </a:cubicBezTo>
                  <a:cubicBezTo>
                    <a:pt x="167" y="93"/>
                    <a:pt x="172" y="93"/>
                    <a:pt x="178" y="91"/>
                  </a:cubicBezTo>
                  <a:cubicBezTo>
                    <a:pt x="201" y="85"/>
                    <a:pt x="212" y="62"/>
                    <a:pt x="207" y="39"/>
                  </a:cubicBezTo>
                  <a:cubicBezTo>
                    <a:pt x="201" y="12"/>
                    <a:pt x="170" y="0"/>
                    <a:pt x="145" y="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40">
              <a:extLst>
                <a:ext uri="{FF2B5EF4-FFF2-40B4-BE49-F238E27FC236}">
                  <a16:creationId xmlns:a16="http://schemas.microsoft.com/office/drawing/2014/main" xmlns="" id="{B84944AB-599E-4FB9-8283-77AB17E71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8550" y="1982788"/>
              <a:ext cx="230187" cy="288925"/>
            </a:xfrm>
            <a:custGeom>
              <a:avLst/>
              <a:gdLst>
                <a:gd name="T0" fmla="*/ 155 w 186"/>
                <a:gd name="T1" fmla="*/ 108 h 234"/>
                <a:gd name="T2" fmla="*/ 129 w 186"/>
                <a:gd name="T3" fmla="*/ 77 h 234"/>
                <a:gd name="T4" fmla="*/ 87 w 186"/>
                <a:gd name="T5" fmla="*/ 27 h 234"/>
                <a:gd name="T6" fmla="*/ 29 w 186"/>
                <a:gd name="T7" fmla="*/ 12 h 234"/>
                <a:gd name="T8" fmla="*/ 14 w 186"/>
                <a:gd name="T9" fmla="*/ 69 h 234"/>
                <a:gd name="T10" fmla="*/ 53 w 186"/>
                <a:gd name="T11" fmla="*/ 118 h 234"/>
                <a:gd name="T12" fmla="*/ 65 w 186"/>
                <a:gd name="T13" fmla="*/ 131 h 234"/>
                <a:gd name="T14" fmla="*/ 62 w 186"/>
                <a:gd name="T15" fmla="*/ 137 h 234"/>
                <a:gd name="T16" fmla="*/ 67 w 186"/>
                <a:gd name="T17" fmla="*/ 178 h 234"/>
                <a:gd name="T18" fmla="*/ 119 w 186"/>
                <a:gd name="T19" fmla="*/ 227 h 234"/>
                <a:gd name="T20" fmla="*/ 175 w 186"/>
                <a:gd name="T21" fmla="*/ 137 h 234"/>
                <a:gd name="T22" fmla="*/ 155 w 186"/>
                <a:gd name="T23" fmla="*/ 108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" h="234">
                  <a:moveTo>
                    <a:pt x="155" y="108"/>
                  </a:moveTo>
                  <a:cubicBezTo>
                    <a:pt x="148" y="97"/>
                    <a:pt x="138" y="87"/>
                    <a:pt x="129" y="77"/>
                  </a:cubicBezTo>
                  <a:cubicBezTo>
                    <a:pt x="114" y="61"/>
                    <a:pt x="100" y="45"/>
                    <a:pt x="87" y="27"/>
                  </a:cubicBezTo>
                  <a:cubicBezTo>
                    <a:pt x="73" y="9"/>
                    <a:pt x="50" y="0"/>
                    <a:pt x="29" y="12"/>
                  </a:cubicBezTo>
                  <a:cubicBezTo>
                    <a:pt x="11" y="22"/>
                    <a:pt x="0" y="51"/>
                    <a:pt x="14" y="69"/>
                  </a:cubicBezTo>
                  <a:cubicBezTo>
                    <a:pt x="26" y="86"/>
                    <a:pt x="39" y="102"/>
                    <a:pt x="53" y="118"/>
                  </a:cubicBezTo>
                  <a:cubicBezTo>
                    <a:pt x="57" y="122"/>
                    <a:pt x="61" y="127"/>
                    <a:pt x="65" y="131"/>
                  </a:cubicBezTo>
                  <a:cubicBezTo>
                    <a:pt x="64" y="133"/>
                    <a:pt x="63" y="135"/>
                    <a:pt x="62" y="137"/>
                  </a:cubicBezTo>
                  <a:cubicBezTo>
                    <a:pt x="57" y="149"/>
                    <a:pt x="58" y="167"/>
                    <a:pt x="67" y="178"/>
                  </a:cubicBezTo>
                  <a:cubicBezTo>
                    <a:pt x="59" y="208"/>
                    <a:pt x="91" y="234"/>
                    <a:pt x="119" y="227"/>
                  </a:cubicBezTo>
                  <a:cubicBezTo>
                    <a:pt x="158" y="217"/>
                    <a:pt x="186" y="177"/>
                    <a:pt x="175" y="137"/>
                  </a:cubicBezTo>
                  <a:cubicBezTo>
                    <a:pt x="171" y="125"/>
                    <a:pt x="164" y="115"/>
                    <a:pt x="155" y="10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41">
              <a:extLst>
                <a:ext uri="{FF2B5EF4-FFF2-40B4-BE49-F238E27FC236}">
                  <a16:creationId xmlns:a16="http://schemas.microsoft.com/office/drawing/2014/main" xmlns="" id="{655422AC-18FB-4D7B-A9A9-25E5A70BA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6" y="1350963"/>
              <a:ext cx="236537" cy="211138"/>
            </a:xfrm>
            <a:custGeom>
              <a:avLst/>
              <a:gdLst>
                <a:gd name="T0" fmla="*/ 137 w 192"/>
                <a:gd name="T1" fmla="*/ 28 h 170"/>
                <a:gd name="T2" fmla="*/ 8 w 192"/>
                <a:gd name="T3" fmla="*/ 64 h 170"/>
                <a:gd name="T4" fmla="*/ 30 w 192"/>
                <a:gd name="T5" fmla="*/ 137 h 170"/>
                <a:gd name="T6" fmla="*/ 101 w 192"/>
                <a:gd name="T7" fmla="*/ 163 h 170"/>
                <a:gd name="T8" fmla="*/ 163 w 192"/>
                <a:gd name="T9" fmla="*/ 154 h 170"/>
                <a:gd name="T10" fmla="*/ 185 w 192"/>
                <a:gd name="T11" fmla="*/ 85 h 170"/>
                <a:gd name="T12" fmla="*/ 137 w 192"/>
                <a:gd name="T13" fmla="*/ 2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70">
                  <a:moveTo>
                    <a:pt x="137" y="28"/>
                  </a:moveTo>
                  <a:cubicBezTo>
                    <a:pt x="94" y="0"/>
                    <a:pt x="26" y="8"/>
                    <a:pt x="8" y="64"/>
                  </a:cubicBezTo>
                  <a:cubicBezTo>
                    <a:pt x="0" y="90"/>
                    <a:pt x="10" y="119"/>
                    <a:pt x="30" y="137"/>
                  </a:cubicBezTo>
                  <a:cubicBezTo>
                    <a:pt x="49" y="156"/>
                    <a:pt x="75" y="161"/>
                    <a:pt x="101" y="163"/>
                  </a:cubicBezTo>
                  <a:cubicBezTo>
                    <a:pt x="122" y="170"/>
                    <a:pt x="145" y="168"/>
                    <a:pt x="163" y="154"/>
                  </a:cubicBezTo>
                  <a:cubicBezTo>
                    <a:pt x="183" y="138"/>
                    <a:pt x="192" y="110"/>
                    <a:pt x="185" y="85"/>
                  </a:cubicBezTo>
                  <a:cubicBezTo>
                    <a:pt x="178" y="60"/>
                    <a:pt x="158" y="41"/>
                    <a:pt x="137" y="2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42">
              <a:extLst>
                <a:ext uri="{FF2B5EF4-FFF2-40B4-BE49-F238E27FC236}">
                  <a16:creationId xmlns:a16="http://schemas.microsoft.com/office/drawing/2014/main" xmlns="" id="{04A5CCCF-3459-4AFE-BAEB-9F6396829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101" y="1025525"/>
              <a:ext cx="112712" cy="312738"/>
            </a:xfrm>
            <a:custGeom>
              <a:avLst/>
              <a:gdLst>
                <a:gd name="T0" fmla="*/ 44 w 92"/>
                <a:gd name="T1" fmla="*/ 253 h 253"/>
                <a:gd name="T2" fmla="*/ 86 w 92"/>
                <a:gd name="T3" fmla="*/ 211 h 253"/>
                <a:gd name="T4" fmla="*/ 91 w 92"/>
                <a:gd name="T5" fmla="*/ 54 h 253"/>
                <a:gd name="T6" fmla="*/ 7 w 92"/>
                <a:gd name="T7" fmla="*/ 54 h 253"/>
                <a:gd name="T8" fmla="*/ 2 w 92"/>
                <a:gd name="T9" fmla="*/ 211 h 253"/>
                <a:gd name="T10" fmla="*/ 44 w 92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253">
                  <a:moveTo>
                    <a:pt x="44" y="253"/>
                  </a:moveTo>
                  <a:cubicBezTo>
                    <a:pt x="68" y="253"/>
                    <a:pt x="84" y="234"/>
                    <a:pt x="86" y="211"/>
                  </a:cubicBezTo>
                  <a:cubicBezTo>
                    <a:pt x="90" y="159"/>
                    <a:pt x="92" y="106"/>
                    <a:pt x="91" y="54"/>
                  </a:cubicBezTo>
                  <a:cubicBezTo>
                    <a:pt x="90" y="0"/>
                    <a:pt x="6" y="0"/>
                    <a:pt x="7" y="54"/>
                  </a:cubicBezTo>
                  <a:cubicBezTo>
                    <a:pt x="8" y="106"/>
                    <a:pt x="6" y="159"/>
                    <a:pt x="2" y="211"/>
                  </a:cubicBezTo>
                  <a:cubicBezTo>
                    <a:pt x="0" y="234"/>
                    <a:pt x="22" y="253"/>
                    <a:pt x="44" y="253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43">
              <a:extLst>
                <a:ext uri="{FF2B5EF4-FFF2-40B4-BE49-F238E27FC236}">
                  <a16:creationId xmlns:a16="http://schemas.microsoft.com/office/drawing/2014/main" xmlns="" id="{C4F6EB8E-08BA-4886-849F-BB54C2459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1414463"/>
              <a:ext cx="409575" cy="266700"/>
            </a:xfrm>
            <a:custGeom>
              <a:avLst/>
              <a:gdLst>
                <a:gd name="T0" fmla="*/ 253 w 331"/>
                <a:gd name="T1" fmla="*/ 18 h 215"/>
                <a:gd name="T2" fmla="*/ 148 w 331"/>
                <a:gd name="T3" fmla="*/ 87 h 215"/>
                <a:gd name="T4" fmla="*/ 17 w 331"/>
                <a:gd name="T5" fmla="*/ 138 h 215"/>
                <a:gd name="T6" fmla="*/ 17 w 331"/>
                <a:gd name="T7" fmla="*/ 198 h 215"/>
                <a:gd name="T8" fmla="*/ 77 w 331"/>
                <a:gd name="T9" fmla="*/ 198 h 215"/>
                <a:gd name="T10" fmla="*/ 131 w 331"/>
                <a:gd name="T11" fmla="*/ 177 h 215"/>
                <a:gd name="T12" fmla="*/ 194 w 331"/>
                <a:gd name="T13" fmla="*/ 160 h 215"/>
                <a:gd name="T14" fmla="*/ 287 w 331"/>
                <a:gd name="T15" fmla="*/ 103 h 215"/>
                <a:gd name="T16" fmla="*/ 328 w 331"/>
                <a:gd name="T17" fmla="*/ 72 h 215"/>
                <a:gd name="T18" fmla="*/ 312 w 331"/>
                <a:gd name="T19" fmla="*/ 18 h 215"/>
                <a:gd name="T20" fmla="*/ 253 w 331"/>
                <a:gd name="T21" fmla="*/ 1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1" h="215">
                  <a:moveTo>
                    <a:pt x="253" y="18"/>
                  </a:moveTo>
                  <a:cubicBezTo>
                    <a:pt x="225" y="51"/>
                    <a:pt x="190" y="75"/>
                    <a:pt x="148" y="87"/>
                  </a:cubicBezTo>
                  <a:cubicBezTo>
                    <a:pt x="101" y="100"/>
                    <a:pt x="56" y="106"/>
                    <a:pt x="17" y="138"/>
                  </a:cubicBezTo>
                  <a:cubicBezTo>
                    <a:pt x="0" y="153"/>
                    <a:pt x="2" y="183"/>
                    <a:pt x="17" y="198"/>
                  </a:cubicBezTo>
                  <a:cubicBezTo>
                    <a:pt x="35" y="215"/>
                    <a:pt x="59" y="212"/>
                    <a:pt x="77" y="198"/>
                  </a:cubicBezTo>
                  <a:cubicBezTo>
                    <a:pt x="91" y="185"/>
                    <a:pt x="112" y="182"/>
                    <a:pt x="131" y="177"/>
                  </a:cubicBezTo>
                  <a:cubicBezTo>
                    <a:pt x="152" y="172"/>
                    <a:pt x="174" y="168"/>
                    <a:pt x="194" y="160"/>
                  </a:cubicBezTo>
                  <a:cubicBezTo>
                    <a:pt x="229" y="146"/>
                    <a:pt x="260" y="127"/>
                    <a:pt x="287" y="103"/>
                  </a:cubicBezTo>
                  <a:cubicBezTo>
                    <a:pt x="305" y="102"/>
                    <a:pt x="325" y="91"/>
                    <a:pt x="328" y="72"/>
                  </a:cubicBezTo>
                  <a:cubicBezTo>
                    <a:pt x="331" y="50"/>
                    <a:pt x="329" y="34"/>
                    <a:pt x="312" y="18"/>
                  </a:cubicBezTo>
                  <a:cubicBezTo>
                    <a:pt x="297" y="3"/>
                    <a:pt x="267" y="0"/>
                    <a:pt x="253" y="1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44">
              <a:extLst>
                <a:ext uri="{FF2B5EF4-FFF2-40B4-BE49-F238E27FC236}">
                  <a16:creationId xmlns:a16="http://schemas.microsoft.com/office/drawing/2014/main" xmlns="" id="{71980BCD-D37D-46A9-A8D9-5123B5DC4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588" y="671513"/>
              <a:ext cx="1484312" cy="1466850"/>
            </a:xfrm>
            <a:custGeom>
              <a:avLst/>
              <a:gdLst>
                <a:gd name="T0" fmla="*/ 132 w 1200"/>
                <a:gd name="T1" fmla="*/ 879 h 1185"/>
                <a:gd name="T2" fmla="*/ 31 w 1200"/>
                <a:gd name="T3" fmla="*/ 578 h 1185"/>
                <a:gd name="T4" fmla="*/ 89 w 1200"/>
                <a:gd name="T5" fmla="*/ 247 h 1185"/>
                <a:gd name="T6" fmla="*/ 189 w 1200"/>
                <a:gd name="T7" fmla="*/ 120 h 1185"/>
                <a:gd name="T8" fmla="*/ 326 w 1200"/>
                <a:gd name="T9" fmla="*/ 53 h 1185"/>
                <a:gd name="T10" fmla="*/ 672 w 1200"/>
                <a:gd name="T11" fmla="*/ 55 h 1185"/>
                <a:gd name="T12" fmla="*/ 985 w 1200"/>
                <a:gd name="T13" fmla="*/ 195 h 1185"/>
                <a:gd name="T14" fmla="*/ 1146 w 1200"/>
                <a:gd name="T15" fmla="*/ 486 h 1185"/>
                <a:gd name="T16" fmla="*/ 1137 w 1200"/>
                <a:gd name="T17" fmla="*/ 843 h 1185"/>
                <a:gd name="T18" fmla="*/ 1050 w 1200"/>
                <a:gd name="T19" fmla="*/ 993 h 1185"/>
                <a:gd name="T20" fmla="*/ 897 w 1200"/>
                <a:gd name="T21" fmla="*/ 1101 h 1185"/>
                <a:gd name="T22" fmla="*/ 522 w 1200"/>
                <a:gd name="T23" fmla="*/ 1130 h 1185"/>
                <a:gd name="T24" fmla="*/ 192 w 1200"/>
                <a:gd name="T25" fmla="*/ 949 h 1185"/>
                <a:gd name="T26" fmla="*/ 132 w 1200"/>
                <a:gd name="T27" fmla="*/ 879 h 1185"/>
                <a:gd name="T28" fmla="*/ 112 w 1200"/>
                <a:gd name="T29" fmla="*/ 892 h 1185"/>
                <a:gd name="T30" fmla="*/ 423 w 1200"/>
                <a:gd name="T31" fmla="*/ 1124 h 1185"/>
                <a:gd name="T32" fmla="*/ 814 w 1200"/>
                <a:gd name="T33" fmla="*/ 1154 h 1185"/>
                <a:gd name="T34" fmla="*/ 1121 w 1200"/>
                <a:gd name="T35" fmla="*/ 937 h 1185"/>
                <a:gd name="T36" fmla="*/ 1186 w 1200"/>
                <a:gd name="T37" fmla="*/ 576 h 1185"/>
                <a:gd name="T38" fmla="*/ 1142 w 1200"/>
                <a:gd name="T39" fmla="*/ 391 h 1185"/>
                <a:gd name="T40" fmla="*/ 1056 w 1200"/>
                <a:gd name="T41" fmla="*/ 234 h 1185"/>
                <a:gd name="T42" fmla="*/ 768 w 1200"/>
                <a:gd name="T43" fmla="*/ 56 h 1185"/>
                <a:gd name="T44" fmla="*/ 400 w 1200"/>
                <a:gd name="T45" fmla="*/ 15 h 1185"/>
                <a:gd name="T46" fmla="*/ 243 w 1200"/>
                <a:gd name="T47" fmla="*/ 58 h 1185"/>
                <a:gd name="T48" fmla="*/ 114 w 1200"/>
                <a:gd name="T49" fmla="*/ 162 h 1185"/>
                <a:gd name="T50" fmla="*/ 5 w 1200"/>
                <a:gd name="T51" fmla="*/ 489 h 1185"/>
                <a:gd name="T52" fmla="*/ 73 w 1200"/>
                <a:gd name="T53" fmla="*/ 827 h 1185"/>
                <a:gd name="T54" fmla="*/ 112 w 1200"/>
                <a:gd name="T55" fmla="*/ 892 h 1185"/>
                <a:gd name="T56" fmla="*/ 132 w 1200"/>
                <a:gd name="T57" fmla="*/ 879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0" h="1185">
                  <a:moveTo>
                    <a:pt x="132" y="879"/>
                  </a:moveTo>
                  <a:cubicBezTo>
                    <a:pt x="70" y="793"/>
                    <a:pt x="39" y="684"/>
                    <a:pt x="31" y="578"/>
                  </a:cubicBezTo>
                  <a:cubicBezTo>
                    <a:pt x="21" y="466"/>
                    <a:pt x="36" y="348"/>
                    <a:pt x="89" y="247"/>
                  </a:cubicBezTo>
                  <a:cubicBezTo>
                    <a:pt x="114" y="198"/>
                    <a:pt x="147" y="155"/>
                    <a:pt x="189" y="120"/>
                  </a:cubicBezTo>
                  <a:cubicBezTo>
                    <a:pt x="229" y="88"/>
                    <a:pt x="276" y="66"/>
                    <a:pt x="326" y="53"/>
                  </a:cubicBezTo>
                  <a:cubicBezTo>
                    <a:pt x="438" y="23"/>
                    <a:pt x="560" y="31"/>
                    <a:pt x="672" y="55"/>
                  </a:cubicBezTo>
                  <a:cubicBezTo>
                    <a:pt x="783" y="79"/>
                    <a:pt x="897" y="122"/>
                    <a:pt x="985" y="195"/>
                  </a:cubicBezTo>
                  <a:cubicBezTo>
                    <a:pt x="1071" y="268"/>
                    <a:pt x="1120" y="378"/>
                    <a:pt x="1146" y="486"/>
                  </a:cubicBezTo>
                  <a:cubicBezTo>
                    <a:pt x="1175" y="602"/>
                    <a:pt x="1176" y="729"/>
                    <a:pt x="1137" y="843"/>
                  </a:cubicBezTo>
                  <a:cubicBezTo>
                    <a:pt x="1118" y="898"/>
                    <a:pt x="1089" y="950"/>
                    <a:pt x="1050" y="993"/>
                  </a:cubicBezTo>
                  <a:cubicBezTo>
                    <a:pt x="1008" y="1040"/>
                    <a:pt x="954" y="1075"/>
                    <a:pt x="897" y="1101"/>
                  </a:cubicBezTo>
                  <a:cubicBezTo>
                    <a:pt x="780" y="1153"/>
                    <a:pt x="646" y="1158"/>
                    <a:pt x="522" y="1130"/>
                  </a:cubicBezTo>
                  <a:cubicBezTo>
                    <a:pt x="399" y="1101"/>
                    <a:pt x="282" y="1039"/>
                    <a:pt x="192" y="949"/>
                  </a:cubicBezTo>
                  <a:cubicBezTo>
                    <a:pt x="170" y="927"/>
                    <a:pt x="150" y="904"/>
                    <a:pt x="132" y="879"/>
                  </a:cubicBezTo>
                  <a:cubicBezTo>
                    <a:pt x="123" y="867"/>
                    <a:pt x="103" y="879"/>
                    <a:pt x="112" y="892"/>
                  </a:cubicBezTo>
                  <a:cubicBezTo>
                    <a:pt x="189" y="998"/>
                    <a:pt x="300" y="1077"/>
                    <a:pt x="423" y="1124"/>
                  </a:cubicBezTo>
                  <a:cubicBezTo>
                    <a:pt x="546" y="1171"/>
                    <a:pt x="685" y="1185"/>
                    <a:pt x="814" y="1154"/>
                  </a:cubicBezTo>
                  <a:cubicBezTo>
                    <a:pt x="940" y="1123"/>
                    <a:pt x="1055" y="1050"/>
                    <a:pt x="1121" y="937"/>
                  </a:cubicBezTo>
                  <a:cubicBezTo>
                    <a:pt x="1183" y="829"/>
                    <a:pt x="1200" y="698"/>
                    <a:pt x="1186" y="576"/>
                  </a:cubicBezTo>
                  <a:cubicBezTo>
                    <a:pt x="1179" y="512"/>
                    <a:pt x="1165" y="450"/>
                    <a:pt x="1142" y="391"/>
                  </a:cubicBezTo>
                  <a:cubicBezTo>
                    <a:pt x="1121" y="335"/>
                    <a:pt x="1093" y="281"/>
                    <a:pt x="1056" y="234"/>
                  </a:cubicBezTo>
                  <a:cubicBezTo>
                    <a:pt x="986" y="144"/>
                    <a:pt x="875" y="90"/>
                    <a:pt x="768" y="56"/>
                  </a:cubicBezTo>
                  <a:cubicBezTo>
                    <a:pt x="651" y="18"/>
                    <a:pt x="523" y="0"/>
                    <a:pt x="400" y="15"/>
                  </a:cubicBezTo>
                  <a:cubicBezTo>
                    <a:pt x="346" y="21"/>
                    <a:pt x="292" y="34"/>
                    <a:pt x="243" y="58"/>
                  </a:cubicBezTo>
                  <a:cubicBezTo>
                    <a:pt x="193" y="82"/>
                    <a:pt x="149" y="119"/>
                    <a:pt x="114" y="162"/>
                  </a:cubicBezTo>
                  <a:cubicBezTo>
                    <a:pt x="41" y="255"/>
                    <a:pt x="9" y="373"/>
                    <a:pt x="5" y="489"/>
                  </a:cubicBezTo>
                  <a:cubicBezTo>
                    <a:pt x="0" y="604"/>
                    <a:pt x="21" y="723"/>
                    <a:pt x="73" y="827"/>
                  </a:cubicBezTo>
                  <a:cubicBezTo>
                    <a:pt x="84" y="849"/>
                    <a:pt x="97" y="871"/>
                    <a:pt x="112" y="892"/>
                  </a:cubicBezTo>
                  <a:cubicBezTo>
                    <a:pt x="121" y="904"/>
                    <a:pt x="142" y="892"/>
                    <a:pt x="132" y="87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45">
              <a:extLst>
                <a:ext uri="{FF2B5EF4-FFF2-40B4-BE49-F238E27FC236}">
                  <a16:creationId xmlns:a16="http://schemas.microsoft.com/office/drawing/2014/main" xmlns="" id="{E2398343-A3B5-43E8-88FB-B8F80B16C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426" y="804863"/>
              <a:ext cx="1320800" cy="1217613"/>
            </a:xfrm>
            <a:custGeom>
              <a:avLst/>
              <a:gdLst>
                <a:gd name="T0" fmla="*/ 120 w 1068"/>
                <a:gd name="T1" fmla="*/ 746 h 983"/>
                <a:gd name="T2" fmla="*/ 38 w 1068"/>
                <a:gd name="T3" fmla="*/ 449 h 983"/>
                <a:gd name="T4" fmla="*/ 163 w 1068"/>
                <a:gd name="T5" fmla="*/ 147 h 983"/>
                <a:gd name="T6" fmla="*/ 275 w 1068"/>
                <a:gd name="T7" fmla="*/ 57 h 983"/>
                <a:gd name="T8" fmla="*/ 402 w 1068"/>
                <a:gd name="T9" fmla="*/ 28 h 983"/>
                <a:gd name="T10" fmla="*/ 718 w 1068"/>
                <a:gd name="T11" fmla="*/ 62 h 983"/>
                <a:gd name="T12" fmla="*/ 965 w 1068"/>
                <a:gd name="T13" fmla="*/ 264 h 983"/>
                <a:gd name="T14" fmla="*/ 1021 w 1068"/>
                <a:gd name="T15" fmla="*/ 441 h 983"/>
                <a:gd name="T16" fmla="*/ 1028 w 1068"/>
                <a:gd name="T17" fmla="*/ 595 h 983"/>
                <a:gd name="T18" fmla="*/ 925 w 1068"/>
                <a:gd name="T19" fmla="*/ 823 h 983"/>
                <a:gd name="T20" fmla="*/ 712 w 1068"/>
                <a:gd name="T21" fmla="*/ 939 h 983"/>
                <a:gd name="T22" fmla="*/ 444 w 1068"/>
                <a:gd name="T23" fmla="*/ 934 h 983"/>
                <a:gd name="T24" fmla="*/ 178 w 1068"/>
                <a:gd name="T25" fmla="*/ 800 h 983"/>
                <a:gd name="T26" fmla="*/ 120 w 1068"/>
                <a:gd name="T27" fmla="*/ 746 h 983"/>
                <a:gd name="T28" fmla="*/ 103 w 1068"/>
                <a:gd name="T29" fmla="*/ 763 h 983"/>
                <a:gd name="T30" fmla="*/ 372 w 1068"/>
                <a:gd name="T31" fmla="*/ 937 h 983"/>
                <a:gd name="T32" fmla="*/ 657 w 1068"/>
                <a:gd name="T33" fmla="*/ 972 h 983"/>
                <a:gd name="T34" fmla="*/ 902 w 1068"/>
                <a:gd name="T35" fmla="*/ 877 h 983"/>
                <a:gd name="T36" fmla="*/ 1041 w 1068"/>
                <a:gd name="T37" fmla="*/ 662 h 983"/>
                <a:gd name="T38" fmla="*/ 1018 w 1068"/>
                <a:gd name="T39" fmla="*/ 335 h 983"/>
                <a:gd name="T40" fmla="*/ 933 w 1068"/>
                <a:gd name="T41" fmla="*/ 172 h 983"/>
                <a:gd name="T42" fmla="*/ 800 w 1068"/>
                <a:gd name="T43" fmla="*/ 70 h 983"/>
                <a:gd name="T44" fmla="*/ 468 w 1068"/>
                <a:gd name="T45" fmla="*/ 1 h 983"/>
                <a:gd name="T46" fmla="*/ 322 w 1068"/>
                <a:gd name="T47" fmla="*/ 17 h 983"/>
                <a:gd name="T48" fmla="*/ 195 w 1068"/>
                <a:gd name="T49" fmla="*/ 80 h 983"/>
                <a:gd name="T50" fmla="*/ 28 w 1068"/>
                <a:gd name="T51" fmla="*/ 368 h 983"/>
                <a:gd name="T52" fmla="*/ 55 w 1068"/>
                <a:gd name="T53" fmla="*/ 699 h 983"/>
                <a:gd name="T54" fmla="*/ 103 w 1068"/>
                <a:gd name="T55" fmla="*/ 763 h 983"/>
                <a:gd name="T56" fmla="*/ 120 w 1068"/>
                <a:gd name="T57" fmla="*/ 746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68" h="983">
                  <a:moveTo>
                    <a:pt x="120" y="746"/>
                  </a:moveTo>
                  <a:cubicBezTo>
                    <a:pt x="44" y="668"/>
                    <a:pt x="26" y="553"/>
                    <a:pt x="38" y="449"/>
                  </a:cubicBezTo>
                  <a:cubicBezTo>
                    <a:pt x="50" y="341"/>
                    <a:pt x="93" y="231"/>
                    <a:pt x="163" y="147"/>
                  </a:cubicBezTo>
                  <a:cubicBezTo>
                    <a:pt x="194" y="110"/>
                    <a:pt x="231" y="77"/>
                    <a:pt x="275" y="57"/>
                  </a:cubicBezTo>
                  <a:cubicBezTo>
                    <a:pt x="314" y="39"/>
                    <a:pt x="360" y="32"/>
                    <a:pt x="402" y="28"/>
                  </a:cubicBezTo>
                  <a:cubicBezTo>
                    <a:pt x="508" y="18"/>
                    <a:pt x="618" y="28"/>
                    <a:pt x="718" y="62"/>
                  </a:cubicBezTo>
                  <a:cubicBezTo>
                    <a:pt x="822" y="97"/>
                    <a:pt x="917" y="163"/>
                    <a:pt x="965" y="264"/>
                  </a:cubicBezTo>
                  <a:cubicBezTo>
                    <a:pt x="991" y="319"/>
                    <a:pt x="1009" y="380"/>
                    <a:pt x="1021" y="441"/>
                  </a:cubicBezTo>
                  <a:cubicBezTo>
                    <a:pt x="1030" y="491"/>
                    <a:pt x="1034" y="543"/>
                    <a:pt x="1028" y="595"/>
                  </a:cubicBezTo>
                  <a:cubicBezTo>
                    <a:pt x="1020" y="680"/>
                    <a:pt x="985" y="762"/>
                    <a:pt x="925" y="823"/>
                  </a:cubicBezTo>
                  <a:cubicBezTo>
                    <a:pt x="868" y="883"/>
                    <a:pt x="792" y="920"/>
                    <a:pt x="712" y="939"/>
                  </a:cubicBezTo>
                  <a:cubicBezTo>
                    <a:pt x="624" y="959"/>
                    <a:pt x="531" y="955"/>
                    <a:pt x="444" y="934"/>
                  </a:cubicBezTo>
                  <a:cubicBezTo>
                    <a:pt x="347" y="910"/>
                    <a:pt x="256" y="863"/>
                    <a:pt x="178" y="800"/>
                  </a:cubicBezTo>
                  <a:cubicBezTo>
                    <a:pt x="158" y="783"/>
                    <a:pt x="138" y="765"/>
                    <a:pt x="120" y="746"/>
                  </a:cubicBezTo>
                  <a:cubicBezTo>
                    <a:pt x="109" y="735"/>
                    <a:pt x="92" y="752"/>
                    <a:pt x="103" y="763"/>
                  </a:cubicBezTo>
                  <a:cubicBezTo>
                    <a:pt x="178" y="840"/>
                    <a:pt x="270" y="900"/>
                    <a:pt x="372" y="937"/>
                  </a:cubicBezTo>
                  <a:cubicBezTo>
                    <a:pt x="462" y="969"/>
                    <a:pt x="561" y="983"/>
                    <a:pt x="657" y="972"/>
                  </a:cubicBezTo>
                  <a:cubicBezTo>
                    <a:pt x="745" y="962"/>
                    <a:pt x="831" y="932"/>
                    <a:pt x="902" y="877"/>
                  </a:cubicBezTo>
                  <a:cubicBezTo>
                    <a:pt x="971" y="823"/>
                    <a:pt x="1020" y="747"/>
                    <a:pt x="1041" y="662"/>
                  </a:cubicBezTo>
                  <a:cubicBezTo>
                    <a:pt x="1068" y="554"/>
                    <a:pt x="1052" y="440"/>
                    <a:pt x="1018" y="335"/>
                  </a:cubicBezTo>
                  <a:cubicBezTo>
                    <a:pt x="999" y="276"/>
                    <a:pt x="975" y="219"/>
                    <a:pt x="933" y="172"/>
                  </a:cubicBezTo>
                  <a:cubicBezTo>
                    <a:pt x="897" y="129"/>
                    <a:pt x="850" y="95"/>
                    <a:pt x="800" y="70"/>
                  </a:cubicBezTo>
                  <a:cubicBezTo>
                    <a:pt x="698" y="20"/>
                    <a:pt x="581" y="0"/>
                    <a:pt x="468" y="1"/>
                  </a:cubicBezTo>
                  <a:cubicBezTo>
                    <a:pt x="419" y="1"/>
                    <a:pt x="370" y="6"/>
                    <a:pt x="322" y="17"/>
                  </a:cubicBezTo>
                  <a:cubicBezTo>
                    <a:pt x="275" y="27"/>
                    <a:pt x="233" y="49"/>
                    <a:pt x="195" y="80"/>
                  </a:cubicBezTo>
                  <a:cubicBezTo>
                    <a:pt x="110" y="152"/>
                    <a:pt x="55" y="261"/>
                    <a:pt x="28" y="368"/>
                  </a:cubicBezTo>
                  <a:cubicBezTo>
                    <a:pt x="1" y="476"/>
                    <a:pt x="0" y="599"/>
                    <a:pt x="55" y="699"/>
                  </a:cubicBezTo>
                  <a:cubicBezTo>
                    <a:pt x="68" y="723"/>
                    <a:pt x="84" y="744"/>
                    <a:pt x="103" y="763"/>
                  </a:cubicBezTo>
                  <a:cubicBezTo>
                    <a:pt x="113" y="774"/>
                    <a:pt x="130" y="757"/>
                    <a:pt x="120" y="7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46">
              <a:extLst>
                <a:ext uri="{FF2B5EF4-FFF2-40B4-BE49-F238E27FC236}">
                  <a16:creationId xmlns:a16="http://schemas.microsoft.com/office/drawing/2014/main" xmlns="" id="{5A95B4C9-41AE-42ED-B732-43780E324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1663" y="1355725"/>
              <a:ext cx="247650" cy="201613"/>
            </a:xfrm>
            <a:custGeom>
              <a:avLst/>
              <a:gdLst>
                <a:gd name="T0" fmla="*/ 71 w 200"/>
                <a:gd name="T1" fmla="*/ 131 h 163"/>
                <a:gd name="T2" fmla="*/ 29 w 200"/>
                <a:gd name="T3" fmla="*/ 67 h 163"/>
                <a:gd name="T4" fmla="*/ 29 w 200"/>
                <a:gd name="T5" fmla="*/ 47 h 163"/>
                <a:gd name="T6" fmla="*/ 44 w 200"/>
                <a:gd name="T7" fmla="*/ 32 h 163"/>
                <a:gd name="T8" fmla="*/ 91 w 200"/>
                <a:gd name="T9" fmla="*/ 25 h 163"/>
                <a:gd name="T10" fmla="*/ 170 w 200"/>
                <a:gd name="T11" fmla="*/ 56 h 163"/>
                <a:gd name="T12" fmla="*/ 174 w 200"/>
                <a:gd name="T13" fmla="*/ 101 h 163"/>
                <a:gd name="T14" fmla="*/ 151 w 200"/>
                <a:gd name="T15" fmla="*/ 130 h 163"/>
                <a:gd name="T16" fmla="*/ 60 w 200"/>
                <a:gd name="T17" fmla="*/ 119 h 163"/>
                <a:gd name="T18" fmla="*/ 43 w 200"/>
                <a:gd name="T19" fmla="*/ 136 h 163"/>
                <a:gd name="T20" fmla="*/ 153 w 200"/>
                <a:gd name="T21" fmla="*/ 154 h 163"/>
                <a:gd name="T22" fmla="*/ 194 w 200"/>
                <a:gd name="T23" fmla="*/ 121 h 163"/>
                <a:gd name="T24" fmla="*/ 196 w 200"/>
                <a:gd name="T25" fmla="*/ 64 h 163"/>
                <a:gd name="T26" fmla="*/ 167 w 200"/>
                <a:gd name="T27" fmla="*/ 14 h 163"/>
                <a:gd name="T28" fmla="*/ 107 w 200"/>
                <a:gd name="T29" fmla="*/ 0 h 163"/>
                <a:gd name="T30" fmla="*/ 5 w 200"/>
                <a:gd name="T31" fmla="*/ 47 h 163"/>
                <a:gd name="T32" fmla="*/ 59 w 200"/>
                <a:gd name="T33" fmla="*/ 152 h 163"/>
                <a:gd name="T34" fmla="*/ 71 w 200"/>
                <a:gd name="T35" fmla="*/ 13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0" h="163">
                  <a:moveTo>
                    <a:pt x="71" y="131"/>
                  </a:moveTo>
                  <a:cubicBezTo>
                    <a:pt x="47" y="119"/>
                    <a:pt x="32" y="94"/>
                    <a:pt x="29" y="67"/>
                  </a:cubicBezTo>
                  <a:cubicBezTo>
                    <a:pt x="28" y="61"/>
                    <a:pt x="28" y="53"/>
                    <a:pt x="29" y="47"/>
                  </a:cubicBezTo>
                  <a:cubicBezTo>
                    <a:pt x="31" y="38"/>
                    <a:pt x="36" y="35"/>
                    <a:pt x="44" y="32"/>
                  </a:cubicBezTo>
                  <a:cubicBezTo>
                    <a:pt x="59" y="27"/>
                    <a:pt x="75" y="25"/>
                    <a:pt x="91" y="25"/>
                  </a:cubicBezTo>
                  <a:cubicBezTo>
                    <a:pt x="119" y="23"/>
                    <a:pt x="159" y="23"/>
                    <a:pt x="170" y="56"/>
                  </a:cubicBezTo>
                  <a:cubicBezTo>
                    <a:pt x="174" y="70"/>
                    <a:pt x="175" y="86"/>
                    <a:pt x="174" y="101"/>
                  </a:cubicBezTo>
                  <a:cubicBezTo>
                    <a:pt x="173" y="117"/>
                    <a:pt x="167" y="126"/>
                    <a:pt x="151" y="130"/>
                  </a:cubicBezTo>
                  <a:cubicBezTo>
                    <a:pt x="122" y="137"/>
                    <a:pt x="85" y="141"/>
                    <a:pt x="60" y="119"/>
                  </a:cubicBezTo>
                  <a:cubicBezTo>
                    <a:pt x="49" y="109"/>
                    <a:pt x="32" y="126"/>
                    <a:pt x="43" y="136"/>
                  </a:cubicBezTo>
                  <a:cubicBezTo>
                    <a:pt x="74" y="163"/>
                    <a:pt x="115" y="162"/>
                    <a:pt x="153" y="154"/>
                  </a:cubicBezTo>
                  <a:cubicBezTo>
                    <a:pt x="172" y="150"/>
                    <a:pt x="188" y="141"/>
                    <a:pt x="194" y="121"/>
                  </a:cubicBezTo>
                  <a:cubicBezTo>
                    <a:pt x="200" y="104"/>
                    <a:pt x="198" y="82"/>
                    <a:pt x="196" y="64"/>
                  </a:cubicBezTo>
                  <a:cubicBezTo>
                    <a:pt x="193" y="44"/>
                    <a:pt x="184" y="26"/>
                    <a:pt x="167" y="14"/>
                  </a:cubicBezTo>
                  <a:cubicBezTo>
                    <a:pt x="150" y="2"/>
                    <a:pt x="128" y="0"/>
                    <a:pt x="107" y="0"/>
                  </a:cubicBezTo>
                  <a:cubicBezTo>
                    <a:pt x="72" y="0"/>
                    <a:pt x="10" y="1"/>
                    <a:pt x="5" y="47"/>
                  </a:cubicBezTo>
                  <a:cubicBezTo>
                    <a:pt x="0" y="88"/>
                    <a:pt x="23" y="133"/>
                    <a:pt x="59" y="152"/>
                  </a:cubicBezTo>
                  <a:cubicBezTo>
                    <a:pt x="73" y="159"/>
                    <a:pt x="85" y="139"/>
                    <a:pt x="71" y="13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47">
              <a:extLst>
                <a:ext uri="{FF2B5EF4-FFF2-40B4-BE49-F238E27FC236}">
                  <a16:creationId xmlns:a16="http://schemas.microsoft.com/office/drawing/2014/main" xmlns="" id="{0D756283-BF98-4FC4-9917-94B2A2D4D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626" y="1030288"/>
              <a:ext cx="76200" cy="333375"/>
            </a:xfrm>
            <a:custGeom>
              <a:avLst/>
              <a:gdLst>
                <a:gd name="T0" fmla="*/ 29 w 62"/>
                <a:gd name="T1" fmla="*/ 247 h 269"/>
                <a:gd name="T2" fmla="*/ 24 w 62"/>
                <a:gd name="T3" fmla="*/ 131 h 269"/>
                <a:gd name="T4" fmla="*/ 24 w 62"/>
                <a:gd name="T5" fmla="*/ 75 h 269"/>
                <a:gd name="T6" fmla="*/ 27 w 62"/>
                <a:gd name="T7" fmla="*/ 48 h 269"/>
                <a:gd name="T8" fmla="*/ 30 w 62"/>
                <a:gd name="T9" fmla="*/ 37 h 269"/>
                <a:gd name="T10" fmla="*/ 33 w 62"/>
                <a:gd name="T11" fmla="*/ 31 h 269"/>
                <a:gd name="T12" fmla="*/ 25 w 62"/>
                <a:gd name="T13" fmla="*/ 29 h 269"/>
                <a:gd name="T14" fmla="*/ 28 w 62"/>
                <a:gd name="T15" fmla="*/ 41 h 269"/>
                <a:gd name="T16" fmla="*/ 29 w 62"/>
                <a:gd name="T17" fmla="*/ 52 h 269"/>
                <a:gd name="T18" fmla="*/ 32 w 62"/>
                <a:gd name="T19" fmla="*/ 82 h 269"/>
                <a:gd name="T20" fmla="*/ 36 w 62"/>
                <a:gd name="T21" fmla="*/ 140 h 269"/>
                <a:gd name="T22" fmla="*/ 37 w 62"/>
                <a:gd name="T23" fmla="*/ 198 h 269"/>
                <a:gd name="T24" fmla="*/ 34 w 62"/>
                <a:gd name="T25" fmla="*/ 222 h 269"/>
                <a:gd name="T26" fmla="*/ 27 w 62"/>
                <a:gd name="T27" fmla="*/ 234 h 269"/>
                <a:gd name="T28" fmla="*/ 23 w 62"/>
                <a:gd name="T29" fmla="*/ 238 h 269"/>
                <a:gd name="T30" fmla="*/ 24 w 62"/>
                <a:gd name="T31" fmla="*/ 239 h 269"/>
                <a:gd name="T32" fmla="*/ 12 w 62"/>
                <a:gd name="T33" fmla="*/ 259 h 269"/>
                <a:gd name="T34" fmla="*/ 47 w 62"/>
                <a:gd name="T35" fmla="*/ 247 h 269"/>
                <a:gd name="T36" fmla="*/ 58 w 62"/>
                <a:gd name="T37" fmla="*/ 226 h 269"/>
                <a:gd name="T38" fmla="*/ 61 w 62"/>
                <a:gd name="T39" fmla="*/ 198 h 269"/>
                <a:gd name="T40" fmla="*/ 56 w 62"/>
                <a:gd name="T41" fmla="*/ 80 h 269"/>
                <a:gd name="T42" fmla="*/ 49 w 62"/>
                <a:gd name="T43" fmla="*/ 25 h 269"/>
                <a:gd name="T44" fmla="*/ 18 w 62"/>
                <a:gd name="T45" fmla="*/ 12 h 269"/>
                <a:gd name="T46" fmla="*/ 2 w 62"/>
                <a:gd name="T47" fmla="*/ 57 h 269"/>
                <a:gd name="T48" fmla="*/ 0 w 62"/>
                <a:gd name="T49" fmla="*/ 112 h 269"/>
                <a:gd name="T50" fmla="*/ 5 w 62"/>
                <a:gd name="T51" fmla="*/ 247 h 269"/>
                <a:gd name="T52" fmla="*/ 29 w 62"/>
                <a:gd name="T53" fmla="*/ 247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" h="269">
                  <a:moveTo>
                    <a:pt x="29" y="247"/>
                  </a:moveTo>
                  <a:cubicBezTo>
                    <a:pt x="27" y="209"/>
                    <a:pt x="25" y="170"/>
                    <a:pt x="24" y="131"/>
                  </a:cubicBezTo>
                  <a:cubicBezTo>
                    <a:pt x="24" y="112"/>
                    <a:pt x="24" y="94"/>
                    <a:pt x="24" y="75"/>
                  </a:cubicBezTo>
                  <a:cubicBezTo>
                    <a:pt x="25" y="66"/>
                    <a:pt x="26" y="57"/>
                    <a:pt x="27" y="48"/>
                  </a:cubicBezTo>
                  <a:cubicBezTo>
                    <a:pt x="28" y="45"/>
                    <a:pt x="29" y="41"/>
                    <a:pt x="30" y="37"/>
                  </a:cubicBezTo>
                  <a:cubicBezTo>
                    <a:pt x="31" y="35"/>
                    <a:pt x="32" y="33"/>
                    <a:pt x="33" y="31"/>
                  </a:cubicBezTo>
                  <a:cubicBezTo>
                    <a:pt x="37" y="28"/>
                    <a:pt x="34" y="27"/>
                    <a:pt x="25" y="29"/>
                  </a:cubicBezTo>
                  <a:cubicBezTo>
                    <a:pt x="24" y="30"/>
                    <a:pt x="27" y="38"/>
                    <a:pt x="28" y="41"/>
                  </a:cubicBezTo>
                  <a:cubicBezTo>
                    <a:pt x="28" y="44"/>
                    <a:pt x="29" y="48"/>
                    <a:pt x="29" y="52"/>
                  </a:cubicBezTo>
                  <a:cubicBezTo>
                    <a:pt x="30" y="62"/>
                    <a:pt x="31" y="72"/>
                    <a:pt x="32" y="82"/>
                  </a:cubicBezTo>
                  <a:cubicBezTo>
                    <a:pt x="34" y="101"/>
                    <a:pt x="35" y="121"/>
                    <a:pt x="36" y="140"/>
                  </a:cubicBezTo>
                  <a:cubicBezTo>
                    <a:pt x="36" y="159"/>
                    <a:pt x="37" y="179"/>
                    <a:pt x="37" y="198"/>
                  </a:cubicBezTo>
                  <a:cubicBezTo>
                    <a:pt x="37" y="207"/>
                    <a:pt x="38" y="214"/>
                    <a:pt x="34" y="222"/>
                  </a:cubicBezTo>
                  <a:cubicBezTo>
                    <a:pt x="32" y="226"/>
                    <a:pt x="29" y="230"/>
                    <a:pt x="27" y="234"/>
                  </a:cubicBezTo>
                  <a:cubicBezTo>
                    <a:pt x="26" y="236"/>
                    <a:pt x="24" y="237"/>
                    <a:pt x="23" y="238"/>
                  </a:cubicBezTo>
                  <a:cubicBezTo>
                    <a:pt x="21" y="240"/>
                    <a:pt x="21" y="240"/>
                    <a:pt x="24" y="239"/>
                  </a:cubicBezTo>
                  <a:cubicBezTo>
                    <a:pt x="12" y="230"/>
                    <a:pt x="0" y="251"/>
                    <a:pt x="12" y="259"/>
                  </a:cubicBezTo>
                  <a:cubicBezTo>
                    <a:pt x="26" y="269"/>
                    <a:pt x="39" y="258"/>
                    <a:pt x="47" y="247"/>
                  </a:cubicBezTo>
                  <a:cubicBezTo>
                    <a:pt x="51" y="241"/>
                    <a:pt x="55" y="233"/>
                    <a:pt x="58" y="226"/>
                  </a:cubicBezTo>
                  <a:cubicBezTo>
                    <a:pt x="62" y="217"/>
                    <a:pt x="61" y="208"/>
                    <a:pt x="61" y="198"/>
                  </a:cubicBezTo>
                  <a:cubicBezTo>
                    <a:pt x="60" y="159"/>
                    <a:pt x="59" y="120"/>
                    <a:pt x="56" y="80"/>
                  </a:cubicBezTo>
                  <a:cubicBezTo>
                    <a:pt x="55" y="62"/>
                    <a:pt x="54" y="42"/>
                    <a:pt x="49" y="25"/>
                  </a:cubicBezTo>
                  <a:cubicBezTo>
                    <a:pt x="45" y="11"/>
                    <a:pt x="31" y="0"/>
                    <a:pt x="18" y="12"/>
                  </a:cubicBezTo>
                  <a:cubicBezTo>
                    <a:pt x="6" y="23"/>
                    <a:pt x="4" y="42"/>
                    <a:pt x="2" y="57"/>
                  </a:cubicBezTo>
                  <a:cubicBezTo>
                    <a:pt x="0" y="75"/>
                    <a:pt x="0" y="93"/>
                    <a:pt x="0" y="112"/>
                  </a:cubicBezTo>
                  <a:cubicBezTo>
                    <a:pt x="1" y="157"/>
                    <a:pt x="2" y="202"/>
                    <a:pt x="5" y="247"/>
                  </a:cubicBezTo>
                  <a:cubicBezTo>
                    <a:pt x="6" y="263"/>
                    <a:pt x="30" y="263"/>
                    <a:pt x="29" y="24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48">
              <a:extLst>
                <a:ext uri="{FF2B5EF4-FFF2-40B4-BE49-F238E27FC236}">
                  <a16:creationId xmlns:a16="http://schemas.microsoft.com/office/drawing/2014/main" xmlns="" id="{81D628C0-F67D-47B9-A023-25C331138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450975"/>
              <a:ext cx="379412" cy="231775"/>
            </a:xfrm>
            <a:custGeom>
              <a:avLst/>
              <a:gdLst>
                <a:gd name="T0" fmla="*/ 265 w 306"/>
                <a:gd name="T1" fmla="*/ 7 h 188"/>
                <a:gd name="T2" fmla="*/ 9 w 306"/>
                <a:gd name="T3" fmla="*/ 152 h 188"/>
                <a:gd name="T4" fmla="*/ 12 w 306"/>
                <a:gd name="T5" fmla="*/ 174 h 188"/>
                <a:gd name="T6" fmla="*/ 109 w 306"/>
                <a:gd name="T7" fmla="*/ 159 h 188"/>
                <a:gd name="T8" fmla="*/ 208 w 306"/>
                <a:gd name="T9" fmla="*/ 111 h 188"/>
                <a:gd name="T10" fmla="*/ 258 w 306"/>
                <a:gd name="T11" fmla="*/ 90 h 188"/>
                <a:gd name="T12" fmla="*/ 300 w 306"/>
                <a:gd name="T13" fmla="*/ 65 h 188"/>
                <a:gd name="T14" fmla="*/ 305 w 306"/>
                <a:gd name="T15" fmla="*/ 45 h 188"/>
                <a:gd name="T16" fmla="*/ 300 w 306"/>
                <a:gd name="T17" fmla="*/ 25 h 188"/>
                <a:gd name="T18" fmla="*/ 293 w 306"/>
                <a:gd name="T19" fmla="*/ 6 h 188"/>
                <a:gd name="T20" fmla="*/ 273 w 306"/>
                <a:gd name="T21" fmla="*/ 4 h 188"/>
                <a:gd name="T22" fmla="*/ 285 w 306"/>
                <a:gd name="T23" fmla="*/ 24 h 188"/>
                <a:gd name="T24" fmla="*/ 276 w 306"/>
                <a:gd name="T25" fmla="*/ 26 h 188"/>
                <a:gd name="T26" fmla="*/ 276 w 306"/>
                <a:gd name="T27" fmla="*/ 29 h 188"/>
                <a:gd name="T28" fmla="*/ 278 w 306"/>
                <a:gd name="T29" fmla="*/ 37 h 188"/>
                <a:gd name="T30" fmla="*/ 281 w 306"/>
                <a:gd name="T31" fmla="*/ 52 h 188"/>
                <a:gd name="T32" fmla="*/ 266 w 306"/>
                <a:gd name="T33" fmla="*/ 60 h 188"/>
                <a:gd name="T34" fmla="*/ 247 w 306"/>
                <a:gd name="T35" fmla="*/ 69 h 188"/>
                <a:gd name="T36" fmla="*/ 168 w 306"/>
                <a:gd name="T37" fmla="*/ 102 h 188"/>
                <a:gd name="T38" fmla="*/ 96 w 306"/>
                <a:gd name="T39" fmla="*/ 139 h 188"/>
                <a:gd name="T40" fmla="*/ 19 w 306"/>
                <a:gd name="T41" fmla="*/ 151 h 188"/>
                <a:gd name="T42" fmla="*/ 21 w 306"/>
                <a:gd name="T43" fmla="*/ 173 h 188"/>
                <a:gd name="T44" fmla="*/ 277 w 306"/>
                <a:gd name="T45" fmla="*/ 28 h 188"/>
                <a:gd name="T46" fmla="*/ 265 w 306"/>
                <a:gd name="T47" fmla="*/ 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6" h="188">
                  <a:moveTo>
                    <a:pt x="265" y="7"/>
                  </a:moveTo>
                  <a:cubicBezTo>
                    <a:pt x="179" y="53"/>
                    <a:pt x="91" y="97"/>
                    <a:pt x="9" y="152"/>
                  </a:cubicBezTo>
                  <a:cubicBezTo>
                    <a:pt x="0" y="158"/>
                    <a:pt x="3" y="170"/>
                    <a:pt x="12" y="174"/>
                  </a:cubicBezTo>
                  <a:cubicBezTo>
                    <a:pt x="45" y="188"/>
                    <a:pt x="80" y="175"/>
                    <a:pt x="109" y="159"/>
                  </a:cubicBezTo>
                  <a:cubicBezTo>
                    <a:pt x="142" y="141"/>
                    <a:pt x="174" y="125"/>
                    <a:pt x="208" y="111"/>
                  </a:cubicBezTo>
                  <a:cubicBezTo>
                    <a:pt x="225" y="104"/>
                    <a:pt x="241" y="97"/>
                    <a:pt x="258" y="90"/>
                  </a:cubicBezTo>
                  <a:cubicBezTo>
                    <a:pt x="272" y="84"/>
                    <a:pt x="291" y="78"/>
                    <a:pt x="300" y="65"/>
                  </a:cubicBezTo>
                  <a:cubicBezTo>
                    <a:pt x="305" y="59"/>
                    <a:pt x="306" y="52"/>
                    <a:pt x="305" y="45"/>
                  </a:cubicBezTo>
                  <a:cubicBezTo>
                    <a:pt x="304" y="38"/>
                    <a:pt x="300" y="32"/>
                    <a:pt x="300" y="25"/>
                  </a:cubicBezTo>
                  <a:cubicBezTo>
                    <a:pt x="299" y="17"/>
                    <a:pt x="299" y="11"/>
                    <a:pt x="293" y="6"/>
                  </a:cubicBezTo>
                  <a:cubicBezTo>
                    <a:pt x="287" y="1"/>
                    <a:pt x="280" y="0"/>
                    <a:pt x="273" y="4"/>
                  </a:cubicBezTo>
                  <a:cubicBezTo>
                    <a:pt x="259" y="10"/>
                    <a:pt x="271" y="31"/>
                    <a:pt x="285" y="24"/>
                  </a:cubicBezTo>
                  <a:cubicBezTo>
                    <a:pt x="278" y="20"/>
                    <a:pt x="275" y="21"/>
                    <a:pt x="276" y="26"/>
                  </a:cubicBezTo>
                  <a:cubicBezTo>
                    <a:pt x="276" y="27"/>
                    <a:pt x="276" y="28"/>
                    <a:pt x="276" y="29"/>
                  </a:cubicBezTo>
                  <a:cubicBezTo>
                    <a:pt x="276" y="32"/>
                    <a:pt x="277" y="35"/>
                    <a:pt x="278" y="37"/>
                  </a:cubicBezTo>
                  <a:cubicBezTo>
                    <a:pt x="279" y="42"/>
                    <a:pt x="283" y="47"/>
                    <a:pt x="281" y="52"/>
                  </a:cubicBezTo>
                  <a:cubicBezTo>
                    <a:pt x="278" y="56"/>
                    <a:pt x="270" y="58"/>
                    <a:pt x="266" y="60"/>
                  </a:cubicBezTo>
                  <a:cubicBezTo>
                    <a:pt x="260" y="63"/>
                    <a:pt x="254" y="66"/>
                    <a:pt x="247" y="69"/>
                  </a:cubicBezTo>
                  <a:cubicBezTo>
                    <a:pt x="221" y="80"/>
                    <a:pt x="195" y="90"/>
                    <a:pt x="168" y="102"/>
                  </a:cubicBezTo>
                  <a:cubicBezTo>
                    <a:pt x="143" y="112"/>
                    <a:pt x="120" y="126"/>
                    <a:pt x="96" y="139"/>
                  </a:cubicBezTo>
                  <a:cubicBezTo>
                    <a:pt x="72" y="152"/>
                    <a:pt x="45" y="162"/>
                    <a:pt x="19" y="151"/>
                  </a:cubicBezTo>
                  <a:cubicBezTo>
                    <a:pt x="20" y="158"/>
                    <a:pt x="21" y="166"/>
                    <a:pt x="21" y="173"/>
                  </a:cubicBezTo>
                  <a:cubicBezTo>
                    <a:pt x="103" y="118"/>
                    <a:pt x="191" y="74"/>
                    <a:pt x="277" y="28"/>
                  </a:cubicBezTo>
                  <a:cubicBezTo>
                    <a:pt x="291" y="20"/>
                    <a:pt x="279" y="0"/>
                    <a:pt x="265" y="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49">
              <a:extLst>
                <a:ext uri="{FF2B5EF4-FFF2-40B4-BE49-F238E27FC236}">
                  <a16:creationId xmlns:a16="http://schemas.microsoft.com/office/drawing/2014/main" xmlns="" id="{DDC4C648-DBCA-400D-8124-2A79B6541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995363"/>
              <a:ext cx="120650" cy="95250"/>
            </a:xfrm>
            <a:custGeom>
              <a:avLst/>
              <a:gdLst>
                <a:gd name="T0" fmla="*/ 14 w 98"/>
                <a:gd name="T1" fmla="*/ 28 h 76"/>
                <a:gd name="T2" fmla="*/ 69 w 98"/>
                <a:gd name="T3" fmla="*/ 66 h 76"/>
                <a:gd name="T4" fmla="*/ 86 w 98"/>
                <a:gd name="T5" fmla="*/ 49 h 76"/>
                <a:gd name="T6" fmla="*/ 26 w 98"/>
                <a:gd name="T7" fmla="*/ 8 h 76"/>
                <a:gd name="T8" fmla="*/ 14 w 98"/>
                <a:gd name="T9" fmla="*/ 2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14" y="28"/>
                  </a:moveTo>
                  <a:cubicBezTo>
                    <a:pt x="33" y="39"/>
                    <a:pt x="51" y="52"/>
                    <a:pt x="69" y="66"/>
                  </a:cubicBezTo>
                  <a:cubicBezTo>
                    <a:pt x="81" y="76"/>
                    <a:pt x="98" y="59"/>
                    <a:pt x="86" y="49"/>
                  </a:cubicBezTo>
                  <a:cubicBezTo>
                    <a:pt x="67" y="34"/>
                    <a:pt x="47" y="20"/>
                    <a:pt x="26" y="8"/>
                  </a:cubicBezTo>
                  <a:cubicBezTo>
                    <a:pt x="12" y="0"/>
                    <a:pt x="0" y="21"/>
                    <a:pt x="14" y="2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50">
              <a:extLst>
                <a:ext uri="{FF2B5EF4-FFF2-40B4-BE49-F238E27FC236}">
                  <a16:creationId xmlns:a16="http://schemas.microsoft.com/office/drawing/2014/main" xmlns="" id="{0FFCFFE8-D626-4517-9DC5-6E5BB6554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501" y="881063"/>
              <a:ext cx="74612" cy="112713"/>
            </a:xfrm>
            <a:custGeom>
              <a:avLst/>
              <a:gdLst>
                <a:gd name="T0" fmla="*/ 8 w 61"/>
                <a:gd name="T1" fmla="*/ 26 h 91"/>
                <a:gd name="T2" fmla="*/ 35 w 61"/>
                <a:gd name="T3" fmla="*/ 76 h 91"/>
                <a:gd name="T4" fmla="*/ 58 w 61"/>
                <a:gd name="T5" fmla="*/ 69 h 91"/>
                <a:gd name="T6" fmla="*/ 28 w 61"/>
                <a:gd name="T7" fmla="*/ 14 h 91"/>
                <a:gd name="T8" fmla="*/ 8 w 61"/>
                <a:gd name="T9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1">
                  <a:moveTo>
                    <a:pt x="8" y="26"/>
                  </a:moveTo>
                  <a:cubicBezTo>
                    <a:pt x="17" y="41"/>
                    <a:pt x="32" y="57"/>
                    <a:pt x="35" y="76"/>
                  </a:cubicBezTo>
                  <a:cubicBezTo>
                    <a:pt x="38" y="91"/>
                    <a:pt x="61" y="84"/>
                    <a:pt x="58" y="69"/>
                  </a:cubicBezTo>
                  <a:cubicBezTo>
                    <a:pt x="55" y="49"/>
                    <a:pt x="39" y="31"/>
                    <a:pt x="28" y="14"/>
                  </a:cubicBezTo>
                  <a:cubicBezTo>
                    <a:pt x="20" y="0"/>
                    <a:pt x="0" y="12"/>
                    <a:pt x="8" y="2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51">
              <a:extLst>
                <a:ext uri="{FF2B5EF4-FFF2-40B4-BE49-F238E27FC236}">
                  <a16:creationId xmlns:a16="http://schemas.microsoft.com/office/drawing/2014/main" xmlns="" id="{BCDECEDE-8BF3-4692-992A-A8311A448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738" y="887413"/>
              <a:ext cx="57150" cy="96838"/>
            </a:xfrm>
            <a:custGeom>
              <a:avLst/>
              <a:gdLst>
                <a:gd name="T0" fmla="*/ 30 w 46"/>
                <a:gd name="T1" fmla="*/ 66 h 79"/>
                <a:gd name="T2" fmla="*/ 41 w 46"/>
                <a:gd name="T3" fmla="*/ 42 h 79"/>
                <a:gd name="T4" fmla="*/ 46 w 46"/>
                <a:gd name="T5" fmla="*/ 15 h 79"/>
                <a:gd name="T6" fmla="*/ 22 w 46"/>
                <a:gd name="T7" fmla="*/ 15 h 79"/>
                <a:gd name="T8" fmla="*/ 18 w 46"/>
                <a:gd name="T9" fmla="*/ 35 h 79"/>
                <a:gd name="T10" fmla="*/ 10 w 46"/>
                <a:gd name="T11" fmla="*/ 54 h 79"/>
                <a:gd name="T12" fmla="*/ 30 w 46"/>
                <a:gd name="T13" fmla="*/ 6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9">
                  <a:moveTo>
                    <a:pt x="30" y="66"/>
                  </a:moveTo>
                  <a:cubicBezTo>
                    <a:pt x="36" y="60"/>
                    <a:pt x="38" y="50"/>
                    <a:pt x="41" y="42"/>
                  </a:cubicBezTo>
                  <a:cubicBezTo>
                    <a:pt x="43" y="33"/>
                    <a:pt x="46" y="24"/>
                    <a:pt x="46" y="15"/>
                  </a:cubicBezTo>
                  <a:cubicBezTo>
                    <a:pt x="45" y="0"/>
                    <a:pt x="21" y="0"/>
                    <a:pt x="22" y="15"/>
                  </a:cubicBezTo>
                  <a:cubicBezTo>
                    <a:pt x="22" y="22"/>
                    <a:pt x="20" y="29"/>
                    <a:pt x="18" y="35"/>
                  </a:cubicBezTo>
                  <a:cubicBezTo>
                    <a:pt x="16" y="42"/>
                    <a:pt x="14" y="49"/>
                    <a:pt x="10" y="54"/>
                  </a:cubicBezTo>
                  <a:cubicBezTo>
                    <a:pt x="0" y="67"/>
                    <a:pt x="21" y="79"/>
                    <a:pt x="30" y="6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52">
              <a:extLst>
                <a:ext uri="{FF2B5EF4-FFF2-40B4-BE49-F238E27FC236}">
                  <a16:creationId xmlns:a16="http://schemas.microsoft.com/office/drawing/2014/main" xmlns="" id="{B9680051-EE41-4DDA-8DE4-3664D3E68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325" y="995363"/>
              <a:ext cx="90487" cy="88900"/>
            </a:xfrm>
            <a:custGeom>
              <a:avLst/>
              <a:gdLst>
                <a:gd name="T0" fmla="*/ 21 w 73"/>
                <a:gd name="T1" fmla="*/ 67 h 72"/>
                <a:gd name="T2" fmla="*/ 61 w 73"/>
                <a:gd name="T3" fmla="*/ 27 h 72"/>
                <a:gd name="T4" fmla="*/ 44 w 73"/>
                <a:gd name="T5" fmla="*/ 10 h 72"/>
                <a:gd name="T6" fmla="*/ 4 w 73"/>
                <a:gd name="T7" fmla="*/ 50 h 72"/>
                <a:gd name="T8" fmla="*/ 4 w 73"/>
                <a:gd name="T9" fmla="*/ 67 h 72"/>
                <a:gd name="T10" fmla="*/ 21 w 73"/>
                <a:gd name="T11" fmla="*/ 6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72">
                  <a:moveTo>
                    <a:pt x="21" y="67"/>
                  </a:moveTo>
                  <a:cubicBezTo>
                    <a:pt x="33" y="53"/>
                    <a:pt x="46" y="39"/>
                    <a:pt x="61" y="27"/>
                  </a:cubicBezTo>
                  <a:cubicBezTo>
                    <a:pt x="73" y="17"/>
                    <a:pt x="56" y="0"/>
                    <a:pt x="44" y="10"/>
                  </a:cubicBezTo>
                  <a:cubicBezTo>
                    <a:pt x="29" y="22"/>
                    <a:pt x="16" y="36"/>
                    <a:pt x="4" y="50"/>
                  </a:cubicBezTo>
                  <a:cubicBezTo>
                    <a:pt x="0" y="55"/>
                    <a:pt x="0" y="62"/>
                    <a:pt x="4" y="67"/>
                  </a:cubicBezTo>
                  <a:cubicBezTo>
                    <a:pt x="9" y="72"/>
                    <a:pt x="17" y="72"/>
                    <a:pt x="21" y="6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53">
              <a:extLst>
                <a:ext uri="{FF2B5EF4-FFF2-40B4-BE49-F238E27FC236}">
                  <a16:creationId xmlns:a16="http://schemas.microsoft.com/office/drawing/2014/main" xmlns="" id="{E2581E9D-4C39-44C0-BFFD-E71F200E0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6325" y="1243013"/>
              <a:ext cx="120650" cy="66675"/>
            </a:xfrm>
            <a:custGeom>
              <a:avLst/>
              <a:gdLst>
                <a:gd name="T0" fmla="*/ 15 w 98"/>
                <a:gd name="T1" fmla="*/ 54 h 54"/>
                <a:gd name="T2" fmla="*/ 86 w 98"/>
                <a:gd name="T3" fmla="*/ 30 h 54"/>
                <a:gd name="T4" fmla="*/ 74 w 98"/>
                <a:gd name="T5" fmla="*/ 9 h 54"/>
                <a:gd name="T6" fmla="*/ 15 w 98"/>
                <a:gd name="T7" fmla="*/ 30 h 54"/>
                <a:gd name="T8" fmla="*/ 15 w 9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4">
                  <a:moveTo>
                    <a:pt x="15" y="54"/>
                  </a:moveTo>
                  <a:cubicBezTo>
                    <a:pt x="41" y="53"/>
                    <a:pt x="65" y="45"/>
                    <a:pt x="86" y="30"/>
                  </a:cubicBezTo>
                  <a:cubicBezTo>
                    <a:pt x="98" y="21"/>
                    <a:pt x="86" y="0"/>
                    <a:pt x="74" y="9"/>
                  </a:cubicBezTo>
                  <a:cubicBezTo>
                    <a:pt x="57" y="22"/>
                    <a:pt x="37" y="29"/>
                    <a:pt x="15" y="30"/>
                  </a:cubicBezTo>
                  <a:cubicBezTo>
                    <a:pt x="0" y="30"/>
                    <a:pt x="0" y="54"/>
                    <a:pt x="15" y="5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54">
              <a:extLst>
                <a:ext uri="{FF2B5EF4-FFF2-40B4-BE49-F238E27FC236}">
                  <a16:creationId xmlns:a16="http://schemas.microsoft.com/office/drawing/2014/main" xmlns="" id="{7CEC6BD0-AB2B-49AC-9202-026ADFC99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413" y="1546225"/>
              <a:ext cx="66675" cy="66675"/>
            </a:xfrm>
            <a:custGeom>
              <a:avLst/>
              <a:gdLst>
                <a:gd name="T0" fmla="*/ 2 w 54"/>
                <a:gd name="T1" fmla="*/ 17 h 54"/>
                <a:gd name="T2" fmla="*/ 35 w 54"/>
                <a:gd name="T3" fmla="*/ 52 h 54"/>
                <a:gd name="T4" fmla="*/ 51 w 54"/>
                <a:gd name="T5" fmla="*/ 47 h 54"/>
                <a:gd name="T6" fmla="*/ 47 w 54"/>
                <a:gd name="T7" fmla="*/ 31 h 54"/>
                <a:gd name="T8" fmla="*/ 25 w 54"/>
                <a:gd name="T9" fmla="*/ 11 h 54"/>
                <a:gd name="T10" fmla="*/ 11 w 54"/>
                <a:gd name="T11" fmla="*/ 2 h 54"/>
                <a:gd name="T12" fmla="*/ 2 w 54"/>
                <a:gd name="T13" fmla="*/ 1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54">
                  <a:moveTo>
                    <a:pt x="2" y="17"/>
                  </a:moveTo>
                  <a:cubicBezTo>
                    <a:pt x="9" y="32"/>
                    <a:pt x="19" y="45"/>
                    <a:pt x="35" y="52"/>
                  </a:cubicBezTo>
                  <a:cubicBezTo>
                    <a:pt x="40" y="54"/>
                    <a:pt x="47" y="53"/>
                    <a:pt x="51" y="47"/>
                  </a:cubicBezTo>
                  <a:cubicBezTo>
                    <a:pt x="54" y="42"/>
                    <a:pt x="53" y="34"/>
                    <a:pt x="47" y="31"/>
                  </a:cubicBezTo>
                  <a:cubicBezTo>
                    <a:pt x="37" y="27"/>
                    <a:pt x="29" y="20"/>
                    <a:pt x="25" y="11"/>
                  </a:cubicBezTo>
                  <a:cubicBezTo>
                    <a:pt x="23" y="5"/>
                    <a:pt x="17" y="0"/>
                    <a:pt x="11" y="2"/>
                  </a:cubicBezTo>
                  <a:cubicBezTo>
                    <a:pt x="5" y="4"/>
                    <a:pt x="0" y="11"/>
                    <a:pt x="2" y="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55">
              <a:extLst>
                <a:ext uri="{FF2B5EF4-FFF2-40B4-BE49-F238E27FC236}">
                  <a16:creationId xmlns:a16="http://schemas.microsoft.com/office/drawing/2014/main" xmlns="" id="{0862FF82-9203-4C54-BDD2-C235C2ABE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1550" y="1724025"/>
              <a:ext cx="114300" cy="103188"/>
            </a:xfrm>
            <a:custGeom>
              <a:avLst/>
              <a:gdLst>
                <a:gd name="T0" fmla="*/ 9 w 92"/>
                <a:gd name="T1" fmla="*/ 25 h 84"/>
                <a:gd name="T2" fmla="*/ 66 w 92"/>
                <a:gd name="T3" fmla="*/ 76 h 84"/>
                <a:gd name="T4" fmla="*/ 78 w 92"/>
                <a:gd name="T5" fmla="*/ 56 h 84"/>
                <a:gd name="T6" fmla="*/ 30 w 92"/>
                <a:gd name="T7" fmla="*/ 12 h 84"/>
                <a:gd name="T8" fmla="*/ 9 w 92"/>
                <a:gd name="T9" fmla="*/ 2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4">
                  <a:moveTo>
                    <a:pt x="9" y="25"/>
                  </a:moveTo>
                  <a:cubicBezTo>
                    <a:pt x="24" y="46"/>
                    <a:pt x="43" y="64"/>
                    <a:pt x="66" y="76"/>
                  </a:cubicBezTo>
                  <a:cubicBezTo>
                    <a:pt x="80" y="84"/>
                    <a:pt x="92" y="63"/>
                    <a:pt x="78" y="56"/>
                  </a:cubicBezTo>
                  <a:cubicBezTo>
                    <a:pt x="59" y="45"/>
                    <a:pt x="42" y="31"/>
                    <a:pt x="30" y="12"/>
                  </a:cubicBezTo>
                  <a:cubicBezTo>
                    <a:pt x="21" y="0"/>
                    <a:pt x="0" y="12"/>
                    <a:pt x="9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56">
              <a:extLst>
                <a:ext uri="{FF2B5EF4-FFF2-40B4-BE49-F238E27FC236}">
                  <a16:creationId xmlns:a16="http://schemas.microsoft.com/office/drawing/2014/main" xmlns="" id="{A0B79C0F-5861-492C-92FB-9A9F35D8A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6125" y="1824038"/>
              <a:ext cx="34925" cy="120650"/>
            </a:xfrm>
            <a:custGeom>
              <a:avLst/>
              <a:gdLst>
                <a:gd name="T0" fmla="*/ 4 w 29"/>
                <a:gd name="T1" fmla="*/ 15 h 97"/>
                <a:gd name="T2" fmla="*/ 1 w 29"/>
                <a:gd name="T3" fmla="*/ 82 h 97"/>
                <a:gd name="T4" fmla="*/ 25 w 29"/>
                <a:gd name="T5" fmla="*/ 82 h 97"/>
                <a:gd name="T6" fmla="*/ 28 w 29"/>
                <a:gd name="T7" fmla="*/ 15 h 97"/>
                <a:gd name="T8" fmla="*/ 4 w 29"/>
                <a:gd name="T9" fmla="*/ 1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7">
                  <a:moveTo>
                    <a:pt x="4" y="15"/>
                  </a:moveTo>
                  <a:cubicBezTo>
                    <a:pt x="3" y="37"/>
                    <a:pt x="2" y="59"/>
                    <a:pt x="1" y="82"/>
                  </a:cubicBezTo>
                  <a:cubicBezTo>
                    <a:pt x="0" y="97"/>
                    <a:pt x="24" y="97"/>
                    <a:pt x="25" y="82"/>
                  </a:cubicBezTo>
                  <a:cubicBezTo>
                    <a:pt x="26" y="59"/>
                    <a:pt x="27" y="37"/>
                    <a:pt x="28" y="15"/>
                  </a:cubicBezTo>
                  <a:cubicBezTo>
                    <a:pt x="29" y="0"/>
                    <a:pt x="5" y="0"/>
                    <a:pt x="4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57">
              <a:extLst>
                <a:ext uri="{FF2B5EF4-FFF2-40B4-BE49-F238E27FC236}">
                  <a16:creationId xmlns:a16="http://schemas.microsoft.com/office/drawing/2014/main" xmlns="" id="{45E1C32D-6264-4088-A81E-6AD6DCDB1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1779588"/>
              <a:ext cx="74612" cy="111125"/>
            </a:xfrm>
            <a:custGeom>
              <a:avLst/>
              <a:gdLst>
                <a:gd name="T0" fmla="*/ 29 w 60"/>
                <a:gd name="T1" fmla="*/ 77 h 90"/>
                <a:gd name="T2" fmla="*/ 56 w 60"/>
                <a:gd name="T3" fmla="*/ 22 h 90"/>
                <a:gd name="T4" fmla="*/ 32 w 60"/>
                <a:gd name="T5" fmla="*/ 15 h 90"/>
                <a:gd name="T6" fmla="*/ 8 w 60"/>
                <a:gd name="T7" fmla="*/ 65 h 90"/>
                <a:gd name="T8" fmla="*/ 29 w 60"/>
                <a:gd name="T9" fmla="*/ 7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90">
                  <a:moveTo>
                    <a:pt x="29" y="77"/>
                  </a:moveTo>
                  <a:cubicBezTo>
                    <a:pt x="41" y="61"/>
                    <a:pt x="50" y="42"/>
                    <a:pt x="56" y="22"/>
                  </a:cubicBezTo>
                  <a:cubicBezTo>
                    <a:pt x="60" y="7"/>
                    <a:pt x="36" y="0"/>
                    <a:pt x="32" y="15"/>
                  </a:cubicBezTo>
                  <a:cubicBezTo>
                    <a:pt x="27" y="34"/>
                    <a:pt x="19" y="50"/>
                    <a:pt x="8" y="65"/>
                  </a:cubicBezTo>
                  <a:cubicBezTo>
                    <a:pt x="0" y="78"/>
                    <a:pt x="20" y="90"/>
                    <a:pt x="29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58">
              <a:extLst>
                <a:ext uri="{FF2B5EF4-FFF2-40B4-BE49-F238E27FC236}">
                  <a16:creationId xmlns:a16="http://schemas.microsoft.com/office/drawing/2014/main" xmlns="" id="{FA256E45-CE7B-4D14-A421-38EF4233A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670050"/>
              <a:ext cx="123825" cy="106363"/>
            </a:xfrm>
            <a:custGeom>
              <a:avLst/>
              <a:gdLst>
                <a:gd name="T0" fmla="*/ 24 w 100"/>
                <a:gd name="T1" fmla="*/ 77 h 86"/>
                <a:gd name="T2" fmla="*/ 88 w 100"/>
                <a:gd name="T3" fmla="*/ 30 h 86"/>
                <a:gd name="T4" fmla="*/ 75 w 100"/>
                <a:gd name="T5" fmla="*/ 9 h 86"/>
                <a:gd name="T6" fmla="*/ 12 w 100"/>
                <a:gd name="T7" fmla="*/ 56 h 86"/>
                <a:gd name="T8" fmla="*/ 24 w 100"/>
                <a:gd name="T9" fmla="*/ 7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86">
                  <a:moveTo>
                    <a:pt x="24" y="77"/>
                  </a:moveTo>
                  <a:cubicBezTo>
                    <a:pt x="45" y="61"/>
                    <a:pt x="66" y="45"/>
                    <a:pt x="88" y="30"/>
                  </a:cubicBezTo>
                  <a:cubicBezTo>
                    <a:pt x="100" y="21"/>
                    <a:pt x="88" y="0"/>
                    <a:pt x="75" y="9"/>
                  </a:cubicBezTo>
                  <a:cubicBezTo>
                    <a:pt x="54" y="25"/>
                    <a:pt x="33" y="40"/>
                    <a:pt x="12" y="56"/>
                  </a:cubicBezTo>
                  <a:cubicBezTo>
                    <a:pt x="0" y="65"/>
                    <a:pt x="12" y="86"/>
                    <a:pt x="24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59">
              <a:extLst>
                <a:ext uri="{FF2B5EF4-FFF2-40B4-BE49-F238E27FC236}">
                  <a16:creationId xmlns:a16="http://schemas.microsoft.com/office/drawing/2014/main" xmlns="" id="{98655F4E-63D7-4BB2-B409-AC46CD9B1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26" y="1438275"/>
              <a:ext cx="127000" cy="66675"/>
            </a:xfrm>
            <a:custGeom>
              <a:avLst/>
              <a:gdLst>
                <a:gd name="T0" fmla="*/ 21 w 102"/>
                <a:gd name="T1" fmla="*/ 49 h 54"/>
                <a:gd name="T2" fmla="*/ 87 w 102"/>
                <a:gd name="T3" fmla="*/ 28 h 54"/>
                <a:gd name="T4" fmla="*/ 81 w 102"/>
                <a:gd name="T5" fmla="*/ 5 h 54"/>
                <a:gd name="T6" fmla="*/ 15 w 102"/>
                <a:gd name="T7" fmla="*/ 26 h 54"/>
                <a:gd name="T8" fmla="*/ 21 w 102"/>
                <a:gd name="T9" fmla="*/ 4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4">
                  <a:moveTo>
                    <a:pt x="21" y="49"/>
                  </a:moveTo>
                  <a:cubicBezTo>
                    <a:pt x="43" y="42"/>
                    <a:pt x="65" y="35"/>
                    <a:pt x="87" y="28"/>
                  </a:cubicBezTo>
                  <a:cubicBezTo>
                    <a:pt x="102" y="23"/>
                    <a:pt x="95" y="0"/>
                    <a:pt x="81" y="5"/>
                  </a:cubicBezTo>
                  <a:cubicBezTo>
                    <a:pt x="59" y="12"/>
                    <a:pt x="37" y="19"/>
                    <a:pt x="15" y="26"/>
                  </a:cubicBezTo>
                  <a:cubicBezTo>
                    <a:pt x="0" y="31"/>
                    <a:pt x="6" y="54"/>
                    <a:pt x="21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60">
              <a:extLst>
                <a:ext uri="{FF2B5EF4-FFF2-40B4-BE49-F238E27FC236}">
                  <a16:creationId xmlns:a16="http://schemas.microsoft.com/office/drawing/2014/main" xmlns="" id="{57CDCD00-B442-4C57-8FEF-EEDC4BCE6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851" y="1220788"/>
              <a:ext cx="139700" cy="60325"/>
            </a:xfrm>
            <a:custGeom>
              <a:avLst/>
              <a:gdLst>
                <a:gd name="T0" fmla="*/ 14 w 113"/>
                <a:gd name="T1" fmla="*/ 29 h 49"/>
                <a:gd name="T2" fmla="*/ 98 w 113"/>
                <a:gd name="T3" fmla="*/ 48 h 49"/>
                <a:gd name="T4" fmla="*/ 98 w 113"/>
                <a:gd name="T5" fmla="*/ 24 h 49"/>
                <a:gd name="T6" fmla="*/ 20 w 113"/>
                <a:gd name="T7" fmla="*/ 5 h 49"/>
                <a:gd name="T8" fmla="*/ 14 w 113"/>
                <a:gd name="T9" fmla="*/ 2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49">
                  <a:moveTo>
                    <a:pt x="14" y="29"/>
                  </a:moveTo>
                  <a:cubicBezTo>
                    <a:pt x="41" y="39"/>
                    <a:pt x="69" y="45"/>
                    <a:pt x="98" y="48"/>
                  </a:cubicBezTo>
                  <a:cubicBezTo>
                    <a:pt x="113" y="49"/>
                    <a:pt x="113" y="25"/>
                    <a:pt x="98" y="24"/>
                  </a:cubicBezTo>
                  <a:cubicBezTo>
                    <a:pt x="71" y="21"/>
                    <a:pt x="45" y="15"/>
                    <a:pt x="20" y="5"/>
                  </a:cubicBezTo>
                  <a:cubicBezTo>
                    <a:pt x="6" y="0"/>
                    <a:pt x="0" y="23"/>
                    <a:pt x="14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61">
              <a:extLst>
                <a:ext uri="{FF2B5EF4-FFF2-40B4-BE49-F238E27FC236}">
                  <a16:creationId xmlns:a16="http://schemas.microsoft.com/office/drawing/2014/main" xmlns="" id="{AD8BCE0D-58D5-4301-8533-D337A098E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1" y="460375"/>
              <a:ext cx="290512" cy="223838"/>
            </a:xfrm>
            <a:custGeom>
              <a:avLst/>
              <a:gdLst>
                <a:gd name="T0" fmla="*/ 54 w 234"/>
                <a:gd name="T1" fmla="*/ 151 h 180"/>
                <a:gd name="T2" fmla="*/ 38 w 234"/>
                <a:gd name="T3" fmla="*/ 66 h 180"/>
                <a:gd name="T4" fmla="*/ 65 w 234"/>
                <a:gd name="T5" fmla="*/ 33 h 180"/>
                <a:gd name="T6" fmla="*/ 119 w 234"/>
                <a:gd name="T7" fmla="*/ 26 h 180"/>
                <a:gd name="T8" fmla="*/ 192 w 234"/>
                <a:gd name="T9" fmla="*/ 44 h 180"/>
                <a:gd name="T10" fmla="*/ 161 w 234"/>
                <a:gd name="T11" fmla="*/ 114 h 180"/>
                <a:gd name="T12" fmla="*/ 111 w 234"/>
                <a:gd name="T13" fmla="*/ 135 h 180"/>
                <a:gd name="T14" fmla="*/ 86 w 234"/>
                <a:gd name="T15" fmla="*/ 140 h 180"/>
                <a:gd name="T16" fmla="*/ 61 w 234"/>
                <a:gd name="T17" fmla="*/ 147 h 180"/>
                <a:gd name="T18" fmla="*/ 73 w 234"/>
                <a:gd name="T19" fmla="*/ 168 h 180"/>
                <a:gd name="T20" fmla="*/ 98 w 234"/>
                <a:gd name="T21" fmla="*/ 163 h 180"/>
                <a:gd name="T22" fmla="*/ 130 w 234"/>
                <a:gd name="T23" fmla="*/ 154 h 180"/>
                <a:gd name="T24" fmla="*/ 184 w 234"/>
                <a:gd name="T25" fmla="*/ 128 h 180"/>
                <a:gd name="T26" fmla="*/ 213 w 234"/>
                <a:gd name="T27" fmla="*/ 33 h 180"/>
                <a:gd name="T28" fmla="*/ 119 w 234"/>
                <a:gd name="T29" fmla="*/ 2 h 180"/>
                <a:gd name="T30" fmla="*/ 56 w 234"/>
                <a:gd name="T31" fmla="*/ 11 h 180"/>
                <a:gd name="T32" fmla="*/ 18 w 234"/>
                <a:gd name="T33" fmla="*/ 52 h 180"/>
                <a:gd name="T34" fmla="*/ 41 w 234"/>
                <a:gd name="T35" fmla="*/ 171 h 180"/>
                <a:gd name="T36" fmla="*/ 54 w 234"/>
                <a:gd name="T37" fmla="*/ 15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4" h="180">
                  <a:moveTo>
                    <a:pt x="54" y="151"/>
                  </a:moveTo>
                  <a:cubicBezTo>
                    <a:pt x="25" y="132"/>
                    <a:pt x="26" y="94"/>
                    <a:pt x="38" y="66"/>
                  </a:cubicBezTo>
                  <a:cubicBezTo>
                    <a:pt x="43" y="53"/>
                    <a:pt x="52" y="39"/>
                    <a:pt x="65" y="33"/>
                  </a:cubicBezTo>
                  <a:cubicBezTo>
                    <a:pt x="81" y="25"/>
                    <a:pt x="102" y="26"/>
                    <a:pt x="119" y="26"/>
                  </a:cubicBezTo>
                  <a:cubicBezTo>
                    <a:pt x="142" y="25"/>
                    <a:pt x="177" y="23"/>
                    <a:pt x="192" y="44"/>
                  </a:cubicBezTo>
                  <a:cubicBezTo>
                    <a:pt x="211" y="71"/>
                    <a:pt x="183" y="102"/>
                    <a:pt x="161" y="114"/>
                  </a:cubicBezTo>
                  <a:cubicBezTo>
                    <a:pt x="145" y="123"/>
                    <a:pt x="128" y="129"/>
                    <a:pt x="111" y="135"/>
                  </a:cubicBezTo>
                  <a:cubicBezTo>
                    <a:pt x="103" y="138"/>
                    <a:pt x="95" y="140"/>
                    <a:pt x="86" y="140"/>
                  </a:cubicBezTo>
                  <a:cubicBezTo>
                    <a:pt x="77" y="141"/>
                    <a:pt x="68" y="142"/>
                    <a:pt x="61" y="147"/>
                  </a:cubicBezTo>
                  <a:cubicBezTo>
                    <a:pt x="48" y="155"/>
                    <a:pt x="60" y="176"/>
                    <a:pt x="73" y="168"/>
                  </a:cubicBezTo>
                  <a:cubicBezTo>
                    <a:pt x="80" y="163"/>
                    <a:pt x="90" y="164"/>
                    <a:pt x="98" y="163"/>
                  </a:cubicBezTo>
                  <a:cubicBezTo>
                    <a:pt x="109" y="162"/>
                    <a:pt x="119" y="158"/>
                    <a:pt x="130" y="154"/>
                  </a:cubicBezTo>
                  <a:cubicBezTo>
                    <a:pt x="148" y="147"/>
                    <a:pt x="168" y="140"/>
                    <a:pt x="184" y="128"/>
                  </a:cubicBezTo>
                  <a:cubicBezTo>
                    <a:pt x="213" y="108"/>
                    <a:pt x="234" y="67"/>
                    <a:pt x="213" y="33"/>
                  </a:cubicBezTo>
                  <a:cubicBezTo>
                    <a:pt x="194" y="2"/>
                    <a:pt x="152" y="0"/>
                    <a:pt x="119" y="2"/>
                  </a:cubicBezTo>
                  <a:cubicBezTo>
                    <a:pt x="98" y="2"/>
                    <a:pt x="75" y="2"/>
                    <a:pt x="56" y="11"/>
                  </a:cubicBezTo>
                  <a:cubicBezTo>
                    <a:pt x="38" y="18"/>
                    <a:pt x="26" y="34"/>
                    <a:pt x="18" y="52"/>
                  </a:cubicBezTo>
                  <a:cubicBezTo>
                    <a:pt x="0" y="92"/>
                    <a:pt x="0" y="145"/>
                    <a:pt x="41" y="171"/>
                  </a:cubicBezTo>
                  <a:cubicBezTo>
                    <a:pt x="55" y="180"/>
                    <a:pt x="67" y="159"/>
                    <a:pt x="54" y="15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62">
              <a:extLst>
                <a:ext uri="{FF2B5EF4-FFF2-40B4-BE49-F238E27FC236}">
                  <a16:creationId xmlns:a16="http://schemas.microsoft.com/office/drawing/2014/main" xmlns="" id="{143972F9-8D05-40EA-B4C5-7DBF66DFD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8" y="633413"/>
              <a:ext cx="298450" cy="361950"/>
            </a:xfrm>
            <a:custGeom>
              <a:avLst/>
              <a:gdLst>
                <a:gd name="T0" fmla="*/ 61 w 242"/>
                <a:gd name="T1" fmla="*/ 190 h 293"/>
                <a:gd name="T2" fmla="*/ 32 w 242"/>
                <a:gd name="T3" fmla="*/ 63 h 293"/>
                <a:gd name="T4" fmla="*/ 73 w 242"/>
                <a:gd name="T5" fmla="*/ 26 h 293"/>
                <a:gd name="T6" fmla="*/ 139 w 242"/>
                <a:gd name="T7" fmla="*/ 47 h 293"/>
                <a:gd name="T8" fmla="*/ 191 w 242"/>
                <a:gd name="T9" fmla="*/ 92 h 293"/>
                <a:gd name="T10" fmla="*/ 216 w 242"/>
                <a:gd name="T11" fmla="*/ 150 h 293"/>
                <a:gd name="T12" fmla="*/ 217 w 242"/>
                <a:gd name="T13" fmla="*/ 218 h 293"/>
                <a:gd name="T14" fmla="*/ 191 w 242"/>
                <a:gd name="T15" fmla="*/ 264 h 293"/>
                <a:gd name="T16" fmla="*/ 84 w 242"/>
                <a:gd name="T17" fmla="*/ 218 h 293"/>
                <a:gd name="T18" fmla="*/ 61 w 242"/>
                <a:gd name="T19" fmla="*/ 225 h 293"/>
                <a:gd name="T20" fmla="*/ 178 w 242"/>
                <a:gd name="T21" fmla="*/ 290 h 293"/>
                <a:gd name="T22" fmla="*/ 235 w 242"/>
                <a:gd name="T23" fmla="*/ 255 h 293"/>
                <a:gd name="T24" fmla="*/ 241 w 242"/>
                <a:gd name="T25" fmla="*/ 215 h 293"/>
                <a:gd name="T26" fmla="*/ 242 w 242"/>
                <a:gd name="T27" fmla="*/ 173 h 293"/>
                <a:gd name="T28" fmla="*/ 223 w 242"/>
                <a:gd name="T29" fmla="*/ 96 h 293"/>
                <a:gd name="T30" fmla="*/ 163 w 242"/>
                <a:gd name="T31" fmla="*/ 36 h 293"/>
                <a:gd name="T32" fmla="*/ 87 w 242"/>
                <a:gd name="T33" fmla="*/ 1 h 293"/>
                <a:gd name="T34" fmla="*/ 21 w 242"/>
                <a:gd name="T35" fmla="*/ 35 h 293"/>
                <a:gd name="T36" fmla="*/ 4 w 242"/>
                <a:gd name="T37" fmla="*/ 125 h 293"/>
                <a:gd name="T38" fmla="*/ 44 w 242"/>
                <a:gd name="T39" fmla="*/ 207 h 293"/>
                <a:gd name="T40" fmla="*/ 61 w 242"/>
                <a:gd name="T41" fmla="*/ 19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" h="293">
                  <a:moveTo>
                    <a:pt x="61" y="190"/>
                  </a:moveTo>
                  <a:cubicBezTo>
                    <a:pt x="29" y="161"/>
                    <a:pt x="16" y="103"/>
                    <a:pt x="32" y="63"/>
                  </a:cubicBezTo>
                  <a:cubicBezTo>
                    <a:pt x="40" y="45"/>
                    <a:pt x="54" y="30"/>
                    <a:pt x="73" y="26"/>
                  </a:cubicBezTo>
                  <a:cubicBezTo>
                    <a:pt x="97" y="21"/>
                    <a:pt x="120" y="34"/>
                    <a:pt x="139" y="47"/>
                  </a:cubicBezTo>
                  <a:cubicBezTo>
                    <a:pt x="157" y="60"/>
                    <a:pt x="176" y="75"/>
                    <a:pt x="191" y="92"/>
                  </a:cubicBezTo>
                  <a:cubicBezTo>
                    <a:pt x="205" y="108"/>
                    <a:pt x="212" y="129"/>
                    <a:pt x="216" y="150"/>
                  </a:cubicBezTo>
                  <a:cubicBezTo>
                    <a:pt x="219" y="173"/>
                    <a:pt x="218" y="196"/>
                    <a:pt x="217" y="218"/>
                  </a:cubicBezTo>
                  <a:cubicBezTo>
                    <a:pt x="215" y="239"/>
                    <a:pt x="214" y="258"/>
                    <a:pt x="191" y="264"/>
                  </a:cubicBezTo>
                  <a:cubicBezTo>
                    <a:pt x="154" y="274"/>
                    <a:pt x="99" y="257"/>
                    <a:pt x="84" y="218"/>
                  </a:cubicBezTo>
                  <a:cubicBezTo>
                    <a:pt x="78" y="204"/>
                    <a:pt x="55" y="210"/>
                    <a:pt x="61" y="225"/>
                  </a:cubicBezTo>
                  <a:cubicBezTo>
                    <a:pt x="78" y="270"/>
                    <a:pt x="131" y="293"/>
                    <a:pt x="178" y="290"/>
                  </a:cubicBezTo>
                  <a:cubicBezTo>
                    <a:pt x="202" y="289"/>
                    <a:pt x="226" y="279"/>
                    <a:pt x="235" y="255"/>
                  </a:cubicBezTo>
                  <a:cubicBezTo>
                    <a:pt x="240" y="242"/>
                    <a:pt x="240" y="228"/>
                    <a:pt x="241" y="215"/>
                  </a:cubicBezTo>
                  <a:cubicBezTo>
                    <a:pt x="242" y="201"/>
                    <a:pt x="242" y="187"/>
                    <a:pt x="242" y="173"/>
                  </a:cubicBezTo>
                  <a:cubicBezTo>
                    <a:pt x="241" y="146"/>
                    <a:pt x="236" y="119"/>
                    <a:pt x="223" y="96"/>
                  </a:cubicBezTo>
                  <a:cubicBezTo>
                    <a:pt x="209" y="71"/>
                    <a:pt x="186" y="53"/>
                    <a:pt x="163" y="36"/>
                  </a:cubicBezTo>
                  <a:cubicBezTo>
                    <a:pt x="141" y="18"/>
                    <a:pt x="116" y="2"/>
                    <a:pt x="87" y="1"/>
                  </a:cubicBezTo>
                  <a:cubicBezTo>
                    <a:pt x="60" y="0"/>
                    <a:pt x="36" y="14"/>
                    <a:pt x="21" y="35"/>
                  </a:cubicBezTo>
                  <a:cubicBezTo>
                    <a:pt x="2" y="60"/>
                    <a:pt x="0" y="94"/>
                    <a:pt x="4" y="125"/>
                  </a:cubicBezTo>
                  <a:cubicBezTo>
                    <a:pt x="9" y="155"/>
                    <a:pt x="21" y="186"/>
                    <a:pt x="44" y="207"/>
                  </a:cubicBezTo>
                  <a:cubicBezTo>
                    <a:pt x="55" y="217"/>
                    <a:pt x="72" y="200"/>
                    <a:pt x="61" y="19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63">
              <a:extLst>
                <a:ext uri="{FF2B5EF4-FFF2-40B4-BE49-F238E27FC236}">
                  <a16:creationId xmlns:a16="http://schemas.microsoft.com/office/drawing/2014/main" xmlns="" id="{EFD513A3-AC41-4F26-B769-B91592ED2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1817688"/>
              <a:ext cx="265112" cy="317500"/>
            </a:xfrm>
            <a:custGeom>
              <a:avLst/>
              <a:gdLst>
                <a:gd name="T0" fmla="*/ 167 w 214"/>
                <a:gd name="T1" fmla="*/ 14 h 256"/>
                <a:gd name="T2" fmla="*/ 132 w 214"/>
                <a:gd name="T3" fmla="*/ 64 h 256"/>
                <a:gd name="T4" fmla="*/ 111 w 214"/>
                <a:gd name="T5" fmla="*/ 87 h 256"/>
                <a:gd name="T6" fmla="*/ 102 w 214"/>
                <a:gd name="T7" fmla="*/ 96 h 256"/>
                <a:gd name="T8" fmla="*/ 95 w 214"/>
                <a:gd name="T9" fmla="*/ 102 h 256"/>
                <a:gd name="T10" fmla="*/ 92 w 214"/>
                <a:gd name="T11" fmla="*/ 105 h 256"/>
                <a:gd name="T12" fmla="*/ 92 w 214"/>
                <a:gd name="T13" fmla="*/ 104 h 256"/>
                <a:gd name="T14" fmla="*/ 70 w 214"/>
                <a:gd name="T15" fmla="*/ 92 h 256"/>
                <a:gd name="T16" fmla="*/ 42 w 214"/>
                <a:gd name="T17" fmla="*/ 92 h 256"/>
                <a:gd name="T18" fmla="*/ 7 w 214"/>
                <a:gd name="T19" fmla="*/ 126 h 256"/>
                <a:gd name="T20" fmla="*/ 2 w 214"/>
                <a:gd name="T21" fmla="*/ 177 h 256"/>
                <a:gd name="T22" fmla="*/ 18 w 214"/>
                <a:gd name="T23" fmla="*/ 226 h 256"/>
                <a:gd name="T24" fmla="*/ 113 w 214"/>
                <a:gd name="T25" fmla="*/ 227 h 256"/>
                <a:gd name="T26" fmla="*/ 139 w 214"/>
                <a:gd name="T27" fmla="*/ 179 h 256"/>
                <a:gd name="T28" fmla="*/ 112 w 214"/>
                <a:gd name="T29" fmla="*/ 142 h 256"/>
                <a:gd name="T30" fmla="*/ 115 w 214"/>
                <a:gd name="T31" fmla="*/ 165 h 256"/>
                <a:gd name="T32" fmla="*/ 159 w 214"/>
                <a:gd name="T33" fmla="*/ 127 h 256"/>
                <a:gd name="T34" fmla="*/ 206 w 214"/>
                <a:gd name="T35" fmla="*/ 76 h 256"/>
                <a:gd name="T36" fmla="*/ 194 w 214"/>
                <a:gd name="T37" fmla="*/ 56 h 256"/>
                <a:gd name="T38" fmla="*/ 180 w 214"/>
                <a:gd name="T39" fmla="*/ 68 h 256"/>
                <a:gd name="T40" fmla="*/ 201 w 214"/>
                <a:gd name="T41" fmla="*/ 80 h 256"/>
                <a:gd name="T42" fmla="*/ 200 w 214"/>
                <a:gd name="T43" fmla="*/ 79 h 256"/>
                <a:gd name="T44" fmla="*/ 189 w 214"/>
                <a:gd name="T45" fmla="*/ 59 h 256"/>
                <a:gd name="T46" fmla="*/ 146 w 214"/>
                <a:gd name="T47" fmla="*/ 105 h 256"/>
                <a:gd name="T48" fmla="*/ 109 w 214"/>
                <a:gd name="T49" fmla="*/ 142 h 256"/>
                <a:gd name="T50" fmla="*/ 112 w 214"/>
                <a:gd name="T51" fmla="*/ 166 h 256"/>
                <a:gd name="T52" fmla="*/ 111 w 214"/>
                <a:gd name="T53" fmla="*/ 191 h 256"/>
                <a:gd name="T54" fmla="*/ 83 w 214"/>
                <a:gd name="T55" fmla="*/ 218 h 256"/>
                <a:gd name="T56" fmla="*/ 44 w 214"/>
                <a:gd name="T57" fmla="*/ 218 h 256"/>
                <a:gd name="T58" fmla="*/ 27 w 214"/>
                <a:gd name="T59" fmla="*/ 182 h 256"/>
                <a:gd name="T60" fmla="*/ 47 w 214"/>
                <a:gd name="T61" fmla="*/ 116 h 256"/>
                <a:gd name="T62" fmla="*/ 67 w 214"/>
                <a:gd name="T63" fmla="*/ 116 h 256"/>
                <a:gd name="T64" fmla="*/ 84 w 214"/>
                <a:gd name="T65" fmla="*/ 127 h 256"/>
                <a:gd name="T66" fmla="*/ 120 w 214"/>
                <a:gd name="T67" fmla="*/ 112 h 256"/>
                <a:gd name="T68" fmla="*/ 187 w 214"/>
                <a:gd name="T69" fmla="*/ 26 h 256"/>
                <a:gd name="T70" fmla="*/ 167 w 214"/>
                <a:gd name="T71" fmla="*/ 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56">
                  <a:moveTo>
                    <a:pt x="167" y="14"/>
                  </a:moveTo>
                  <a:cubicBezTo>
                    <a:pt x="156" y="32"/>
                    <a:pt x="145" y="48"/>
                    <a:pt x="132" y="64"/>
                  </a:cubicBezTo>
                  <a:cubicBezTo>
                    <a:pt x="125" y="72"/>
                    <a:pt x="118" y="80"/>
                    <a:pt x="111" y="87"/>
                  </a:cubicBezTo>
                  <a:cubicBezTo>
                    <a:pt x="108" y="90"/>
                    <a:pt x="105" y="93"/>
                    <a:pt x="102" y="96"/>
                  </a:cubicBezTo>
                  <a:cubicBezTo>
                    <a:pt x="100" y="98"/>
                    <a:pt x="98" y="100"/>
                    <a:pt x="95" y="102"/>
                  </a:cubicBezTo>
                  <a:cubicBezTo>
                    <a:pt x="94" y="103"/>
                    <a:pt x="93" y="104"/>
                    <a:pt x="92" y="105"/>
                  </a:cubicBezTo>
                  <a:cubicBezTo>
                    <a:pt x="93" y="105"/>
                    <a:pt x="93" y="105"/>
                    <a:pt x="92" y="104"/>
                  </a:cubicBezTo>
                  <a:cubicBezTo>
                    <a:pt x="85" y="99"/>
                    <a:pt x="79" y="94"/>
                    <a:pt x="70" y="92"/>
                  </a:cubicBezTo>
                  <a:cubicBezTo>
                    <a:pt x="61" y="90"/>
                    <a:pt x="51" y="90"/>
                    <a:pt x="42" y="92"/>
                  </a:cubicBezTo>
                  <a:cubicBezTo>
                    <a:pt x="25" y="97"/>
                    <a:pt x="13" y="110"/>
                    <a:pt x="7" y="126"/>
                  </a:cubicBezTo>
                  <a:cubicBezTo>
                    <a:pt x="1" y="142"/>
                    <a:pt x="0" y="160"/>
                    <a:pt x="2" y="177"/>
                  </a:cubicBezTo>
                  <a:cubicBezTo>
                    <a:pt x="4" y="194"/>
                    <a:pt x="7" y="212"/>
                    <a:pt x="18" y="226"/>
                  </a:cubicBezTo>
                  <a:cubicBezTo>
                    <a:pt x="41" y="256"/>
                    <a:pt x="87" y="249"/>
                    <a:pt x="113" y="227"/>
                  </a:cubicBezTo>
                  <a:cubicBezTo>
                    <a:pt x="127" y="215"/>
                    <a:pt x="138" y="197"/>
                    <a:pt x="139" y="179"/>
                  </a:cubicBezTo>
                  <a:cubicBezTo>
                    <a:pt x="141" y="162"/>
                    <a:pt x="131" y="142"/>
                    <a:pt x="112" y="142"/>
                  </a:cubicBezTo>
                  <a:cubicBezTo>
                    <a:pt x="113" y="150"/>
                    <a:pt x="114" y="158"/>
                    <a:pt x="115" y="165"/>
                  </a:cubicBezTo>
                  <a:cubicBezTo>
                    <a:pt x="134" y="158"/>
                    <a:pt x="147" y="143"/>
                    <a:pt x="159" y="127"/>
                  </a:cubicBezTo>
                  <a:cubicBezTo>
                    <a:pt x="173" y="109"/>
                    <a:pt x="188" y="91"/>
                    <a:pt x="206" y="76"/>
                  </a:cubicBezTo>
                  <a:cubicBezTo>
                    <a:pt x="214" y="68"/>
                    <a:pt x="205" y="51"/>
                    <a:pt x="194" y="56"/>
                  </a:cubicBezTo>
                  <a:cubicBezTo>
                    <a:pt x="188" y="58"/>
                    <a:pt x="183" y="62"/>
                    <a:pt x="180" y="68"/>
                  </a:cubicBezTo>
                  <a:cubicBezTo>
                    <a:pt x="174" y="82"/>
                    <a:pt x="194" y="94"/>
                    <a:pt x="201" y="80"/>
                  </a:cubicBezTo>
                  <a:cubicBezTo>
                    <a:pt x="200" y="80"/>
                    <a:pt x="200" y="79"/>
                    <a:pt x="200" y="79"/>
                  </a:cubicBezTo>
                  <a:cubicBezTo>
                    <a:pt x="197" y="72"/>
                    <a:pt x="193" y="66"/>
                    <a:pt x="189" y="59"/>
                  </a:cubicBezTo>
                  <a:cubicBezTo>
                    <a:pt x="173" y="73"/>
                    <a:pt x="159" y="88"/>
                    <a:pt x="146" y="105"/>
                  </a:cubicBezTo>
                  <a:cubicBezTo>
                    <a:pt x="136" y="119"/>
                    <a:pt x="125" y="136"/>
                    <a:pt x="109" y="142"/>
                  </a:cubicBezTo>
                  <a:cubicBezTo>
                    <a:pt x="97" y="147"/>
                    <a:pt x="98" y="166"/>
                    <a:pt x="112" y="166"/>
                  </a:cubicBezTo>
                  <a:cubicBezTo>
                    <a:pt x="120" y="166"/>
                    <a:pt x="113" y="187"/>
                    <a:pt x="111" y="191"/>
                  </a:cubicBezTo>
                  <a:cubicBezTo>
                    <a:pt x="105" y="203"/>
                    <a:pt x="95" y="212"/>
                    <a:pt x="83" y="218"/>
                  </a:cubicBezTo>
                  <a:cubicBezTo>
                    <a:pt x="71" y="223"/>
                    <a:pt x="56" y="225"/>
                    <a:pt x="44" y="218"/>
                  </a:cubicBezTo>
                  <a:cubicBezTo>
                    <a:pt x="32" y="211"/>
                    <a:pt x="29" y="195"/>
                    <a:pt x="27" y="182"/>
                  </a:cubicBezTo>
                  <a:cubicBezTo>
                    <a:pt x="24" y="161"/>
                    <a:pt x="22" y="125"/>
                    <a:pt x="47" y="116"/>
                  </a:cubicBezTo>
                  <a:cubicBezTo>
                    <a:pt x="53" y="114"/>
                    <a:pt x="60" y="114"/>
                    <a:pt x="67" y="116"/>
                  </a:cubicBezTo>
                  <a:cubicBezTo>
                    <a:pt x="73" y="118"/>
                    <a:pt x="78" y="124"/>
                    <a:pt x="84" y="127"/>
                  </a:cubicBezTo>
                  <a:cubicBezTo>
                    <a:pt x="99" y="134"/>
                    <a:pt x="110" y="121"/>
                    <a:pt x="120" y="112"/>
                  </a:cubicBezTo>
                  <a:cubicBezTo>
                    <a:pt x="146" y="87"/>
                    <a:pt x="169" y="58"/>
                    <a:pt x="187" y="26"/>
                  </a:cubicBezTo>
                  <a:cubicBezTo>
                    <a:pt x="195" y="13"/>
                    <a:pt x="174" y="0"/>
                    <a:pt x="167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64">
              <a:extLst>
                <a:ext uri="{FF2B5EF4-FFF2-40B4-BE49-F238E27FC236}">
                  <a16:creationId xmlns:a16="http://schemas.microsoft.com/office/drawing/2014/main" xmlns="" id="{7230A082-3103-42A9-B8FA-CAA3A4B04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788" y="1997075"/>
              <a:ext cx="236537" cy="287338"/>
            </a:xfrm>
            <a:custGeom>
              <a:avLst/>
              <a:gdLst>
                <a:gd name="T0" fmla="*/ 7 w 191"/>
                <a:gd name="T1" fmla="*/ 40 h 231"/>
                <a:gd name="T2" fmla="*/ 88 w 191"/>
                <a:gd name="T3" fmla="*/ 138 h 231"/>
                <a:gd name="T4" fmla="*/ 100 w 191"/>
                <a:gd name="T5" fmla="*/ 118 h 231"/>
                <a:gd name="T6" fmla="*/ 68 w 191"/>
                <a:gd name="T7" fmla="*/ 129 h 231"/>
                <a:gd name="T8" fmla="*/ 60 w 191"/>
                <a:gd name="T9" fmla="*/ 173 h 231"/>
                <a:gd name="T10" fmla="*/ 107 w 191"/>
                <a:gd name="T11" fmla="*/ 228 h 231"/>
                <a:gd name="T12" fmla="*/ 171 w 191"/>
                <a:gd name="T13" fmla="*/ 177 h 231"/>
                <a:gd name="T14" fmla="*/ 171 w 191"/>
                <a:gd name="T15" fmla="*/ 102 h 231"/>
                <a:gd name="T16" fmla="*/ 104 w 191"/>
                <a:gd name="T17" fmla="*/ 99 h 231"/>
                <a:gd name="T18" fmla="*/ 112 w 191"/>
                <a:gd name="T19" fmla="*/ 120 h 231"/>
                <a:gd name="T20" fmla="*/ 134 w 191"/>
                <a:gd name="T21" fmla="*/ 111 h 231"/>
                <a:gd name="T22" fmla="*/ 134 w 191"/>
                <a:gd name="T23" fmla="*/ 94 h 231"/>
                <a:gd name="T24" fmla="*/ 64 w 191"/>
                <a:gd name="T25" fmla="*/ 12 h 231"/>
                <a:gd name="T26" fmla="*/ 43 w 191"/>
                <a:gd name="T27" fmla="*/ 24 h 231"/>
                <a:gd name="T28" fmla="*/ 117 w 191"/>
                <a:gd name="T29" fmla="*/ 111 h 231"/>
                <a:gd name="T30" fmla="*/ 117 w 191"/>
                <a:gd name="T31" fmla="*/ 94 h 231"/>
                <a:gd name="T32" fmla="*/ 112 w 191"/>
                <a:gd name="T33" fmla="*/ 96 h 231"/>
                <a:gd name="T34" fmla="*/ 121 w 191"/>
                <a:gd name="T35" fmla="*/ 116 h 231"/>
                <a:gd name="T36" fmla="*/ 156 w 191"/>
                <a:gd name="T37" fmla="*/ 122 h 231"/>
                <a:gd name="T38" fmla="*/ 141 w 191"/>
                <a:gd name="T39" fmla="*/ 180 h 231"/>
                <a:gd name="T40" fmla="*/ 90 w 191"/>
                <a:gd name="T41" fmla="*/ 198 h 231"/>
                <a:gd name="T42" fmla="*/ 84 w 191"/>
                <a:gd name="T43" fmla="*/ 166 h 231"/>
                <a:gd name="T44" fmla="*/ 94 w 191"/>
                <a:gd name="T45" fmla="*/ 141 h 231"/>
                <a:gd name="T46" fmla="*/ 105 w 191"/>
                <a:gd name="T47" fmla="*/ 121 h 231"/>
                <a:gd name="T48" fmla="*/ 28 w 191"/>
                <a:gd name="T49" fmla="*/ 28 h 231"/>
                <a:gd name="T50" fmla="*/ 7 w 191"/>
                <a:gd name="T51" fmla="*/ 4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1" h="231">
                  <a:moveTo>
                    <a:pt x="7" y="40"/>
                  </a:moveTo>
                  <a:cubicBezTo>
                    <a:pt x="27" y="78"/>
                    <a:pt x="55" y="112"/>
                    <a:pt x="88" y="138"/>
                  </a:cubicBezTo>
                  <a:cubicBezTo>
                    <a:pt x="92" y="132"/>
                    <a:pt x="96" y="125"/>
                    <a:pt x="100" y="118"/>
                  </a:cubicBezTo>
                  <a:cubicBezTo>
                    <a:pt x="88" y="114"/>
                    <a:pt x="75" y="119"/>
                    <a:pt x="68" y="129"/>
                  </a:cubicBezTo>
                  <a:cubicBezTo>
                    <a:pt x="60" y="142"/>
                    <a:pt x="60" y="159"/>
                    <a:pt x="60" y="173"/>
                  </a:cubicBezTo>
                  <a:cubicBezTo>
                    <a:pt x="60" y="201"/>
                    <a:pt x="75" y="231"/>
                    <a:pt x="107" y="228"/>
                  </a:cubicBezTo>
                  <a:cubicBezTo>
                    <a:pt x="135" y="225"/>
                    <a:pt x="158" y="201"/>
                    <a:pt x="171" y="177"/>
                  </a:cubicBezTo>
                  <a:cubicBezTo>
                    <a:pt x="183" y="155"/>
                    <a:pt x="191" y="123"/>
                    <a:pt x="171" y="102"/>
                  </a:cubicBezTo>
                  <a:cubicBezTo>
                    <a:pt x="153" y="84"/>
                    <a:pt x="123" y="83"/>
                    <a:pt x="104" y="99"/>
                  </a:cubicBezTo>
                  <a:cubicBezTo>
                    <a:pt x="96" y="106"/>
                    <a:pt x="102" y="120"/>
                    <a:pt x="112" y="120"/>
                  </a:cubicBezTo>
                  <a:cubicBezTo>
                    <a:pt x="121" y="119"/>
                    <a:pt x="127" y="116"/>
                    <a:pt x="134" y="111"/>
                  </a:cubicBezTo>
                  <a:cubicBezTo>
                    <a:pt x="139" y="107"/>
                    <a:pt x="138" y="98"/>
                    <a:pt x="134" y="94"/>
                  </a:cubicBezTo>
                  <a:cubicBezTo>
                    <a:pt x="109" y="68"/>
                    <a:pt x="86" y="41"/>
                    <a:pt x="64" y="12"/>
                  </a:cubicBezTo>
                  <a:cubicBezTo>
                    <a:pt x="55" y="0"/>
                    <a:pt x="34" y="12"/>
                    <a:pt x="43" y="24"/>
                  </a:cubicBezTo>
                  <a:cubicBezTo>
                    <a:pt x="66" y="54"/>
                    <a:pt x="91" y="83"/>
                    <a:pt x="117" y="111"/>
                  </a:cubicBezTo>
                  <a:cubicBezTo>
                    <a:pt x="117" y="105"/>
                    <a:pt x="117" y="99"/>
                    <a:pt x="117" y="94"/>
                  </a:cubicBezTo>
                  <a:cubicBezTo>
                    <a:pt x="116" y="95"/>
                    <a:pt x="114" y="96"/>
                    <a:pt x="112" y="96"/>
                  </a:cubicBezTo>
                  <a:cubicBezTo>
                    <a:pt x="115" y="102"/>
                    <a:pt x="118" y="109"/>
                    <a:pt x="121" y="116"/>
                  </a:cubicBezTo>
                  <a:cubicBezTo>
                    <a:pt x="131" y="107"/>
                    <a:pt x="149" y="111"/>
                    <a:pt x="156" y="122"/>
                  </a:cubicBezTo>
                  <a:cubicBezTo>
                    <a:pt x="167" y="140"/>
                    <a:pt x="151" y="166"/>
                    <a:pt x="141" y="180"/>
                  </a:cubicBezTo>
                  <a:cubicBezTo>
                    <a:pt x="131" y="192"/>
                    <a:pt x="105" y="216"/>
                    <a:pt x="90" y="198"/>
                  </a:cubicBezTo>
                  <a:cubicBezTo>
                    <a:pt x="83" y="189"/>
                    <a:pt x="84" y="176"/>
                    <a:pt x="84" y="166"/>
                  </a:cubicBezTo>
                  <a:cubicBezTo>
                    <a:pt x="84" y="160"/>
                    <a:pt x="83" y="138"/>
                    <a:pt x="94" y="141"/>
                  </a:cubicBezTo>
                  <a:cubicBezTo>
                    <a:pt x="105" y="145"/>
                    <a:pt x="115" y="129"/>
                    <a:pt x="105" y="121"/>
                  </a:cubicBezTo>
                  <a:cubicBezTo>
                    <a:pt x="73" y="96"/>
                    <a:pt x="47" y="64"/>
                    <a:pt x="28" y="28"/>
                  </a:cubicBezTo>
                  <a:cubicBezTo>
                    <a:pt x="21" y="14"/>
                    <a:pt x="0" y="26"/>
                    <a:pt x="7" y="4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65">
              <a:extLst>
                <a:ext uri="{FF2B5EF4-FFF2-40B4-BE49-F238E27FC236}">
                  <a16:creationId xmlns:a16="http://schemas.microsoft.com/office/drawing/2014/main" xmlns="" id="{2EC8CFDD-5833-4F22-B2E8-2C42544EF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888" y="1366838"/>
              <a:ext cx="115887" cy="127000"/>
            </a:xfrm>
            <a:custGeom>
              <a:avLst/>
              <a:gdLst>
                <a:gd name="T0" fmla="*/ 28 w 93"/>
                <a:gd name="T1" fmla="*/ 88 h 103"/>
                <a:gd name="T2" fmla="*/ 79 w 93"/>
                <a:gd name="T3" fmla="*/ 28 h 103"/>
                <a:gd name="T4" fmla="*/ 67 w 93"/>
                <a:gd name="T5" fmla="*/ 7 h 103"/>
                <a:gd name="T6" fmla="*/ 5 w 93"/>
                <a:gd name="T7" fmla="*/ 82 h 103"/>
                <a:gd name="T8" fmla="*/ 28 w 93"/>
                <a:gd name="T9" fmla="*/ 8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03">
                  <a:moveTo>
                    <a:pt x="28" y="88"/>
                  </a:moveTo>
                  <a:cubicBezTo>
                    <a:pt x="37" y="62"/>
                    <a:pt x="55" y="41"/>
                    <a:pt x="79" y="28"/>
                  </a:cubicBezTo>
                  <a:cubicBezTo>
                    <a:pt x="93" y="21"/>
                    <a:pt x="81" y="0"/>
                    <a:pt x="67" y="7"/>
                  </a:cubicBezTo>
                  <a:cubicBezTo>
                    <a:pt x="38" y="23"/>
                    <a:pt x="16" y="50"/>
                    <a:pt x="5" y="82"/>
                  </a:cubicBezTo>
                  <a:cubicBezTo>
                    <a:pt x="0" y="96"/>
                    <a:pt x="24" y="103"/>
                    <a:pt x="28" y="8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66">
              <a:extLst>
                <a:ext uri="{FF2B5EF4-FFF2-40B4-BE49-F238E27FC236}">
                  <a16:creationId xmlns:a16="http://schemas.microsoft.com/office/drawing/2014/main" xmlns="" id="{0959D9D3-F4E5-4D81-83E2-F8357D872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751" y="1377950"/>
              <a:ext cx="119062" cy="130175"/>
            </a:xfrm>
            <a:custGeom>
              <a:avLst/>
              <a:gdLst>
                <a:gd name="T0" fmla="*/ 29 w 97"/>
                <a:gd name="T1" fmla="*/ 93 h 106"/>
                <a:gd name="T2" fmla="*/ 86 w 97"/>
                <a:gd name="T3" fmla="*/ 27 h 106"/>
                <a:gd name="T4" fmla="*/ 69 w 97"/>
                <a:gd name="T5" fmla="*/ 10 h 106"/>
                <a:gd name="T6" fmla="*/ 8 w 97"/>
                <a:gd name="T7" fmla="*/ 81 h 106"/>
                <a:gd name="T8" fmla="*/ 29 w 97"/>
                <a:gd name="T9" fmla="*/ 9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06">
                  <a:moveTo>
                    <a:pt x="29" y="93"/>
                  </a:moveTo>
                  <a:cubicBezTo>
                    <a:pt x="45" y="68"/>
                    <a:pt x="64" y="46"/>
                    <a:pt x="86" y="27"/>
                  </a:cubicBezTo>
                  <a:cubicBezTo>
                    <a:pt x="97" y="17"/>
                    <a:pt x="80" y="0"/>
                    <a:pt x="69" y="10"/>
                  </a:cubicBezTo>
                  <a:cubicBezTo>
                    <a:pt x="45" y="31"/>
                    <a:pt x="25" y="54"/>
                    <a:pt x="8" y="81"/>
                  </a:cubicBezTo>
                  <a:cubicBezTo>
                    <a:pt x="0" y="94"/>
                    <a:pt x="20" y="106"/>
                    <a:pt x="29" y="9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67">
              <a:extLst>
                <a:ext uri="{FF2B5EF4-FFF2-40B4-BE49-F238E27FC236}">
                  <a16:creationId xmlns:a16="http://schemas.microsoft.com/office/drawing/2014/main" xmlns="" id="{B793167B-11F5-48FD-A5B1-0A1708C25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1385888"/>
              <a:ext cx="133350" cy="160338"/>
            </a:xfrm>
            <a:custGeom>
              <a:avLst/>
              <a:gdLst>
                <a:gd name="T0" fmla="*/ 28 w 108"/>
                <a:gd name="T1" fmla="*/ 117 h 130"/>
                <a:gd name="T2" fmla="*/ 97 w 108"/>
                <a:gd name="T3" fmla="*/ 27 h 130"/>
                <a:gd name="T4" fmla="*/ 80 w 108"/>
                <a:gd name="T5" fmla="*/ 11 h 130"/>
                <a:gd name="T6" fmla="*/ 7 w 108"/>
                <a:gd name="T7" fmla="*/ 105 h 130"/>
                <a:gd name="T8" fmla="*/ 28 w 108"/>
                <a:gd name="T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30">
                  <a:moveTo>
                    <a:pt x="28" y="117"/>
                  </a:moveTo>
                  <a:cubicBezTo>
                    <a:pt x="47" y="84"/>
                    <a:pt x="69" y="54"/>
                    <a:pt x="97" y="27"/>
                  </a:cubicBezTo>
                  <a:cubicBezTo>
                    <a:pt x="108" y="17"/>
                    <a:pt x="91" y="0"/>
                    <a:pt x="80" y="11"/>
                  </a:cubicBezTo>
                  <a:cubicBezTo>
                    <a:pt x="51" y="38"/>
                    <a:pt x="27" y="70"/>
                    <a:pt x="7" y="105"/>
                  </a:cubicBezTo>
                  <a:cubicBezTo>
                    <a:pt x="0" y="118"/>
                    <a:pt x="21" y="130"/>
                    <a:pt x="28" y="1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68">
              <a:extLst>
                <a:ext uri="{FF2B5EF4-FFF2-40B4-BE49-F238E27FC236}">
                  <a16:creationId xmlns:a16="http://schemas.microsoft.com/office/drawing/2014/main" xmlns="" id="{DBBA4820-22EE-4454-807E-FA5CC3A0E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976313"/>
              <a:ext cx="122237" cy="71438"/>
            </a:xfrm>
            <a:custGeom>
              <a:avLst/>
              <a:gdLst>
                <a:gd name="T0" fmla="*/ 21 w 99"/>
                <a:gd name="T1" fmla="*/ 52 h 58"/>
                <a:gd name="T2" fmla="*/ 84 w 99"/>
                <a:gd name="T3" fmla="*/ 28 h 58"/>
                <a:gd name="T4" fmla="*/ 78 w 99"/>
                <a:gd name="T5" fmla="*/ 5 h 58"/>
                <a:gd name="T6" fmla="*/ 15 w 99"/>
                <a:gd name="T7" fmla="*/ 29 h 58"/>
                <a:gd name="T8" fmla="*/ 21 w 99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8">
                  <a:moveTo>
                    <a:pt x="21" y="52"/>
                  </a:moveTo>
                  <a:cubicBezTo>
                    <a:pt x="42" y="44"/>
                    <a:pt x="63" y="36"/>
                    <a:pt x="84" y="28"/>
                  </a:cubicBezTo>
                  <a:cubicBezTo>
                    <a:pt x="99" y="23"/>
                    <a:pt x="93" y="0"/>
                    <a:pt x="78" y="5"/>
                  </a:cubicBezTo>
                  <a:cubicBezTo>
                    <a:pt x="57" y="13"/>
                    <a:pt x="36" y="21"/>
                    <a:pt x="15" y="29"/>
                  </a:cubicBezTo>
                  <a:cubicBezTo>
                    <a:pt x="0" y="35"/>
                    <a:pt x="6" y="58"/>
                    <a:pt x="21" y="5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69">
              <a:extLst>
                <a:ext uri="{FF2B5EF4-FFF2-40B4-BE49-F238E27FC236}">
                  <a16:creationId xmlns:a16="http://schemas.microsoft.com/office/drawing/2014/main" xmlns="" id="{4573D428-4680-4535-AF4E-50F8B95E3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088" y="1047750"/>
              <a:ext cx="109537" cy="74613"/>
            </a:xfrm>
            <a:custGeom>
              <a:avLst/>
              <a:gdLst>
                <a:gd name="T0" fmla="*/ 26 w 89"/>
                <a:gd name="T1" fmla="*/ 53 h 60"/>
                <a:gd name="T2" fmla="*/ 75 w 89"/>
                <a:gd name="T3" fmla="*/ 28 h 60"/>
                <a:gd name="T4" fmla="*/ 63 w 89"/>
                <a:gd name="T5" fmla="*/ 7 h 60"/>
                <a:gd name="T6" fmla="*/ 14 w 89"/>
                <a:gd name="T7" fmla="*/ 32 h 60"/>
                <a:gd name="T8" fmla="*/ 26 w 89"/>
                <a:gd name="T9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60">
                  <a:moveTo>
                    <a:pt x="26" y="53"/>
                  </a:moveTo>
                  <a:cubicBezTo>
                    <a:pt x="42" y="45"/>
                    <a:pt x="58" y="36"/>
                    <a:pt x="75" y="28"/>
                  </a:cubicBezTo>
                  <a:cubicBezTo>
                    <a:pt x="89" y="21"/>
                    <a:pt x="76" y="0"/>
                    <a:pt x="63" y="7"/>
                  </a:cubicBezTo>
                  <a:cubicBezTo>
                    <a:pt x="46" y="16"/>
                    <a:pt x="30" y="24"/>
                    <a:pt x="14" y="32"/>
                  </a:cubicBezTo>
                  <a:cubicBezTo>
                    <a:pt x="0" y="39"/>
                    <a:pt x="12" y="60"/>
                    <a:pt x="26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70">
              <a:extLst>
                <a:ext uri="{FF2B5EF4-FFF2-40B4-BE49-F238E27FC236}">
                  <a16:creationId xmlns:a16="http://schemas.microsoft.com/office/drawing/2014/main" xmlns="" id="{A0B73503-5FED-43CD-B14A-70BE6C39A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338" y="1149350"/>
              <a:ext cx="93662" cy="71438"/>
            </a:xfrm>
            <a:custGeom>
              <a:avLst/>
              <a:gdLst>
                <a:gd name="T0" fmla="*/ 22 w 76"/>
                <a:gd name="T1" fmla="*/ 53 h 58"/>
                <a:gd name="T2" fmla="*/ 63 w 76"/>
                <a:gd name="T3" fmla="*/ 28 h 58"/>
                <a:gd name="T4" fmla="*/ 51 w 76"/>
                <a:gd name="T5" fmla="*/ 7 h 58"/>
                <a:gd name="T6" fmla="*/ 5 w 76"/>
                <a:gd name="T7" fmla="*/ 36 h 58"/>
                <a:gd name="T8" fmla="*/ 5 w 76"/>
                <a:gd name="T9" fmla="*/ 53 h 58"/>
                <a:gd name="T10" fmla="*/ 22 w 76"/>
                <a:gd name="T11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58">
                  <a:moveTo>
                    <a:pt x="22" y="53"/>
                  </a:moveTo>
                  <a:cubicBezTo>
                    <a:pt x="35" y="44"/>
                    <a:pt x="48" y="35"/>
                    <a:pt x="63" y="28"/>
                  </a:cubicBezTo>
                  <a:cubicBezTo>
                    <a:pt x="76" y="21"/>
                    <a:pt x="64" y="0"/>
                    <a:pt x="51" y="7"/>
                  </a:cubicBezTo>
                  <a:cubicBezTo>
                    <a:pt x="34" y="15"/>
                    <a:pt x="20" y="25"/>
                    <a:pt x="5" y="36"/>
                  </a:cubicBezTo>
                  <a:cubicBezTo>
                    <a:pt x="0" y="40"/>
                    <a:pt x="1" y="49"/>
                    <a:pt x="5" y="53"/>
                  </a:cubicBezTo>
                  <a:cubicBezTo>
                    <a:pt x="10" y="58"/>
                    <a:pt x="17" y="57"/>
                    <a:pt x="22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71">
              <a:extLst>
                <a:ext uri="{FF2B5EF4-FFF2-40B4-BE49-F238E27FC236}">
                  <a16:creationId xmlns:a16="http://schemas.microsoft.com/office/drawing/2014/main" xmlns="" id="{DDEC22CD-269E-4CD0-8144-5C50D5C2D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063" y="1271588"/>
              <a:ext cx="84137" cy="71438"/>
            </a:xfrm>
            <a:custGeom>
              <a:avLst/>
              <a:gdLst>
                <a:gd name="T0" fmla="*/ 27 w 68"/>
                <a:gd name="T1" fmla="*/ 46 h 57"/>
                <a:gd name="T2" fmla="*/ 58 w 68"/>
                <a:gd name="T3" fmla="*/ 25 h 57"/>
                <a:gd name="T4" fmla="*/ 66 w 68"/>
                <a:gd name="T5" fmla="*/ 10 h 57"/>
                <a:gd name="T6" fmla="*/ 51 w 68"/>
                <a:gd name="T7" fmla="*/ 2 h 57"/>
                <a:gd name="T8" fmla="*/ 10 w 68"/>
                <a:gd name="T9" fmla="*/ 29 h 57"/>
                <a:gd name="T10" fmla="*/ 27 w 68"/>
                <a:gd name="T11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57">
                  <a:moveTo>
                    <a:pt x="27" y="46"/>
                  </a:moveTo>
                  <a:cubicBezTo>
                    <a:pt x="36" y="37"/>
                    <a:pt x="46" y="29"/>
                    <a:pt x="58" y="25"/>
                  </a:cubicBezTo>
                  <a:cubicBezTo>
                    <a:pt x="64" y="23"/>
                    <a:pt x="68" y="17"/>
                    <a:pt x="66" y="10"/>
                  </a:cubicBezTo>
                  <a:cubicBezTo>
                    <a:pt x="64" y="5"/>
                    <a:pt x="57" y="0"/>
                    <a:pt x="51" y="2"/>
                  </a:cubicBezTo>
                  <a:cubicBezTo>
                    <a:pt x="35" y="8"/>
                    <a:pt x="21" y="17"/>
                    <a:pt x="10" y="29"/>
                  </a:cubicBezTo>
                  <a:cubicBezTo>
                    <a:pt x="0" y="40"/>
                    <a:pt x="17" y="57"/>
                    <a:pt x="27" y="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72">
              <a:extLst>
                <a:ext uri="{FF2B5EF4-FFF2-40B4-BE49-F238E27FC236}">
                  <a16:creationId xmlns:a16="http://schemas.microsoft.com/office/drawing/2014/main" xmlns="" id="{6C89F067-88B8-4F98-9852-ABC2CD8FF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1346200"/>
              <a:ext cx="87312" cy="65088"/>
            </a:xfrm>
            <a:custGeom>
              <a:avLst/>
              <a:gdLst>
                <a:gd name="T0" fmla="*/ 25 w 70"/>
                <a:gd name="T1" fmla="*/ 45 h 53"/>
                <a:gd name="T2" fmla="*/ 57 w 70"/>
                <a:gd name="T3" fmla="*/ 28 h 53"/>
                <a:gd name="T4" fmla="*/ 45 w 70"/>
                <a:gd name="T5" fmla="*/ 7 h 53"/>
                <a:gd name="T6" fmla="*/ 13 w 70"/>
                <a:gd name="T7" fmla="*/ 25 h 53"/>
                <a:gd name="T8" fmla="*/ 25 w 70"/>
                <a:gd name="T9" fmla="*/ 4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3">
                  <a:moveTo>
                    <a:pt x="25" y="45"/>
                  </a:moveTo>
                  <a:cubicBezTo>
                    <a:pt x="36" y="40"/>
                    <a:pt x="46" y="34"/>
                    <a:pt x="57" y="28"/>
                  </a:cubicBezTo>
                  <a:cubicBezTo>
                    <a:pt x="70" y="20"/>
                    <a:pt x="58" y="0"/>
                    <a:pt x="45" y="7"/>
                  </a:cubicBezTo>
                  <a:cubicBezTo>
                    <a:pt x="34" y="13"/>
                    <a:pt x="24" y="19"/>
                    <a:pt x="13" y="25"/>
                  </a:cubicBezTo>
                  <a:cubicBezTo>
                    <a:pt x="0" y="32"/>
                    <a:pt x="12" y="53"/>
                    <a:pt x="25" y="4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73">
              <a:extLst>
                <a:ext uri="{FF2B5EF4-FFF2-40B4-BE49-F238E27FC236}">
                  <a16:creationId xmlns:a16="http://schemas.microsoft.com/office/drawing/2014/main" xmlns="" id="{B4E5BC57-8CC3-4184-8215-1810DEA27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3801" y="1438275"/>
              <a:ext cx="42862" cy="41275"/>
            </a:xfrm>
            <a:custGeom>
              <a:avLst/>
              <a:gdLst>
                <a:gd name="T0" fmla="*/ 22 w 34"/>
                <a:gd name="T1" fmla="*/ 29 h 33"/>
                <a:gd name="T2" fmla="*/ 29 w 34"/>
                <a:gd name="T3" fmla="*/ 22 h 33"/>
                <a:gd name="T4" fmla="*/ 29 w 34"/>
                <a:gd name="T5" fmla="*/ 5 h 33"/>
                <a:gd name="T6" fmla="*/ 12 w 34"/>
                <a:gd name="T7" fmla="*/ 5 h 33"/>
                <a:gd name="T8" fmla="*/ 5 w 34"/>
                <a:gd name="T9" fmla="*/ 12 h 33"/>
                <a:gd name="T10" fmla="*/ 5 w 34"/>
                <a:gd name="T11" fmla="*/ 29 h 33"/>
                <a:gd name="T12" fmla="*/ 22 w 34"/>
                <a:gd name="T13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3">
                  <a:moveTo>
                    <a:pt x="22" y="29"/>
                  </a:moveTo>
                  <a:cubicBezTo>
                    <a:pt x="25" y="26"/>
                    <a:pt x="27" y="24"/>
                    <a:pt x="29" y="22"/>
                  </a:cubicBezTo>
                  <a:cubicBezTo>
                    <a:pt x="34" y="17"/>
                    <a:pt x="34" y="9"/>
                    <a:pt x="29" y="5"/>
                  </a:cubicBezTo>
                  <a:cubicBezTo>
                    <a:pt x="24" y="0"/>
                    <a:pt x="17" y="0"/>
                    <a:pt x="12" y="5"/>
                  </a:cubicBezTo>
                  <a:cubicBezTo>
                    <a:pt x="10" y="7"/>
                    <a:pt x="8" y="9"/>
                    <a:pt x="5" y="12"/>
                  </a:cubicBezTo>
                  <a:cubicBezTo>
                    <a:pt x="1" y="16"/>
                    <a:pt x="0" y="24"/>
                    <a:pt x="5" y="29"/>
                  </a:cubicBezTo>
                  <a:cubicBezTo>
                    <a:pt x="10" y="33"/>
                    <a:pt x="17" y="33"/>
                    <a:pt x="22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74">
              <a:extLst>
                <a:ext uri="{FF2B5EF4-FFF2-40B4-BE49-F238E27FC236}">
                  <a16:creationId xmlns:a16="http://schemas.microsoft.com/office/drawing/2014/main" xmlns="" id="{4AAEE11A-59CF-41F2-9320-092CB35DD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588" y="857250"/>
              <a:ext cx="144462" cy="71438"/>
            </a:xfrm>
            <a:custGeom>
              <a:avLst/>
              <a:gdLst>
                <a:gd name="T0" fmla="*/ 16 w 117"/>
                <a:gd name="T1" fmla="*/ 57 h 58"/>
                <a:gd name="T2" fmla="*/ 104 w 117"/>
                <a:gd name="T3" fmla="*/ 29 h 58"/>
                <a:gd name="T4" fmla="*/ 92 w 117"/>
                <a:gd name="T5" fmla="*/ 8 h 58"/>
                <a:gd name="T6" fmla="*/ 16 w 117"/>
                <a:gd name="T7" fmla="*/ 33 h 58"/>
                <a:gd name="T8" fmla="*/ 16 w 117"/>
                <a:gd name="T9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58">
                  <a:moveTo>
                    <a:pt x="16" y="57"/>
                  </a:moveTo>
                  <a:cubicBezTo>
                    <a:pt x="47" y="55"/>
                    <a:pt x="77" y="46"/>
                    <a:pt x="104" y="29"/>
                  </a:cubicBezTo>
                  <a:cubicBezTo>
                    <a:pt x="117" y="21"/>
                    <a:pt x="105" y="0"/>
                    <a:pt x="92" y="8"/>
                  </a:cubicBezTo>
                  <a:cubicBezTo>
                    <a:pt x="69" y="23"/>
                    <a:pt x="43" y="31"/>
                    <a:pt x="16" y="33"/>
                  </a:cubicBezTo>
                  <a:cubicBezTo>
                    <a:pt x="0" y="34"/>
                    <a:pt x="0" y="58"/>
                    <a:pt x="16" y="5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75">
              <a:extLst>
                <a:ext uri="{FF2B5EF4-FFF2-40B4-BE49-F238E27FC236}">
                  <a16:creationId xmlns:a16="http://schemas.microsoft.com/office/drawing/2014/main" xmlns="" id="{F7A9C662-1CA7-45E7-BC9F-23A8B5446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538" y="793750"/>
              <a:ext cx="58737" cy="42863"/>
            </a:xfrm>
            <a:custGeom>
              <a:avLst/>
              <a:gdLst>
                <a:gd name="T0" fmla="*/ 16 w 48"/>
                <a:gd name="T1" fmla="*/ 32 h 34"/>
                <a:gd name="T2" fmla="*/ 37 w 48"/>
                <a:gd name="T3" fmla="*/ 25 h 34"/>
                <a:gd name="T4" fmla="*/ 46 w 48"/>
                <a:gd name="T5" fmla="*/ 10 h 34"/>
                <a:gd name="T6" fmla="*/ 31 w 48"/>
                <a:gd name="T7" fmla="*/ 2 h 34"/>
                <a:gd name="T8" fmla="*/ 10 w 48"/>
                <a:gd name="T9" fmla="*/ 9 h 34"/>
                <a:gd name="T10" fmla="*/ 2 w 48"/>
                <a:gd name="T11" fmla="*/ 24 h 34"/>
                <a:gd name="T12" fmla="*/ 16 w 48"/>
                <a:gd name="T13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4">
                  <a:moveTo>
                    <a:pt x="16" y="32"/>
                  </a:moveTo>
                  <a:cubicBezTo>
                    <a:pt x="23" y="30"/>
                    <a:pt x="30" y="27"/>
                    <a:pt x="37" y="25"/>
                  </a:cubicBezTo>
                  <a:cubicBezTo>
                    <a:pt x="43" y="23"/>
                    <a:pt x="48" y="17"/>
                    <a:pt x="46" y="10"/>
                  </a:cubicBezTo>
                  <a:cubicBezTo>
                    <a:pt x="44" y="4"/>
                    <a:pt x="37" y="0"/>
                    <a:pt x="31" y="2"/>
                  </a:cubicBezTo>
                  <a:cubicBezTo>
                    <a:pt x="24" y="4"/>
                    <a:pt x="17" y="6"/>
                    <a:pt x="10" y="9"/>
                  </a:cubicBezTo>
                  <a:cubicBezTo>
                    <a:pt x="4" y="11"/>
                    <a:pt x="0" y="17"/>
                    <a:pt x="2" y="24"/>
                  </a:cubicBezTo>
                  <a:cubicBezTo>
                    <a:pt x="3" y="30"/>
                    <a:pt x="10" y="34"/>
                    <a:pt x="16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76">
              <a:extLst>
                <a:ext uri="{FF2B5EF4-FFF2-40B4-BE49-F238E27FC236}">
                  <a16:creationId xmlns:a16="http://schemas.microsoft.com/office/drawing/2014/main" xmlns="" id="{001CA5B0-4CBA-4F66-ABE2-B16773289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001" y="528638"/>
              <a:ext cx="101600" cy="77788"/>
            </a:xfrm>
            <a:custGeom>
              <a:avLst/>
              <a:gdLst>
                <a:gd name="T0" fmla="*/ 27 w 82"/>
                <a:gd name="T1" fmla="*/ 48 h 62"/>
                <a:gd name="T2" fmla="*/ 66 w 82"/>
                <a:gd name="T3" fmla="*/ 24 h 62"/>
                <a:gd name="T4" fmla="*/ 66 w 82"/>
                <a:gd name="T5" fmla="*/ 0 h 62"/>
                <a:gd name="T6" fmla="*/ 7 w 82"/>
                <a:gd name="T7" fmla="*/ 36 h 62"/>
                <a:gd name="T8" fmla="*/ 27 w 82"/>
                <a:gd name="T9" fmla="*/ 4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62">
                  <a:moveTo>
                    <a:pt x="27" y="48"/>
                  </a:moveTo>
                  <a:cubicBezTo>
                    <a:pt x="35" y="33"/>
                    <a:pt x="49" y="24"/>
                    <a:pt x="66" y="24"/>
                  </a:cubicBezTo>
                  <a:cubicBezTo>
                    <a:pt x="82" y="24"/>
                    <a:pt x="82" y="0"/>
                    <a:pt x="66" y="0"/>
                  </a:cubicBezTo>
                  <a:cubicBezTo>
                    <a:pt x="41" y="0"/>
                    <a:pt x="18" y="14"/>
                    <a:pt x="7" y="36"/>
                  </a:cubicBezTo>
                  <a:cubicBezTo>
                    <a:pt x="0" y="50"/>
                    <a:pt x="20" y="62"/>
                    <a:pt x="27" y="4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77">
              <a:extLst>
                <a:ext uri="{FF2B5EF4-FFF2-40B4-BE49-F238E27FC236}">
                  <a16:creationId xmlns:a16="http://schemas.microsoft.com/office/drawing/2014/main" xmlns="" id="{AFE09C8C-6836-43A1-9D3B-6043B9D38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401" y="566738"/>
              <a:ext cx="112712" cy="68263"/>
            </a:xfrm>
            <a:custGeom>
              <a:avLst/>
              <a:gdLst>
                <a:gd name="T0" fmla="*/ 27 w 92"/>
                <a:gd name="T1" fmla="*/ 49 h 55"/>
                <a:gd name="T2" fmla="*/ 78 w 92"/>
                <a:gd name="T3" fmla="*/ 27 h 55"/>
                <a:gd name="T4" fmla="*/ 66 w 92"/>
                <a:gd name="T5" fmla="*/ 6 h 55"/>
                <a:gd name="T6" fmla="*/ 15 w 92"/>
                <a:gd name="T7" fmla="*/ 28 h 55"/>
                <a:gd name="T8" fmla="*/ 27 w 92"/>
                <a:gd name="T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55">
                  <a:moveTo>
                    <a:pt x="27" y="49"/>
                  </a:moveTo>
                  <a:cubicBezTo>
                    <a:pt x="44" y="41"/>
                    <a:pt x="61" y="34"/>
                    <a:pt x="78" y="27"/>
                  </a:cubicBezTo>
                  <a:cubicBezTo>
                    <a:pt x="92" y="21"/>
                    <a:pt x="80" y="0"/>
                    <a:pt x="66" y="6"/>
                  </a:cubicBezTo>
                  <a:cubicBezTo>
                    <a:pt x="49" y="13"/>
                    <a:pt x="32" y="21"/>
                    <a:pt x="15" y="28"/>
                  </a:cubicBezTo>
                  <a:cubicBezTo>
                    <a:pt x="0" y="34"/>
                    <a:pt x="13" y="55"/>
                    <a:pt x="27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78">
              <a:extLst>
                <a:ext uri="{FF2B5EF4-FFF2-40B4-BE49-F238E27FC236}">
                  <a16:creationId xmlns:a16="http://schemas.microsoft.com/office/drawing/2014/main" xmlns="" id="{132624D1-B7AE-4292-91A9-565E4CCEC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593725"/>
              <a:ext cx="58737" cy="47625"/>
            </a:xfrm>
            <a:custGeom>
              <a:avLst/>
              <a:gdLst>
                <a:gd name="T0" fmla="*/ 20 w 47"/>
                <a:gd name="T1" fmla="*/ 36 h 39"/>
                <a:gd name="T2" fmla="*/ 39 w 47"/>
                <a:gd name="T3" fmla="*/ 24 h 39"/>
                <a:gd name="T4" fmla="*/ 43 w 47"/>
                <a:gd name="T5" fmla="*/ 8 h 39"/>
                <a:gd name="T6" fmla="*/ 27 w 47"/>
                <a:gd name="T7" fmla="*/ 3 h 39"/>
                <a:gd name="T8" fmla="*/ 8 w 47"/>
                <a:gd name="T9" fmla="*/ 15 h 39"/>
                <a:gd name="T10" fmla="*/ 4 w 47"/>
                <a:gd name="T11" fmla="*/ 32 h 39"/>
                <a:gd name="T12" fmla="*/ 20 w 47"/>
                <a:gd name="T13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9">
                  <a:moveTo>
                    <a:pt x="20" y="36"/>
                  </a:moveTo>
                  <a:cubicBezTo>
                    <a:pt x="26" y="32"/>
                    <a:pt x="33" y="28"/>
                    <a:pt x="39" y="24"/>
                  </a:cubicBezTo>
                  <a:cubicBezTo>
                    <a:pt x="44" y="21"/>
                    <a:pt x="47" y="13"/>
                    <a:pt x="43" y="8"/>
                  </a:cubicBezTo>
                  <a:cubicBezTo>
                    <a:pt x="40" y="2"/>
                    <a:pt x="32" y="0"/>
                    <a:pt x="27" y="3"/>
                  </a:cubicBezTo>
                  <a:cubicBezTo>
                    <a:pt x="20" y="7"/>
                    <a:pt x="14" y="11"/>
                    <a:pt x="8" y="15"/>
                  </a:cubicBezTo>
                  <a:cubicBezTo>
                    <a:pt x="3" y="19"/>
                    <a:pt x="0" y="26"/>
                    <a:pt x="4" y="32"/>
                  </a:cubicBezTo>
                  <a:cubicBezTo>
                    <a:pt x="7" y="37"/>
                    <a:pt x="14" y="39"/>
                    <a:pt x="20" y="3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79">
              <a:extLst>
                <a:ext uri="{FF2B5EF4-FFF2-40B4-BE49-F238E27FC236}">
                  <a16:creationId xmlns:a16="http://schemas.microsoft.com/office/drawing/2014/main" xmlns="" id="{147ECBA9-9689-4485-831F-089280B2F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25" y="763588"/>
              <a:ext cx="98425" cy="77788"/>
            </a:xfrm>
            <a:custGeom>
              <a:avLst/>
              <a:gdLst>
                <a:gd name="T0" fmla="*/ 20 w 80"/>
                <a:gd name="T1" fmla="*/ 58 h 63"/>
                <a:gd name="T2" fmla="*/ 69 w 80"/>
                <a:gd name="T3" fmla="*/ 28 h 63"/>
                <a:gd name="T4" fmla="*/ 52 w 80"/>
                <a:gd name="T5" fmla="*/ 11 h 63"/>
                <a:gd name="T6" fmla="*/ 14 w 80"/>
                <a:gd name="T7" fmla="*/ 35 h 63"/>
                <a:gd name="T8" fmla="*/ 20 w 80"/>
                <a:gd name="T9" fmla="*/ 5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63">
                  <a:moveTo>
                    <a:pt x="20" y="58"/>
                  </a:moveTo>
                  <a:cubicBezTo>
                    <a:pt x="39" y="52"/>
                    <a:pt x="55" y="42"/>
                    <a:pt x="69" y="28"/>
                  </a:cubicBezTo>
                  <a:cubicBezTo>
                    <a:pt x="80" y="17"/>
                    <a:pt x="63" y="0"/>
                    <a:pt x="52" y="11"/>
                  </a:cubicBezTo>
                  <a:cubicBezTo>
                    <a:pt x="41" y="22"/>
                    <a:pt x="29" y="30"/>
                    <a:pt x="14" y="35"/>
                  </a:cubicBezTo>
                  <a:cubicBezTo>
                    <a:pt x="0" y="40"/>
                    <a:pt x="6" y="63"/>
                    <a:pt x="20" y="5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80">
              <a:extLst>
                <a:ext uri="{FF2B5EF4-FFF2-40B4-BE49-F238E27FC236}">
                  <a16:creationId xmlns:a16="http://schemas.microsoft.com/office/drawing/2014/main" xmlns="" id="{DEA05963-CB74-487E-9AD6-A47577F09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5713" y="854075"/>
              <a:ext cx="49212" cy="42863"/>
            </a:xfrm>
            <a:custGeom>
              <a:avLst/>
              <a:gdLst>
                <a:gd name="T0" fmla="*/ 20 w 39"/>
                <a:gd name="T1" fmla="*/ 32 h 35"/>
                <a:gd name="T2" fmla="*/ 31 w 39"/>
                <a:gd name="T3" fmla="*/ 25 h 35"/>
                <a:gd name="T4" fmla="*/ 36 w 39"/>
                <a:gd name="T5" fmla="*/ 8 h 35"/>
                <a:gd name="T6" fmla="*/ 19 w 39"/>
                <a:gd name="T7" fmla="*/ 4 h 35"/>
                <a:gd name="T8" fmla="*/ 7 w 39"/>
                <a:gd name="T9" fmla="*/ 11 h 35"/>
                <a:gd name="T10" fmla="*/ 3 w 39"/>
                <a:gd name="T11" fmla="*/ 28 h 35"/>
                <a:gd name="T12" fmla="*/ 20 w 39"/>
                <a:gd name="T13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5">
                  <a:moveTo>
                    <a:pt x="20" y="32"/>
                  </a:moveTo>
                  <a:cubicBezTo>
                    <a:pt x="23" y="30"/>
                    <a:pt x="27" y="27"/>
                    <a:pt x="31" y="25"/>
                  </a:cubicBezTo>
                  <a:cubicBezTo>
                    <a:pt x="37" y="21"/>
                    <a:pt x="39" y="14"/>
                    <a:pt x="36" y="8"/>
                  </a:cubicBezTo>
                  <a:cubicBezTo>
                    <a:pt x="32" y="3"/>
                    <a:pt x="25" y="0"/>
                    <a:pt x="19" y="4"/>
                  </a:cubicBezTo>
                  <a:cubicBezTo>
                    <a:pt x="15" y="6"/>
                    <a:pt x="11" y="9"/>
                    <a:pt x="7" y="11"/>
                  </a:cubicBezTo>
                  <a:cubicBezTo>
                    <a:pt x="2" y="15"/>
                    <a:pt x="0" y="22"/>
                    <a:pt x="3" y="28"/>
                  </a:cubicBezTo>
                  <a:cubicBezTo>
                    <a:pt x="7" y="33"/>
                    <a:pt x="14" y="35"/>
                    <a:pt x="20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81">
              <a:extLst>
                <a:ext uri="{FF2B5EF4-FFF2-40B4-BE49-F238E27FC236}">
                  <a16:creationId xmlns:a16="http://schemas.microsoft.com/office/drawing/2014/main" xmlns="" id="{8F3D70FF-D43B-494D-9BFC-9594F4DB3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875" y="901700"/>
              <a:ext cx="61912" cy="53975"/>
            </a:xfrm>
            <a:custGeom>
              <a:avLst/>
              <a:gdLst>
                <a:gd name="T0" fmla="*/ 22 w 50"/>
                <a:gd name="T1" fmla="*/ 38 h 43"/>
                <a:gd name="T2" fmla="*/ 40 w 50"/>
                <a:gd name="T3" fmla="*/ 25 h 43"/>
                <a:gd name="T4" fmla="*/ 48 w 50"/>
                <a:gd name="T5" fmla="*/ 10 h 43"/>
                <a:gd name="T6" fmla="*/ 33 w 50"/>
                <a:gd name="T7" fmla="*/ 2 h 43"/>
                <a:gd name="T8" fmla="*/ 5 w 50"/>
                <a:gd name="T9" fmla="*/ 21 h 43"/>
                <a:gd name="T10" fmla="*/ 5 w 50"/>
                <a:gd name="T11" fmla="*/ 38 h 43"/>
                <a:gd name="T12" fmla="*/ 22 w 50"/>
                <a:gd name="T13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3">
                  <a:moveTo>
                    <a:pt x="22" y="38"/>
                  </a:moveTo>
                  <a:cubicBezTo>
                    <a:pt x="27" y="32"/>
                    <a:pt x="33" y="27"/>
                    <a:pt x="40" y="25"/>
                  </a:cubicBezTo>
                  <a:cubicBezTo>
                    <a:pt x="46" y="23"/>
                    <a:pt x="50" y="16"/>
                    <a:pt x="48" y="10"/>
                  </a:cubicBezTo>
                  <a:cubicBezTo>
                    <a:pt x="46" y="4"/>
                    <a:pt x="40" y="0"/>
                    <a:pt x="33" y="2"/>
                  </a:cubicBezTo>
                  <a:cubicBezTo>
                    <a:pt x="22" y="5"/>
                    <a:pt x="12" y="12"/>
                    <a:pt x="5" y="21"/>
                  </a:cubicBezTo>
                  <a:cubicBezTo>
                    <a:pt x="1" y="26"/>
                    <a:pt x="0" y="33"/>
                    <a:pt x="5" y="38"/>
                  </a:cubicBezTo>
                  <a:cubicBezTo>
                    <a:pt x="9" y="42"/>
                    <a:pt x="18" y="43"/>
                    <a:pt x="22" y="3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82">
              <a:extLst>
                <a:ext uri="{FF2B5EF4-FFF2-40B4-BE49-F238E27FC236}">
                  <a16:creationId xmlns:a16="http://schemas.microsoft.com/office/drawing/2014/main" xmlns="" id="{686C2958-BA5D-497C-B4BF-B252E4F14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2550" y="944563"/>
              <a:ext cx="36512" cy="36513"/>
            </a:xfrm>
            <a:custGeom>
              <a:avLst/>
              <a:gdLst>
                <a:gd name="T0" fmla="*/ 22 w 29"/>
                <a:gd name="T1" fmla="*/ 24 h 29"/>
                <a:gd name="T2" fmla="*/ 24 w 29"/>
                <a:gd name="T3" fmla="*/ 22 h 29"/>
                <a:gd name="T4" fmla="*/ 24 w 29"/>
                <a:gd name="T5" fmla="*/ 5 h 29"/>
                <a:gd name="T6" fmla="*/ 7 w 29"/>
                <a:gd name="T7" fmla="*/ 5 h 29"/>
                <a:gd name="T8" fmla="*/ 5 w 29"/>
                <a:gd name="T9" fmla="*/ 7 h 29"/>
                <a:gd name="T10" fmla="*/ 5 w 29"/>
                <a:gd name="T11" fmla="*/ 24 h 29"/>
                <a:gd name="T12" fmla="*/ 22 w 29"/>
                <a:gd name="T13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9">
                  <a:moveTo>
                    <a:pt x="22" y="24"/>
                  </a:moveTo>
                  <a:cubicBezTo>
                    <a:pt x="22" y="23"/>
                    <a:pt x="23" y="23"/>
                    <a:pt x="24" y="22"/>
                  </a:cubicBezTo>
                  <a:cubicBezTo>
                    <a:pt x="28" y="17"/>
                    <a:pt x="29" y="9"/>
                    <a:pt x="24" y="5"/>
                  </a:cubicBezTo>
                  <a:cubicBezTo>
                    <a:pt x="19" y="1"/>
                    <a:pt x="12" y="0"/>
                    <a:pt x="7" y="5"/>
                  </a:cubicBezTo>
                  <a:cubicBezTo>
                    <a:pt x="6" y="6"/>
                    <a:pt x="5" y="6"/>
                    <a:pt x="5" y="7"/>
                  </a:cubicBezTo>
                  <a:cubicBezTo>
                    <a:pt x="0" y="12"/>
                    <a:pt x="0" y="20"/>
                    <a:pt x="5" y="24"/>
                  </a:cubicBezTo>
                  <a:cubicBezTo>
                    <a:pt x="9" y="29"/>
                    <a:pt x="17" y="29"/>
                    <a:pt x="22" y="2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04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图片 218">
            <a:extLst>
              <a:ext uri="{FF2B5EF4-FFF2-40B4-BE49-F238E27FC236}">
                <a16:creationId xmlns:a16="http://schemas.microsoft.com/office/drawing/2014/main" xmlns="" id="{66236651-CB2F-4FAF-99B3-6E4C9B9615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9" y="217737"/>
            <a:ext cx="12102982" cy="6372479"/>
          </a:xfrm>
          <a:prstGeom prst="rect">
            <a:avLst/>
          </a:prstGeom>
          <a:effectLst/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9ECE0F12-5C8A-467E-A9F5-9DF759156C0A}"/>
              </a:ext>
            </a:extLst>
          </p:cNvPr>
          <p:cNvGrpSpPr/>
          <p:nvPr/>
        </p:nvGrpSpPr>
        <p:grpSpPr>
          <a:xfrm>
            <a:off x="361949" y="5162388"/>
            <a:ext cx="1487488" cy="1079500"/>
            <a:chOff x="1023938" y="938213"/>
            <a:chExt cx="1487488" cy="107950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B6477C3F-133A-47E2-A727-16D1C8424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E17572ED-DF9C-4186-ABFC-5757C8EE5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8DAD6D77-2E40-419A-A03B-B0F1EC2CF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5C02FBB1-A6DB-4392-962A-639B34125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56EF5886-D701-4471-9093-46AD2BBB5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425EA87A-5F56-41BC-B652-696EA7DC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C7732176-D3CD-49FD-8947-C0A4B2536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8BED4226-9638-4D34-A305-69A087972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9DB487EA-78C6-44D8-8D48-089AD51CF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4F6FEC49-F431-40E7-86F0-AAFB10B2F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5C0A7DE3-44AD-45C5-B70A-6CA9D8DBF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xmlns="" id="{F58133B9-670C-4BBE-BC7B-E7A99FC39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xmlns="" id="{F40ABD72-8B68-4A1F-824B-FB595CBB3F70}"/>
              </a:ext>
            </a:extLst>
          </p:cNvPr>
          <p:cNvGrpSpPr/>
          <p:nvPr/>
        </p:nvGrpSpPr>
        <p:grpSpPr>
          <a:xfrm>
            <a:off x="8151394" y="5216756"/>
            <a:ext cx="1140112" cy="841674"/>
            <a:chOff x="8934450" y="3117850"/>
            <a:chExt cx="1855788" cy="1370013"/>
          </a:xfrm>
        </p:grpSpPr>
        <p:sp>
          <p:nvSpPr>
            <p:cNvPr id="92" name="Freeform 79">
              <a:extLst>
                <a:ext uri="{FF2B5EF4-FFF2-40B4-BE49-F238E27FC236}">
                  <a16:creationId xmlns:a16="http://schemas.microsoft.com/office/drawing/2014/main" xmlns="" id="{498F8F80-482D-4AD4-8E8A-B225043D9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xmlns="" id="{3B2C009A-70E7-4C80-8131-0C2A323FEE73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94" name="Freeform 80">
                <a:extLst>
                  <a:ext uri="{FF2B5EF4-FFF2-40B4-BE49-F238E27FC236}">
                    <a16:creationId xmlns:a16="http://schemas.microsoft.com/office/drawing/2014/main" xmlns="" id="{FA30F11B-F36A-4507-B5D7-4C12A610C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" name="Freeform 81">
                <a:extLst>
                  <a:ext uri="{FF2B5EF4-FFF2-40B4-BE49-F238E27FC236}">
                    <a16:creationId xmlns:a16="http://schemas.microsoft.com/office/drawing/2014/main" xmlns="" id="{376859CD-E9EB-4A2A-970B-4D6A74D9C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" name="Freeform 82">
                <a:extLst>
                  <a:ext uri="{FF2B5EF4-FFF2-40B4-BE49-F238E27FC236}">
                    <a16:creationId xmlns:a16="http://schemas.microsoft.com/office/drawing/2014/main" xmlns="" id="{91CA470F-3AFC-4EC7-A175-64B32F0B4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" name="Freeform 83">
                <a:extLst>
                  <a:ext uri="{FF2B5EF4-FFF2-40B4-BE49-F238E27FC236}">
                    <a16:creationId xmlns:a16="http://schemas.microsoft.com/office/drawing/2014/main" xmlns="" id="{00161EFD-73F1-407D-9AD6-6CA4628DE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" name="Freeform 84">
                <a:extLst>
                  <a:ext uri="{FF2B5EF4-FFF2-40B4-BE49-F238E27FC236}">
                    <a16:creationId xmlns:a16="http://schemas.microsoft.com/office/drawing/2014/main" xmlns="" id="{9BDD8B03-7A71-4AD6-803A-69FDD370C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" name="Freeform 85">
                <a:extLst>
                  <a:ext uri="{FF2B5EF4-FFF2-40B4-BE49-F238E27FC236}">
                    <a16:creationId xmlns:a16="http://schemas.microsoft.com/office/drawing/2014/main" xmlns="" id="{FC346F10-7FA4-4DBB-A7DF-877EE7512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" name="Freeform 86">
                <a:extLst>
                  <a:ext uri="{FF2B5EF4-FFF2-40B4-BE49-F238E27FC236}">
                    <a16:creationId xmlns:a16="http://schemas.microsoft.com/office/drawing/2014/main" xmlns="" id="{AB20B45A-11A9-43D3-8BC1-54F9B5E33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" name="Freeform 87">
                <a:extLst>
                  <a:ext uri="{FF2B5EF4-FFF2-40B4-BE49-F238E27FC236}">
                    <a16:creationId xmlns:a16="http://schemas.microsoft.com/office/drawing/2014/main" xmlns="" id="{FCE20930-52E6-4493-A77F-F66458848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" name="Freeform 88">
                <a:extLst>
                  <a:ext uri="{FF2B5EF4-FFF2-40B4-BE49-F238E27FC236}">
                    <a16:creationId xmlns:a16="http://schemas.microsoft.com/office/drawing/2014/main" xmlns="" id="{634F9B83-F2C7-46DF-A1E2-36693C2EE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" name="Freeform 89">
                <a:extLst>
                  <a:ext uri="{FF2B5EF4-FFF2-40B4-BE49-F238E27FC236}">
                    <a16:creationId xmlns:a16="http://schemas.microsoft.com/office/drawing/2014/main" xmlns="" id="{8914E962-8EE9-4046-8A47-9F62DE4D9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" name="Freeform 90">
                <a:extLst>
                  <a:ext uri="{FF2B5EF4-FFF2-40B4-BE49-F238E27FC236}">
                    <a16:creationId xmlns:a16="http://schemas.microsoft.com/office/drawing/2014/main" xmlns="" id="{69C0011C-C40A-4518-94B4-88C1A9CEF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" name="Freeform 91">
                <a:extLst>
                  <a:ext uri="{FF2B5EF4-FFF2-40B4-BE49-F238E27FC236}">
                    <a16:creationId xmlns:a16="http://schemas.microsoft.com/office/drawing/2014/main" xmlns="" id="{4292258B-607B-43CF-9083-CF4B74566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" name="Freeform 92">
                <a:extLst>
                  <a:ext uri="{FF2B5EF4-FFF2-40B4-BE49-F238E27FC236}">
                    <a16:creationId xmlns:a16="http://schemas.microsoft.com/office/drawing/2014/main" xmlns="" id="{54ED2601-43AB-454D-93C0-4512966A1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" name="Freeform 93">
                <a:extLst>
                  <a:ext uri="{FF2B5EF4-FFF2-40B4-BE49-F238E27FC236}">
                    <a16:creationId xmlns:a16="http://schemas.microsoft.com/office/drawing/2014/main" xmlns="" id="{5CC069C4-64EA-4985-95E6-28F920EAC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xmlns="" id="{21E5CB1B-01F3-450E-AD8B-9C17C90D91A7}"/>
              </a:ext>
            </a:extLst>
          </p:cNvPr>
          <p:cNvGrpSpPr/>
          <p:nvPr/>
        </p:nvGrpSpPr>
        <p:grpSpPr>
          <a:xfrm>
            <a:off x="2860431" y="4879532"/>
            <a:ext cx="883572" cy="1303397"/>
            <a:chOff x="2616200" y="3409950"/>
            <a:chExt cx="1373188" cy="2025651"/>
          </a:xfrm>
        </p:grpSpPr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xmlns="" id="{C739CB38-967A-4A60-8F45-AB99815CC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xmlns="" id="{1B574C00-E8DB-4046-B6CF-51808DB2D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xmlns="" id="{245D09C3-B4C6-4341-84F2-19DFBB588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xmlns="" id="{652AC563-B371-48A7-8290-1D1E63100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xmlns="" id="{F37EA474-A6A9-487C-8FE5-7F747BCCF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xmlns="" id="{73A7F9AD-E844-476D-8430-58BAB841A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xmlns="" id="{3F58FBE2-0922-452E-952B-AE366CA7D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xmlns="" id="{29C4CA0B-E096-4734-950B-3C8B111B4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xmlns="" id="{1FB0F5F7-FC2C-4BCB-AEC8-B52D3B1E5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xmlns="" id="{548103CD-F95C-4E37-8F63-B808DBE21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xmlns="" id="{D60EEA8F-B9CB-47DB-BB23-D2EFDB890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05">
              <a:extLst>
                <a:ext uri="{FF2B5EF4-FFF2-40B4-BE49-F238E27FC236}">
                  <a16:creationId xmlns:a16="http://schemas.microsoft.com/office/drawing/2014/main" xmlns="" id="{F4B4FFC4-916B-438B-8C32-3863E769C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xmlns="" id="{9BCE510D-C333-47E4-AA87-886266FF5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xmlns="" id="{CE10B6C7-4779-4843-A8C6-B665D7DC0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xmlns="" id="{186A8098-A87F-4430-88F5-79256A583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xmlns="" id="{12ABFA40-57C8-4ECD-8505-31C08ED83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xmlns="" id="{D8E1831A-8B4F-44BF-B5B8-C3ED74848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xmlns="" id="{9C884916-5198-4C5E-A7B7-19BED4C7B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27" name="Freeform 112">
              <a:extLst>
                <a:ext uri="{FF2B5EF4-FFF2-40B4-BE49-F238E27FC236}">
                  <a16:creationId xmlns:a16="http://schemas.microsoft.com/office/drawing/2014/main" xmlns="" id="{D60F0EDE-7126-44E8-BB04-91219DE83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xmlns="" id="{A25AE3A7-A39E-4DD7-82CC-276CEB5B0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xmlns="" id="{8DE1F024-7A52-4FEA-9026-1AF3F9D9A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xmlns="" id="{63543B88-7D1E-486E-BE0C-CCA8A26BE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xmlns="" id="{9F6D8D7C-0DC7-4C08-945A-769193D5B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xmlns="" id="{98068BD3-0340-47BD-BDDD-BF8CC0F72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xmlns="" id="{129D9961-ECD9-4A7E-9AD8-5E0012BAC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19">
              <a:extLst>
                <a:ext uri="{FF2B5EF4-FFF2-40B4-BE49-F238E27FC236}">
                  <a16:creationId xmlns:a16="http://schemas.microsoft.com/office/drawing/2014/main" xmlns="" id="{ECB301D5-32D9-410E-9EFE-6273A7046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20">
              <a:extLst>
                <a:ext uri="{FF2B5EF4-FFF2-40B4-BE49-F238E27FC236}">
                  <a16:creationId xmlns:a16="http://schemas.microsoft.com/office/drawing/2014/main" xmlns="" id="{C1797D35-2F3C-4A59-AD81-3F362A7E8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21">
              <a:extLst>
                <a:ext uri="{FF2B5EF4-FFF2-40B4-BE49-F238E27FC236}">
                  <a16:creationId xmlns:a16="http://schemas.microsoft.com/office/drawing/2014/main" xmlns="" id="{A7CFF931-E51B-4795-8477-4B7D47526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22">
              <a:extLst>
                <a:ext uri="{FF2B5EF4-FFF2-40B4-BE49-F238E27FC236}">
                  <a16:creationId xmlns:a16="http://schemas.microsoft.com/office/drawing/2014/main" xmlns="" id="{089DDBAC-603B-4155-8F59-0D7F288D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23">
              <a:extLst>
                <a:ext uri="{FF2B5EF4-FFF2-40B4-BE49-F238E27FC236}">
                  <a16:creationId xmlns:a16="http://schemas.microsoft.com/office/drawing/2014/main" xmlns="" id="{29577AF9-708C-44C6-8895-11DBF0A11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24">
              <a:extLst>
                <a:ext uri="{FF2B5EF4-FFF2-40B4-BE49-F238E27FC236}">
                  <a16:creationId xmlns:a16="http://schemas.microsoft.com/office/drawing/2014/main" xmlns="" id="{6980B54C-1AFD-489D-94D5-6AB3C9611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3" name="组合 152">
            <a:extLst>
              <a:ext uri="{FF2B5EF4-FFF2-40B4-BE49-F238E27FC236}">
                <a16:creationId xmlns:a16="http://schemas.microsoft.com/office/drawing/2014/main" xmlns="" id="{2E43A747-010B-43A5-BD38-9F427B428BB4}"/>
              </a:ext>
            </a:extLst>
          </p:cNvPr>
          <p:cNvGrpSpPr/>
          <p:nvPr/>
        </p:nvGrpSpPr>
        <p:grpSpPr>
          <a:xfrm>
            <a:off x="4731565" y="5416931"/>
            <a:ext cx="965200" cy="1003300"/>
            <a:chOff x="2481263" y="1452563"/>
            <a:chExt cx="965200" cy="1003300"/>
          </a:xfrm>
        </p:grpSpPr>
        <p:sp>
          <p:nvSpPr>
            <p:cNvPr id="154" name="Freeform 137">
              <a:extLst>
                <a:ext uri="{FF2B5EF4-FFF2-40B4-BE49-F238E27FC236}">
                  <a16:creationId xmlns:a16="http://schemas.microsoft.com/office/drawing/2014/main" xmlns="" id="{8E330DD8-B522-42F4-BE0D-E03EFCB17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38">
              <a:extLst>
                <a:ext uri="{FF2B5EF4-FFF2-40B4-BE49-F238E27FC236}">
                  <a16:creationId xmlns:a16="http://schemas.microsoft.com/office/drawing/2014/main" xmlns="" id="{AB2BB415-C339-4118-B842-2619070B4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39">
              <a:extLst>
                <a:ext uri="{FF2B5EF4-FFF2-40B4-BE49-F238E27FC236}">
                  <a16:creationId xmlns:a16="http://schemas.microsoft.com/office/drawing/2014/main" xmlns="" id="{67E0AB45-327C-4B58-87CA-258312F0E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40">
              <a:extLst>
                <a:ext uri="{FF2B5EF4-FFF2-40B4-BE49-F238E27FC236}">
                  <a16:creationId xmlns:a16="http://schemas.microsoft.com/office/drawing/2014/main" xmlns="" id="{19CC5462-9919-493B-B2B8-B6F000BE4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41">
              <a:extLst>
                <a:ext uri="{FF2B5EF4-FFF2-40B4-BE49-F238E27FC236}">
                  <a16:creationId xmlns:a16="http://schemas.microsoft.com/office/drawing/2014/main" xmlns="" id="{BE65EAE3-5CBB-42E6-83A9-59DF32FCB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42">
              <a:extLst>
                <a:ext uri="{FF2B5EF4-FFF2-40B4-BE49-F238E27FC236}">
                  <a16:creationId xmlns:a16="http://schemas.microsoft.com/office/drawing/2014/main" xmlns="" id="{DC87D51C-BBAA-454D-8553-4EA179F5A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43">
              <a:extLst>
                <a:ext uri="{FF2B5EF4-FFF2-40B4-BE49-F238E27FC236}">
                  <a16:creationId xmlns:a16="http://schemas.microsoft.com/office/drawing/2014/main" xmlns="" id="{0C8C5FF2-5F07-4E9A-8D31-7A9D85511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44">
              <a:extLst>
                <a:ext uri="{FF2B5EF4-FFF2-40B4-BE49-F238E27FC236}">
                  <a16:creationId xmlns:a16="http://schemas.microsoft.com/office/drawing/2014/main" xmlns="" id="{F79CF2EA-3EB4-438A-9B77-A0A0EAB78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45">
              <a:extLst>
                <a:ext uri="{FF2B5EF4-FFF2-40B4-BE49-F238E27FC236}">
                  <a16:creationId xmlns:a16="http://schemas.microsoft.com/office/drawing/2014/main" xmlns="" id="{56F78055-FA41-483B-89A5-C83279AF8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46">
              <a:extLst>
                <a:ext uri="{FF2B5EF4-FFF2-40B4-BE49-F238E27FC236}">
                  <a16:creationId xmlns:a16="http://schemas.microsoft.com/office/drawing/2014/main" xmlns="" id="{443D21C5-7969-4C51-AA28-0E65A9904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47">
              <a:extLst>
                <a:ext uri="{FF2B5EF4-FFF2-40B4-BE49-F238E27FC236}">
                  <a16:creationId xmlns:a16="http://schemas.microsoft.com/office/drawing/2014/main" xmlns="" id="{1B097F54-DD78-4D54-9918-AF1BE86CA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48">
              <a:extLst>
                <a:ext uri="{FF2B5EF4-FFF2-40B4-BE49-F238E27FC236}">
                  <a16:creationId xmlns:a16="http://schemas.microsoft.com/office/drawing/2014/main" xmlns="" id="{06579A18-6085-4236-99CF-7F5E972E5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49">
              <a:extLst>
                <a:ext uri="{FF2B5EF4-FFF2-40B4-BE49-F238E27FC236}">
                  <a16:creationId xmlns:a16="http://schemas.microsoft.com/office/drawing/2014/main" xmlns="" id="{A2B06813-2906-40D9-96E7-615BA8A9B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50">
              <a:extLst>
                <a:ext uri="{FF2B5EF4-FFF2-40B4-BE49-F238E27FC236}">
                  <a16:creationId xmlns:a16="http://schemas.microsoft.com/office/drawing/2014/main" xmlns="" id="{5C867616-F5F0-419C-95ED-ED01BD0A1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95" name="组合 194">
            <a:extLst>
              <a:ext uri="{FF2B5EF4-FFF2-40B4-BE49-F238E27FC236}">
                <a16:creationId xmlns:a16="http://schemas.microsoft.com/office/drawing/2014/main" xmlns="" id="{9B8A7FC8-6BE3-4BD3-9070-D865818A11DE}"/>
              </a:ext>
            </a:extLst>
          </p:cNvPr>
          <p:cNvGrpSpPr/>
          <p:nvPr/>
        </p:nvGrpSpPr>
        <p:grpSpPr>
          <a:xfrm>
            <a:off x="9834128" y="410828"/>
            <a:ext cx="1100138" cy="1363663"/>
            <a:chOff x="7562850" y="2066925"/>
            <a:chExt cx="1100138" cy="1363663"/>
          </a:xfrm>
        </p:grpSpPr>
        <p:sp>
          <p:nvSpPr>
            <p:cNvPr id="196" name="Freeform 177">
              <a:extLst>
                <a:ext uri="{FF2B5EF4-FFF2-40B4-BE49-F238E27FC236}">
                  <a16:creationId xmlns:a16="http://schemas.microsoft.com/office/drawing/2014/main" xmlns="" id="{3F8A0DFD-0BBB-403B-ACB5-A60A973A6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0" y="2422525"/>
              <a:ext cx="1100138" cy="1008063"/>
            </a:xfrm>
            <a:custGeom>
              <a:avLst/>
              <a:gdLst>
                <a:gd name="T0" fmla="*/ 421 w 657"/>
                <a:gd name="T1" fmla="*/ 111 h 601"/>
                <a:gd name="T2" fmla="*/ 265 w 657"/>
                <a:gd name="T3" fmla="*/ 7 h 601"/>
                <a:gd name="T4" fmla="*/ 97 w 657"/>
                <a:gd name="T5" fmla="*/ 69 h 601"/>
                <a:gd name="T6" fmla="*/ 10 w 657"/>
                <a:gd name="T7" fmla="*/ 258 h 601"/>
                <a:gd name="T8" fmla="*/ 47 w 657"/>
                <a:gd name="T9" fmla="*/ 445 h 601"/>
                <a:gd name="T10" fmla="*/ 112 w 657"/>
                <a:gd name="T11" fmla="*/ 511 h 601"/>
                <a:gd name="T12" fmla="*/ 210 w 657"/>
                <a:gd name="T13" fmla="*/ 551 h 601"/>
                <a:gd name="T14" fmla="*/ 255 w 657"/>
                <a:gd name="T15" fmla="*/ 555 h 601"/>
                <a:gd name="T16" fmla="*/ 276 w 657"/>
                <a:gd name="T17" fmla="*/ 550 h 601"/>
                <a:gd name="T18" fmla="*/ 301 w 657"/>
                <a:gd name="T19" fmla="*/ 552 h 601"/>
                <a:gd name="T20" fmla="*/ 397 w 657"/>
                <a:gd name="T21" fmla="*/ 599 h 601"/>
                <a:gd name="T22" fmla="*/ 491 w 657"/>
                <a:gd name="T23" fmla="*/ 574 h 601"/>
                <a:gd name="T24" fmla="*/ 572 w 657"/>
                <a:gd name="T25" fmla="*/ 512 h 601"/>
                <a:gd name="T26" fmla="*/ 651 w 657"/>
                <a:gd name="T27" fmla="*/ 328 h 601"/>
                <a:gd name="T28" fmla="*/ 597 w 657"/>
                <a:gd name="T29" fmla="*/ 147 h 601"/>
                <a:gd name="T30" fmla="*/ 522 w 657"/>
                <a:gd name="T31" fmla="*/ 109 h 601"/>
                <a:gd name="T32" fmla="*/ 442 w 657"/>
                <a:gd name="T33" fmla="*/ 128 h 601"/>
                <a:gd name="T34" fmla="*/ 436 w 657"/>
                <a:gd name="T35" fmla="*/ 129 h 601"/>
                <a:gd name="T36" fmla="*/ 431 w 657"/>
                <a:gd name="T37" fmla="*/ 124 h 601"/>
                <a:gd name="T38" fmla="*/ 422 w 657"/>
                <a:gd name="T39" fmla="*/ 112 h 601"/>
                <a:gd name="T40" fmla="*/ 406 w 657"/>
                <a:gd name="T41" fmla="*/ 117 h 601"/>
                <a:gd name="T42" fmla="*/ 423 w 657"/>
                <a:gd name="T43" fmla="*/ 140 h 601"/>
                <a:gd name="T44" fmla="*/ 449 w 657"/>
                <a:gd name="T45" fmla="*/ 142 h 601"/>
                <a:gd name="T46" fmla="*/ 487 w 657"/>
                <a:gd name="T47" fmla="*/ 125 h 601"/>
                <a:gd name="T48" fmla="*/ 526 w 657"/>
                <a:gd name="T49" fmla="*/ 126 h 601"/>
                <a:gd name="T50" fmla="*/ 631 w 657"/>
                <a:gd name="T51" fmla="*/ 252 h 601"/>
                <a:gd name="T52" fmla="*/ 459 w 657"/>
                <a:gd name="T53" fmla="*/ 571 h 601"/>
                <a:gd name="T54" fmla="*/ 362 w 657"/>
                <a:gd name="T55" fmla="*/ 573 h 601"/>
                <a:gd name="T56" fmla="*/ 318 w 657"/>
                <a:gd name="T57" fmla="*/ 544 h 601"/>
                <a:gd name="T58" fmla="*/ 279 w 657"/>
                <a:gd name="T59" fmla="*/ 531 h 601"/>
                <a:gd name="T60" fmla="*/ 237 w 657"/>
                <a:gd name="T61" fmla="*/ 539 h 601"/>
                <a:gd name="T62" fmla="*/ 193 w 657"/>
                <a:gd name="T63" fmla="*/ 529 h 601"/>
                <a:gd name="T64" fmla="*/ 103 w 657"/>
                <a:gd name="T65" fmla="*/ 485 h 601"/>
                <a:gd name="T66" fmla="*/ 23 w 657"/>
                <a:gd name="T67" fmla="*/ 325 h 601"/>
                <a:gd name="T68" fmla="*/ 67 w 657"/>
                <a:gd name="T69" fmla="*/ 139 h 601"/>
                <a:gd name="T70" fmla="*/ 132 w 657"/>
                <a:gd name="T71" fmla="*/ 59 h 601"/>
                <a:gd name="T72" fmla="*/ 212 w 657"/>
                <a:gd name="T73" fmla="*/ 25 h 601"/>
                <a:gd name="T74" fmla="*/ 380 w 657"/>
                <a:gd name="T75" fmla="*/ 81 h 601"/>
                <a:gd name="T76" fmla="*/ 407 w 657"/>
                <a:gd name="T77" fmla="*/ 119 h 601"/>
                <a:gd name="T78" fmla="*/ 421 w 657"/>
                <a:gd name="T79" fmla="*/ 11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7" h="601">
                  <a:moveTo>
                    <a:pt x="421" y="111"/>
                  </a:moveTo>
                  <a:cubicBezTo>
                    <a:pt x="389" y="53"/>
                    <a:pt x="330" y="13"/>
                    <a:pt x="265" y="7"/>
                  </a:cubicBezTo>
                  <a:cubicBezTo>
                    <a:pt x="203" y="0"/>
                    <a:pt x="140" y="24"/>
                    <a:pt x="97" y="69"/>
                  </a:cubicBezTo>
                  <a:cubicBezTo>
                    <a:pt x="49" y="119"/>
                    <a:pt x="19" y="190"/>
                    <a:pt x="10" y="258"/>
                  </a:cubicBezTo>
                  <a:cubicBezTo>
                    <a:pt x="0" y="323"/>
                    <a:pt x="11" y="390"/>
                    <a:pt x="47" y="445"/>
                  </a:cubicBezTo>
                  <a:cubicBezTo>
                    <a:pt x="64" y="472"/>
                    <a:pt x="86" y="494"/>
                    <a:pt x="112" y="511"/>
                  </a:cubicBezTo>
                  <a:cubicBezTo>
                    <a:pt x="141" y="530"/>
                    <a:pt x="176" y="542"/>
                    <a:pt x="210" y="551"/>
                  </a:cubicBezTo>
                  <a:cubicBezTo>
                    <a:pt x="224" y="555"/>
                    <a:pt x="240" y="557"/>
                    <a:pt x="255" y="555"/>
                  </a:cubicBezTo>
                  <a:cubicBezTo>
                    <a:pt x="262" y="554"/>
                    <a:pt x="269" y="552"/>
                    <a:pt x="276" y="550"/>
                  </a:cubicBezTo>
                  <a:cubicBezTo>
                    <a:pt x="286" y="546"/>
                    <a:pt x="292" y="546"/>
                    <a:pt x="301" y="552"/>
                  </a:cubicBezTo>
                  <a:cubicBezTo>
                    <a:pt x="332" y="571"/>
                    <a:pt x="359" y="596"/>
                    <a:pt x="397" y="599"/>
                  </a:cubicBezTo>
                  <a:cubicBezTo>
                    <a:pt x="430" y="601"/>
                    <a:pt x="463" y="588"/>
                    <a:pt x="491" y="574"/>
                  </a:cubicBezTo>
                  <a:cubicBezTo>
                    <a:pt x="521" y="558"/>
                    <a:pt x="549" y="537"/>
                    <a:pt x="572" y="512"/>
                  </a:cubicBezTo>
                  <a:cubicBezTo>
                    <a:pt x="619" y="462"/>
                    <a:pt x="646" y="396"/>
                    <a:pt x="651" y="328"/>
                  </a:cubicBezTo>
                  <a:cubicBezTo>
                    <a:pt x="656" y="265"/>
                    <a:pt x="643" y="194"/>
                    <a:pt x="597" y="147"/>
                  </a:cubicBezTo>
                  <a:cubicBezTo>
                    <a:pt x="577" y="127"/>
                    <a:pt x="550" y="113"/>
                    <a:pt x="522" y="109"/>
                  </a:cubicBezTo>
                  <a:cubicBezTo>
                    <a:pt x="492" y="105"/>
                    <a:pt x="467" y="112"/>
                    <a:pt x="442" y="128"/>
                  </a:cubicBezTo>
                  <a:cubicBezTo>
                    <a:pt x="439" y="130"/>
                    <a:pt x="439" y="130"/>
                    <a:pt x="436" y="129"/>
                  </a:cubicBezTo>
                  <a:cubicBezTo>
                    <a:pt x="434" y="129"/>
                    <a:pt x="432" y="126"/>
                    <a:pt x="431" y="124"/>
                  </a:cubicBezTo>
                  <a:cubicBezTo>
                    <a:pt x="428" y="121"/>
                    <a:pt x="424" y="117"/>
                    <a:pt x="422" y="112"/>
                  </a:cubicBezTo>
                  <a:cubicBezTo>
                    <a:pt x="418" y="103"/>
                    <a:pt x="403" y="107"/>
                    <a:pt x="406" y="117"/>
                  </a:cubicBezTo>
                  <a:cubicBezTo>
                    <a:pt x="410" y="125"/>
                    <a:pt x="416" y="133"/>
                    <a:pt x="423" y="140"/>
                  </a:cubicBezTo>
                  <a:cubicBezTo>
                    <a:pt x="432" y="147"/>
                    <a:pt x="439" y="148"/>
                    <a:pt x="449" y="142"/>
                  </a:cubicBezTo>
                  <a:cubicBezTo>
                    <a:pt x="462" y="135"/>
                    <a:pt x="472" y="128"/>
                    <a:pt x="487" y="125"/>
                  </a:cubicBezTo>
                  <a:cubicBezTo>
                    <a:pt x="500" y="122"/>
                    <a:pt x="513" y="123"/>
                    <a:pt x="526" y="126"/>
                  </a:cubicBezTo>
                  <a:cubicBezTo>
                    <a:pt x="587" y="138"/>
                    <a:pt x="620" y="195"/>
                    <a:pt x="631" y="252"/>
                  </a:cubicBezTo>
                  <a:cubicBezTo>
                    <a:pt x="657" y="383"/>
                    <a:pt x="584" y="522"/>
                    <a:pt x="459" y="571"/>
                  </a:cubicBezTo>
                  <a:cubicBezTo>
                    <a:pt x="427" y="583"/>
                    <a:pt x="394" y="589"/>
                    <a:pt x="362" y="573"/>
                  </a:cubicBezTo>
                  <a:cubicBezTo>
                    <a:pt x="347" y="565"/>
                    <a:pt x="333" y="554"/>
                    <a:pt x="318" y="544"/>
                  </a:cubicBezTo>
                  <a:cubicBezTo>
                    <a:pt x="306" y="536"/>
                    <a:pt x="294" y="527"/>
                    <a:pt x="279" y="531"/>
                  </a:cubicBezTo>
                  <a:cubicBezTo>
                    <a:pt x="264" y="536"/>
                    <a:pt x="253" y="540"/>
                    <a:pt x="237" y="539"/>
                  </a:cubicBezTo>
                  <a:cubicBezTo>
                    <a:pt x="222" y="538"/>
                    <a:pt x="207" y="534"/>
                    <a:pt x="193" y="529"/>
                  </a:cubicBezTo>
                  <a:cubicBezTo>
                    <a:pt x="161" y="519"/>
                    <a:pt x="129" y="507"/>
                    <a:pt x="103" y="485"/>
                  </a:cubicBezTo>
                  <a:cubicBezTo>
                    <a:pt x="56" y="445"/>
                    <a:pt x="28" y="386"/>
                    <a:pt x="23" y="325"/>
                  </a:cubicBezTo>
                  <a:cubicBezTo>
                    <a:pt x="18" y="260"/>
                    <a:pt x="36" y="195"/>
                    <a:pt x="67" y="139"/>
                  </a:cubicBezTo>
                  <a:cubicBezTo>
                    <a:pt x="83" y="109"/>
                    <a:pt x="104" y="80"/>
                    <a:pt x="132" y="59"/>
                  </a:cubicBezTo>
                  <a:cubicBezTo>
                    <a:pt x="155" y="42"/>
                    <a:pt x="183" y="30"/>
                    <a:pt x="212" y="25"/>
                  </a:cubicBezTo>
                  <a:cubicBezTo>
                    <a:pt x="273" y="13"/>
                    <a:pt x="337" y="35"/>
                    <a:pt x="380" y="81"/>
                  </a:cubicBezTo>
                  <a:cubicBezTo>
                    <a:pt x="391" y="92"/>
                    <a:pt x="400" y="105"/>
                    <a:pt x="407" y="119"/>
                  </a:cubicBezTo>
                  <a:cubicBezTo>
                    <a:pt x="412" y="128"/>
                    <a:pt x="426" y="120"/>
                    <a:pt x="421" y="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78">
              <a:extLst>
                <a:ext uri="{FF2B5EF4-FFF2-40B4-BE49-F238E27FC236}">
                  <a16:creationId xmlns:a16="http://schemas.microsoft.com/office/drawing/2014/main" xmlns="" id="{87F0D69A-C462-4FD5-85AD-466E4681D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4150" y="2066925"/>
              <a:ext cx="488950" cy="504825"/>
            </a:xfrm>
            <a:custGeom>
              <a:avLst/>
              <a:gdLst>
                <a:gd name="T0" fmla="*/ 280 w 292"/>
                <a:gd name="T1" fmla="*/ 289 h 301"/>
                <a:gd name="T2" fmla="*/ 290 w 292"/>
                <a:gd name="T3" fmla="*/ 205 h 301"/>
                <a:gd name="T4" fmla="*/ 271 w 292"/>
                <a:gd name="T5" fmla="*/ 130 h 301"/>
                <a:gd name="T6" fmla="*/ 201 w 292"/>
                <a:gd name="T7" fmla="*/ 59 h 301"/>
                <a:gd name="T8" fmla="*/ 110 w 292"/>
                <a:gd name="T9" fmla="*/ 12 h 301"/>
                <a:gd name="T10" fmla="*/ 7 w 292"/>
                <a:gd name="T11" fmla="*/ 9 h 301"/>
                <a:gd name="T12" fmla="*/ 2 w 292"/>
                <a:gd name="T13" fmla="*/ 20 h 301"/>
                <a:gd name="T14" fmla="*/ 59 w 292"/>
                <a:gd name="T15" fmla="*/ 128 h 301"/>
                <a:gd name="T16" fmla="*/ 113 w 292"/>
                <a:gd name="T17" fmla="*/ 178 h 301"/>
                <a:gd name="T18" fmla="*/ 184 w 292"/>
                <a:gd name="T19" fmla="*/ 220 h 301"/>
                <a:gd name="T20" fmla="*/ 267 w 292"/>
                <a:gd name="T21" fmla="*/ 293 h 301"/>
                <a:gd name="T22" fmla="*/ 278 w 292"/>
                <a:gd name="T23" fmla="*/ 281 h 301"/>
                <a:gd name="T24" fmla="*/ 200 w 292"/>
                <a:gd name="T25" fmla="*/ 211 h 301"/>
                <a:gd name="T26" fmla="*/ 127 w 292"/>
                <a:gd name="T27" fmla="*/ 168 h 301"/>
                <a:gd name="T28" fmla="*/ 71 w 292"/>
                <a:gd name="T29" fmla="*/ 117 h 301"/>
                <a:gd name="T30" fmla="*/ 16 w 292"/>
                <a:gd name="T31" fmla="*/ 12 h 301"/>
                <a:gd name="T32" fmla="*/ 11 w 292"/>
                <a:gd name="T33" fmla="*/ 24 h 301"/>
                <a:gd name="T34" fmla="*/ 181 w 292"/>
                <a:gd name="T35" fmla="*/ 64 h 301"/>
                <a:gd name="T36" fmla="*/ 250 w 292"/>
                <a:gd name="T37" fmla="*/ 128 h 301"/>
                <a:gd name="T38" fmla="*/ 275 w 292"/>
                <a:gd name="T39" fmla="*/ 198 h 301"/>
                <a:gd name="T40" fmla="*/ 265 w 292"/>
                <a:gd name="T41" fmla="*/ 285 h 301"/>
                <a:gd name="T42" fmla="*/ 280 w 292"/>
                <a:gd name="T43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2" h="301">
                  <a:moveTo>
                    <a:pt x="280" y="289"/>
                  </a:moveTo>
                  <a:cubicBezTo>
                    <a:pt x="284" y="261"/>
                    <a:pt x="289" y="233"/>
                    <a:pt x="290" y="205"/>
                  </a:cubicBezTo>
                  <a:cubicBezTo>
                    <a:pt x="292" y="177"/>
                    <a:pt x="287" y="153"/>
                    <a:pt x="271" y="130"/>
                  </a:cubicBezTo>
                  <a:cubicBezTo>
                    <a:pt x="253" y="102"/>
                    <a:pt x="227" y="79"/>
                    <a:pt x="201" y="59"/>
                  </a:cubicBezTo>
                  <a:cubicBezTo>
                    <a:pt x="174" y="38"/>
                    <a:pt x="144" y="21"/>
                    <a:pt x="110" y="12"/>
                  </a:cubicBezTo>
                  <a:cubicBezTo>
                    <a:pt x="77" y="2"/>
                    <a:pt x="41" y="0"/>
                    <a:pt x="7" y="9"/>
                  </a:cubicBezTo>
                  <a:cubicBezTo>
                    <a:pt x="1" y="10"/>
                    <a:pt x="0" y="16"/>
                    <a:pt x="2" y="20"/>
                  </a:cubicBezTo>
                  <a:cubicBezTo>
                    <a:pt x="20" y="57"/>
                    <a:pt x="37" y="94"/>
                    <a:pt x="59" y="128"/>
                  </a:cubicBezTo>
                  <a:cubicBezTo>
                    <a:pt x="73" y="149"/>
                    <a:pt x="91" y="165"/>
                    <a:pt x="113" y="178"/>
                  </a:cubicBezTo>
                  <a:cubicBezTo>
                    <a:pt x="136" y="193"/>
                    <a:pt x="161" y="205"/>
                    <a:pt x="184" y="220"/>
                  </a:cubicBezTo>
                  <a:cubicBezTo>
                    <a:pt x="216" y="240"/>
                    <a:pt x="243" y="264"/>
                    <a:pt x="267" y="293"/>
                  </a:cubicBezTo>
                  <a:cubicBezTo>
                    <a:pt x="273" y="301"/>
                    <a:pt x="285" y="289"/>
                    <a:pt x="278" y="281"/>
                  </a:cubicBezTo>
                  <a:cubicBezTo>
                    <a:pt x="256" y="254"/>
                    <a:pt x="229" y="231"/>
                    <a:pt x="200" y="211"/>
                  </a:cubicBezTo>
                  <a:cubicBezTo>
                    <a:pt x="176" y="196"/>
                    <a:pt x="151" y="183"/>
                    <a:pt x="127" y="168"/>
                  </a:cubicBezTo>
                  <a:cubicBezTo>
                    <a:pt x="104" y="155"/>
                    <a:pt x="85" y="140"/>
                    <a:pt x="71" y="117"/>
                  </a:cubicBezTo>
                  <a:cubicBezTo>
                    <a:pt x="50" y="84"/>
                    <a:pt x="33" y="47"/>
                    <a:pt x="16" y="12"/>
                  </a:cubicBezTo>
                  <a:cubicBezTo>
                    <a:pt x="14" y="16"/>
                    <a:pt x="12" y="20"/>
                    <a:pt x="11" y="24"/>
                  </a:cubicBezTo>
                  <a:cubicBezTo>
                    <a:pt x="71" y="10"/>
                    <a:pt x="132" y="30"/>
                    <a:pt x="181" y="64"/>
                  </a:cubicBezTo>
                  <a:cubicBezTo>
                    <a:pt x="206" y="82"/>
                    <a:pt x="231" y="104"/>
                    <a:pt x="250" y="128"/>
                  </a:cubicBezTo>
                  <a:cubicBezTo>
                    <a:pt x="267" y="149"/>
                    <a:pt x="276" y="171"/>
                    <a:pt x="275" y="198"/>
                  </a:cubicBezTo>
                  <a:cubicBezTo>
                    <a:pt x="274" y="227"/>
                    <a:pt x="269" y="256"/>
                    <a:pt x="265" y="285"/>
                  </a:cubicBezTo>
                  <a:cubicBezTo>
                    <a:pt x="263" y="295"/>
                    <a:pt x="279" y="299"/>
                    <a:pt x="280" y="2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79">
              <a:extLst>
                <a:ext uri="{FF2B5EF4-FFF2-40B4-BE49-F238E27FC236}">
                  <a16:creationId xmlns:a16="http://schemas.microsoft.com/office/drawing/2014/main" xmlns="" id="{46F09951-718A-4B3D-A4A4-7B7BADB59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588" y="2246313"/>
              <a:ext cx="322263" cy="385763"/>
            </a:xfrm>
            <a:custGeom>
              <a:avLst/>
              <a:gdLst>
                <a:gd name="T0" fmla="*/ 19 w 193"/>
                <a:gd name="T1" fmla="*/ 201 h 230"/>
                <a:gd name="T2" fmla="*/ 96 w 193"/>
                <a:gd name="T3" fmla="*/ 75 h 230"/>
                <a:gd name="T4" fmla="*/ 115 w 193"/>
                <a:gd name="T5" fmla="*/ 44 h 230"/>
                <a:gd name="T6" fmla="*/ 132 w 193"/>
                <a:gd name="T7" fmla="*/ 22 h 230"/>
                <a:gd name="T8" fmla="*/ 158 w 193"/>
                <a:gd name="T9" fmla="*/ 29 h 230"/>
                <a:gd name="T10" fmla="*/ 177 w 193"/>
                <a:gd name="T11" fmla="*/ 45 h 230"/>
                <a:gd name="T12" fmla="*/ 180 w 193"/>
                <a:gd name="T13" fmla="*/ 34 h 230"/>
                <a:gd name="T14" fmla="*/ 82 w 193"/>
                <a:gd name="T15" fmla="*/ 138 h 230"/>
                <a:gd name="T16" fmla="*/ 47 w 193"/>
                <a:gd name="T17" fmla="*/ 190 h 230"/>
                <a:gd name="T18" fmla="*/ 38 w 193"/>
                <a:gd name="T19" fmla="*/ 203 h 230"/>
                <a:gd name="T20" fmla="*/ 37 w 193"/>
                <a:gd name="T21" fmla="*/ 204 h 230"/>
                <a:gd name="T22" fmla="*/ 34 w 193"/>
                <a:gd name="T23" fmla="*/ 205 h 230"/>
                <a:gd name="T24" fmla="*/ 20 w 193"/>
                <a:gd name="T25" fmla="*/ 195 h 230"/>
                <a:gd name="T26" fmla="*/ 4 w 193"/>
                <a:gd name="T27" fmla="*/ 199 h 230"/>
                <a:gd name="T28" fmla="*/ 48 w 193"/>
                <a:gd name="T29" fmla="*/ 216 h 230"/>
                <a:gd name="T30" fmla="*/ 65 w 193"/>
                <a:gd name="T31" fmla="*/ 192 h 230"/>
                <a:gd name="T32" fmla="*/ 137 w 193"/>
                <a:gd name="T33" fmla="*/ 93 h 230"/>
                <a:gd name="T34" fmla="*/ 188 w 193"/>
                <a:gd name="T35" fmla="*/ 48 h 230"/>
                <a:gd name="T36" fmla="*/ 191 w 193"/>
                <a:gd name="T37" fmla="*/ 37 h 230"/>
                <a:gd name="T38" fmla="*/ 171 w 193"/>
                <a:gd name="T39" fmla="*/ 18 h 230"/>
                <a:gd name="T40" fmla="*/ 142 w 193"/>
                <a:gd name="T41" fmla="*/ 5 h 230"/>
                <a:gd name="T42" fmla="*/ 99 w 193"/>
                <a:gd name="T43" fmla="*/ 40 h 230"/>
                <a:gd name="T44" fmla="*/ 5 w 193"/>
                <a:gd name="T45" fmla="*/ 193 h 230"/>
                <a:gd name="T46" fmla="*/ 19 w 193"/>
                <a:gd name="T47" fmla="*/ 201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3" h="230">
                  <a:moveTo>
                    <a:pt x="19" y="201"/>
                  </a:moveTo>
                  <a:cubicBezTo>
                    <a:pt x="45" y="159"/>
                    <a:pt x="70" y="117"/>
                    <a:pt x="96" y="75"/>
                  </a:cubicBezTo>
                  <a:cubicBezTo>
                    <a:pt x="102" y="65"/>
                    <a:pt x="108" y="54"/>
                    <a:pt x="115" y="44"/>
                  </a:cubicBezTo>
                  <a:cubicBezTo>
                    <a:pt x="119" y="37"/>
                    <a:pt x="124" y="26"/>
                    <a:pt x="132" y="22"/>
                  </a:cubicBezTo>
                  <a:cubicBezTo>
                    <a:pt x="140" y="17"/>
                    <a:pt x="150" y="25"/>
                    <a:pt x="158" y="29"/>
                  </a:cubicBezTo>
                  <a:cubicBezTo>
                    <a:pt x="165" y="33"/>
                    <a:pt x="171" y="38"/>
                    <a:pt x="177" y="45"/>
                  </a:cubicBezTo>
                  <a:cubicBezTo>
                    <a:pt x="178" y="42"/>
                    <a:pt x="179" y="38"/>
                    <a:pt x="180" y="34"/>
                  </a:cubicBezTo>
                  <a:cubicBezTo>
                    <a:pt x="138" y="57"/>
                    <a:pt x="108" y="101"/>
                    <a:pt x="82" y="138"/>
                  </a:cubicBezTo>
                  <a:cubicBezTo>
                    <a:pt x="70" y="155"/>
                    <a:pt x="59" y="173"/>
                    <a:pt x="47" y="190"/>
                  </a:cubicBezTo>
                  <a:cubicBezTo>
                    <a:pt x="44" y="194"/>
                    <a:pt x="41" y="199"/>
                    <a:pt x="38" y="203"/>
                  </a:cubicBezTo>
                  <a:cubicBezTo>
                    <a:pt x="38" y="203"/>
                    <a:pt x="37" y="204"/>
                    <a:pt x="37" y="204"/>
                  </a:cubicBezTo>
                  <a:cubicBezTo>
                    <a:pt x="39" y="202"/>
                    <a:pt x="35" y="205"/>
                    <a:pt x="34" y="205"/>
                  </a:cubicBezTo>
                  <a:cubicBezTo>
                    <a:pt x="26" y="207"/>
                    <a:pt x="21" y="203"/>
                    <a:pt x="20" y="195"/>
                  </a:cubicBezTo>
                  <a:cubicBezTo>
                    <a:pt x="18" y="185"/>
                    <a:pt x="3" y="189"/>
                    <a:pt x="4" y="199"/>
                  </a:cubicBezTo>
                  <a:cubicBezTo>
                    <a:pt x="8" y="219"/>
                    <a:pt x="32" y="230"/>
                    <a:pt x="48" y="216"/>
                  </a:cubicBezTo>
                  <a:cubicBezTo>
                    <a:pt x="55" y="210"/>
                    <a:pt x="60" y="199"/>
                    <a:pt x="65" y="192"/>
                  </a:cubicBezTo>
                  <a:cubicBezTo>
                    <a:pt x="88" y="158"/>
                    <a:pt x="110" y="123"/>
                    <a:pt x="137" y="93"/>
                  </a:cubicBezTo>
                  <a:cubicBezTo>
                    <a:pt x="152" y="76"/>
                    <a:pt x="168" y="59"/>
                    <a:pt x="188" y="48"/>
                  </a:cubicBezTo>
                  <a:cubicBezTo>
                    <a:pt x="191" y="46"/>
                    <a:pt x="193" y="41"/>
                    <a:pt x="191" y="37"/>
                  </a:cubicBezTo>
                  <a:cubicBezTo>
                    <a:pt x="185" y="30"/>
                    <a:pt x="179" y="23"/>
                    <a:pt x="171" y="18"/>
                  </a:cubicBezTo>
                  <a:cubicBezTo>
                    <a:pt x="162" y="13"/>
                    <a:pt x="152" y="7"/>
                    <a:pt x="142" y="5"/>
                  </a:cubicBezTo>
                  <a:cubicBezTo>
                    <a:pt x="120" y="0"/>
                    <a:pt x="108" y="24"/>
                    <a:pt x="99" y="40"/>
                  </a:cubicBezTo>
                  <a:cubicBezTo>
                    <a:pt x="67" y="91"/>
                    <a:pt x="36" y="142"/>
                    <a:pt x="5" y="193"/>
                  </a:cubicBezTo>
                  <a:cubicBezTo>
                    <a:pt x="0" y="202"/>
                    <a:pt x="14" y="210"/>
                    <a:pt x="19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80">
              <a:extLst>
                <a:ext uri="{FF2B5EF4-FFF2-40B4-BE49-F238E27FC236}">
                  <a16:creationId xmlns:a16="http://schemas.microsoft.com/office/drawing/2014/main" xmlns="" id="{E8A3A39D-908A-4764-B17E-8A4AC754C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0988" y="2128838"/>
              <a:ext cx="120650" cy="77788"/>
            </a:xfrm>
            <a:custGeom>
              <a:avLst/>
              <a:gdLst>
                <a:gd name="T0" fmla="*/ 16 w 72"/>
                <a:gd name="T1" fmla="*/ 40 h 46"/>
                <a:gd name="T2" fmla="*/ 62 w 72"/>
                <a:gd name="T3" fmla="*/ 18 h 46"/>
                <a:gd name="T4" fmla="*/ 58 w 72"/>
                <a:gd name="T5" fmla="*/ 3 h 46"/>
                <a:gd name="T6" fmla="*/ 8 w 72"/>
                <a:gd name="T7" fmla="*/ 26 h 46"/>
                <a:gd name="T8" fmla="*/ 16 w 72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6">
                  <a:moveTo>
                    <a:pt x="16" y="40"/>
                  </a:moveTo>
                  <a:cubicBezTo>
                    <a:pt x="30" y="30"/>
                    <a:pt x="46" y="23"/>
                    <a:pt x="62" y="18"/>
                  </a:cubicBezTo>
                  <a:cubicBezTo>
                    <a:pt x="72" y="15"/>
                    <a:pt x="68" y="0"/>
                    <a:pt x="58" y="3"/>
                  </a:cubicBezTo>
                  <a:cubicBezTo>
                    <a:pt x="40" y="8"/>
                    <a:pt x="23" y="16"/>
                    <a:pt x="8" y="26"/>
                  </a:cubicBezTo>
                  <a:cubicBezTo>
                    <a:pt x="0" y="32"/>
                    <a:pt x="8" y="46"/>
                    <a:pt x="16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81">
              <a:extLst>
                <a:ext uri="{FF2B5EF4-FFF2-40B4-BE49-F238E27FC236}">
                  <a16:creationId xmlns:a16="http://schemas.microsoft.com/office/drawing/2014/main" xmlns="" id="{F388B138-884E-4346-BC35-AB146BEE6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13" y="2187575"/>
              <a:ext cx="138113" cy="65088"/>
            </a:xfrm>
            <a:custGeom>
              <a:avLst/>
              <a:gdLst>
                <a:gd name="T0" fmla="*/ 14 w 83"/>
                <a:gd name="T1" fmla="*/ 36 h 39"/>
                <a:gd name="T2" fmla="*/ 73 w 83"/>
                <a:gd name="T3" fmla="*/ 18 h 39"/>
                <a:gd name="T4" fmla="*/ 69 w 83"/>
                <a:gd name="T5" fmla="*/ 3 h 39"/>
                <a:gd name="T6" fmla="*/ 10 w 83"/>
                <a:gd name="T7" fmla="*/ 21 h 39"/>
                <a:gd name="T8" fmla="*/ 14 w 83"/>
                <a:gd name="T9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39">
                  <a:moveTo>
                    <a:pt x="14" y="36"/>
                  </a:moveTo>
                  <a:cubicBezTo>
                    <a:pt x="34" y="30"/>
                    <a:pt x="54" y="24"/>
                    <a:pt x="73" y="18"/>
                  </a:cubicBezTo>
                  <a:cubicBezTo>
                    <a:pt x="83" y="15"/>
                    <a:pt x="79" y="0"/>
                    <a:pt x="69" y="3"/>
                  </a:cubicBezTo>
                  <a:cubicBezTo>
                    <a:pt x="49" y="9"/>
                    <a:pt x="29" y="15"/>
                    <a:pt x="10" y="21"/>
                  </a:cubicBezTo>
                  <a:cubicBezTo>
                    <a:pt x="0" y="24"/>
                    <a:pt x="4" y="39"/>
                    <a:pt x="14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182">
              <a:extLst>
                <a:ext uri="{FF2B5EF4-FFF2-40B4-BE49-F238E27FC236}">
                  <a16:creationId xmlns:a16="http://schemas.microsoft.com/office/drawing/2014/main" xmlns="" id="{19048E14-6F57-4F07-9300-63D4E4AA7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8938" y="2233613"/>
              <a:ext cx="133350" cy="74613"/>
            </a:xfrm>
            <a:custGeom>
              <a:avLst/>
              <a:gdLst>
                <a:gd name="T0" fmla="*/ 16 w 80"/>
                <a:gd name="T1" fmla="*/ 39 h 45"/>
                <a:gd name="T2" fmla="*/ 70 w 80"/>
                <a:gd name="T3" fmla="*/ 17 h 45"/>
                <a:gd name="T4" fmla="*/ 70 w 80"/>
                <a:gd name="T5" fmla="*/ 1 h 45"/>
                <a:gd name="T6" fmla="*/ 8 w 80"/>
                <a:gd name="T7" fmla="*/ 25 h 45"/>
                <a:gd name="T8" fmla="*/ 16 w 80"/>
                <a:gd name="T9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45">
                  <a:moveTo>
                    <a:pt x="16" y="39"/>
                  </a:moveTo>
                  <a:cubicBezTo>
                    <a:pt x="32" y="27"/>
                    <a:pt x="50" y="19"/>
                    <a:pt x="70" y="17"/>
                  </a:cubicBezTo>
                  <a:cubicBezTo>
                    <a:pt x="80" y="16"/>
                    <a:pt x="80" y="0"/>
                    <a:pt x="70" y="1"/>
                  </a:cubicBezTo>
                  <a:cubicBezTo>
                    <a:pt x="47" y="4"/>
                    <a:pt x="26" y="11"/>
                    <a:pt x="8" y="25"/>
                  </a:cubicBezTo>
                  <a:cubicBezTo>
                    <a:pt x="0" y="31"/>
                    <a:pt x="8" y="45"/>
                    <a:pt x="16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183">
              <a:extLst>
                <a:ext uri="{FF2B5EF4-FFF2-40B4-BE49-F238E27FC236}">
                  <a16:creationId xmlns:a16="http://schemas.microsoft.com/office/drawing/2014/main" xmlns="" id="{394AE44E-DB3B-4915-8CD6-4AD8508FB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2287588"/>
              <a:ext cx="128588" cy="77788"/>
            </a:xfrm>
            <a:custGeom>
              <a:avLst/>
              <a:gdLst>
                <a:gd name="T0" fmla="*/ 17 w 77"/>
                <a:gd name="T1" fmla="*/ 40 h 46"/>
                <a:gd name="T2" fmla="*/ 67 w 77"/>
                <a:gd name="T3" fmla="*/ 18 h 46"/>
                <a:gd name="T4" fmla="*/ 63 w 77"/>
                <a:gd name="T5" fmla="*/ 3 h 46"/>
                <a:gd name="T6" fmla="*/ 9 w 77"/>
                <a:gd name="T7" fmla="*/ 27 h 46"/>
                <a:gd name="T8" fmla="*/ 17 w 77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6">
                  <a:moveTo>
                    <a:pt x="17" y="40"/>
                  </a:moveTo>
                  <a:cubicBezTo>
                    <a:pt x="32" y="30"/>
                    <a:pt x="49" y="23"/>
                    <a:pt x="67" y="18"/>
                  </a:cubicBezTo>
                  <a:cubicBezTo>
                    <a:pt x="77" y="16"/>
                    <a:pt x="73" y="0"/>
                    <a:pt x="63" y="3"/>
                  </a:cubicBezTo>
                  <a:cubicBezTo>
                    <a:pt x="43" y="8"/>
                    <a:pt x="25" y="16"/>
                    <a:pt x="9" y="27"/>
                  </a:cubicBezTo>
                  <a:cubicBezTo>
                    <a:pt x="0" y="32"/>
                    <a:pt x="8" y="46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184">
              <a:extLst>
                <a:ext uri="{FF2B5EF4-FFF2-40B4-BE49-F238E27FC236}">
                  <a16:creationId xmlns:a16="http://schemas.microsoft.com/office/drawing/2014/main" xmlns="" id="{7A4CAFEF-610C-4D78-A5AA-EFE5D131D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650" y="2543175"/>
              <a:ext cx="279400" cy="433388"/>
            </a:xfrm>
            <a:custGeom>
              <a:avLst/>
              <a:gdLst>
                <a:gd name="T0" fmla="*/ 20 w 167"/>
                <a:gd name="T1" fmla="*/ 213 h 258"/>
                <a:gd name="T2" fmla="*/ 43 w 167"/>
                <a:gd name="T3" fmla="*/ 103 h 258"/>
                <a:gd name="T4" fmla="*/ 123 w 167"/>
                <a:gd name="T5" fmla="*/ 21 h 258"/>
                <a:gd name="T6" fmla="*/ 145 w 167"/>
                <a:gd name="T7" fmla="*/ 56 h 258"/>
                <a:gd name="T8" fmla="*/ 103 w 167"/>
                <a:gd name="T9" fmla="*/ 98 h 258"/>
                <a:gd name="T10" fmla="*/ 70 w 167"/>
                <a:gd name="T11" fmla="*/ 191 h 258"/>
                <a:gd name="T12" fmla="*/ 76 w 167"/>
                <a:gd name="T13" fmla="*/ 220 h 258"/>
                <a:gd name="T14" fmla="*/ 72 w 167"/>
                <a:gd name="T15" fmla="*/ 238 h 258"/>
                <a:gd name="T16" fmla="*/ 58 w 167"/>
                <a:gd name="T17" fmla="*/ 240 h 258"/>
                <a:gd name="T18" fmla="*/ 20 w 167"/>
                <a:gd name="T19" fmla="*/ 213 h 258"/>
                <a:gd name="T20" fmla="*/ 5 w 167"/>
                <a:gd name="T21" fmla="*/ 217 h 258"/>
                <a:gd name="T22" fmla="*/ 44 w 167"/>
                <a:gd name="T23" fmla="*/ 253 h 258"/>
                <a:gd name="T24" fmla="*/ 89 w 167"/>
                <a:gd name="T25" fmla="*/ 241 h 258"/>
                <a:gd name="T26" fmla="*/ 91 w 167"/>
                <a:gd name="T27" fmla="*/ 212 h 258"/>
                <a:gd name="T28" fmla="*/ 86 w 167"/>
                <a:gd name="T29" fmla="*/ 174 h 258"/>
                <a:gd name="T30" fmla="*/ 112 w 167"/>
                <a:gd name="T31" fmla="*/ 111 h 258"/>
                <a:gd name="T32" fmla="*/ 160 w 167"/>
                <a:gd name="T33" fmla="*/ 61 h 258"/>
                <a:gd name="T34" fmla="*/ 150 w 167"/>
                <a:gd name="T35" fmla="*/ 12 h 258"/>
                <a:gd name="T36" fmla="*/ 91 w 167"/>
                <a:gd name="T37" fmla="*/ 14 h 258"/>
                <a:gd name="T38" fmla="*/ 44 w 167"/>
                <a:gd name="T39" fmla="*/ 64 h 258"/>
                <a:gd name="T40" fmla="*/ 11 w 167"/>
                <a:gd name="T41" fmla="*/ 143 h 258"/>
                <a:gd name="T42" fmla="*/ 5 w 167"/>
                <a:gd name="T43" fmla="*/ 217 h 258"/>
                <a:gd name="T44" fmla="*/ 20 w 167"/>
                <a:gd name="T45" fmla="*/ 21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258">
                  <a:moveTo>
                    <a:pt x="20" y="213"/>
                  </a:moveTo>
                  <a:cubicBezTo>
                    <a:pt x="12" y="175"/>
                    <a:pt x="28" y="137"/>
                    <a:pt x="43" y="103"/>
                  </a:cubicBezTo>
                  <a:cubicBezTo>
                    <a:pt x="58" y="69"/>
                    <a:pt x="80" y="22"/>
                    <a:pt x="123" y="21"/>
                  </a:cubicBezTo>
                  <a:cubicBezTo>
                    <a:pt x="144" y="20"/>
                    <a:pt x="153" y="38"/>
                    <a:pt x="145" y="56"/>
                  </a:cubicBezTo>
                  <a:cubicBezTo>
                    <a:pt x="137" y="74"/>
                    <a:pt x="116" y="84"/>
                    <a:pt x="103" y="98"/>
                  </a:cubicBezTo>
                  <a:cubicBezTo>
                    <a:pt x="79" y="122"/>
                    <a:pt x="66" y="157"/>
                    <a:pt x="70" y="191"/>
                  </a:cubicBezTo>
                  <a:cubicBezTo>
                    <a:pt x="71" y="201"/>
                    <a:pt x="75" y="210"/>
                    <a:pt x="76" y="220"/>
                  </a:cubicBezTo>
                  <a:cubicBezTo>
                    <a:pt x="77" y="226"/>
                    <a:pt x="77" y="234"/>
                    <a:pt x="72" y="238"/>
                  </a:cubicBezTo>
                  <a:cubicBezTo>
                    <a:pt x="68" y="240"/>
                    <a:pt x="62" y="240"/>
                    <a:pt x="58" y="240"/>
                  </a:cubicBezTo>
                  <a:cubicBezTo>
                    <a:pt x="42" y="239"/>
                    <a:pt x="25" y="229"/>
                    <a:pt x="20" y="213"/>
                  </a:cubicBezTo>
                  <a:cubicBezTo>
                    <a:pt x="17" y="203"/>
                    <a:pt x="2" y="207"/>
                    <a:pt x="5" y="217"/>
                  </a:cubicBezTo>
                  <a:cubicBezTo>
                    <a:pt x="10" y="236"/>
                    <a:pt x="25" y="248"/>
                    <a:pt x="44" y="253"/>
                  </a:cubicBezTo>
                  <a:cubicBezTo>
                    <a:pt x="60" y="258"/>
                    <a:pt x="80" y="258"/>
                    <a:pt x="89" y="241"/>
                  </a:cubicBezTo>
                  <a:cubicBezTo>
                    <a:pt x="94" y="232"/>
                    <a:pt x="93" y="222"/>
                    <a:pt x="91" y="212"/>
                  </a:cubicBezTo>
                  <a:cubicBezTo>
                    <a:pt x="88" y="199"/>
                    <a:pt x="85" y="187"/>
                    <a:pt x="86" y="174"/>
                  </a:cubicBezTo>
                  <a:cubicBezTo>
                    <a:pt x="86" y="151"/>
                    <a:pt x="96" y="128"/>
                    <a:pt x="112" y="111"/>
                  </a:cubicBezTo>
                  <a:cubicBezTo>
                    <a:pt x="128" y="95"/>
                    <a:pt x="150" y="83"/>
                    <a:pt x="160" y="61"/>
                  </a:cubicBezTo>
                  <a:cubicBezTo>
                    <a:pt x="167" y="45"/>
                    <a:pt x="166" y="24"/>
                    <a:pt x="150" y="12"/>
                  </a:cubicBezTo>
                  <a:cubicBezTo>
                    <a:pt x="133" y="0"/>
                    <a:pt x="109" y="4"/>
                    <a:pt x="91" y="14"/>
                  </a:cubicBezTo>
                  <a:cubicBezTo>
                    <a:pt x="70" y="24"/>
                    <a:pt x="55" y="44"/>
                    <a:pt x="44" y="64"/>
                  </a:cubicBezTo>
                  <a:cubicBezTo>
                    <a:pt x="31" y="89"/>
                    <a:pt x="19" y="116"/>
                    <a:pt x="11" y="143"/>
                  </a:cubicBezTo>
                  <a:cubicBezTo>
                    <a:pt x="3" y="167"/>
                    <a:pt x="0" y="192"/>
                    <a:pt x="5" y="217"/>
                  </a:cubicBezTo>
                  <a:cubicBezTo>
                    <a:pt x="7" y="227"/>
                    <a:pt x="22" y="223"/>
                    <a:pt x="20" y="2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185">
              <a:extLst>
                <a:ext uri="{FF2B5EF4-FFF2-40B4-BE49-F238E27FC236}">
                  <a16:creationId xmlns:a16="http://schemas.microsoft.com/office/drawing/2014/main" xmlns="" id="{3E1555B7-C95E-4E27-A8E5-914A897DB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008313"/>
              <a:ext cx="176213" cy="168275"/>
            </a:xfrm>
            <a:custGeom>
              <a:avLst/>
              <a:gdLst>
                <a:gd name="T0" fmla="*/ 17 w 105"/>
                <a:gd name="T1" fmla="*/ 49 h 101"/>
                <a:gd name="T2" fmla="*/ 58 w 105"/>
                <a:gd name="T3" fmla="*/ 16 h 101"/>
                <a:gd name="T4" fmla="*/ 85 w 105"/>
                <a:gd name="T5" fmla="*/ 30 h 101"/>
                <a:gd name="T6" fmla="*/ 85 w 105"/>
                <a:gd name="T7" fmla="*/ 58 h 101"/>
                <a:gd name="T8" fmla="*/ 69 w 105"/>
                <a:gd name="T9" fmla="*/ 81 h 101"/>
                <a:gd name="T10" fmla="*/ 44 w 105"/>
                <a:gd name="T11" fmla="*/ 82 h 101"/>
                <a:gd name="T12" fmla="*/ 22 w 105"/>
                <a:gd name="T13" fmla="*/ 69 h 101"/>
                <a:gd name="T14" fmla="*/ 17 w 105"/>
                <a:gd name="T15" fmla="*/ 47 h 101"/>
                <a:gd name="T16" fmla="*/ 1 w 105"/>
                <a:gd name="T17" fmla="*/ 51 h 101"/>
                <a:gd name="T18" fmla="*/ 12 w 105"/>
                <a:gd name="T19" fmla="*/ 84 h 101"/>
                <a:gd name="T20" fmla="*/ 50 w 105"/>
                <a:gd name="T21" fmla="*/ 100 h 101"/>
                <a:gd name="T22" fmla="*/ 84 w 105"/>
                <a:gd name="T23" fmla="*/ 90 h 101"/>
                <a:gd name="T24" fmla="*/ 103 w 105"/>
                <a:gd name="T25" fmla="*/ 53 h 101"/>
                <a:gd name="T26" fmla="*/ 95 w 105"/>
                <a:gd name="T27" fmla="*/ 15 h 101"/>
                <a:gd name="T28" fmla="*/ 58 w 105"/>
                <a:gd name="T29" fmla="*/ 0 h 101"/>
                <a:gd name="T30" fmla="*/ 1 w 105"/>
                <a:gd name="T31" fmla="*/ 49 h 101"/>
                <a:gd name="T32" fmla="*/ 17 w 105"/>
                <a:gd name="T33" fmla="*/ 4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1">
                  <a:moveTo>
                    <a:pt x="17" y="49"/>
                  </a:moveTo>
                  <a:cubicBezTo>
                    <a:pt x="17" y="27"/>
                    <a:pt x="39" y="16"/>
                    <a:pt x="58" y="16"/>
                  </a:cubicBezTo>
                  <a:cubicBezTo>
                    <a:pt x="69" y="16"/>
                    <a:pt x="81" y="18"/>
                    <a:pt x="85" y="30"/>
                  </a:cubicBezTo>
                  <a:cubicBezTo>
                    <a:pt x="89" y="39"/>
                    <a:pt x="88" y="49"/>
                    <a:pt x="85" y="58"/>
                  </a:cubicBezTo>
                  <a:cubicBezTo>
                    <a:pt x="83" y="66"/>
                    <a:pt x="77" y="77"/>
                    <a:pt x="69" y="81"/>
                  </a:cubicBezTo>
                  <a:cubicBezTo>
                    <a:pt x="62" y="86"/>
                    <a:pt x="52" y="84"/>
                    <a:pt x="44" y="82"/>
                  </a:cubicBezTo>
                  <a:cubicBezTo>
                    <a:pt x="35" y="80"/>
                    <a:pt x="25" y="78"/>
                    <a:pt x="22" y="69"/>
                  </a:cubicBezTo>
                  <a:cubicBezTo>
                    <a:pt x="19" y="62"/>
                    <a:pt x="18" y="54"/>
                    <a:pt x="17" y="47"/>
                  </a:cubicBezTo>
                  <a:cubicBezTo>
                    <a:pt x="15" y="37"/>
                    <a:pt x="0" y="41"/>
                    <a:pt x="1" y="51"/>
                  </a:cubicBezTo>
                  <a:cubicBezTo>
                    <a:pt x="3" y="62"/>
                    <a:pt x="5" y="75"/>
                    <a:pt x="12" y="84"/>
                  </a:cubicBezTo>
                  <a:cubicBezTo>
                    <a:pt x="20" y="95"/>
                    <a:pt x="38" y="98"/>
                    <a:pt x="50" y="100"/>
                  </a:cubicBezTo>
                  <a:cubicBezTo>
                    <a:pt x="63" y="101"/>
                    <a:pt x="75" y="99"/>
                    <a:pt x="84" y="90"/>
                  </a:cubicBezTo>
                  <a:cubicBezTo>
                    <a:pt x="94" y="80"/>
                    <a:pt x="101" y="66"/>
                    <a:pt x="103" y="53"/>
                  </a:cubicBezTo>
                  <a:cubicBezTo>
                    <a:pt x="105" y="40"/>
                    <a:pt x="103" y="26"/>
                    <a:pt x="95" y="15"/>
                  </a:cubicBezTo>
                  <a:cubicBezTo>
                    <a:pt x="87" y="3"/>
                    <a:pt x="72" y="0"/>
                    <a:pt x="58" y="0"/>
                  </a:cubicBezTo>
                  <a:cubicBezTo>
                    <a:pt x="29" y="0"/>
                    <a:pt x="1" y="18"/>
                    <a:pt x="1" y="49"/>
                  </a:cubicBezTo>
                  <a:cubicBezTo>
                    <a:pt x="1" y="59"/>
                    <a:pt x="17" y="59"/>
                    <a:pt x="17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7" name="组合 256">
            <a:extLst>
              <a:ext uri="{FF2B5EF4-FFF2-40B4-BE49-F238E27FC236}">
                <a16:creationId xmlns:a16="http://schemas.microsoft.com/office/drawing/2014/main" xmlns="" id="{F18C31C0-E378-4BE8-B322-64DB8C951542}"/>
              </a:ext>
            </a:extLst>
          </p:cNvPr>
          <p:cNvGrpSpPr/>
          <p:nvPr/>
        </p:nvGrpSpPr>
        <p:grpSpPr>
          <a:xfrm>
            <a:off x="10926328" y="4889885"/>
            <a:ext cx="660400" cy="1209675"/>
            <a:chOff x="6889750" y="1900238"/>
            <a:chExt cx="660400" cy="1209675"/>
          </a:xfrm>
        </p:grpSpPr>
        <p:sp>
          <p:nvSpPr>
            <p:cNvPr id="258" name="Freeform 116">
              <a:extLst>
                <a:ext uri="{FF2B5EF4-FFF2-40B4-BE49-F238E27FC236}">
                  <a16:creationId xmlns:a16="http://schemas.microsoft.com/office/drawing/2014/main" xmlns="" id="{4026FF42-D4C4-463B-94A2-8428C8E55C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117">
              <a:extLst>
                <a:ext uri="{FF2B5EF4-FFF2-40B4-BE49-F238E27FC236}">
                  <a16:creationId xmlns:a16="http://schemas.microsoft.com/office/drawing/2014/main" xmlns="" id="{BF38BD15-DA5C-4698-8886-97499EB58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118">
              <a:extLst>
                <a:ext uri="{FF2B5EF4-FFF2-40B4-BE49-F238E27FC236}">
                  <a16:creationId xmlns:a16="http://schemas.microsoft.com/office/drawing/2014/main" xmlns="" id="{E200F8E8-DB6A-455A-8146-8A7881E22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119">
              <a:extLst>
                <a:ext uri="{FF2B5EF4-FFF2-40B4-BE49-F238E27FC236}">
                  <a16:creationId xmlns:a16="http://schemas.microsoft.com/office/drawing/2014/main" xmlns="" id="{E93ADE5A-E83D-4AE2-AAFE-91BFE44FB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120">
              <a:extLst>
                <a:ext uri="{FF2B5EF4-FFF2-40B4-BE49-F238E27FC236}">
                  <a16:creationId xmlns:a16="http://schemas.microsoft.com/office/drawing/2014/main" xmlns="" id="{BFDDDE1D-745B-47CA-B559-E6B12C33C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121">
              <a:extLst>
                <a:ext uri="{FF2B5EF4-FFF2-40B4-BE49-F238E27FC236}">
                  <a16:creationId xmlns:a16="http://schemas.microsoft.com/office/drawing/2014/main" xmlns="" id="{9E6137E4-9549-45C9-BB36-B5E0A62A1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122">
              <a:extLst>
                <a:ext uri="{FF2B5EF4-FFF2-40B4-BE49-F238E27FC236}">
                  <a16:creationId xmlns:a16="http://schemas.microsoft.com/office/drawing/2014/main" xmlns="" id="{CC4E75D8-A3C3-4DCF-9AC0-6C1217D5D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123">
              <a:extLst>
                <a:ext uri="{FF2B5EF4-FFF2-40B4-BE49-F238E27FC236}">
                  <a16:creationId xmlns:a16="http://schemas.microsoft.com/office/drawing/2014/main" xmlns="" id="{06AD88C7-F92E-411D-B99B-ECF5FF2D7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124">
              <a:extLst>
                <a:ext uri="{FF2B5EF4-FFF2-40B4-BE49-F238E27FC236}">
                  <a16:creationId xmlns:a16="http://schemas.microsoft.com/office/drawing/2014/main" xmlns="" id="{6FCFCB4D-0701-4020-BD82-C11894087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125">
              <a:extLst>
                <a:ext uri="{FF2B5EF4-FFF2-40B4-BE49-F238E27FC236}">
                  <a16:creationId xmlns:a16="http://schemas.microsoft.com/office/drawing/2014/main" xmlns="" id="{C8B6AACE-36B0-4752-9E8D-4D1E3F88D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126">
              <a:extLst>
                <a:ext uri="{FF2B5EF4-FFF2-40B4-BE49-F238E27FC236}">
                  <a16:creationId xmlns:a16="http://schemas.microsoft.com/office/drawing/2014/main" xmlns="" id="{9AE1B150-FEEE-4A97-BD76-652F54773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127">
              <a:extLst>
                <a:ext uri="{FF2B5EF4-FFF2-40B4-BE49-F238E27FC236}">
                  <a16:creationId xmlns:a16="http://schemas.microsoft.com/office/drawing/2014/main" xmlns="" id="{B2DED22C-066A-446C-BFC0-F6302EB4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128">
              <a:extLst>
                <a:ext uri="{FF2B5EF4-FFF2-40B4-BE49-F238E27FC236}">
                  <a16:creationId xmlns:a16="http://schemas.microsoft.com/office/drawing/2014/main" xmlns="" id="{8F0223BB-4686-4409-86CC-179EF22F7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1" name="组合 270">
            <a:extLst>
              <a:ext uri="{FF2B5EF4-FFF2-40B4-BE49-F238E27FC236}">
                <a16:creationId xmlns:a16="http://schemas.microsoft.com/office/drawing/2014/main" xmlns="" id="{F69826E8-DF7D-4612-AF7E-D29C6BB54749}"/>
              </a:ext>
            </a:extLst>
          </p:cNvPr>
          <p:cNvGrpSpPr/>
          <p:nvPr/>
        </p:nvGrpSpPr>
        <p:grpSpPr>
          <a:xfrm>
            <a:off x="1317811" y="3293745"/>
            <a:ext cx="739399" cy="870525"/>
            <a:chOff x="5360988" y="2655888"/>
            <a:chExt cx="1289049" cy="1517650"/>
          </a:xfrm>
        </p:grpSpPr>
        <p:sp>
          <p:nvSpPr>
            <p:cNvPr id="272" name="Freeform 177">
              <a:extLst>
                <a:ext uri="{FF2B5EF4-FFF2-40B4-BE49-F238E27FC236}">
                  <a16:creationId xmlns:a16="http://schemas.microsoft.com/office/drawing/2014/main" xmlns="" id="{FE7FA8DE-3484-48E6-ACED-4A2731979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3155950"/>
              <a:ext cx="157162" cy="58738"/>
            </a:xfrm>
            <a:custGeom>
              <a:avLst/>
              <a:gdLst>
                <a:gd name="T0" fmla="*/ 15 w 127"/>
                <a:gd name="T1" fmla="*/ 26 h 48"/>
                <a:gd name="T2" fmla="*/ 106 w 127"/>
                <a:gd name="T3" fmla="*/ 45 h 48"/>
                <a:gd name="T4" fmla="*/ 112 w 127"/>
                <a:gd name="T5" fmla="*/ 22 h 48"/>
                <a:gd name="T6" fmla="*/ 22 w 127"/>
                <a:gd name="T7" fmla="*/ 3 h 48"/>
                <a:gd name="T8" fmla="*/ 15 w 127"/>
                <a:gd name="T9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48">
                  <a:moveTo>
                    <a:pt x="15" y="26"/>
                  </a:moveTo>
                  <a:cubicBezTo>
                    <a:pt x="45" y="33"/>
                    <a:pt x="76" y="39"/>
                    <a:pt x="106" y="45"/>
                  </a:cubicBezTo>
                  <a:cubicBezTo>
                    <a:pt x="121" y="48"/>
                    <a:pt x="127" y="25"/>
                    <a:pt x="112" y="22"/>
                  </a:cubicBezTo>
                  <a:cubicBezTo>
                    <a:pt x="82" y="16"/>
                    <a:pt x="52" y="9"/>
                    <a:pt x="22" y="3"/>
                  </a:cubicBezTo>
                  <a:cubicBezTo>
                    <a:pt x="7" y="0"/>
                    <a:pt x="0" y="23"/>
                    <a:pt x="15" y="2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15">
              <a:extLst>
                <a:ext uri="{FF2B5EF4-FFF2-40B4-BE49-F238E27FC236}">
                  <a16:creationId xmlns:a16="http://schemas.microsoft.com/office/drawing/2014/main" xmlns="" id="{B9833906-6084-4DF5-9F71-C1568FEFBE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2113" y="2690813"/>
              <a:ext cx="1150937" cy="1482725"/>
            </a:xfrm>
            <a:custGeom>
              <a:avLst/>
              <a:gdLst>
                <a:gd name="T0" fmla="*/ 889 w 931"/>
                <a:gd name="T1" fmla="*/ 626 h 1197"/>
                <a:gd name="T2" fmla="*/ 901 w 931"/>
                <a:gd name="T3" fmla="*/ 581 h 1197"/>
                <a:gd name="T4" fmla="*/ 831 w 931"/>
                <a:gd name="T5" fmla="*/ 316 h 1197"/>
                <a:gd name="T6" fmla="*/ 800 w 931"/>
                <a:gd name="T7" fmla="*/ 198 h 1197"/>
                <a:gd name="T8" fmla="*/ 790 w 931"/>
                <a:gd name="T9" fmla="*/ 162 h 1197"/>
                <a:gd name="T10" fmla="*/ 765 w 931"/>
                <a:gd name="T11" fmla="*/ 132 h 1197"/>
                <a:gd name="T12" fmla="*/ 760 w 931"/>
                <a:gd name="T13" fmla="*/ 125 h 1197"/>
                <a:gd name="T14" fmla="*/ 749 w 931"/>
                <a:gd name="T15" fmla="*/ 114 h 1197"/>
                <a:gd name="T16" fmla="*/ 747 w 931"/>
                <a:gd name="T17" fmla="*/ 100 h 1197"/>
                <a:gd name="T18" fmla="*/ 716 w 931"/>
                <a:gd name="T19" fmla="*/ 55 h 1197"/>
                <a:gd name="T20" fmla="*/ 715 w 931"/>
                <a:gd name="T21" fmla="*/ 52 h 1197"/>
                <a:gd name="T22" fmla="*/ 635 w 931"/>
                <a:gd name="T23" fmla="*/ 31 h 1197"/>
                <a:gd name="T24" fmla="*/ 572 w 931"/>
                <a:gd name="T25" fmla="*/ 121 h 1197"/>
                <a:gd name="T26" fmla="*/ 530 w 931"/>
                <a:gd name="T27" fmla="*/ 143 h 1197"/>
                <a:gd name="T28" fmla="*/ 358 w 931"/>
                <a:gd name="T29" fmla="*/ 442 h 1197"/>
                <a:gd name="T30" fmla="*/ 199 w 931"/>
                <a:gd name="T31" fmla="*/ 683 h 1197"/>
                <a:gd name="T32" fmla="*/ 161 w 931"/>
                <a:gd name="T33" fmla="*/ 767 h 1197"/>
                <a:gd name="T34" fmla="*/ 127 w 931"/>
                <a:gd name="T35" fmla="*/ 824 h 1197"/>
                <a:gd name="T36" fmla="*/ 11 w 931"/>
                <a:gd name="T37" fmla="*/ 1044 h 1197"/>
                <a:gd name="T38" fmla="*/ 28 w 931"/>
                <a:gd name="T39" fmla="*/ 1109 h 1197"/>
                <a:gd name="T40" fmla="*/ 36 w 931"/>
                <a:gd name="T41" fmla="*/ 1113 h 1197"/>
                <a:gd name="T42" fmla="*/ 34 w 931"/>
                <a:gd name="T43" fmla="*/ 1118 h 1197"/>
                <a:gd name="T44" fmla="*/ 51 w 931"/>
                <a:gd name="T45" fmla="*/ 1183 h 1197"/>
                <a:gd name="T46" fmla="*/ 116 w 931"/>
                <a:gd name="T47" fmla="*/ 1166 h 1197"/>
                <a:gd name="T48" fmla="*/ 137 w 931"/>
                <a:gd name="T49" fmla="*/ 1134 h 1197"/>
                <a:gd name="T50" fmla="*/ 169 w 931"/>
                <a:gd name="T51" fmla="*/ 1147 h 1197"/>
                <a:gd name="T52" fmla="*/ 283 w 931"/>
                <a:gd name="T53" fmla="*/ 1132 h 1197"/>
                <a:gd name="T54" fmla="*/ 355 w 931"/>
                <a:gd name="T55" fmla="*/ 1133 h 1197"/>
                <a:gd name="T56" fmla="*/ 538 w 931"/>
                <a:gd name="T57" fmla="*/ 1121 h 1197"/>
                <a:gd name="T58" fmla="*/ 833 w 931"/>
                <a:gd name="T59" fmla="*/ 1030 h 1197"/>
                <a:gd name="T60" fmla="*/ 835 w 931"/>
                <a:gd name="T61" fmla="*/ 1037 h 1197"/>
                <a:gd name="T62" fmla="*/ 888 w 931"/>
                <a:gd name="T63" fmla="*/ 1071 h 1197"/>
                <a:gd name="T64" fmla="*/ 929 w 931"/>
                <a:gd name="T65" fmla="*/ 1024 h 1197"/>
                <a:gd name="T66" fmla="*/ 889 w 931"/>
                <a:gd name="T67" fmla="*/ 626 h 1197"/>
                <a:gd name="T68" fmla="*/ 712 w 931"/>
                <a:gd name="T69" fmla="*/ 843 h 1197"/>
                <a:gd name="T70" fmla="*/ 594 w 931"/>
                <a:gd name="T71" fmla="*/ 875 h 1197"/>
                <a:gd name="T72" fmla="*/ 281 w 931"/>
                <a:gd name="T73" fmla="*/ 909 h 1197"/>
                <a:gd name="T74" fmla="*/ 370 w 931"/>
                <a:gd name="T75" fmla="*/ 769 h 1197"/>
                <a:gd name="T76" fmla="*/ 613 w 931"/>
                <a:gd name="T77" fmla="*/ 382 h 1197"/>
                <a:gd name="T78" fmla="*/ 615 w 931"/>
                <a:gd name="T79" fmla="*/ 379 h 1197"/>
                <a:gd name="T80" fmla="*/ 631 w 931"/>
                <a:gd name="T81" fmla="*/ 400 h 1197"/>
                <a:gd name="T82" fmla="*/ 678 w 931"/>
                <a:gd name="T83" fmla="*/ 480 h 1197"/>
                <a:gd name="T84" fmla="*/ 722 w 931"/>
                <a:gd name="T85" fmla="*/ 681 h 1197"/>
                <a:gd name="T86" fmla="*/ 712 w 931"/>
                <a:gd name="T87" fmla="*/ 843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31" h="1197">
                  <a:moveTo>
                    <a:pt x="889" y="626"/>
                  </a:moveTo>
                  <a:cubicBezTo>
                    <a:pt x="900" y="616"/>
                    <a:pt x="906" y="600"/>
                    <a:pt x="901" y="581"/>
                  </a:cubicBezTo>
                  <a:cubicBezTo>
                    <a:pt x="877" y="493"/>
                    <a:pt x="854" y="404"/>
                    <a:pt x="831" y="316"/>
                  </a:cubicBezTo>
                  <a:cubicBezTo>
                    <a:pt x="824" y="276"/>
                    <a:pt x="815" y="236"/>
                    <a:pt x="800" y="198"/>
                  </a:cubicBezTo>
                  <a:cubicBezTo>
                    <a:pt x="797" y="186"/>
                    <a:pt x="793" y="174"/>
                    <a:pt x="790" y="162"/>
                  </a:cubicBezTo>
                  <a:cubicBezTo>
                    <a:pt x="786" y="147"/>
                    <a:pt x="776" y="137"/>
                    <a:pt x="765" y="132"/>
                  </a:cubicBezTo>
                  <a:cubicBezTo>
                    <a:pt x="763" y="130"/>
                    <a:pt x="762" y="127"/>
                    <a:pt x="760" y="125"/>
                  </a:cubicBezTo>
                  <a:cubicBezTo>
                    <a:pt x="757" y="121"/>
                    <a:pt x="753" y="117"/>
                    <a:pt x="749" y="114"/>
                  </a:cubicBezTo>
                  <a:cubicBezTo>
                    <a:pt x="749" y="109"/>
                    <a:pt x="748" y="104"/>
                    <a:pt x="747" y="100"/>
                  </a:cubicBezTo>
                  <a:cubicBezTo>
                    <a:pt x="745" y="80"/>
                    <a:pt x="734" y="62"/>
                    <a:pt x="716" y="55"/>
                  </a:cubicBezTo>
                  <a:cubicBezTo>
                    <a:pt x="716" y="54"/>
                    <a:pt x="716" y="53"/>
                    <a:pt x="715" y="52"/>
                  </a:cubicBezTo>
                  <a:cubicBezTo>
                    <a:pt x="705" y="22"/>
                    <a:pt x="659" y="0"/>
                    <a:pt x="635" y="31"/>
                  </a:cubicBezTo>
                  <a:cubicBezTo>
                    <a:pt x="612" y="60"/>
                    <a:pt x="591" y="89"/>
                    <a:pt x="572" y="121"/>
                  </a:cubicBezTo>
                  <a:cubicBezTo>
                    <a:pt x="556" y="120"/>
                    <a:pt x="540" y="126"/>
                    <a:pt x="530" y="143"/>
                  </a:cubicBezTo>
                  <a:cubicBezTo>
                    <a:pt x="473" y="242"/>
                    <a:pt x="415" y="342"/>
                    <a:pt x="358" y="442"/>
                  </a:cubicBezTo>
                  <a:cubicBezTo>
                    <a:pt x="302" y="520"/>
                    <a:pt x="244" y="598"/>
                    <a:pt x="199" y="683"/>
                  </a:cubicBezTo>
                  <a:cubicBezTo>
                    <a:pt x="185" y="711"/>
                    <a:pt x="172" y="739"/>
                    <a:pt x="161" y="767"/>
                  </a:cubicBezTo>
                  <a:cubicBezTo>
                    <a:pt x="149" y="786"/>
                    <a:pt x="138" y="805"/>
                    <a:pt x="127" y="824"/>
                  </a:cubicBezTo>
                  <a:cubicBezTo>
                    <a:pt x="85" y="895"/>
                    <a:pt x="46" y="968"/>
                    <a:pt x="11" y="1044"/>
                  </a:cubicBezTo>
                  <a:cubicBezTo>
                    <a:pt x="0" y="1067"/>
                    <a:pt x="4" y="1095"/>
                    <a:pt x="28" y="1109"/>
                  </a:cubicBezTo>
                  <a:cubicBezTo>
                    <a:pt x="31" y="1111"/>
                    <a:pt x="33" y="1112"/>
                    <a:pt x="36" y="1113"/>
                  </a:cubicBezTo>
                  <a:cubicBezTo>
                    <a:pt x="35" y="1114"/>
                    <a:pt x="34" y="1116"/>
                    <a:pt x="34" y="1118"/>
                  </a:cubicBezTo>
                  <a:cubicBezTo>
                    <a:pt x="23" y="1141"/>
                    <a:pt x="27" y="1169"/>
                    <a:pt x="51" y="1183"/>
                  </a:cubicBezTo>
                  <a:cubicBezTo>
                    <a:pt x="74" y="1197"/>
                    <a:pt x="102" y="1188"/>
                    <a:pt x="116" y="1166"/>
                  </a:cubicBezTo>
                  <a:cubicBezTo>
                    <a:pt x="123" y="1155"/>
                    <a:pt x="130" y="1145"/>
                    <a:pt x="137" y="1134"/>
                  </a:cubicBezTo>
                  <a:cubicBezTo>
                    <a:pt x="145" y="1143"/>
                    <a:pt x="156" y="1148"/>
                    <a:pt x="169" y="1147"/>
                  </a:cubicBezTo>
                  <a:cubicBezTo>
                    <a:pt x="207" y="1144"/>
                    <a:pt x="245" y="1139"/>
                    <a:pt x="283" y="1132"/>
                  </a:cubicBezTo>
                  <a:cubicBezTo>
                    <a:pt x="307" y="1132"/>
                    <a:pt x="331" y="1132"/>
                    <a:pt x="355" y="1133"/>
                  </a:cubicBezTo>
                  <a:cubicBezTo>
                    <a:pt x="416" y="1134"/>
                    <a:pt x="477" y="1130"/>
                    <a:pt x="538" y="1121"/>
                  </a:cubicBezTo>
                  <a:cubicBezTo>
                    <a:pt x="640" y="1106"/>
                    <a:pt x="740" y="1075"/>
                    <a:pt x="833" y="1030"/>
                  </a:cubicBezTo>
                  <a:cubicBezTo>
                    <a:pt x="834" y="1032"/>
                    <a:pt x="834" y="1035"/>
                    <a:pt x="835" y="1037"/>
                  </a:cubicBezTo>
                  <a:cubicBezTo>
                    <a:pt x="843" y="1059"/>
                    <a:pt x="863" y="1075"/>
                    <a:pt x="888" y="1071"/>
                  </a:cubicBezTo>
                  <a:cubicBezTo>
                    <a:pt x="910" y="1068"/>
                    <a:pt x="931" y="1048"/>
                    <a:pt x="929" y="1024"/>
                  </a:cubicBezTo>
                  <a:cubicBezTo>
                    <a:pt x="922" y="891"/>
                    <a:pt x="909" y="758"/>
                    <a:pt x="889" y="626"/>
                  </a:cubicBezTo>
                  <a:close/>
                  <a:moveTo>
                    <a:pt x="712" y="843"/>
                  </a:moveTo>
                  <a:cubicBezTo>
                    <a:pt x="673" y="853"/>
                    <a:pt x="633" y="864"/>
                    <a:pt x="594" y="875"/>
                  </a:cubicBezTo>
                  <a:cubicBezTo>
                    <a:pt x="489" y="884"/>
                    <a:pt x="385" y="896"/>
                    <a:pt x="281" y="909"/>
                  </a:cubicBezTo>
                  <a:cubicBezTo>
                    <a:pt x="311" y="862"/>
                    <a:pt x="340" y="816"/>
                    <a:pt x="370" y="769"/>
                  </a:cubicBezTo>
                  <a:cubicBezTo>
                    <a:pt x="452" y="641"/>
                    <a:pt x="537" y="514"/>
                    <a:pt x="613" y="382"/>
                  </a:cubicBezTo>
                  <a:cubicBezTo>
                    <a:pt x="614" y="381"/>
                    <a:pt x="615" y="380"/>
                    <a:pt x="615" y="379"/>
                  </a:cubicBezTo>
                  <a:cubicBezTo>
                    <a:pt x="620" y="386"/>
                    <a:pt x="625" y="394"/>
                    <a:pt x="631" y="400"/>
                  </a:cubicBezTo>
                  <a:cubicBezTo>
                    <a:pt x="647" y="427"/>
                    <a:pt x="662" y="454"/>
                    <a:pt x="678" y="480"/>
                  </a:cubicBezTo>
                  <a:cubicBezTo>
                    <a:pt x="696" y="547"/>
                    <a:pt x="710" y="614"/>
                    <a:pt x="722" y="681"/>
                  </a:cubicBezTo>
                  <a:cubicBezTo>
                    <a:pt x="717" y="735"/>
                    <a:pt x="714" y="789"/>
                    <a:pt x="712" y="843"/>
                  </a:cubicBezTo>
                  <a:close/>
                </a:path>
              </a:pathLst>
            </a:custGeom>
            <a:solidFill>
              <a:srgbClr val="A9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16">
              <a:extLst>
                <a:ext uri="{FF2B5EF4-FFF2-40B4-BE49-F238E27FC236}">
                  <a16:creationId xmlns:a16="http://schemas.microsoft.com/office/drawing/2014/main" xmlns="" id="{1813F98B-6A49-4CCA-A616-423FB5C6C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7025" y="2655888"/>
              <a:ext cx="1243012" cy="1479550"/>
            </a:xfrm>
            <a:custGeom>
              <a:avLst/>
              <a:gdLst>
                <a:gd name="T0" fmla="*/ 96 w 1006"/>
                <a:gd name="T1" fmla="*/ 1161 h 1195"/>
                <a:gd name="T2" fmla="*/ 33 w 1006"/>
                <a:gd name="T3" fmla="*/ 1076 h 1195"/>
                <a:gd name="T4" fmla="*/ 65 w 1006"/>
                <a:gd name="T5" fmla="*/ 1015 h 1195"/>
                <a:gd name="T6" fmla="*/ 110 w 1006"/>
                <a:gd name="T7" fmla="*/ 944 h 1195"/>
                <a:gd name="T8" fmla="*/ 289 w 1006"/>
                <a:gd name="T9" fmla="*/ 652 h 1195"/>
                <a:gd name="T10" fmla="*/ 661 w 1006"/>
                <a:gd name="T11" fmla="*/ 87 h 1195"/>
                <a:gd name="T12" fmla="*/ 714 w 1006"/>
                <a:gd name="T13" fmla="*/ 29 h 1195"/>
                <a:gd name="T14" fmla="*/ 745 w 1006"/>
                <a:gd name="T15" fmla="*/ 37 h 1195"/>
                <a:gd name="T16" fmla="*/ 772 w 1006"/>
                <a:gd name="T17" fmla="*/ 71 h 1195"/>
                <a:gd name="T18" fmla="*/ 841 w 1006"/>
                <a:gd name="T19" fmla="*/ 220 h 1195"/>
                <a:gd name="T20" fmla="*/ 894 w 1006"/>
                <a:gd name="T21" fmla="*/ 394 h 1195"/>
                <a:gd name="T22" fmla="*/ 945 w 1006"/>
                <a:gd name="T23" fmla="*/ 574 h 1195"/>
                <a:gd name="T24" fmla="*/ 976 w 1006"/>
                <a:gd name="T25" fmla="*/ 939 h 1195"/>
                <a:gd name="T26" fmla="*/ 968 w 1006"/>
                <a:gd name="T27" fmla="*/ 1008 h 1195"/>
                <a:gd name="T28" fmla="*/ 932 w 1006"/>
                <a:gd name="T29" fmla="*/ 1055 h 1195"/>
                <a:gd name="T30" fmla="*/ 805 w 1006"/>
                <a:gd name="T31" fmla="*/ 1088 h 1195"/>
                <a:gd name="T32" fmla="*/ 503 w 1006"/>
                <a:gd name="T33" fmla="*/ 1134 h 1195"/>
                <a:gd name="T34" fmla="*/ 362 w 1006"/>
                <a:gd name="T35" fmla="*/ 1153 h 1195"/>
                <a:gd name="T36" fmla="*/ 282 w 1006"/>
                <a:gd name="T37" fmla="*/ 1162 h 1195"/>
                <a:gd name="T38" fmla="*/ 188 w 1006"/>
                <a:gd name="T39" fmla="*/ 1171 h 1195"/>
                <a:gd name="T40" fmla="*/ 96 w 1006"/>
                <a:gd name="T41" fmla="*/ 1161 h 1195"/>
                <a:gd name="T42" fmla="*/ 89 w 1006"/>
                <a:gd name="T43" fmla="*/ 1184 h 1195"/>
                <a:gd name="T44" fmla="*/ 188 w 1006"/>
                <a:gd name="T45" fmla="*/ 1195 h 1195"/>
                <a:gd name="T46" fmla="*/ 284 w 1006"/>
                <a:gd name="T47" fmla="*/ 1186 h 1195"/>
                <a:gd name="T48" fmla="*/ 445 w 1006"/>
                <a:gd name="T49" fmla="*/ 1166 h 1195"/>
                <a:gd name="T50" fmla="*/ 744 w 1006"/>
                <a:gd name="T51" fmla="*/ 1122 h 1195"/>
                <a:gd name="T52" fmla="*/ 898 w 1006"/>
                <a:gd name="T53" fmla="*/ 1095 h 1195"/>
                <a:gd name="T54" fmla="*/ 958 w 1006"/>
                <a:gd name="T55" fmla="*/ 1066 h 1195"/>
                <a:gd name="T56" fmla="*/ 993 w 1006"/>
                <a:gd name="T57" fmla="*/ 1007 h 1195"/>
                <a:gd name="T58" fmla="*/ 1001 w 1006"/>
                <a:gd name="T59" fmla="*/ 933 h 1195"/>
                <a:gd name="T60" fmla="*/ 1005 w 1006"/>
                <a:gd name="T61" fmla="*/ 836 h 1195"/>
                <a:gd name="T62" fmla="*/ 985 w 1006"/>
                <a:gd name="T63" fmla="*/ 645 h 1195"/>
                <a:gd name="T64" fmla="*/ 881 w 1006"/>
                <a:gd name="T65" fmla="*/ 267 h 1195"/>
                <a:gd name="T66" fmla="*/ 819 w 1006"/>
                <a:gd name="T67" fmla="*/ 103 h 1195"/>
                <a:gd name="T68" fmla="*/ 773 w 1006"/>
                <a:gd name="T69" fmla="*/ 32 h 1195"/>
                <a:gd name="T70" fmla="*/ 742 w 1006"/>
                <a:gd name="T71" fmla="*/ 5 h 1195"/>
                <a:gd name="T72" fmla="*/ 704 w 1006"/>
                <a:gd name="T73" fmla="*/ 7 h 1195"/>
                <a:gd name="T74" fmla="*/ 649 w 1006"/>
                <a:gd name="T75" fmla="*/ 64 h 1195"/>
                <a:gd name="T76" fmla="*/ 600 w 1006"/>
                <a:gd name="T77" fmla="*/ 130 h 1195"/>
                <a:gd name="T78" fmla="*/ 502 w 1006"/>
                <a:gd name="T79" fmla="*/ 272 h 1195"/>
                <a:gd name="T80" fmla="*/ 306 w 1006"/>
                <a:gd name="T81" fmla="*/ 579 h 1195"/>
                <a:gd name="T82" fmla="*/ 116 w 1006"/>
                <a:gd name="T83" fmla="*/ 889 h 1195"/>
                <a:gd name="T84" fmla="*/ 24 w 1006"/>
                <a:gd name="T85" fmla="*/ 1035 h 1195"/>
                <a:gd name="T86" fmla="*/ 34 w 1006"/>
                <a:gd name="T87" fmla="*/ 1154 h 1195"/>
                <a:gd name="T88" fmla="*/ 89 w 1006"/>
                <a:gd name="T89" fmla="*/ 1184 h 1195"/>
                <a:gd name="T90" fmla="*/ 96 w 1006"/>
                <a:gd name="T91" fmla="*/ 1161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06" h="1195">
                  <a:moveTo>
                    <a:pt x="96" y="1161"/>
                  </a:moveTo>
                  <a:cubicBezTo>
                    <a:pt x="56" y="1154"/>
                    <a:pt x="26" y="1117"/>
                    <a:pt x="33" y="1076"/>
                  </a:cubicBezTo>
                  <a:cubicBezTo>
                    <a:pt x="37" y="1053"/>
                    <a:pt x="53" y="1034"/>
                    <a:pt x="65" y="1015"/>
                  </a:cubicBezTo>
                  <a:cubicBezTo>
                    <a:pt x="80" y="992"/>
                    <a:pt x="95" y="968"/>
                    <a:pt x="110" y="944"/>
                  </a:cubicBezTo>
                  <a:cubicBezTo>
                    <a:pt x="170" y="847"/>
                    <a:pt x="230" y="749"/>
                    <a:pt x="289" y="652"/>
                  </a:cubicBezTo>
                  <a:cubicBezTo>
                    <a:pt x="407" y="460"/>
                    <a:pt x="526" y="267"/>
                    <a:pt x="661" y="87"/>
                  </a:cubicBezTo>
                  <a:cubicBezTo>
                    <a:pt x="676" y="68"/>
                    <a:pt x="691" y="40"/>
                    <a:pt x="714" y="29"/>
                  </a:cubicBezTo>
                  <a:cubicBezTo>
                    <a:pt x="726" y="23"/>
                    <a:pt x="736" y="27"/>
                    <a:pt x="745" y="37"/>
                  </a:cubicBezTo>
                  <a:cubicBezTo>
                    <a:pt x="755" y="47"/>
                    <a:pt x="764" y="59"/>
                    <a:pt x="772" y="71"/>
                  </a:cubicBezTo>
                  <a:cubicBezTo>
                    <a:pt x="803" y="116"/>
                    <a:pt x="824" y="168"/>
                    <a:pt x="841" y="220"/>
                  </a:cubicBezTo>
                  <a:cubicBezTo>
                    <a:pt x="860" y="278"/>
                    <a:pt x="877" y="336"/>
                    <a:pt x="894" y="394"/>
                  </a:cubicBezTo>
                  <a:cubicBezTo>
                    <a:pt x="913" y="453"/>
                    <a:pt x="930" y="513"/>
                    <a:pt x="945" y="574"/>
                  </a:cubicBezTo>
                  <a:cubicBezTo>
                    <a:pt x="973" y="693"/>
                    <a:pt x="990" y="816"/>
                    <a:pt x="976" y="939"/>
                  </a:cubicBezTo>
                  <a:cubicBezTo>
                    <a:pt x="974" y="962"/>
                    <a:pt x="974" y="986"/>
                    <a:pt x="968" y="1008"/>
                  </a:cubicBezTo>
                  <a:cubicBezTo>
                    <a:pt x="962" y="1027"/>
                    <a:pt x="949" y="1045"/>
                    <a:pt x="932" y="1055"/>
                  </a:cubicBezTo>
                  <a:cubicBezTo>
                    <a:pt x="895" y="1078"/>
                    <a:pt x="847" y="1082"/>
                    <a:pt x="805" y="1088"/>
                  </a:cubicBezTo>
                  <a:cubicBezTo>
                    <a:pt x="704" y="1103"/>
                    <a:pt x="604" y="1119"/>
                    <a:pt x="503" y="1134"/>
                  </a:cubicBezTo>
                  <a:cubicBezTo>
                    <a:pt x="456" y="1141"/>
                    <a:pt x="409" y="1147"/>
                    <a:pt x="362" y="1153"/>
                  </a:cubicBezTo>
                  <a:cubicBezTo>
                    <a:pt x="335" y="1156"/>
                    <a:pt x="309" y="1159"/>
                    <a:pt x="282" y="1162"/>
                  </a:cubicBezTo>
                  <a:cubicBezTo>
                    <a:pt x="251" y="1165"/>
                    <a:pt x="220" y="1171"/>
                    <a:pt x="188" y="1171"/>
                  </a:cubicBezTo>
                  <a:cubicBezTo>
                    <a:pt x="157" y="1171"/>
                    <a:pt x="126" y="1165"/>
                    <a:pt x="96" y="1161"/>
                  </a:cubicBezTo>
                  <a:cubicBezTo>
                    <a:pt x="80" y="1158"/>
                    <a:pt x="74" y="1181"/>
                    <a:pt x="89" y="1184"/>
                  </a:cubicBezTo>
                  <a:cubicBezTo>
                    <a:pt x="122" y="1189"/>
                    <a:pt x="155" y="1195"/>
                    <a:pt x="188" y="1195"/>
                  </a:cubicBezTo>
                  <a:cubicBezTo>
                    <a:pt x="220" y="1195"/>
                    <a:pt x="252" y="1189"/>
                    <a:pt x="284" y="1186"/>
                  </a:cubicBezTo>
                  <a:cubicBezTo>
                    <a:pt x="338" y="1180"/>
                    <a:pt x="392" y="1173"/>
                    <a:pt x="445" y="1166"/>
                  </a:cubicBezTo>
                  <a:cubicBezTo>
                    <a:pt x="545" y="1153"/>
                    <a:pt x="644" y="1137"/>
                    <a:pt x="744" y="1122"/>
                  </a:cubicBezTo>
                  <a:cubicBezTo>
                    <a:pt x="795" y="1114"/>
                    <a:pt x="848" y="1109"/>
                    <a:pt x="898" y="1095"/>
                  </a:cubicBezTo>
                  <a:cubicBezTo>
                    <a:pt x="920" y="1089"/>
                    <a:pt x="941" y="1080"/>
                    <a:pt x="958" y="1066"/>
                  </a:cubicBezTo>
                  <a:cubicBezTo>
                    <a:pt x="976" y="1051"/>
                    <a:pt x="988" y="1029"/>
                    <a:pt x="993" y="1007"/>
                  </a:cubicBezTo>
                  <a:cubicBezTo>
                    <a:pt x="998" y="983"/>
                    <a:pt x="998" y="958"/>
                    <a:pt x="1001" y="933"/>
                  </a:cubicBezTo>
                  <a:cubicBezTo>
                    <a:pt x="1005" y="901"/>
                    <a:pt x="1006" y="869"/>
                    <a:pt x="1005" y="836"/>
                  </a:cubicBezTo>
                  <a:cubicBezTo>
                    <a:pt x="1005" y="772"/>
                    <a:pt x="997" y="708"/>
                    <a:pt x="985" y="645"/>
                  </a:cubicBezTo>
                  <a:cubicBezTo>
                    <a:pt x="960" y="517"/>
                    <a:pt x="919" y="392"/>
                    <a:pt x="881" y="267"/>
                  </a:cubicBezTo>
                  <a:cubicBezTo>
                    <a:pt x="864" y="211"/>
                    <a:pt x="846" y="155"/>
                    <a:pt x="819" y="103"/>
                  </a:cubicBezTo>
                  <a:cubicBezTo>
                    <a:pt x="806" y="78"/>
                    <a:pt x="791" y="54"/>
                    <a:pt x="773" y="32"/>
                  </a:cubicBezTo>
                  <a:cubicBezTo>
                    <a:pt x="764" y="22"/>
                    <a:pt x="755" y="11"/>
                    <a:pt x="742" y="5"/>
                  </a:cubicBezTo>
                  <a:cubicBezTo>
                    <a:pt x="729" y="0"/>
                    <a:pt x="716" y="2"/>
                    <a:pt x="704" y="7"/>
                  </a:cubicBezTo>
                  <a:cubicBezTo>
                    <a:pt x="680" y="19"/>
                    <a:pt x="665" y="43"/>
                    <a:pt x="649" y="64"/>
                  </a:cubicBezTo>
                  <a:cubicBezTo>
                    <a:pt x="632" y="86"/>
                    <a:pt x="616" y="108"/>
                    <a:pt x="600" y="130"/>
                  </a:cubicBezTo>
                  <a:cubicBezTo>
                    <a:pt x="566" y="177"/>
                    <a:pt x="534" y="224"/>
                    <a:pt x="502" y="272"/>
                  </a:cubicBezTo>
                  <a:cubicBezTo>
                    <a:pt x="434" y="373"/>
                    <a:pt x="370" y="475"/>
                    <a:pt x="306" y="579"/>
                  </a:cubicBezTo>
                  <a:cubicBezTo>
                    <a:pt x="243" y="682"/>
                    <a:pt x="180" y="786"/>
                    <a:pt x="116" y="889"/>
                  </a:cubicBezTo>
                  <a:cubicBezTo>
                    <a:pt x="86" y="938"/>
                    <a:pt x="55" y="986"/>
                    <a:pt x="24" y="1035"/>
                  </a:cubicBezTo>
                  <a:cubicBezTo>
                    <a:pt x="0" y="1073"/>
                    <a:pt x="4" y="1121"/>
                    <a:pt x="34" y="1154"/>
                  </a:cubicBezTo>
                  <a:cubicBezTo>
                    <a:pt x="49" y="1170"/>
                    <a:pt x="68" y="1180"/>
                    <a:pt x="89" y="1184"/>
                  </a:cubicBezTo>
                  <a:cubicBezTo>
                    <a:pt x="104" y="1186"/>
                    <a:pt x="111" y="1163"/>
                    <a:pt x="96" y="116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17">
              <a:extLst>
                <a:ext uri="{FF2B5EF4-FFF2-40B4-BE49-F238E27FC236}">
                  <a16:creationId xmlns:a16="http://schemas.microsoft.com/office/drawing/2014/main" xmlns="" id="{E61C60D7-9FDC-43E6-88A8-D539FEB05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588" y="3192463"/>
              <a:ext cx="504825" cy="608013"/>
            </a:xfrm>
            <a:custGeom>
              <a:avLst/>
              <a:gdLst>
                <a:gd name="T0" fmla="*/ 40 w 408"/>
                <a:gd name="T1" fmla="*/ 466 h 491"/>
                <a:gd name="T2" fmla="*/ 47 w 408"/>
                <a:gd name="T3" fmla="*/ 426 h 491"/>
                <a:gd name="T4" fmla="*/ 85 w 408"/>
                <a:gd name="T5" fmla="*/ 367 h 491"/>
                <a:gd name="T6" fmla="*/ 165 w 408"/>
                <a:gd name="T7" fmla="*/ 245 h 491"/>
                <a:gd name="T8" fmla="*/ 317 w 408"/>
                <a:gd name="T9" fmla="*/ 35 h 491"/>
                <a:gd name="T10" fmla="*/ 325 w 408"/>
                <a:gd name="T11" fmla="*/ 25 h 491"/>
                <a:gd name="T12" fmla="*/ 330 w 408"/>
                <a:gd name="T13" fmla="*/ 31 h 491"/>
                <a:gd name="T14" fmla="*/ 340 w 408"/>
                <a:gd name="T15" fmla="*/ 55 h 491"/>
                <a:gd name="T16" fmla="*/ 354 w 408"/>
                <a:gd name="T17" fmla="*/ 107 h 491"/>
                <a:gd name="T18" fmla="*/ 375 w 408"/>
                <a:gd name="T19" fmla="*/ 228 h 491"/>
                <a:gd name="T20" fmla="*/ 383 w 408"/>
                <a:gd name="T21" fmla="*/ 341 h 491"/>
                <a:gd name="T22" fmla="*/ 381 w 408"/>
                <a:gd name="T23" fmla="*/ 394 h 491"/>
                <a:gd name="T24" fmla="*/ 368 w 408"/>
                <a:gd name="T25" fmla="*/ 417 h 491"/>
                <a:gd name="T26" fmla="*/ 339 w 408"/>
                <a:gd name="T27" fmla="*/ 428 h 491"/>
                <a:gd name="T28" fmla="*/ 40 w 408"/>
                <a:gd name="T29" fmla="*/ 466 h 491"/>
                <a:gd name="T30" fmla="*/ 40 w 408"/>
                <a:gd name="T31" fmla="*/ 490 h 491"/>
                <a:gd name="T32" fmla="*/ 336 w 408"/>
                <a:gd name="T33" fmla="*/ 454 h 491"/>
                <a:gd name="T34" fmla="*/ 396 w 408"/>
                <a:gd name="T35" fmla="*/ 421 h 491"/>
                <a:gd name="T36" fmla="*/ 408 w 408"/>
                <a:gd name="T37" fmla="*/ 359 h 491"/>
                <a:gd name="T38" fmla="*/ 400 w 408"/>
                <a:gd name="T39" fmla="*/ 237 h 491"/>
                <a:gd name="T40" fmla="*/ 378 w 408"/>
                <a:gd name="T41" fmla="*/ 102 h 491"/>
                <a:gd name="T42" fmla="*/ 361 w 408"/>
                <a:gd name="T43" fmla="*/ 44 h 491"/>
                <a:gd name="T44" fmla="*/ 324 w 408"/>
                <a:gd name="T45" fmla="*/ 1 h 491"/>
                <a:gd name="T46" fmla="*/ 301 w 408"/>
                <a:gd name="T47" fmla="*/ 16 h 491"/>
                <a:gd name="T48" fmla="*/ 281 w 408"/>
                <a:gd name="T49" fmla="*/ 42 h 491"/>
                <a:gd name="T50" fmla="*/ 241 w 408"/>
                <a:gd name="T51" fmla="*/ 95 h 491"/>
                <a:gd name="T52" fmla="*/ 152 w 408"/>
                <a:gd name="T53" fmla="*/ 221 h 491"/>
                <a:gd name="T54" fmla="*/ 53 w 408"/>
                <a:gd name="T55" fmla="*/ 373 h 491"/>
                <a:gd name="T56" fmla="*/ 30 w 408"/>
                <a:gd name="T57" fmla="*/ 408 h 491"/>
                <a:gd name="T58" fmla="*/ 8 w 408"/>
                <a:gd name="T59" fmla="*/ 445 h 491"/>
                <a:gd name="T60" fmla="*/ 40 w 408"/>
                <a:gd name="T61" fmla="*/ 490 h 491"/>
                <a:gd name="T62" fmla="*/ 40 w 408"/>
                <a:gd name="T63" fmla="*/ 466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8" h="491">
                  <a:moveTo>
                    <a:pt x="40" y="466"/>
                  </a:moveTo>
                  <a:cubicBezTo>
                    <a:pt x="17" y="466"/>
                    <a:pt x="42" y="433"/>
                    <a:pt x="47" y="426"/>
                  </a:cubicBezTo>
                  <a:cubicBezTo>
                    <a:pt x="59" y="406"/>
                    <a:pt x="72" y="387"/>
                    <a:pt x="85" y="367"/>
                  </a:cubicBezTo>
                  <a:cubicBezTo>
                    <a:pt x="111" y="326"/>
                    <a:pt x="138" y="285"/>
                    <a:pt x="165" y="245"/>
                  </a:cubicBezTo>
                  <a:cubicBezTo>
                    <a:pt x="213" y="173"/>
                    <a:pt x="262" y="102"/>
                    <a:pt x="317" y="35"/>
                  </a:cubicBezTo>
                  <a:cubicBezTo>
                    <a:pt x="318" y="33"/>
                    <a:pt x="322" y="26"/>
                    <a:pt x="325" y="25"/>
                  </a:cubicBezTo>
                  <a:cubicBezTo>
                    <a:pt x="328" y="24"/>
                    <a:pt x="329" y="28"/>
                    <a:pt x="330" y="31"/>
                  </a:cubicBezTo>
                  <a:cubicBezTo>
                    <a:pt x="334" y="39"/>
                    <a:pt x="337" y="47"/>
                    <a:pt x="340" y="55"/>
                  </a:cubicBezTo>
                  <a:cubicBezTo>
                    <a:pt x="345" y="72"/>
                    <a:pt x="350" y="90"/>
                    <a:pt x="354" y="107"/>
                  </a:cubicBezTo>
                  <a:cubicBezTo>
                    <a:pt x="364" y="147"/>
                    <a:pt x="370" y="187"/>
                    <a:pt x="375" y="228"/>
                  </a:cubicBezTo>
                  <a:cubicBezTo>
                    <a:pt x="379" y="265"/>
                    <a:pt x="382" y="303"/>
                    <a:pt x="383" y="341"/>
                  </a:cubicBezTo>
                  <a:cubicBezTo>
                    <a:pt x="384" y="359"/>
                    <a:pt x="385" y="377"/>
                    <a:pt x="381" y="394"/>
                  </a:cubicBezTo>
                  <a:cubicBezTo>
                    <a:pt x="379" y="403"/>
                    <a:pt x="376" y="412"/>
                    <a:pt x="368" y="417"/>
                  </a:cubicBezTo>
                  <a:cubicBezTo>
                    <a:pt x="360" y="423"/>
                    <a:pt x="348" y="426"/>
                    <a:pt x="339" y="428"/>
                  </a:cubicBezTo>
                  <a:cubicBezTo>
                    <a:pt x="242" y="455"/>
                    <a:pt x="140" y="458"/>
                    <a:pt x="40" y="466"/>
                  </a:cubicBezTo>
                  <a:cubicBezTo>
                    <a:pt x="25" y="467"/>
                    <a:pt x="25" y="491"/>
                    <a:pt x="40" y="490"/>
                  </a:cubicBezTo>
                  <a:cubicBezTo>
                    <a:pt x="139" y="482"/>
                    <a:pt x="240" y="479"/>
                    <a:pt x="336" y="454"/>
                  </a:cubicBezTo>
                  <a:cubicBezTo>
                    <a:pt x="359" y="448"/>
                    <a:pt x="383" y="442"/>
                    <a:pt x="396" y="421"/>
                  </a:cubicBezTo>
                  <a:cubicBezTo>
                    <a:pt x="408" y="403"/>
                    <a:pt x="408" y="380"/>
                    <a:pt x="408" y="359"/>
                  </a:cubicBezTo>
                  <a:cubicBezTo>
                    <a:pt x="407" y="318"/>
                    <a:pt x="404" y="277"/>
                    <a:pt x="400" y="237"/>
                  </a:cubicBezTo>
                  <a:cubicBezTo>
                    <a:pt x="395" y="191"/>
                    <a:pt x="388" y="146"/>
                    <a:pt x="378" y="102"/>
                  </a:cubicBezTo>
                  <a:cubicBezTo>
                    <a:pt x="373" y="83"/>
                    <a:pt x="368" y="63"/>
                    <a:pt x="361" y="44"/>
                  </a:cubicBezTo>
                  <a:cubicBezTo>
                    <a:pt x="355" y="27"/>
                    <a:pt x="348" y="0"/>
                    <a:pt x="324" y="1"/>
                  </a:cubicBezTo>
                  <a:cubicBezTo>
                    <a:pt x="314" y="1"/>
                    <a:pt x="308" y="9"/>
                    <a:pt x="301" y="16"/>
                  </a:cubicBezTo>
                  <a:cubicBezTo>
                    <a:pt x="294" y="25"/>
                    <a:pt x="288" y="33"/>
                    <a:pt x="281" y="42"/>
                  </a:cubicBezTo>
                  <a:cubicBezTo>
                    <a:pt x="267" y="59"/>
                    <a:pt x="254" y="77"/>
                    <a:pt x="241" y="95"/>
                  </a:cubicBezTo>
                  <a:cubicBezTo>
                    <a:pt x="211" y="136"/>
                    <a:pt x="181" y="178"/>
                    <a:pt x="152" y="221"/>
                  </a:cubicBezTo>
                  <a:cubicBezTo>
                    <a:pt x="118" y="271"/>
                    <a:pt x="85" y="322"/>
                    <a:pt x="53" y="373"/>
                  </a:cubicBezTo>
                  <a:cubicBezTo>
                    <a:pt x="45" y="385"/>
                    <a:pt x="37" y="396"/>
                    <a:pt x="30" y="408"/>
                  </a:cubicBezTo>
                  <a:cubicBezTo>
                    <a:pt x="23" y="420"/>
                    <a:pt x="12" y="432"/>
                    <a:pt x="8" y="445"/>
                  </a:cubicBezTo>
                  <a:cubicBezTo>
                    <a:pt x="0" y="467"/>
                    <a:pt x="17" y="490"/>
                    <a:pt x="40" y="490"/>
                  </a:cubicBezTo>
                  <a:cubicBezTo>
                    <a:pt x="56" y="489"/>
                    <a:pt x="56" y="465"/>
                    <a:pt x="40" y="46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18">
              <a:extLst>
                <a:ext uri="{FF2B5EF4-FFF2-40B4-BE49-F238E27FC236}">
                  <a16:creationId xmlns:a16="http://schemas.microsoft.com/office/drawing/2014/main" xmlns="" id="{A2020A3C-DB4A-4E15-AABC-99CD81BD0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0" y="3981450"/>
              <a:ext cx="38100" cy="109538"/>
            </a:xfrm>
            <a:custGeom>
              <a:avLst/>
              <a:gdLst>
                <a:gd name="T0" fmla="*/ 1 w 30"/>
                <a:gd name="T1" fmla="*/ 15 h 89"/>
                <a:gd name="T2" fmla="*/ 5 w 30"/>
                <a:gd name="T3" fmla="*/ 73 h 89"/>
                <a:gd name="T4" fmla="*/ 29 w 30"/>
                <a:gd name="T5" fmla="*/ 73 h 89"/>
                <a:gd name="T6" fmla="*/ 25 w 30"/>
                <a:gd name="T7" fmla="*/ 15 h 89"/>
                <a:gd name="T8" fmla="*/ 1 w 30"/>
                <a:gd name="T9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9">
                  <a:moveTo>
                    <a:pt x="1" y="15"/>
                  </a:moveTo>
                  <a:cubicBezTo>
                    <a:pt x="2" y="34"/>
                    <a:pt x="4" y="54"/>
                    <a:pt x="5" y="73"/>
                  </a:cubicBezTo>
                  <a:cubicBezTo>
                    <a:pt x="6" y="88"/>
                    <a:pt x="30" y="89"/>
                    <a:pt x="29" y="73"/>
                  </a:cubicBezTo>
                  <a:cubicBezTo>
                    <a:pt x="28" y="54"/>
                    <a:pt x="26" y="34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19">
              <a:extLst>
                <a:ext uri="{FF2B5EF4-FFF2-40B4-BE49-F238E27FC236}">
                  <a16:creationId xmlns:a16="http://schemas.microsoft.com/office/drawing/2014/main" xmlns="" id="{64D14CD1-CB2D-439C-AF8F-7CEB9B964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6588" y="4003675"/>
              <a:ext cx="33337" cy="77788"/>
            </a:xfrm>
            <a:custGeom>
              <a:avLst/>
              <a:gdLst>
                <a:gd name="T0" fmla="*/ 0 w 27"/>
                <a:gd name="T1" fmla="*/ 15 h 63"/>
                <a:gd name="T2" fmla="*/ 2 w 27"/>
                <a:gd name="T3" fmla="*/ 47 h 63"/>
                <a:gd name="T4" fmla="*/ 26 w 27"/>
                <a:gd name="T5" fmla="*/ 47 h 63"/>
                <a:gd name="T6" fmla="*/ 24 w 27"/>
                <a:gd name="T7" fmla="*/ 15 h 63"/>
                <a:gd name="T8" fmla="*/ 0 w 27"/>
                <a:gd name="T9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3">
                  <a:moveTo>
                    <a:pt x="0" y="15"/>
                  </a:moveTo>
                  <a:cubicBezTo>
                    <a:pt x="1" y="26"/>
                    <a:pt x="1" y="37"/>
                    <a:pt x="2" y="47"/>
                  </a:cubicBezTo>
                  <a:cubicBezTo>
                    <a:pt x="3" y="63"/>
                    <a:pt x="27" y="63"/>
                    <a:pt x="26" y="47"/>
                  </a:cubicBezTo>
                  <a:cubicBezTo>
                    <a:pt x="25" y="37"/>
                    <a:pt x="25" y="26"/>
                    <a:pt x="24" y="15"/>
                  </a:cubicBezTo>
                  <a:cubicBezTo>
                    <a:pt x="24" y="0"/>
                    <a:pt x="0" y="0"/>
                    <a:pt x="0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20">
              <a:extLst>
                <a:ext uri="{FF2B5EF4-FFF2-40B4-BE49-F238E27FC236}">
                  <a16:creationId xmlns:a16="http://schemas.microsoft.com/office/drawing/2014/main" xmlns="" id="{8B8FA45A-3363-4BC5-A0CC-F64D6F768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175" y="3979863"/>
              <a:ext cx="50800" cy="80963"/>
            </a:xfrm>
            <a:custGeom>
              <a:avLst/>
              <a:gdLst>
                <a:gd name="T0" fmla="*/ 1 w 41"/>
                <a:gd name="T1" fmla="*/ 15 h 65"/>
                <a:gd name="T2" fmla="*/ 12 w 41"/>
                <a:gd name="T3" fmla="*/ 52 h 65"/>
                <a:gd name="T4" fmla="*/ 33 w 41"/>
                <a:gd name="T5" fmla="*/ 40 h 65"/>
                <a:gd name="T6" fmla="*/ 25 w 41"/>
                <a:gd name="T7" fmla="*/ 15 h 65"/>
                <a:gd name="T8" fmla="*/ 1 w 41"/>
                <a:gd name="T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5">
                  <a:moveTo>
                    <a:pt x="1" y="15"/>
                  </a:moveTo>
                  <a:cubicBezTo>
                    <a:pt x="1" y="28"/>
                    <a:pt x="5" y="41"/>
                    <a:pt x="12" y="52"/>
                  </a:cubicBezTo>
                  <a:cubicBezTo>
                    <a:pt x="20" y="65"/>
                    <a:pt x="41" y="53"/>
                    <a:pt x="33" y="40"/>
                  </a:cubicBezTo>
                  <a:cubicBezTo>
                    <a:pt x="28" y="32"/>
                    <a:pt x="25" y="24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21">
              <a:extLst>
                <a:ext uri="{FF2B5EF4-FFF2-40B4-BE49-F238E27FC236}">
                  <a16:creationId xmlns:a16="http://schemas.microsoft.com/office/drawing/2014/main" xmlns="" id="{A9B950AB-C718-440A-8B24-1D7303727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513" y="3967163"/>
              <a:ext cx="33337" cy="61913"/>
            </a:xfrm>
            <a:custGeom>
              <a:avLst/>
              <a:gdLst>
                <a:gd name="T0" fmla="*/ 1 w 27"/>
                <a:gd name="T1" fmla="*/ 12 h 50"/>
                <a:gd name="T2" fmla="*/ 3 w 27"/>
                <a:gd name="T3" fmla="*/ 38 h 50"/>
                <a:gd name="T4" fmla="*/ 15 w 27"/>
                <a:gd name="T5" fmla="*/ 50 h 50"/>
                <a:gd name="T6" fmla="*/ 27 w 27"/>
                <a:gd name="T7" fmla="*/ 38 h 50"/>
                <a:gd name="T8" fmla="*/ 25 w 27"/>
                <a:gd name="T9" fmla="*/ 12 h 50"/>
                <a:gd name="T10" fmla="*/ 13 w 27"/>
                <a:gd name="T11" fmla="*/ 0 h 50"/>
                <a:gd name="T12" fmla="*/ 1 w 27"/>
                <a:gd name="T13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50">
                  <a:moveTo>
                    <a:pt x="1" y="12"/>
                  </a:moveTo>
                  <a:cubicBezTo>
                    <a:pt x="1" y="21"/>
                    <a:pt x="2" y="29"/>
                    <a:pt x="3" y="38"/>
                  </a:cubicBezTo>
                  <a:cubicBezTo>
                    <a:pt x="3" y="44"/>
                    <a:pt x="8" y="50"/>
                    <a:pt x="15" y="50"/>
                  </a:cubicBezTo>
                  <a:cubicBezTo>
                    <a:pt x="21" y="50"/>
                    <a:pt x="27" y="44"/>
                    <a:pt x="27" y="38"/>
                  </a:cubicBezTo>
                  <a:cubicBezTo>
                    <a:pt x="26" y="29"/>
                    <a:pt x="25" y="21"/>
                    <a:pt x="25" y="12"/>
                  </a:cubicBezTo>
                  <a:cubicBezTo>
                    <a:pt x="24" y="6"/>
                    <a:pt x="20" y="0"/>
                    <a:pt x="13" y="0"/>
                  </a:cubicBezTo>
                  <a:cubicBezTo>
                    <a:pt x="7" y="0"/>
                    <a:pt x="0" y="6"/>
                    <a:pt x="1" y="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22">
              <a:extLst>
                <a:ext uri="{FF2B5EF4-FFF2-40B4-BE49-F238E27FC236}">
                  <a16:creationId xmlns:a16="http://schemas.microsoft.com/office/drawing/2014/main" xmlns="" id="{EA05FDA0-D1B6-4FC1-863E-3A30BD700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2838" y="3929063"/>
              <a:ext cx="44450" cy="90488"/>
            </a:xfrm>
            <a:custGeom>
              <a:avLst/>
              <a:gdLst>
                <a:gd name="T0" fmla="*/ 4 w 36"/>
                <a:gd name="T1" fmla="*/ 15 h 73"/>
                <a:gd name="T2" fmla="*/ 8 w 36"/>
                <a:gd name="T3" fmla="*/ 60 h 73"/>
                <a:gd name="T4" fmla="*/ 29 w 36"/>
                <a:gd name="T5" fmla="*/ 47 h 73"/>
                <a:gd name="T6" fmla="*/ 27 w 36"/>
                <a:gd name="T7" fmla="*/ 22 h 73"/>
                <a:gd name="T8" fmla="*/ 4 w 36"/>
                <a:gd name="T9" fmla="*/ 1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3">
                  <a:moveTo>
                    <a:pt x="4" y="15"/>
                  </a:moveTo>
                  <a:cubicBezTo>
                    <a:pt x="0" y="30"/>
                    <a:pt x="1" y="46"/>
                    <a:pt x="8" y="60"/>
                  </a:cubicBezTo>
                  <a:cubicBezTo>
                    <a:pt x="15" y="73"/>
                    <a:pt x="36" y="61"/>
                    <a:pt x="29" y="47"/>
                  </a:cubicBezTo>
                  <a:cubicBezTo>
                    <a:pt x="25" y="39"/>
                    <a:pt x="24" y="30"/>
                    <a:pt x="27" y="22"/>
                  </a:cubicBezTo>
                  <a:cubicBezTo>
                    <a:pt x="31" y="7"/>
                    <a:pt x="8" y="0"/>
                    <a:pt x="4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23">
              <a:extLst>
                <a:ext uri="{FF2B5EF4-FFF2-40B4-BE49-F238E27FC236}">
                  <a16:creationId xmlns:a16="http://schemas.microsoft.com/office/drawing/2014/main" xmlns="" id="{C4E50123-C105-4FEC-8AB4-BCB5C57E4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388" y="3843338"/>
              <a:ext cx="34925" cy="90488"/>
            </a:xfrm>
            <a:custGeom>
              <a:avLst/>
              <a:gdLst>
                <a:gd name="T0" fmla="*/ 1 w 28"/>
                <a:gd name="T1" fmla="*/ 15 h 74"/>
                <a:gd name="T2" fmla="*/ 3 w 28"/>
                <a:gd name="T3" fmla="*/ 58 h 74"/>
                <a:gd name="T4" fmla="*/ 27 w 28"/>
                <a:gd name="T5" fmla="*/ 58 h 74"/>
                <a:gd name="T6" fmla="*/ 25 w 28"/>
                <a:gd name="T7" fmla="*/ 15 h 74"/>
                <a:gd name="T8" fmla="*/ 1 w 28"/>
                <a:gd name="T9" fmla="*/ 1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4">
                  <a:moveTo>
                    <a:pt x="1" y="15"/>
                  </a:moveTo>
                  <a:cubicBezTo>
                    <a:pt x="2" y="30"/>
                    <a:pt x="3" y="44"/>
                    <a:pt x="3" y="58"/>
                  </a:cubicBezTo>
                  <a:cubicBezTo>
                    <a:pt x="4" y="74"/>
                    <a:pt x="28" y="74"/>
                    <a:pt x="27" y="58"/>
                  </a:cubicBezTo>
                  <a:cubicBezTo>
                    <a:pt x="27" y="44"/>
                    <a:pt x="26" y="30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24">
              <a:extLst>
                <a:ext uri="{FF2B5EF4-FFF2-40B4-BE49-F238E27FC236}">
                  <a16:creationId xmlns:a16="http://schemas.microsoft.com/office/drawing/2014/main" xmlns="" id="{6F717F1D-DA5F-4C8E-B915-C1C0EC20E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138" y="2863850"/>
              <a:ext cx="88900" cy="52388"/>
            </a:xfrm>
            <a:custGeom>
              <a:avLst/>
              <a:gdLst>
                <a:gd name="T0" fmla="*/ 26 w 72"/>
                <a:gd name="T1" fmla="*/ 35 h 42"/>
                <a:gd name="T2" fmla="*/ 60 w 72"/>
                <a:gd name="T3" fmla="*/ 25 h 42"/>
                <a:gd name="T4" fmla="*/ 72 w 72"/>
                <a:gd name="T5" fmla="*/ 13 h 42"/>
                <a:gd name="T6" fmla="*/ 60 w 72"/>
                <a:gd name="T7" fmla="*/ 1 h 42"/>
                <a:gd name="T8" fmla="*/ 14 w 72"/>
                <a:gd name="T9" fmla="*/ 14 h 42"/>
                <a:gd name="T10" fmla="*/ 26 w 72"/>
                <a:gd name="T11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42">
                  <a:moveTo>
                    <a:pt x="26" y="35"/>
                  </a:moveTo>
                  <a:cubicBezTo>
                    <a:pt x="37" y="30"/>
                    <a:pt x="48" y="26"/>
                    <a:pt x="60" y="25"/>
                  </a:cubicBezTo>
                  <a:cubicBezTo>
                    <a:pt x="67" y="24"/>
                    <a:pt x="72" y="20"/>
                    <a:pt x="72" y="13"/>
                  </a:cubicBezTo>
                  <a:cubicBezTo>
                    <a:pt x="72" y="7"/>
                    <a:pt x="67" y="0"/>
                    <a:pt x="60" y="1"/>
                  </a:cubicBezTo>
                  <a:cubicBezTo>
                    <a:pt x="44" y="3"/>
                    <a:pt x="29" y="7"/>
                    <a:pt x="14" y="14"/>
                  </a:cubicBezTo>
                  <a:cubicBezTo>
                    <a:pt x="0" y="21"/>
                    <a:pt x="12" y="42"/>
                    <a:pt x="26" y="3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25">
              <a:extLst>
                <a:ext uri="{FF2B5EF4-FFF2-40B4-BE49-F238E27FC236}">
                  <a16:creationId xmlns:a16="http://schemas.microsoft.com/office/drawing/2014/main" xmlns="" id="{F7055DB0-D882-4CF4-B565-B59E15FBD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988" y="2941638"/>
              <a:ext cx="61912" cy="41275"/>
            </a:xfrm>
            <a:custGeom>
              <a:avLst/>
              <a:gdLst>
                <a:gd name="T0" fmla="*/ 19 w 50"/>
                <a:gd name="T1" fmla="*/ 31 h 34"/>
                <a:gd name="T2" fmla="*/ 38 w 50"/>
                <a:gd name="T3" fmla="*/ 25 h 34"/>
                <a:gd name="T4" fmla="*/ 50 w 50"/>
                <a:gd name="T5" fmla="*/ 13 h 34"/>
                <a:gd name="T6" fmla="*/ 38 w 50"/>
                <a:gd name="T7" fmla="*/ 1 h 34"/>
                <a:gd name="T8" fmla="*/ 7 w 50"/>
                <a:gd name="T9" fmla="*/ 10 h 34"/>
                <a:gd name="T10" fmla="*/ 3 w 50"/>
                <a:gd name="T11" fmla="*/ 27 h 34"/>
                <a:gd name="T12" fmla="*/ 19 w 50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4">
                  <a:moveTo>
                    <a:pt x="19" y="31"/>
                  </a:moveTo>
                  <a:cubicBezTo>
                    <a:pt x="25" y="28"/>
                    <a:pt x="32" y="26"/>
                    <a:pt x="38" y="25"/>
                  </a:cubicBezTo>
                  <a:cubicBezTo>
                    <a:pt x="45" y="24"/>
                    <a:pt x="50" y="20"/>
                    <a:pt x="50" y="13"/>
                  </a:cubicBezTo>
                  <a:cubicBezTo>
                    <a:pt x="50" y="7"/>
                    <a:pt x="45" y="0"/>
                    <a:pt x="38" y="1"/>
                  </a:cubicBezTo>
                  <a:cubicBezTo>
                    <a:pt x="27" y="2"/>
                    <a:pt x="17" y="5"/>
                    <a:pt x="7" y="10"/>
                  </a:cubicBezTo>
                  <a:cubicBezTo>
                    <a:pt x="1" y="13"/>
                    <a:pt x="0" y="21"/>
                    <a:pt x="3" y="27"/>
                  </a:cubicBezTo>
                  <a:cubicBezTo>
                    <a:pt x="6" y="33"/>
                    <a:pt x="13" y="34"/>
                    <a:pt x="19" y="3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26">
              <a:extLst>
                <a:ext uri="{FF2B5EF4-FFF2-40B4-BE49-F238E27FC236}">
                  <a16:creationId xmlns:a16="http://schemas.microsoft.com/office/drawing/2014/main" xmlns="" id="{50AA7568-D1A1-4DD5-9B42-3BE6043F6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150" y="3079750"/>
              <a:ext cx="74612" cy="39688"/>
            </a:xfrm>
            <a:custGeom>
              <a:avLst/>
              <a:gdLst>
                <a:gd name="T0" fmla="*/ 16 w 60"/>
                <a:gd name="T1" fmla="*/ 30 h 32"/>
                <a:gd name="T2" fmla="*/ 44 w 60"/>
                <a:gd name="T3" fmla="*/ 24 h 32"/>
                <a:gd name="T4" fmla="*/ 44 w 60"/>
                <a:gd name="T5" fmla="*/ 0 h 32"/>
                <a:gd name="T6" fmla="*/ 10 w 60"/>
                <a:gd name="T7" fmla="*/ 7 h 32"/>
                <a:gd name="T8" fmla="*/ 2 w 60"/>
                <a:gd name="T9" fmla="*/ 21 h 32"/>
                <a:gd name="T10" fmla="*/ 16 w 60"/>
                <a:gd name="T1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2">
                  <a:moveTo>
                    <a:pt x="16" y="30"/>
                  </a:moveTo>
                  <a:cubicBezTo>
                    <a:pt x="25" y="26"/>
                    <a:pt x="34" y="24"/>
                    <a:pt x="44" y="24"/>
                  </a:cubicBezTo>
                  <a:cubicBezTo>
                    <a:pt x="60" y="24"/>
                    <a:pt x="60" y="0"/>
                    <a:pt x="44" y="0"/>
                  </a:cubicBezTo>
                  <a:cubicBezTo>
                    <a:pt x="32" y="1"/>
                    <a:pt x="21" y="3"/>
                    <a:pt x="10" y="7"/>
                  </a:cubicBezTo>
                  <a:cubicBezTo>
                    <a:pt x="4" y="9"/>
                    <a:pt x="0" y="15"/>
                    <a:pt x="2" y="21"/>
                  </a:cubicBezTo>
                  <a:cubicBezTo>
                    <a:pt x="3" y="27"/>
                    <a:pt x="10" y="32"/>
                    <a:pt x="16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27">
              <a:extLst>
                <a:ext uri="{FF2B5EF4-FFF2-40B4-BE49-F238E27FC236}">
                  <a16:creationId xmlns:a16="http://schemas.microsoft.com/office/drawing/2014/main" xmlns="" id="{55BD01A6-054B-40A8-B61B-73C74FB58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3825" y="3238500"/>
              <a:ext cx="50800" cy="39688"/>
            </a:xfrm>
            <a:custGeom>
              <a:avLst/>
              <a:gdLst>
                <a:gd name="T0" fmla="*/ 16 w 41"/>
                <a:gd name="T1" fmla="*/ 30 h 32"/>
                <a:gd name="T2" fmla="*/ 30 w 41"/>
                <a:gd name="T3" fmla="*/ 25 h 32"/>
                <a:gd name="T4" fmla="*/ 39 w 41"/>
                <a:gd name="T5" fmla="*/ 11 h 32"/>
                <a:gd name="T6" fmla="*/ 24 w 41"/>
                <a:gd name="T7" fmla="*/ 2 h 32"/>
                <a:gd name="T8" fmla="*/ 10 w 41"/>
                <a:gd name="T9" fmla="*/ 7 h 32"/>
                <a:gd name="T10" fmla="*/ 2 w 41"/>
                <a:gd name="T11" fmla="*/ 22 h 32"/>
                <a:gd name="T12" fmla="*/ 16 w 41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2">
                  <a:moveTo>
                    <a:pt x="16" y="30"/>
                  </a:moveTo>
                  <a:cubicBezTo>
                    <a:pt x="21" y="29"/>
                    <a:pt x="26" y="27"/>
                    <a:pt x="30" y="25"/>
                  </a:cubicBezTo>
                  <a:cubicBezTo>
                    <a:pt x="36" y="23"/>
                    <a:pt x="41" y="17"/>
                    <a:pt x="39" y="11"/>
                  </a:cubicBezTo>
                  <a:cubicBezTo>
                    <a:pt x="37" y="5"/>
                    <a:pt x="30" y="0"/>
                    <a:pt x="24" y="2"/>
                  </a:cubicBezTo>
                  <a:cubicBezTo>
                    <a:pt x="19" y="4"/>
                    <a:pt x="15" y="5"/>
                    <a:pt x="10" y="7"/>
                  </a:cubicBezTo>
                  <a:cubicBezTo>
                    <a:pt x="4" y="9"/>
                    <a:pt x="0" y="15"/>
                    <a:pt x="2" y="22"/>
                  </a:cubicBezTo>
                  <a:cubicBezTo>
                    <a:pt x="4" y="28"/>
                    <a:pt x="10" y="32"/>
                    <a:pt x="16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28">
              <a:extLst>
                <a:ext uri="{FF2B5EF4-FFF2-40B4-BE49-F238E27FC236}">
                  <a16:creationId xmlns:a16="http://schemas.microsoft.com/office/drawing/2014/main" xmlns="" id="{801761F5-4CD3-4751-9BC7-BD3FF9AEF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113" y="3387725"/>
              <a:ext cx="60325" cy="53975"/>
            </a:xfrm>
            <a:custGeom>
              <a:avLst/>
              <a:gdLst>
                <a:gd name="T0" fmla="*/ 20 w 50"/>
                <a:gd name="T1" fmla="*/ 39 h 43"/>
                <a:gd name="T2" fmla="*/ 43 w 50"/>
                <a:gd name="T3" fmla="*/ 25 h 43"/>
                <a:gd name="T4" fmla="*/ 47 w 50"/>
                <a:gd name="T5" fmla="*/ 8 h 43"/>
                <a:gd name="T6" fmla="*/ 31 w 50"/>
                <a:gd name="T7" fmla="*/ 4 h 43"/>
                <a:gd name="T8" fmla="*/ 8 w 50"/>
                <a:gd name="T9" fmla="*/ 18 h 43"/>
                <a:gd name="T10" fmla="*/ 3 w 50"/>
                <a:gd name="T11" fmla="*/ 35 h 43"/>
                <a:gd name="T12" fmla="*/ 20 w 50"/>
                <a:gd name="T13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3">
                  <a:moveTo>
                    <a:pt x="20" y="39"/>
                  </a:moveTo>
                  <a:cubicBezTo>
                    <a:pt x="27" y="34"/>
                    <a:pt x="35" y="29"/>
                    <a:pt x="43" y="25"/>
                  </a:cubicBezTo>
                  <a:cubicBezTo>
                    <a:pt x="48" y="21"/>
                    <a:pt x="50" y="14"/>
                    <a:pt x="47" y="8"/>
                  </a:cubicBezTo>
                  <a:cubicBezTo>
                    <a:pt x="44" y="3"/>
                    <a:pt x="36" y="0"/>
                    <a:pt x="31" y="4"/>
                  </a:cubicBezTo>
                  <a:cubicBezTo>
                    <a:pt x="23" y="9"/>
                    <a:pt x="15" y="13"/>
                    <a:pt x="8" y="18"/>
                  </a:cubicBezTo>
                  <a:cubicBezTo>
                    <a:pt x="2" y="22"/>
                    <a:pt x="0" y="29"/>
                    <a:pt x="3" y="35"/>
                  </a:cubicBezTo>
                  <a:cubicBezTo>
                    <a:pt x="6" y="40"/>
                    <a:pt x="14" y="43"/>
                    <a:pt x="20" y="3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29">
              <a:extLst>
                <a:ext uri="{FF2B5EF4-FFF2-40B4-BE49-F238E27FC236}">
                  <a16:creationId xmlns:a16="http://schemas.microsoft.com/office/drawing/2014/main" xmlns="" id="{B316D194-4262-4E5D-A1C6-95BCA86A1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0" y="3509963"/>
              <a:ext cx="74612" cy="61913"/>
            </a:xfrm>
            <a:custGeom>
              <a:avLst/>
              <a:gdLst>
                <a:gd name="T0" fmla="*/ 22 w 60"/>
                <a:gd name="T1" fmla="*/ 45 h 50"/>
                <a:gd name="T2" fmla="*/ 45 w 60"/>
                <a:gd name="T3" fmla="*/ 28 h 50"/>
                <a:gd name="T4" fmla="*/ 39 w 60"/>
                <a:gd name="T5" fmla="*/ 5 h 50"/>
                <a:gd name="T6" fmla="*/ 5 w 60"/>
                <a:gd name="T7" fmla="*/ 28 h 50"/>
                <a:gd name="T8" fmla="*/ 5 w 60"/>
                <a:gd name="T9" fmla="*/ 45 h 50"/>
                <a:gd name="T10" fmla="*/ 22 w 60"/>
                <a:gd name="T11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50">
                  <a:moveTo>
                    <a:pt x="22" y="45"/>
                  </a:moveTo>
                  <a:cubicBezTo>
                    <a:pt x="28" y="37"/>
                    <a:pt x="36" y="31"/>
                    <a:pt x="45" y="28"/>
                  </a:cubicBezTo>
                  <a:cubicBezTo>
                    <a:pt x="60" y="24"/>
                    <a:pt x="53" y="0"/>
                    <a:pt x="39" y="5"/>
                  </a:cubicBezTo>
                  <a:cubicBezTo>
                    <a:pt x="25" y="9"/>
                    <a:pt x="14" y="17"/>
                    <a:pt x="5" y="28"/>
                  </a:cubicBezTo>
                  <a:cubicBezTo>
                    <a:pt x="1" y="33"/>
                    <a:pt x="0" y="40"/>
                    <a:pt x="5" y="45"/>
                  </a:cubicBezTo>
                  <a:cubicBezTo>
                    <a:pt x="9" y="49"/>
                    <a:pt x="18" y="50"/>
                    <a:pt x="22" y="4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30">
              <a:extLst>
                <a:ext uri="{FF2B5EF4-FFF2-40B4-BE49-F238E27FC236}">
                  <a16:creationId xmlns:a16="http://schemas.microsoft.com/office/drawing/2014/main" xmlns="" id="{29071013-0D5C-47E6-A373-9210A260B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3988" y="3676650"/>
              <a:ext cx="84137" cy="39688"/>
            </a:xfrm>
            <a:custGeom>
              <a:avLst/>
              <a:gdLst>
                <a:gd name="T0" fmla="*/ 19 w 68"/>
                <a:gd name="T1" fmla="*/ 30 h 32"/>
                <a:gd name="T2" fmla="*/ 52 w 68"/>
                <a:gd name="T3" fmla="*/ 26 h 32"/>
                <a:gd name="T4" fmla="*/ 66 w 68"/>
                <a:gd name="T5" fmla="*/ 17 h 32"/>
                <a:gd name="T6" fmla="*/ 58 w 68"/>
                <a:gd name="T7" fmla="*/ 2 h 32"/>
                <a:gd name="T8" fmla="*/ 7 w 68"/>
                <a:gd name="T9" fmla="*/ 9 h 32"/>
                <a:gd name="T10" fmla="*/ 3 w 68"/>
                <a:gd name="T11" fmla="*/ 26 h 32"/>
                <a:gd name="T12" fmla="*/ 19 w 68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32">
                  <a:moveTo>
                    <a:pt x="19" y="30"/>
                  </a:moveTo>
                  <a:cubicBezTo>
                    <a:pt x="29" y="26"/>
                    <a:pt x="41" y="24"/>
                    <a:pt x="52" y="26"/>
                  </a:cubicBezTo>
                  <a:cubicBezTo>
                    <a:pt x="58" y="27"/>
                    <a:pt x="64" y="24"/>
                    <a:pt x="66" y="17"/>
                  </a:cubicBezTo>
                  <a:cubicBezTo>
                    <a:pt x="68" y="12"/>
                    <a:pt x="64" y="3"/>
                    <a:pt x="58" y="2"/>
                  </a:cubicBezTo>
                  <a:cubicBezTo>
                    <a:pt x="40" y="0"/>
                    <a:pt x="24" y="2"/>
                    <a:pt x="7" y="9"/>
                  </a:cubicBezTo>
                  <a:cubicBezTo>
                    <a:pt x="1" y="12"/>
                    <a:pt x="0" y="20"/>
                    <a:pt x="3" y="26"/>
                  </a:cubicBezTo>
                  <a:cubicBezTo>
                    <a:pt x="7" y="32"/>
                    <a:pt x="14" y="32"/>
                    <a:pt x="19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31">
              <a:extLst>
                <a:ext uri="{FF2B5EF4-FFF2-40B4-BE49-F238E27FC236}">
                  <a16:creationId xmlns:a16="http://schemas.microsoft.com/office/drawing/2014/main" xmlns="" id="{E8822220-3E53-48DC-B54B-A51D20590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5100" y="3786188"/>
              <a:ext cx="76200" cy="39688"/>
            </a:xfrm>
            <a:custGeom>
              <a:avLst/>
              <a:gdLst>
                <a:gd name="T0" fmla="*/ 21 w 62"/>
                <a:gd name="T1" fmla="*/ 28 h 32"/>
                <a:gd name="T2" fmla="*/ 47 w 62"/>
                <a:gd name="T3" fmla="*/ 24 h 32"/>
                <a:gd name="T4" fmla="*/ 47 w 62"/>
                <a:gd name="T5" fmla="*/ 0 h 32"/>
                <a:gd name="T6" fmla="*/ 15 w 62"/>
                <a:gd name="T7" fmla="*/ 5 h 32"/>
                <a:gd name="T8" fmla="*/ 21 w 62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21" y="28"/>
                  </a:moveTo>
                  <a:cubicBezTo>
                    <a:pt x="30" y="25"/>
                    <a:pt x="38" y="24"/>
                    <a:pt x="47" y="24"/>
                  </a:cubicBezTo>
                  <a:cubicBezTo>
                    <a:pt x="62" y="24"/>
                    <a:pt x="62" y="0"/>
                    <a:pt x="47" y="0"/>
                  </a:cubicBezTo>
                  <a:cubicBezTo>
                    <a:pt x="36" y="0"/>
                    <a:pt x="25" y="1"/>
                    <a:pt x="15" y="5"/>
                  </a:cubicBezTo>
                  <a:cubicBezTo>
                    <a:pt x="0" y="9"/>
                    <a:pt x="7" y="32"/>
                    <a:pt x="21" y="2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91" name="组合 290">
            <a:extLst>
              <a:ext uri="{FF2B5EF4-FFF2-40B4-BE49-F238E27FC236}">
                <a16:creationId xmlns:a16="http://schemas.microsoft.com/office/drawing/2014/main" xmlns="" id="{D33E228B-5489-4B63-8F70-F3EDD9540C20}"/>
              </a:ext>
            </a:extLst>
          </p:cNvPr>
          <p:cNvGrpSpPr/>
          <p:nvPr/>
        </p:nvGrpSpPr>
        <p:grpSpPr>
          <a:xfrm>
            <a:off x="9450167" y="3354929"/>
            <a:ext cx="767922" cy="841128"/>
            <a:chOff x="4883151" y="460375"/>
            <a:chExt cx="1665287" cy="1824038"/>
          </a:xfrm>
        </p:grpSpPr>
        <p:sp>
          <p:nvSpPr>
            <p:cNvPr id="292" name="Freeform 34">
              <a:extLst>
                <a:ext uri="{FF2B5EF4-FFF2-40B4-BE49-F238E27FC236}">
                  <a16:creationId xmlns:a16="http://schemas.microsoft.com/office/drawing/2014/main" xmlns="" id="{549C7518-2366-48A2-82F9-C602740A0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525" y="1762125"/>
              <a:ext cx="373062" cy="311150"/>
            </a:xfrm>
            <a:custGeom>
              <a:avLst/>
              <a:gdLst>
                <a:gd name="T0" fmla="*/ 68 w 301"/>
                <a:gd name="T1" fmla="*/ 241 h 251"/>
                <a:gd name="T2" fmla="*/ 289 w 301"/>
                <a:gd name="T3" fmla="*/ 69 h 251"/>
                <a:gd name="T4" fmla="*/ 273 w 301"/>
                <a:gd name="T5" fmla="*/ 12 h 251"/>
                <a:gd name="T6" fmla="*/ 216 w 301"/>
                <a:gd name="T7" fmla="*/ 27 h 251"/>
                <a:gd name="T8" fmla="*/ 26 w 301"/>
                <a:gd name="T9" fmla="*/ 169 h 251"/>
                <a:gd name="T10" fmla="*/ 11 w 301"/>
                <a:gd name="T11" fmla="*/ 226 h 251"/>
                <a:gd name="T12" fmla="*/ 68 w 301"/>
                <a:gd name="T13" fmla="*/ 24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1" h="251">
                  <a:moveTo>
                    <a:pt x="68" y="241"/>
                  </a:moveTo>
                  <a:cubicBezTo>
                    <a:pt x="153" y="199"/>
                    <a:pt x="234" y="149"/>
                    <a:pt x="289" y="69"/>
                  </a:cubicBezTo>
                  <a:cubicBezTo>
                    <a:pt x="301" y="50"/>
                    <a:pt x="292" y="23"/>
                    <a:pt x="273" y="12"/>
                  </a:cubicBezTo>
                  <a:cubicBezTo>
                    <a:pt x="253" y="0"/>
                    <a:pt x="229" y="8"/>
                    <a:pt x="216" y="27"/>
                  </a:cubicBezTo>
                  <a:cubicBezTo>
                    <a:pt x="171" y="94"/>
                    <a:pt x="96" y="133"/>
                    <a:pt x="26" y="169"/>
                  </a:cubicBezTo>
                  <a:cubicBezTo>
                    <a:pt x="6" y="179"/>
                    <a:pt x="0" y="207"/>
                    <a:pt x="11" y="226"/>
                  </a:cubicBezTo>
                  <a:cubicBezTo>
                    <a:pt x="23" y="247"/>
                    <a:pt x="48" y="251"/>
                    <a:pt x="68" y="241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Oval 35">
              <a:extLst>
                <a:ext uri="{FF2B5EF4-FFF2-40B4-BE49-F238E27FC236}">
                  <a16:creationId xmlns:a16="http://schemas.microsoft.com/office/drawing/2014/main" xmlns="" id="{5960C614-75AE-4FAC-A31A-B2F47BBF5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101" y="774700"/>
              <a:ext cx="1365250" cy="1293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36">
              <a:extLst>
                <a:ext uri="{FF2B5EF4-FFF2-40B4-BE49-F238E27FC236}">
                  <a16:creationId xmlns:a16="http://schemas.microsoft.com/office/drawing/2014/main" xmlns="" id="{FB1F3F46-B696-49BC-8BBD-B686E6F5AB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9826" y="649288"/>
              <a:ext cx="1481137" cy="1474788"/>
            </a:xfrm>
            <a:custGeom>
              <a:avLst/>
              <a:gdLst>
                <a:gd name="T0" fmla="*/ 1010 w 1197"/>
                <a:gd name="T1" fmla="*/ 205 h 1191"/>
                <a:gd name="T2" fmla="*/ 887 w 1197"/>
                <a:gd name="T3" fmla="*/ 90 h 1191"/>
                <a:gd name="T4" fmla="*/ 709 w 1197"/>
                <a:gd name="T5" fmla="*/ 46 h 1191"/>
                <a:gd name="T6" fmla="*/ 701 w 1197"/>
                <a:gd name="T7" fmla="*/ 46 h 1191"/>
                <a:gd name="T8" fmla="*/ 556 w 1197"/>
                <a:gd name="T9" fmla="*/ 11 h 1191"/>
                <a:gd name="T10" fmla="*/ 275 w 1197"/>
                <a:gd name="T11" fmla="*/ 80 h 1191"/>
                <a:gd name="T12" fmla="*/ 232 w 1197"/>
                <a:gd name="T13" fmla="*/ 79 h 1191"/>
                <a:gd name="T14" fmla="*/ 173 w 1197"/>
                <a:gd name="T15" fmla="*/ 144 h 1191"/>
                <a:gd name="T16" fmla="*/ 10 w 1197"/>
                <a:gd name="T17" fmla="*/ 401 h 1191"/>
                <a:gd name="T18" fmla="*/ 23 w 1197"/>
                <a:gd name="T19" fmla="*/ 443 h 1191"/>
                <a:gd name="T20" fmla="*/ 22 w 1197"/>
                <a:gd name="T21" fmla="*/ 446 h 1191"/>
                <a:gd name="T22" fmla="*/ 14 w 1197"/>
                <a:gd name="T23" fmla="*/ 570 h 1191"/>
                <a:gd name="T24" fmla="*/ 12 w 1197"/>
                <a:gd name="T25" fmla="*/ 622 h 1191"/>
                <a:gd name="T26" fmla="*/ 29 w 1197"/>
                <a:gd name="T27" fmla="*/ 654 h 1191"/>
                <a:gd name="T28" fmla="*/ 42 w 1197"/>
                <a:gd name="T29" fmla="*/ 748 h 1191"/>
                <a:gd name="T30" fmla="*/ 106 w 1197"/>
                <a:gd name="T31" fmla="*/ 899 h 1191"/>
                <a:gd name="T32" fmla="*/ 158 w 1197"/>
                <a:gd name="T33" fmla="*/ 961 h 1191"/>
                <a:gd name="T34" fmla="*/ 225 w 1197"/>
                <a:gd name="T35" fmla="*/ 1024 h 1191"/>
                <a:gd name="T36" fmla="*/ 285 w 1197"/>
                <a:gd name="T37" fmla="*/ 1086 h 1191"/>
                <a:gd name="T38" fmla="*/ 367 w 1197"/>
                <a:gd name="T39" fmla="*/ 1123 h 1191"/>
                <a:gd name="T40" fmla="*/ 554 w 1197"/>
                <a:gd name="T41" fmla="*/ 1165 h 1191"/>
                <a:gd name="T42" fmla="*/ 749 w 1197"/>
                <a:gd name="T43" fmla="*/ 1184 h 1191"/>
                <a:gd name="T44" fmla="*/ 909 w 1197"/>
                <a:gd name="T45" fmla="*/ 1125 h 1191"/>
                <a:gd name="T46" fmla="*/ 1039 w 1197"/>
                <a:gd name="T47" fmla="*/ 1016 h 1191"/>
                <a:gd name="T48" fmla="*/ 1150 w 1197"/>
                <a:gd name="T49" fmla="*/ 880 h 1191"/>
                <a:gd name="T50" fmla="*/ 1193 w 1197"/>
                <a:gd name="T51" fmla="*/ 692 h 1191"/>
                <a:gd name="T52" fmla="*/ 1167 w 1197"/>
                <a:gd name="T53" fmla="*/ 502 h 1191"/>
                <a:gd name="T54" fmla="*/ 1010 w 1197"/>
                <a:gd name="T55" fmla="*/ 205 h 1191"/>
                <a:gd name="T56" fmla="*/ 1099 w 1197"/>
                <a:gd name="T57" fmla="*/ 764 h 1191"/>
                <a:gd name="T58" fmla="*/ 1036 w 1197"/>
                <a:gd name="T59" fmla="*/ 900 h 1191"/>
                <a:gd name="T60" fmla="*/ 927 w 1197"/>
                <a:gd name="T61" fmla="*/ 1006 h 1191"/>
                <a:gd name="T62" fmla="*/ 806 w 1197"/>
                <a:gd name="T63" fmla="*/ 1085 h 1191"/>
                <a:gd name="T64" fmla="*/ 655 w 1197"/>
                <a:gd name="T65" fmla="*/ 1098 h 1191"/>
                <a:gd name="T66" fmla="*/ 482 w 1197"/>
                <a:gd name="T67" fmla="*/ 1065 h 1191"/>
                <a:gd name="T68" fmla="*/ 333 w 1197"/>
                <a:gd name="T69" fmla="*/ 1017 h 1191"/>
                <a:gd name="T70" fmla="*/ 287 w 1197"/>
                <a:gd name="T71" fmla="*/ 967 h 1191"/>
                <a:gd name="T72" fmla="*/ 225 w 1197"/>
                <a:gd name="T73" fmla="*/ 909 h 1191"/>
                <a:gd name="T74" fmla="*/ 144 w 1197"/>
                <a:gd name="T75" fmla="*/ 792 h 1191"/>
                <a:gd name="T76" fmla="*/ 118 w 1197"/>
                <a:gd name="T77" fmla="*/ 530 h 1191"/>
                <a:gd name="T78" fmla="*/ 121 w 1197"/>
                <a:gd name="T79" fmla="*/ 518 h 1191"/>
                <a:gd name="T80" fmla="*/ 141 w 1197"/>
                <a:gd name="T81" fmla="*/ 446 h 1191"/>
                <a:gd name="T82" fmla="*/ 200 w 1197"/>
                <a:gd name="T83" fmla="*/ 316 h 1191"/>
                <a:gd name="T84" fmla="*/ 210 w 1197"/>
                <a:gd name="T85" fmla="*/ 300 h 1191"/>
                <a:gd name="T86" fmla="*/ 283 w 1197"/>
                <a:gd name="T87" fmla="*/ 215 h 1191"/>
                <a:gd name="T88" fmla="*/ 452 w 1197"/>
                <a:gd name="T89" fmla="*/ 154 h 1191"/>
                <a:gd name="T90" fmla="*/ 874 w 1197"/>
                <a:gd name="T91" fmla="*/ 219 h 1191"/>
                <a:gd name="T92" fmla="*/ 906 w 1197"/>
                <a:gd name="T93" fmla="*/ 215 h 1191"/>
                <a:gd name="T94" fmla="*/ 1059 w 1197"/>
                <a:gd name="T95" fmla="*/ 451 h 1191"/>
                <a:gd name="T96" fmla="*/ 1106 w 1197"/>
                <a:gd name="T97" fmla="*/ 601 h 1191"/>
                <a:gd name="T98" fmla="*/ 1099 w 1197"/>
                <a:gd name="T99" fmla="*/ 764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97" h="1191">
                  <a:moveTo>
                    <a:pt x="1010" y="205"/>
                  </a:moveTo>
                  <a:cubicBezTo>
                    <a:pt x="974" y="162"/>
                    <a:pt x="933" y="122"/>
                    <a:pt x="887" y="90"/>
                  </a:cubicBezTo>
                  <a:cubicBezTo>
                    <a:pt x="834" y="52"/>
                    <a:pt x="773" y="40"/>
                    <a:pt x="709" y="46"/>
                  </a:cubicBezTo>
                  <a:cubicBezTo>
                    <a:pt x="706" y="46"/>
                    <a:pt x="703" y="46"/>
                    <a:pt x="701" y="46"/>
                  </a:cubicBezTo>
                  <a:cubicBezTo>
                    <a:pt x="654" y="30"/>
                    <a:pt x="606" y="17"/>
                    <a:pt x="556" y="11"/>
                  </a:cubicBezTo>
                  <a:cubicBezTo>
                    <a:pt x="458" y="0"/>
                    <a:pt x="355" y="21"/>
                    <a:pt x="275" y="80"/>
                  </a:cubicBezTo>
                  <a:cubicBezTo>
                    <a:pt x="262" y="72"/>
                    <a:pt x="245" y="70"/>
                    <a:pt x="232" y="79"/>
                  </a:cubicBezTo>
                  <a:cubicBezTo>
                    <a:pt x="207" y="97"/>
                    <a:pt x="189" y="119"/>
                    <a:pt x="173" y="144"/>
                  </a:cubicBezTo>
                  <a:cubicBezTo>
                    <a:pt x="89" y="203"/>
                    <a:pt x="46" y="304"/>
                    <a:pt x="10" y="401"/>
                  </a:cubicBezTo>
                  <a:cubicBezTo>
                    <a:pt x="4" y="417"/>
                    <a:pt x="12" y="433"/>
                    <a:pt x="23" y="443"/>
                  </a:cubicBezTo>
                  <a:cubicBezTo>
                    <a:pt x="22" y="444"/>
                    <a:pt x="22" y="445"/>
                    <a:pt x="22" y="446"/>
                  </a:cubicBezTo>
                  <a:cubicBezTo>
                    <a:pt x="10" y="487"/>
                    <a:pt x="0" y="529"/>
                    <a:pt x="14" y="570"/>
                  </a:cubicBezTo>
                  <a:cubicBezTo>
                    <a:pt x="12" y="587"/>
                    <a:pt x="11" y="605"/>
                    <a:pt x="12" y="622"/>
                  </a:cubicBezTo>
                  <a:cubicBezTo>
                    <a:pt x="13" y="636"/>
                    <a:pt x="19" y="647"/>
                    <a:pt x="29" y="654"/>
                  </a:cubicBezTo>
                  <a:cubicBezTo>
                    <a:pt x="30" y="685"/>
                    <a:pt x="35" y="717"/>
                    <a:pt x="42" y="748"/>
                  </a:cubicBezTo>
                  <a:cubicBezTo>
                    <a:pt x="54" y="801"/>
                    <a:pt x="76" y="853"/>
                    <a:pt x="106" y="899"/>
                  </a:cubicBezTo>
                  <a:cubicBezTo>
                    <a:pt x="121" y="921"/>
                    <a:pt x="139" y="942"/>
                    <a:pt x="158" y="961"/>
                  </a:cubicBezTo>
                  <a:cubicBezTo>
                    <a:pt x="180" y="982"/>
                    <a:pt x="205" y="1001"/>
                    <a:pt x="225" y="1024"/>
                  </a:cubicBezTo>
                  <a:cubicBezTo>
                    <a:pt x="244" y="1046"/>
                    <a:pt x="262" y="1068"/>
                    <a:pt x="285" y="1086"/>
                  </a:cubicBezTo>
                  <a:cubicBezTo>
                    <a:pt x="310" y="1103"/>
                    <a:pt x="339" y="1115"/>
                    <a:pt x="367" y="1123"/>
                  </a:cubicBezTo>
                  <a:cubicBezTo>
                    <a:pt x="428" y="1141"/>
                    <a:pt x="491" y="1154"/>
                    <a:pt x="554" y="1165"/>
                  </a:cubicBezTo>
                  <a:cubicBezTo>
                    <a:pt x="617" y="1177"/>
                    <a:pt x="684" y="1191"/>
                    <a:pt x="749" y="1184"/>
                  </a:cubicBezTo>
                  <a:cubicBezTo>
                    <a:pt x="807" y="1178"/>
                    <a:pt x="860" y="1157"/>
                    <a:pt x="909" y="1125"/>
                  </a:cubicBezTo>
                  <a:cubicBezTo>
                    <a:pt x="956" y="1094"/>
                    <a:pt x="998" y="1056"/>
                    <a:pt x="1039" y="1016"/>
                  </a:cubicBezTo>
                  <a:cubicBezTo>
                    <a:pt x="1081" y="976"/>
                    <a:pt x="1124" y="934"/>
                    <a:pt x="1150" y="880"/>
                  </a:cubicBezTo>
                  <a:cubicBezTo>
                    <a:pt x="1177" y="821"/>
                    <a:pt x="1188" y="756"/>
                    <a:pt x="1193" y="692"/>
                  </a:cubicBezTo>
                  <a:cubicBezTo>
                    <a:pt x="1197" y="627"/>
                    <a:pt x="1187" y="564"/>
                    <a:pt x="1167" y="502"/>
                  </a:cubicBezTo>
                  <a:cubicBezTo>
                    <a:pt x="1132" y="394"/>
                    <a:pt x="1081" y="293"/>
                    <a:pt x="1010" y="205"/>
                  </a:cubicBezTo>
                  <a:close/>
                  <a:moveTo>
                    <a:pt x="1099" y="764"/>
                  </a:moveTo>
                  <a:cubicBezTo>
                    <a:pt x="1089" y="815"/>
                    <a:pt x="1070" y="861"/>
                    <a:pt x="1036" y="900"/>
                  </a:cubicBezTo>
                  <a:cubicBezTo>
                    <a:pt x="1002" y="937"/>
                    <a:pt x="965" y="973"/>
                    <a:pt x="927" y="1006"/>
                  </a:cubicBezTo>
                  <a:cubicBezTo>
                    <a:pt x="891" y="1038"/>
                    <a:pt x="851" y="1067"/>
                    <a:pt x="806" y="1085"/>
                  </a:cubicBezTo>
                  <a:cubicBezTo>
                    <a:pt x="757" y="1104"/>
                    <a:pt x="707" y="1104"/>
                    <a:pt x="655" y="1098"/>
                  </a:cubicBezTo>
                  <a:cubicBezTo>
                    <a:pt x="597" y="1090"/>
                    <a:pt x="539" y="1078"/>
                    <a:pt x="482" y="1065"/>
                  </a:cubicBezTo>
                  <a:cubicBezTo>
                    <a:pt x="434" y="1054"/>
                    <a:pt x="374" y="1047"/>
                    <a:pt x="333" y="1017"/>
                  </a:cubicBezTo>
                  <a:cubicBezTo>
                    <a:pt x="315" y="1004"/>
                    <a:pt x="301" y="984"/>
                    <a:pt x="287" y="967"/>
                  </a:cubicBezTo>
                  <a:cubicBezTo>
                    <a:pt x="268" y="945"/>
                    <a:pt x="246" y="928"/>
                    <a:pt x="225" y="909"/>
                  </a:cubicBezTo>
                  <a:cubicBezTo>
                    <a:pt x="190" y="876"/>
                    <a:pt x="162" y="836"/>
                    <a:pt x="144" y="792"/>
                  </a:cubicBezTo>
                  <a:cubicBezTo>
                    <a:pt x="109" y="709"/>
                    <a:pt x="105" y="618"/>
                    <a:pt x="118" y="530"/>
                  </a:cubicBezTo>
                  <a:cubicBezTo>
                    <a:pt x="119" y="526"/>
                    <a:pt x="120" y="522"/>
                    <a:pt x="121" y="518"/>
                  </a:cubicBezTo>
                  <a:cubicBezTo>
                    <a:pt x="127" y="494"/>
                    <a:pt x="133" y="470"/>
                    <a:pt x="141" y="446"/>
                  </a:cubicBezTo>
                  <a:cubicBezTo>
                    <a:pt x="156" y="401"/>
                    <a:pt x="176" y="358"/>
                    <a:pt x="200" y="316"/>
                  </a:cubicBezTo>
                  <a:cubicBezTo>
                    <a:pt x="203" y="311"/>
                    <a:pt x="206" y="305"/>
                    <a:pt x="210" y="300"/>
                  </a:cubicBezTo>
                  <a:cubicBezTo>
                    <a:pt x="231" y="269"/>
                    <a:pt x="254" y="240"/>
                    <a:pt x="283" y="215"/>
                  </a:cubicBezTo>
                  <a:cubicBezTo>
                    <a:pt x="330" y="173"/>
                    <a:pt x="390" y="158"/>
                    <a:pt x="452" y="154"/>
                  </a:cubicBezTo>
                  <a:cubicBezTo>
                    <a:pt x="595" y="147"/>
                    <a:pt x="739" y="171"/>
                    <a:pt x="874" y="219"/>
                  </a:cubicBezTo>
                  <a:cubicBezTo>
                    <a:pt x="886" y="223"/>
                    <a:pt x="897" y="221"/>
                    <a:pt x="906" y="215"/>
                  </a:cubicBezTo>
                  <a:cubicBezTo>
                    <a:pt x="973" y="282"/>
                    <a:pt x="1024" y="364"/>
                    <a:pt x="1059" y="451"/>
                  </a:cubicBezTo>
                  <a:cubicBezTo>
                    <a:pt x="1079" y="499"/>
                    <a:pt x="1097" y="550"/>
                    <a:pt x="1106" y="601"/>
                  </a:cubicBezTo>
                  <a:cubicBezTo>
                    <a:pt x="1115" y="654"/>
                    <a:pt x="1110" y="712"/>
                    <a:pt x="1099" y="764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37">
              <a:extLst>
                <a:ext uri="{FF2B5EF4-FFF2-40B4-BE49-F238E27FC236}">
                  <a16:creationId xmlns:a16="http://schemas.microsoft.com/office/drawing/2014/main" xmlns="" id="{3DCDDC02-187D-4AF3-95DD-BB8F9BE85D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3663" y="487363"/>
              <a:ext cx="298450" cy="204788"/>
            </a:xfrm>
            <a:custGeom>
              <a:avLst/>
              <a:gdLst>
                <a:gd name="T0" fmla="*/ 36 w 241"/>
                <a:gd name="T1" fmla="*/ 153 h 166"/>
                <a:gd name="T2" fmla="*/ 94 w 241"/>
                <a:gd name="T3" fmla="*/ 138 h 166"/>
                <a:gd name="T4" fmla="*/ 94 w 241"/>
                <a:gd name="T5" fmla="*/ 137 h 166"/>
                <a:gd name="T6" fmla="*/ 95 w 241"/>
                <a:gd name="T7" fmla="*/ 137 h 166"/>
                <a:gd name="T8" fmla="*/ 241 w 241"/>
                <a:gd name="T9" fmla="*/ 50 h 166"/>
                <a:gd name="T10" fmla="*/ 216 w 241"/>
                <a:gd name="T11" fmla="*/ 8 h 166"/>
                <a:gd name="T12" fmla="*/ 166 w 241"/>
                <a:gd name="T13" fmla="*/ 3 h 166"/>
                <a:gd name="T14" fmla="*/ 78 w 241"/>
                <a:gd name="T15" fmla="*/ 15 h 166"/>
                <a:gd name="T16" fmla="*/ 16 w 241"/>
                <a:gd name="T17" fmla="*/ 68 h 166"/>
                <a:gd name="T18" fmla="*/ 36 w 241"/>
                <a:gd name="T19" fmla="*/ 153 h 166"/>
                <a:gd name="T20" fmla="*/ 160 w 241"/>
                <a:gd name="T21" fmla="*/ 35 h 166"/>
                <a:gd name="T22" fmla="*/ 160 w 241"/>
                <a:gd name="T23" fmla="*/ 3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166">
                  <a:moveTo>
                    <a:pt x="36" y="153"/>
                  </a:moveTo>
                  <a:cubicBezTo>
                    <a:pt x="55" y="166"/>
                    <a:pt x="83" y="156"/>
                    <a:pt x="94" y="138"/>
                  </a:cubicBezTo>
                  <a:cubicBezTo>
                    <a:pt x="94" y="138"/>
                    <a:pt x="94" y="137"/>
                    <a:pt x="94" y="137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143" y="131"/>
                    <a:pt x="241" y="116"/>
                    <a:pt x="241" y="50"/>
                  </a:cubicBezTo>
                  <a:cubicBezTo>
                    <a:pt x="241" y="32"/>
                    <a:pt x="231" y="17"/>
                    <a:pt x="216" y="8"/>
                  </a:cubicBezTo>
                  <a:cubicBezTo>
                    <a:pt x="201" y="0"/>
                    <a:pt x="183" y="2"/>
                    <a:pt x="166" y="3"/>
                  </a:cubicBezTo>
                  <a:cubicBezTo>
                    <a:pt x="137" y="4"/>
                    <a:pt x="106" y="4"/>
                    <a:pt x="78" y="15"/>
                  </a:cubicBezTo>
                  <a:cubicBezTo>
                    <a:pt x="52" y="25"/>
                    <a:pt x="28" y="42"/>
                    <a:pt x="16" y="68"/>
                  </a:cubicBezTo>
                  <a:cubicBezTo>
                    <a:pt x="0" y="99"/>
                    <a:pt x="8" y="133"/>
                    <a:pt x="36" y="153"/>
                  </a:cubicBezTo>
                  <a:close/>
                  <a:moveTo>
                    <a:pt x="160" y="35"/>
                  </a:moveTo>
                  <a:cubicBezTo>
                    <a:pt x="161" y="34"/>
                    <a:pt x="161" y="34"/>
                    <a:pt x="160" y="35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Freeform 38">
              <a:extLst>
                <a:ext uri="{FF2B5EF4-FFF2-40B4-BE49-F238E27FC236}">
                  <a16:creationId xmlns:a16="http://schemas.microsoft.com/office/drawing/2014/main" xmlns="" id="{881D5211-3038-405D-A20C-BCD966E71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628650"/>
              <a:ext cx="260350" cy="366713"/>
            </a:xfrm>
            <a:custGeom>
              <a:avLst/>
              <a:gdLst>
                <a:gd name="T0" fmla="*/ 210 w 211"/>
                <a:gd name="T1" fmla="*/ 189 h 297"/>
                <a:gd name="T2" fmla="*/ 160 w 211"/>
                <a:gd name="T3" fmla="*/ 89 h 297"/>
                <a:gd name="T4" fmla="*/ 129 w 211"/>
                <a:gd name="T5" fmla="*/ 52 h 297"/>
                <a:gd name="T6" fmla="*/ 47 w 211"/>
                <a:gd name="T7" fmla="*/ 8 h 297"/>
                <a:gd name="T8" fmla="*/ 19 w 211"/>
                <a:gd name="T9" fmla="*/ 111 h 297"/>
                <a:gd name="T10" fmla="*/ 22 w 211"/>
                <a:gd name="T11" fmla="*/ 152 h 297"/>
                <a:gd name="T12" fmla="*/ 103 w 211"/>
                <a:gd name="T13" fmla="*/ 255 h 297"/>
                <a:gd name="T14" fmla="*/ 164 w 211"/>
                <a:gd name="T15" fmla="*/ 281 h 297"/>
                <a:gd name="T16" fmla="*/ 192 w 211"/>
                <a:gd name="T17" fmla="*/ 256 h 297"/>
                <a:gd name="T18" fmla="*/ 194 w 211"/>
                <a:gd name="T19" fmla="*/ 255 h 297"/>
                <a:gd name="T20" fmla="*/ 207 w 211"/>
                <a:gd name="T21" fmla="*/ 224 h 297"/>
                <a:gd name="T22" fmla="*/ 210 w 211"/>
                <a:gd name="T23" fmla="*/ 189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1" h="297">
                  <a:moveTo>
                    <a:pt x="210" y="189"/>
                  </a:moveTo>
                  <a:cubicBezTo>
                    <a:pt x="207" y="150"/>
                    <a:pt x="184" y="119"/>
                    <a:pt x="160" y="89"/>
                  </a:cubicBezTo>
                  <a:cubicBezTo>
                    <a:pt x="152" y="75"/>
                    <a:pt x="142" y="61"/>
                    <a:pt x="129" y="52"/>
                  </a:cubicBezTo>
                  <a:cubicBezTo>
                    <a:pt x="106" y="26"/>
                    <a:pt x="77" y="0"/>
                    <a:pt x="47" y="8"/>
                  </a:cubicBezTo>
                  <a:cubicBezTo>
                    <a:pt x="0" y="21"/>
                    <a:pt x="10" y="73"/>
                    <a:pt x="19" y="111"/>
                  </a:cubicBezTo>
                  <a:cubicBezTo>
                    <a:pt x="18" y="125"/>
                    <a:pt x="20" y="139"/>
                    <a:pt x="22" y="152"/>
                  </a:cubicBezTo>
                  <a:cubicBezTo>
                    <a:pt x="30" y="199"/>
                    <a:pt x="59" y="238"/>
                    <a:pt x="103" y="255"/>
                  </a:cubicBezTo>
                  <a:cubicBezTo>
                    <a:pt x="110" y="278"/>
                    <a:pt x="136" y="297"/>
                    <a:pt x="164" y="281"/>
                  </a:cubicBezTo>
                  <a:cubicBezTo>
                    <a:pt x="175" y="275"/>
                    <a:pt x="184" y="266"/>
                    <a:pt x="192" y="256"/>
                  </a:cubicBezTo>
                  <a:cubicBezTo>
                    <a:pt x="192" y="256"/>
                    <a:pt x="193" y="255"/>
                    <a:pt x="194" y="255"/>
                  </a:cubicBezTo>
                  <a:cubicBezTo>
                    <a:pt x="202" y="246"/>
                    <a:pt x="206" y="235"/>
                    <a:pt x="207" y="224"/>
                  </a:cubicBezTo>
                  <a:cubicBezTo>
                    <a:pt x="210" y="213"/>
                    <a:pt x="211" y="201"/>
                    <a:pt x="210" y="189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Freeform 39">
              <a:extLst>
                <a:ext uri="{FF2B5EF4-FFF2-40B4-BE49-F238E27FC236}">
                  <a16:creationId xmlns:a16="http://schemas.microsoft.com/office/drawing/2014/main" xmlns="" id="{8733AEB7-93C3-4D8D-8C7B-96B3AA335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326" y="1847850"/>
              <a:ext cx="261937" cy="273050"/>
            </a:xfrm>
            <a:custGeom>
              <a:avLst/>
              <a:gdLst>
                <a:gd name="T0" fmla="*/ 145 w 212"/>
                <a:gd name="T1" fmla="*/ 8 h 221"/>
                <a:gd name="T2" fmla="*/ 89 w 212"/>
                <a:gd name="T3" fmla="*/ 40 h 221"/>
                <a:gd name="T4" fmla="*/ 59 w 212"/>
                <a:gd name="T5" fmla="*/ 69 h 221"/>
                <a:gd name="T6" fmla="*/ 28 w 212"/>
                <a:gd name="T7" fmla="*/ 90 h 221"/>
                <a:gd name="T8" fmla="*/ 1 w 212"/>
                <a:gd name="T9" fmla="*/ 129 h 221"/>
                <a:gd name="T10" fmla="*/ 1 w 212"/>
                <a:gd name="T11" fmla="*/ 130 h 221"/>
                <a:gd name="T12" fmla="*/ 9 w 212"/>
                <a:gd name="T13" fmla="*/ 155 h 221"/>
                <a:gd name="T14" fmla="*/ 10 w 212"/>
                <a:gd name="T15" fmla="*/ 179 h 221"/>
                <a:gd name="T16" fmla="*/ 52 w 212"/>
                <a:gd name="T17" fmla="*/ 221 h 221"/>
                <a:gd name="T18" fmla="*/ 93 w 212"/>
                <a:gd name="T19" fmla="*/ 185 h 221"/>
                <a:gd name="T20" fmla="*/ 143 w 212"/>
                <a:gd name="T21" fmla="*/ 140 h 221"/>
                <a:gd name="T22" fmla="*/ 141 w 212"/>
                <a:gd name="T23" fmla="*/ 105 h 221"/>
                <a:gd name="T24" fmla="*/ 147 w 212"/>
                <a:gd name="T25" fmla="*/ 101 h 221"/>
                <a:gd name="T26" fmla="*/ 159 w 212"/>
                <a:gd name="T27" fmla="*/ 93 h 221"/>
                <a:gd name="T28" fmla="*/ 161 w 212"/>
                <a:gd name="T29" fmla="*/ 92 h 221"/>
                <a:gd name="T30" fmla="*/ 178 w 212"/>
                <a:gd name="T31" fmla="*/ 91 h 221"/>
                <a:gd name="T32" fmla="*/ 207 w 212"/>
                <a:gd name="T33" fmla="*/ 39 h 221"/>
                <a:gd name="T34" fmla="*/ 145 w 212"/>
                <a:gd name="T35" fmla="*/ 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21">
                  <a:moveTo>
                    <a:pt x="145" y="8"/>
                  </a:moveTo>
                  <a:cubicBezTo>
                    <a:pt x="124" y="15"/>
                    <a:pt x="106" y="26"/>
                    <a:pt x="89" y="40"/>
                  </a:cubicBezTo>
                  <a:cubicBezTo>
                    <a:pt x="78" y="48"/>
                    <a:pt x="68" y="58"/>
                    <a:pt x="59" y="69"/>
                  </a:cubicBezTo>
                  <a:cubicBezTo>
                    <a:pt x="47" y="73"/>
                    <a:pt x="36" y="80"/>
                    <a:pt x="28" y="90"/>
                  </a:cubicBezTo>
                  <a:cubicBezTo>
                    <a:pt x="11" y="96"/>
                    <a:pt x="3" y="112"/>
                    <a:pt x="1" y="129"/>
                  </a:cubicBezTo>
                  <a:cubicBezTo>
                    <a:pt x="1" y="129"/>
                    <a:pt x="1" y="130"/>
                    <a:pt x="1" y="130"/>
                  </a:cubicBezTo>
                  <a:cubicBezTo>
                    <a:pt x="0" y="140"/>
                    <a:pt x="3" y="148"/>
                    <a:pt x="9" y="155"/>
                  </a:cubicBezTo>
                  <a:cubicBezTo>
                    <a:pt x="10" y="163"/>
                    <a:pt x="10" y="171"/>
                    <a:pt x="10" y="179"/>
                  </a:cubicBezTo>
                  <a:cubicBezTo>
                    <a:pt x="10" y="202"/>
                    <a:pt x="29" y="221"/>
                    <a:pt x="52" y="221"/>
                  </a:cubicBezTo>
                  <a:cubicBezTo>
                    <a:pt x="74" y="221"/>
                    <a:pt x="89" y="205"/>
                    <a:pt x="93" y="185"/>
                  </a:cubicBezTo>
                  <a:cubicBezTo>
                    <a:pt x="115" y="176"/>
                    <a:pt x="137" y="162"/>
                    <a:pt x="143" y="140"/>
                  </a:cubicBezTo>
                  <a:cubicBezTo>
                    <a:pt x="146" y="128"/>
                    <a:pt x="145" y="116"/>
                    <a:pt x="141" y="105"/>
                  </a:cubicBezTo>
                  <a:cubicBezTo>
                    <a:pt x="143" y="103"/>
                    <a:pt x="145" y="102"/>
                    <a:pt x="147" y="101"/>
                  </a:cubicBezTo>
                  <a:cubicBezTo>
                    <a:pt x="151" y="98"/>
                    <a:pt x="155" y="95"/>
                    <a:pt x="159" y="93"/>
                  </a:cubicBezTo>
                  <a:cubicBezTo>
                    <a:pt x="160" y="93"/>
                    <a:pt x="160" y="92"/>
                    <a:pt x="161" y="92"/>
                  </a:cubicBezTo>
                  <a:cubicBezTo>
                    <a:pt x="167" y="93"/>
                    <a:pt x="172" y="93"/>
                    <a:pt x="178" y="91"/>
                  </a:cubicBezTo>
                  <a:cubicBezTo>
                    <a:pt x="201" y="85"/>
                    <a:pt x="212" y="62"/>
                    <a:pt x="207" y="39"/>
                  </a:cubicBezTo>
                  <a:cubicBezTo>
                    <a:pt x="201" y="12"/>
                    <a:pt x="170" y="0"/>
                    <a:pt x="145" y="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40">
              <a:extLst>
                <a:ext uri="{FF2B5EF4-FFF2-40B4-BE49-F238E27FC236}">
                  <a16:creationId xmlns:a16="http://schemas.microsoft.com/office/drawing/2014/main" xmlns="" id="{B84944AB-599E-4FB9-8283-77AB17E71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8550" y="1982788"/>
              <a:ext cx="230187" cy="288925"/>
            </a:xfrm>
            <a:custGeom>
              <a:avLst/>
              <a:gdLst>
                <a:gd name="T0" fmla="*/ 155 w 186"/>
                <a:gd name="T1" fmla="*/ 108 h 234"/>
                <a:gd name="T2" fmla="*/ 129 w 186"/>
                <a:gd name="T3" fmla="*/ 77 h 234"/>
                <a:gd name="T4" fmla="*/ 87 w 186"/>
                <a:gd name="T5" fmla="*/ 27 h 234"/>
                <a:gd name="T6" fmla="*/ 29 w 186"/>
                <a:gd name="T7" fmla="*/ 12 h 234"/>
                <a:gd name="T8" fmla="*/ 14 w 186"/>
                <a:gd name="T9" fmla="*/ 69 h 234"/>
                <a:gd name="T10" fmla="*/ 53 w 186"/>
                <a:gd name="T11" fmla="*/ 118 h 234"/>
                <a:gd name="T12" fmla="*/ 65 w 186"/>
                <a:gd name="T13" fmla="*/ 131 h 234"/>
                <a:gd name="T14" fmla="*/ 62 w 186"/>
                <a:gd name="T15" fmla="*/ 137 h 234"/>
                <a:gd name="T16" fmla="*/ 67 w 186"/>
                <a:gd name="T17" fmla="*/ 178 h 234"/>
                <a:gd name="T18" fmla="*/ 119 w 186"/>
                <a:gd name="T19" fmla="*/ 227 h 234"/>
                <a:gd name="T20" fmla="*/ 175 w 186"/>
                <a:gd name="T21" fmla="*/ 137 h 234"/>
                <a:gd name="T22" fmla="*/ 155 w 186"/>
                <a:gd name="T23" fmla="*/ 108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" h="234">
                  <a:moveTo>
                    <a:pt x="155" y="108"/>
                  </a:moveTo>
                  <a:cubicBezTo>
                    <a:pt x="148" y="97"/>
                    <a:pt x="138" y="87"/>
                    <a:pt x="129" y="77"/>
                  </a:cubicBezTo>
                  <a:cubicBezTo>
                    <a:pt x="114" y="61"/>
                    <a:pt x="100" y="45"/>
                    <a:pt x="87" y="27"/>
                  </a:cubicBezTo>
                  <a:cubicBezTo>
                    <a:pt x="73" y="9"/>
                    <a:pt x="50" y="0"/>
                    <a:pt x="29" y="12"/>
                  </a:cubicBezTo>
                  <a:cubicBezTo>
                    <a:pt x="11" y="22"/>
                    <a:pt x="0" y="51"/>
                    <a:pt x="14" y="69"/>
                  </a:cubicBezTo>
                  <a:cubicBezTo>
                    <a:pt x="26" y="86"/>
                    <a:pt x="39" y="102"/>
                    <a:pt x="53" y="118"/>
                  </a:cubicBezTo>
                  <a:cubicBezTo>
                    <a:pt x="57" y="122"/>
                    <a:pt x="61" y="127"/>
                    <a:pt x="65" y="131"/>
                  </a:cubicBezTo>
                  <a:cubicBezTo>
                    <a:pt x="64" y="133"/>
                    <a:pt x="63" y="135"/>
                    <a:pt x="62" y="137"/>
                  </a:cubicBezTo>
                  <a:cubicBezTo>
                    <a:pt x="57" y="149"/>
                    <a:pt x="58" y="167"/>
                    <a:pt x="67" y="178"/>
                  </a:cubicBezTo>
                  <a:cubicBezTo>
                    <a:pt x="59" y="208"/>
                    <a:pt x="91" y="234"/>
                    <a:pt x="119" y="227"/>
                  </a:cubicBezTo>
                  <a:cubicBezTo>
                    <a:pt x="158" y="217"/>
                    <a:pt x="186" y="177"/>
                    <a:pt x="175" y="137"/>
                  </a:cubicBezTo>
                  <a:cubicBezTo>
                    <a:pt x="171" y="125"/>
                    <a:pt x="164" y="115"/>
                    <a:pt x="155" y="10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41">
              <a:extLst>
                <a:ext uri="{FF2B5EF4-FFF2-40B4-BE49-F238E27FC236}">
                  <a16:creationId xmlns:a16="http://schemas.microsoft.com/office/drawing/2014/main" xmlns="" id="{655422AC-18FB-4D7B-A9A9-25E5A70BA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6" y="1350963"/>
              <a:ext cx="236537" cy="211138"/>
            </a:xfrm>
            <a:custGeom>
              <a:avLst/>
              <a:gdLst>
                <a:gd name="T0" fmla="*/ 137 w 192"/>
                <a:gd name="T1" fmla="*/ 28 h 170"/>
                <a:gd name="T2" fmla="*/ 8 w 192"/>
                <a:gd name="T3" fmla="*/ 64 h 170"/>
                <a:gd name="T4" fmla="*/ 30 w 192"/>
                <a:gd name="T5" fmla="*/ 137 h 170"/>
                <a:gd name="T6" fmla="*/ 101 w 192"/>
                <a:gd name="T7" fmla="*/ 163 h 170"/>
                <a:gd name="T8" fmla="*/ 163 w 192"/>
                <a:gd name="T9" fmla="*/ 154 h 170"/>
                <a:gd name="T10" fmla="*/ 185 w 192"/>
                <a:gd name="T11" fmla="*/ 85 h 170"/>
                <a:gd name="T12" fmla="*/ 137 w 192"/>
                <a:gd name="T13" fmla="*/ 2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70">
                  <a:moveTo>
                    <a:pt x="137" y="28"/>
                  </a:moveTo>
                  <a:cubicBezTo>
                    <a:pt x="94" y="0"/>
                    <a:pt x="26" y="8"/>
                    <a:pt x="8" y="64"/>
                  </a:cubicBezTo>
                  <a:cubicBezTo>
                    <a:pt x="0" y="90"/>
                    <a:pt x="10" y="119"/>
                    <a:pt x="30" y="137"/>
                  </a:cubicBezTo>
                  <a:cubicBezTo>
                    <a:pt x="49" y="156"/>
                    <a:pt x="75" y="161"/>
                    <a:pt x="101" y="163"/>
                  </a:cubicBezTo>
                  <a:cubicBezTo>
                    <a:pt x="122" y="170"/>
                    <a:pt x="145" y="168"/>
                    <a:pt x="163" y="154"/>
                  </a:cubicBezTo>
                  <a:cubicBezTo>
                    <a:pt x="183" y="138"/>
                    <a:pt x="192" y="110"/>
                    <a:pt x="185" y="85"/>
                  </a:cubicBezTo>
                  <a:cubicBezTo>
                    <a:pt x="178" y="60"/>
                    <a:pt x="158" y="41"/>
                    <a:pt x="137" y="2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42">
              <a:extLst>
                <a:ext uri="{FF2B5EF4-FFF2-40B4-BE49-F238E27FC236}">
                  <a16:creationId xmlns:a16="http://schemas.microsoft.com/office/drawing/2014/main" xmlns="" id="{04A5CCCF-3459-4AFE-BAEB-9F6396829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101" y="1025525"/>
              <a:ext cx="112712" cy="312738"/>
            </a:xfrm>
            <a:custGeom>
              <a:avLst/>
              <a:gdLst>
                <a:gd name="T0" fmla="*/ 44 w 92"/>
                <a:gd name="T1" fmla="*/ 253 h 253"/>
                <a:gd name="T2" fmla="*/ 86 w 92"/>
                <a:gd name="T3" fmla="*/ 211 h 253"/>
                <a:gd name="T4" fmla="*/ 91 w 92"/>
                <a:gd name="T5" fmla="*/ 54 h 253"/>
                <a:gd name="T6" fmla="*/ 7 w 92"/>
                <a:gd name="T7" fmla="*/ 54 h 253"/>
                <a:gd name="T8" fmla="*/ 2 w 92"/>
                <a:gd name="T9" fmla="*/ 211 h 253"/>
                <a:gd name="T10" fmla="*/ 44 w 92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253">
                  <a:moveTo>
                    <a:pt x="44" y="253"/>
                  </a:moveTo>
                  <a:cubicBezTo>
                    <a:pt x="68" y="253"/>
                    <a:pt x="84" y="234"/>
                    <a:pt x="86" y="211"/>
                  </a:cubicBezTo>
                  <a:cubicBezTo>
                    <a:pt x="90" y="159"/>
                    <a:pt x="92" y="106"/>
                    <a:pt x="91" y="54"/>
                  </a:cubicBezTo>
                  <a:cubicBezTo>
                    <a:pt x="90" y="0"/>
                    <a:pt x="6" y="0"/>
                    <a:pt x="7" y="54"/>
                  </a:cubicBezTo>
                  <a:cubicBezTo>
                    <a:pt x="8" y="106"/>
                    <a:pt x="6" y="159"/>
                    <a:pt x="2" y="211"/>
                  </a:cubicBezTo>
                  <a:cubicBezTo>
                    <a:pt x="0" y="234"/>
                    <a:pt x="22" y="253"/>
                    <a:pt x="44" y="253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43">
              <a:extLst>
                <a:ext uri="{FF2B5EF4-FFF2-40B4-BE49-F238E27FC236}">
                  <a16:creationId xmlns:a16="http://schemas.microsoft.com/office/drawing/2014/main" xmlns="" id="{C4F6EB8E-08BA-4886-849F-BB54C2459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1414463"/>
              <a:ext cx="409575" cy="266700"/>
            </a:xfrm>
            <a:custGeom>
              <a:avLst/>
              <a:gdLst>
                <a:gd name="T0" fmla="*/ 253 w 331"/>
                <a:gd name="T1" fmla="*/ 18 h 215"/>
                <a:gd name="T2" fmla="*/ 148 w 331"/>
                <a:gd name="T3" fmla="*/ 87 h 215"/>
                <a:gd name="T4" fmla="*/ 17 w 331"/>
                <a:gd name="T5" fmla="*/ 138 h 215"/>
                <a:gd name="T6" fmla="*/ 17 w 331"/>
                <a:gd name="T7" fmla="*/ 198 h 215"/>
                <a:gd name="T8" fmla="*/ 77 w 331"/>
                <a:gd name="T9" fmla="*/ 198 h 215"/>
                <a:gd name="T10" fmla="*/ 131 w 331"/>
                <a:gd name="T11" fmla="*/ 177 h 215"/>
                <a:gd name="T12" fmla="*/ 194 w 331"/>
                <a:gd name="T13" fmla="*/ 160 h 215"/>
                <a:gd name="T14" fmla="*/ 287 w 331"/>
                <a:gd name="T15" fmla="*/ 103 h 215"/>
                <a:gd name="T16" fmla="*/ 328 w 331"/>
                <a:gd name="T17" fmla="*/ 72 h 215"/>
                <a:gd name="T18" fmla="*/ 312 w 331"/>
                <a:gd name="T19" fmla="*/ 18 h 215"/>
                <a:gd name="T20" fmla="*/ 253 w 331"/>
                <a:gd name="T21" fmla="*/ 1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1" h="215">
                  <a:moveTo>
                    <a:pt x="253" y="18"/>
                  </a:moveTo>
                  <a:cubicBezTo>
                    <a:pt x="225" y="51"/>
                    <a:pt x="190" y="75"/>
                    <a:pt x="148" y="87"/>
                  </a:cubicBezTo>
                  <a:cubicBezTo>
                    <a:pt x="101" y="100"/>
                    <a:pt x="56" y="106"/>
                    <a:pt x="17" y="138"/>
                  </a:cubicBezTo>
                  <a:cubicBezTo>
                    <a:pt x="0" y="153"/>
                    <a:pt x="2" y="183"/>
                    <a:pt x="17" y="198"/>
                  </a:cubicBezTo>
                  <a:cubicBezTo>
                    <a:pt x="35" y="215"/>
                    <a:pt x="59" y="212"/>
                    <a:pt x="77" y="198"/>
                  </a:cubicBezTo>
                  <a:cubicBezTo>
                    <a:pt x="91" y="185"/>
                    <a:pt x="112" y="182"/>
                    <a:pt x="131" y="177"/>
                  </a:cubicBezTo>
                  <a:cubicBezTo>
                    <a:pt x="152" y="172"/>
                    <a:pt x="174" y="168"/>
                    <a:pt x="194" y="160"/>
                  </a:cubicBezTo>
                  <a:cubicBezTo>
                    <a:pt x="229" y="146"/>
                    <a:pt x="260" y="127"/>
                    <a:pt x="287" y="103"/>
                  </a:cubicBezTo>
                  <a:cubicBezTo>
                    <a:pt x="305" y="102"/>
                    <a:pt x="325" y="91"/>
                    <a:pt x="328" y="72"/>
                  </a:cubicBezTo>
                  <a:cubicBezTo>
                    <a:pt x="331" y="50"/>
                    <a:pt x="329" y="34"/>
                    <a:pt x="312" y="18"/>
                  </a:cubicBezTo>
                  <a:cubicBezTo>
                    <a:pt x="297" y="3"/>
                    <a:pt x="267" y="0"/>
                    <a:pt x="253" y="1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44">
              <a:extLst>
                <a:ext uri="{FF2B5EF4-FFF2-40B4-BE49-F238E27FC236}">
                  <a16:creationId xmlns:a16="http://schemas.microsoft.com/office/drawing/2014/main" xmlns="" id="{71980BCD-D37D-46A9-A8D9-5123B5DC4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588" y="671513"/>
              <a:ext cx="1484312" cy="1466850"/>
            </a:xfrm>
            <a:custGeom>
              <a:avLst/>
              <a:gdLst>
                <a:gd name="T0" fmla="*/ 132 w 1200"/>
                <a:gd name="T1" fmla="*/ 879 h 1185"/>
                <a:gd name="T2" fmla="*/ 31 w 1200"/>
                <a:gd name="T3" fmla="*/ 578 h 1185"/>
                <a:gd name="T4" fmla="*/ 89 w 1200"/>
                <a:gd name="T5" fmla="*/ 247 h 1185"/>
                <a:gd name="T6" fmla="*/ 189 w 1200"/>
                <a:gd name="T7" fmla="*/ 120 h 1185"/>
                <a:gd name="T8" fmla="*/ 326 w 1200"/>
                <a:gd name="T9" fmla="*/ 53 h 1185"/>
                <a:gd name="T10" fmla="*/ 672 w 1200"/>
                <a:gd name="T11" fmla="*/ 55 h 1185"/>
                <a:gd name="T12" fmla="*/ 985 w 1200"/>
                <a:gd name="T13" fmla="*/ 195 h 1185"/>
                <a:gd name="T14" fmla="*/ 1146 w 1200"/>
                <a:gd name="T15" fmla="*/ 486 h 1185"/>
                <a:gd name="T16" fmla="*/ 1137 w 1200"/>
                <a:gd name="T17" fmla="*/ 843 h 1185"/>
                <a:gd name="T18" fmla="*/ 1050 w 1200"/>
                <a:gd name="T19" fmla="*/ 993 h 1185"/>
                <a:gd name="T20" fmla="*/ 897 w 1200"/>
                <a:gd name="T21" fmla="*/ 1101 h 1185"/>
                <a:gd name="T22" fmla="*/ 522 w 1200"/>
                <a:gd name="T23" fmla="*/ 1130 h 1185"/>
                <a:gd name="T24" fmla="*/ 192 w 1200"/>
                <a:gd name="T25" fmla="*/ 949 h 1185"/>
                <a:gd name="T26" fmla="*/ 132 w 1200"/>
                <a:gd name="T27" fmla="*/ 879 h 1185"/>
                <a:gd name="T28" fmla="*/ 112 w 1200"/>
                <a:gd name="T29" fmla="*/ 892 h 1185"/>
                <a:gd name="T30" fmla="*/ 423 w 1200"/>
                <a:gd name="T31" fmla="*/ 1124 h 1185"/>
                <a:gd name="T32" fmla="*/ 814 w 1200"/>
                <a:gd name="T33" fmla="*/ 1154 h 1185"/>
                <a:gd name="T34" fmla="*/ 1121 w 1200"/>
                <a:gd name="T35" fmla="*/ 937 h 1185"/>
                <a:gd name="T36" fmla="*/ 1186 w 1200"/>
                <a:gd name="T37" fmla="*/ 576 h 1185"/>
                <a:gd name="T38" fmla="*/ 1142 w 1200"/>
                <a:gd name="T39" fmla="*/ 391 h 1185"/>
                <a:gd name="T40" fmla="*/ 1056 w 1200"/>
                <a:gd name="T41" fmla="*/ 234 h 1185"/>
                <a:gd name="T42" fmla="*/ 768 w 1200"/>
                <a:gd name="T43" fmla="*/ 56 h 1185"/>
                <a:gd name="T44" fmla="*/ 400 w 1200"/>
                <a:gd name="T45" fmla="*/ 15 h 1185"/>
                <a:gd name="T46" fmla="*/ 243 w 1200"/>
                <a:gd name="T47" fmla="*/ 58 h 1185"/>
                <a:gd name="T48" fmla="*/ 114 w 1200"/>
                <a:gd name="T49" fmla="*/ 162 h 1185"/>
                <a:gd name="T50" fmla="*/ 5 w 1200"/>
                <a:gd name="T51" fmla="*/ 489 h 1185"/>
                <a:gd name="T52" fmla="*/ 73 w 1200"/>
                <a:gd name="T53" fmla="*/ 827 h 1185"/>
                <a:gd name="T54" fmla="*/ 112 w 1200"/>
                <a:gd name="T55" fmla="*/ 892 h 1185"/>
                <a:gd name="T56" fmla="*/ 132 w 1200"/>
                <a:gd name="T57" fmla="*/ 879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0" h="1185">
                  <a:moveTo>
                    <a:pt x="132" y="879"/>
                  </a:moveTo>
                  <a:cubicBezTo>
                    <a:pt x="70" y="793"/>
                    <a:pt x="39" y="684"/>
                    <a:pt x="31" y="578"/>
                  </a:cubicBezTo>
                  <a:cubicBezTo>
                    <a:pt x="21" y="466"/>
                    <a:pt x="36" y="348"/>
                    <a:pt x="89" y="247"/>
                  </a:cubicBezTo>
                  <a:cubicBezTo>
                    <a:pt x="114" y="198"/>
                    <a:pt x="147" y="155"/>
                    <a:pt x="189" y="120"/>
                  </a:cubicBezTo>
                  <a:cubicBezTo>
                    <a:pt x="229" y="88"/>
                    <a:pt x="276" y="66"/>
                    <a:pt x="326" y="53"/>
                  </a:cubicBezTo>
                  <a:cubicBezTo>
                    <a:pt x="438" y="23"/>
                    <a:pt x="560" y="31"/>
                    <a:pt x="672" y="55"/>
                  </a:cubicBezTo>
                  <a:cubicBezTo>
                    <a:pt x="783" y="79"/>
                    <a:pt x="897" y="122"/>
                    <a:pt x="985" y="195"/>
                  </a:cubicBezTo>
                  <a:cubicBezTo>
                    <a:pt x="1071" y="268"/>
                    <a:pt x="1120" y="378"/>
                    <a:pt x="1146" y="486"/>
                  </a:cubicBezTo>
                  <a:cubicBezTo>
                    <a:pt x="1175" y="602"/>
                    <a:pt x="1176" y="729"/>
                    <a:pt x="1137" y="843"/>
                  </a:cubicBezTo>
                  <a:cubicBezTo>
                    <a:pt x="1118" y="898"/>
                    <a:pt x="1089" y="950"/>
                    <a:pt x="1050" y="993"/>
                  </a:cubicBezTo>
                  <a:cubicBezTo>
                    <a:pt x="1008" y="1040"/>
                    <a:pt x="954" y="1075"/>
                    <a:pt x="897" y="1101"/>
                  </a:cubicBezTo>
                  <a:cubicBezTo>
                    <a:pt x="780" y="1153"/>
                    <a:pt x="646" y="1158"/>
                    <a:pt x="522" y="1130"/>
                  </a:cubicBezTo>
                  <a:cubicBezTo>
                    <a:pt x="399" y="1101"/>
                    <a:pt x="282" y="1039"/>
                    <a:pt x="192" y="949"/>
                  </a:cubicBezTo>
                  <a:cubicBezTo>
                    <a:pt x="170" y="927"/>
                    <a:pt x="150" y="904"/>
                    <a:pt x="132" y="879"/>
                  </a:cubicBezTo>
                  <a:cubicBezTo>
                    <a:pt x="123" y="867"/>
                    <a:pt x="103" y="879"/>
                    <a:pt x="112" y="892"/>
                  </a:cubicBezTo>
                  <a:cubicBezTo>
                    <a:pt x="189" y="998"/>
                    <a:pt x="300" y="1077"/>
                    <a:pt x="423" y="1124"/>
                  </a:cubicBezTo>
                  <a:cubicBezTo>
                    <a:pt x="546" y="1171"/>
                    <a:pt x="685" y="1185"/>
                    <a:pt x="814" y="1154"/>
                  </a:cubicBezTo>
                  <a:cubicBezTo>
                    <a:pt x="940" y="1123"/>
                    <a:pt x="1055" y="1050"/>
                    <a:pt x="1121" y="937"/>
                  </a:cubicBezTo>
                  <a:cubicBezTo>
                    <a:pt x="1183" y="829"/>
                    <a:pt x="1200" y="698"/>
                    <a:pt x="1186" y="576"/>
                  </a:cubicBezTo>
                  <a:cubicBezTo>
                    <a:pt x="1179" y="512"/>
                    <a:pt x="1165" y="450"/>
                    <a:pt x="1142" y="391"/>
                  </a:cubicBezTo>
                  <a:cubicBezTo>
                    <a:pt x="1121" y="335"/>
                    <a:pt x="1093" y="281"/>
                    <a:pt x="1056" y="234"/>
                  </a:cubicBezTo>
                  <a:cubicBezTo>
                    <a:pt x="986" y="144"/>
                    <a:pt x="875" y="90"/>
                    <a:pt x="768" y="56"/>
                  </a:cubicBezTo>
                  <a:cubicBezTo>
                    <a:pt x="651" y="18"/>
                    <a:pt x="523" y="0"/>
                    <a:pt x="400" y="15"/>
                  </a:cubicBezTo>
                  <a:cubicBezTo>
                    <a:pt x="346" y="21"/>
                    <a:pt x="292" y="34"/>
                    <a:pt x="243" y="58"/>
                  </a:cubicBezTo>
                  <a:cubicBezTo>
                    <a:pt x="193" y="82"/>
                    <a:pt x="149" y="119"/>
                    <a:pt x="114" y="162"/>
                  </a:cubicBezTo>
                  <a:cubicBezTo>
                    <a:pt x="41" y="255"/>
                    <a:pt x="9" y="373"/>
                    <a:pt x="5" y="489"/>
                  </a:cubicBezTo>
                  <a:cubicBezTo>
                    <a:pt x="0" y="604"/>
                    <a:pt x="21" y="723"/>
                    <a:pt x="73" y="827"/>
                  </a:cubicBezTo>
                  <a:cubicBezTo>
                    <a:pt x="84" y="849"/>
                    <a:pt x="97" y="871"/>
                    <a:pt x="112" y="892"/>
                  </a:cubicBezTo>
                  <a:cubicBezTo>
                    <a:pt x="121" y="904"/>
                    <a:pt x="142" y="892"/>
                    <a:pt x="132" y="87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45">
              <a:extLst>
                <a:ext uri="{FF2B5EF4-FFF2-40B4-BE49-F238E27FC236}">
                  <a16:creationId xmlns:a16="http://schemas.microsoft.com/office/drawing/2014/main" xmlns="" id="{E2398343-A3B5-43E8-88FB-B8F80B16C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426" y="804863"/>
              <a:ext cx="1320800" cy="1217613"/>
            </a:xfrm>
            <a:custGeom>
              <a:avLst/>
              <a:gdLst>
                <a:gd name="T0" fmla="*/ 120 w 1068"/>
                <a:gd name="T1" fmla="*/ 746 h 983"/>
                <a:gd name="T2" fmla="*/ 38 w 1068"/>
                <a:gd name="T3" fmla="*/ 449 h 983"/>
                <a:gd name="T4" fmla="*/ 163 w 1068"/>
                <a:gd name="T5" fmla="*/ 147 h 983"/>
                <a:gd name="T6" fmla="*/ 275 w 1068"/>
                <a:gd name="T7" fmla="*/ 57 h 983"/>
                <a:gd name="T8" fmla="*/ 402 w 1068"/>
                <a:gd name="T9" fmla="*/ 28 h 983"/>
                <a:gd name="T10" fmla="*/ 718 w 1068"/>
                <a:gd name="T11" fmla="*/ 62 h 983"/>
                <a:gd name="T12" fmla="*/ 965 w 1068"/>
                <a:gd name="T13" fmla="*/ 264 h 983"/>
                <a:gd name="T14" fmla="*/ 1021 w 1068"/>
                <a:gd name="T15" fmla="*/ 441 h 983"/>
                <a:gd name="T16" fmla="*/ 1028 w 1068"/>
                <a:gd name="T17" fmla="*/ 595 h 983"/>
                <a:gd name="T18" fmla="*/ 925 w 1068"/>
                <a:gd name="T19" fmla="*/ 823 h 983"/>
                <a:gd name="T20" fmla="*/ 712 w 1068"/>
                <a:gd name="T21" fmla="*/ 939 h 983"/>
                <a:gd name="T22" fmla="*/ 444 w 1068"/>
                <a:gd name="T23" fmla="*/ 934 h 983"/>
                <a:gd name="T24" fmla="*/ 178 w 1068"/>
                <a:gd name="T25" fmla="*/ 800 h 983"/>
                <a:gd name="T26" fmla="*/ 120 w 1068"/>
                <a:gd name="T27" fmla="*/ 746 h 983"/>
                <a:gd name="T28" fmla="*/ 103 w 1068"/>
                <a:gd name="T29" fmla="*/ 763 h 983"/>
                <a:gd name="T30" fmla="*/ 372 w 1068"/>
                <a:gd name="T31" fmla="*/ 937 h 983"/>
                <a:gd name="T32" fmla="*/ 657 w 1068"/>
                <a:gd name="T33" fmla="*/ 972 h 983"/>
                <a:gd name="T34" fmla="*/ 902 w 1068"/>
                <a:gd name="T35" fmla="*/ 877 h 983"/>
                <a:gd name="T36" fmla="*/ 1041 w 1068"/>
                <a:gd name="T37" fmla="*/ 662 h 983"/>
                <a:gd name="T38" fmla="*/ 1018 w 1068"/>
                <a:gd name="T39" fmla="*/ 335 h 983"/>
                <a:gd name="T40" fmla="*/ 933 w 1068"/>
                <a:gd name="T41" fmla="*/ 172 h 983"/>
                <a:gd name="T42" fmla="*/ 800 w 1068"/>
                <a:gd name="T43" fmla="*/ 70 h 983"/>
                <a:gd name="T44" fmla="*/ 468 w 1068"/>
                <a:gd name="T45" fmla="*/ 1 h 983"/>
                <a:gd name="T46" fmla="*/ 322 w 1068"/>
                <a:gd name="T47" fmla="*/ 17 h 983"/>
                <a:gd name="T48" fmla="*/ 195 w 1068"/>
                <a:gd name="T49" fmla="*/ 80 h 983"/>
                <a:gd name="T50" fmla="*/ 28 w 1068"/>
                <a:gd name="T51" fmla="*/ 368 h 983"/>
                <a:gd name="T52" fmla="*/ 55 w 1068"/>
                <a:gd name="T53" fmla="*/ 699 h 983"/>
                <a:gd name="T54" fmla="*/ 103 w 1068"/>
                <a:gd name="T55" fmla="*/ 763 h 983"/>
                <a:gd name="T56" fmla="*/ 120 w 1068"/>
                <a:gd name="T57" fmla="*/ 746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68" h="983">
                  <a:moveTo>
                    <a:pt x="120" y="746"/>
                  </a:moveTo>
                  <a:cubicBezTo>
                    <a:pt x="44" y="668"/>
                    <a:pt x="26" y="553"/>
                    <a:pt x="38" y="449"/>
                  </a:cubicBezTo>
                  <a:cubicBezTo>
                    <a:pt x="50" y="341"/>
                    <a:pt x="93" y="231"/>
                    <a:pt x="163" y="147"/>
                  </a:cubicBezTo>
                  <a:cubicBezTo>
                    <a:pt x="194" y="110"/>
                    <a:pt x="231" y="77"/>
                    <a:pt x="275" y="57"/>
                  </a:cubicBezTo>
                  <a:cubicBezTo>
                    <a:pt x="314" y="39"/>
                    <a:pt x="360" y="32"/>
                    <a:pt x="402" y="28"/>
                  </a:cubicBezTo>
                  <a:cubicBezTo>
                    <a:pt x="508" y="18"/>
                    <a:pt x="618" y="28"/>
                    <a:pt x="718" y="62"/>
                  </a:cubicBezTo>
                  <a:cubicBezTo>
                    <a:pt x="822" y="97"/>
                    <a:pt x="917" y="163"/>
                    <a:pt x="965" y="264"/>
                  </a:cubicBezTo>
                  <a:cubicBezTo>
                    <a:pt x="991" y="319"/>
                    <a:pt x="1009" y="380"/>
                    <a:pt x="1021" y="441"/>
                  </a:cubicBezTo>
                  <a:cubicBezTo>
                    <a:pt x="1030" y="491"/>
                    <a:pt x="1034" y="543"/>
                    <a:pt x="1028" y="595"/>
                  </a:cubicBezTo>
                  <a:cubicBezTo>
                    <a:pt x="1020" y="680"/>
                    <a:pt x="985" y="762"/>
                    <a:pt x="925" y="823"/>
                  </a:cubicBezTo>
                  <a:cubicBezTo>
                    <a:pt x="868" y="883"/>
                    <a:pt x="792" y="920"/>
                    <a:pt x="712" y="939"/>
                  </a:cubicBezTo>
                  <a:cubicBezTo>
                    <a:pt x="624" y="959"/>
                    <a:pt x="531" y="955"/>
                    <a:pt x="444" y="934"/>
                  </a:cubicBezTo>
                  <a:cubicBezTo>
                    <a:pt x="347" y="910"/>
                    <a:pt x="256" y="863"/>
                    <a:pt x="178" y="800"/>
                  </a:cubicBezTo>
                  <a:cubicBezTo>
                    <a:pt x="158" y="783"/>
                    <a:pt x="138" y="765"/>
                    <a:pt x="120" y="746"/>
                  </a:cubicBezTo>
                  <a:cubicBezTo>
                    <a:pt x="109" y="735"/>
                    <a:pt x="92" y="752"/>
                    <a:pt x="103" y="763"/>
                  </a:cubicBezTo>
                  <a:cubicBezTo>
                    <a:pt x="178" y="840"/>
                    <a:pt x="270" y="900"/>
                    <a:pt x="372" y="937"/>
                  </a:cubicBezTo>
                  <a:cubicBezTo>
                    <a:pt x="462" y="969"/>
                    <a:pt x="561" y="983"/>
                    <a:pt x="657" y="972"/>
                  </a:cubicBezTo>
                  <a:cubicBezTo>
                    <a:pt x="745" y="962"/>
                    <a:pt x="831" y="932"/>
                    <a:pt x="902" y="877"/>
                  </a:cubicBezTo>
                  <a:cubicBezTo>
                    <a:pt x="971" y="823"/>
                    <a:pt x="1020" y="747"/>
                    <a:pt x="1041" y="662"/>
                  </a:cubicBezTo>
                  <a:cubicBezTo>
                    <a:pt x="1068" y="554"/>
                    <a:pt x="1052" y="440"/>
                    <a:pt x="1018" y="335"/>
                  </a:cubicBezTo>
                  <a:cubicBezTo>
                    <a:pt x="999" y="276"/>
                    <a:pt x="975" y="219"/>
                    <a:pt x="933" y="172"/>
                  </a:cubicBezTo>
                  <a:cubicBezTo>
                    <a:pt x="897" y="129"/>
                    <a:pt x="850" y="95"/>
                    <a:pt x="800" y="70"/>
                  </a:cubicBezTo>
                  <a:cubicBezTo>
                    <a:pt x="698" y="20"/>
                    <a:pt x="581" y="0"/>
                    <a:pt x="468" y="1"/>
                  </a:cubicBezTo>
                  <a:cubicBezTo>
                    <a:pt x="419" y="1"/>
                    <a:pt x="370" y="6"/>
                    <a:pt x="322" y="17"/>
                  </a:cubicBezTo>
                  <a:cubicBezTo>
                    <a:pt x="275" y="27"/>
                    <a:pt x="233" y="49"/>
                    <a:pt x="195" y="80"/>
                  </a:cubicBezTo>
                  <a:cubicBezTo>
                    <a:pt x="110" y="152"/>
                    <a:pt x="55" y="261"/>
                    <a:pt x="28" y="368"/>
                  </a:cubicBezTo>
                  <a:cubicBezTo>
                    <a:pt x="1" y="476"/>
                    <a:pt x="0" y="599"/>
                    <a:pt x="55" y="699"/>
                  </a:cubicBezTo>
                  <a:cubicBezTo>
                    <a:pt x="68" y="723"/>
                    <a:pt x="84" y="744"/>
                    <a:pt x="103" y="763"/>
                  </a:cubicBezTo>
                  <a:cubicBezTo>
                    <a:pt x="113" y="774"/>
                    <a:pt x="130" y="757"/>
                    <a:pt x="120" y="7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46">
              <a:extLst>
                <a:ext uri="{FF2B5EF4-FFF2-40B4-BE49-F238E27FC236}">
                  <a16:creationId xmlns:a16="http://schemas.microsoft.com/office/drawing/2014/main" xmlns="" id="{5A95B4C9-41AE-42ED-B732-43780E324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1663" y="1355725"/>
              <a:ext cx="247650" cy="201613"/>
            </a:xfrm>
            <a:custGeom>
              <a:avLst/>
              <a:gdLst>
                <a:gd name="T0" fmla="*/ 71 w 200"/>
                <a:gd name="T1" fmla="*/ 131 h 163"/>
                <a:gd name="T2" fmla="*/ 29 w 200"/>
                <a:gd name="T3" fmla="*/ 67 h 163"/>
                <a:gd name="T4" fmla="*/ 29 w 200"/>
                <a:gd name="T5" fmla="*/ 47 h 163"/>
                <a:gd name="T6" fmla="*/ 44 w 200"/>
                <a:gd name="T7" fmla="*/ 32 h 163"/>
                <a:gd name="T8" fmla="*/ 91 w 200"/>
                <a:gd name="T9" fmla="*/ 25 h 163"/>
                <a:gd name="T10" fmla="*/ 170 w 200"/>
                <a:gd name="T11" fmla="*/ 56 h 163"/>
                <a:gd name="T12" fmla="*/ 174 w 200"/>
                <a:gd name="T13" fmla="*/ 101 h 163"/>
                <a:gd name="T14" fmla="*/ 151 w 200"/>
                <a:gd name="T15" fmla="*/ 130 h 163"/>
                <a:gd name="T16" fmla="*/ 60 w 200"/>
                <a:gd name="T17" fmla="*/ 119 h 163"/>
                <a:gd name="T18" fmla="*/ 43 w 200"/>
                <a:gd name="T19" fmla="*/ 136 h 163"/>
                <a:gd name="T20" fmla="*/ 153 w 200"/>
                <a:gd name="T21" fmla="*/ 154 h 163"/>
                <a:gd name="T22" fmla="*/ 194 w 200"/>
                <a:gd name="T23" fmla="*/ 121 h 163"/>
                <a:gd name="T24" fmla="*/ 196 w 200"/>
                <a:gd name="T25" fmla="*/ 64 h 163"/>
                <a:gd name="T26" fmla="*/ 167 w 200"/>
                <a:gd name="T27" fmla="*/ 14 h 163"/>
                <a:gd name="T28" fmla="*/ 107 w 200"/>
                <a:gd name="T29" fmla="*/ 0 h 163"/>
                <a:gd name="T30" fmla="*/ 5 w 200"/>
                <a:gd name="T31" fmla="*/ 47 h 163"/>
                <a:gd name="T32" fmla="*/ 59 w 200"/>
                <a:gd name="T33" fmla="*/ 152 h 163"/>
                <a:gd name="T34" fmla="*/ 71 w 200"/>
                <a:gd name="T35" fmla="*/ 13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0" h="163">
                  <a:moveTo>
                    <a:pt x="71" y="131"/>
                  </a:moveTo>
                  <a:cubicBezTo>
                    <a:pt x="47" y="119"/>
                    <a:pt x="32" y="94"/>
                    <a:pt x="29" y="67"/>
                  </a:cubicBezTo>
                  <a:cubicBezTo>
                    <a:pt x="28" y="61"/>
                    <a:pt x="28" y="53"/>
                    <a:pt x="29" y="47"/>
                  </a:cubicBezTo>
                  <a:cubicBezTo>
                    <a:pt x="31" y="38"/>
                    <a:pt x="36" y="35"/>
                    <a:pt x="44" y="32"/>
                  </a:cubicBezTo>
                  <a:cubicBezTo>
                    <a:pt x="59" y="27"/>
                    <a:pt x="75" y="25"/>
                    <a:pt x="91" y="25"/>
                  </a:cubicBezTo>
                  <a:cubicBezTo>
                    <a:pt x="119" y="23"/>
                    <a:pt x="159" y="23"/>
                    <a:pt x="170" y="56"/>
                  </a:cubicBezTo>
                  <a:cubicBezTo>
                    <a:pt x="174" y="70"/>
                    <a:pt x="175" y="86"/>
                    <a:pt x="174" y="101"/>
                  </a:cubicBezTo>
                  <a:cubicBezTo>
                    <a:pt x="173" y="117"/>
                    <a:pt x="167" y="126"/>
                    <a:pt x="151" y="130"/>
                  </a:cubicBezTo>
                  <a:cubicBezTo>
                    <a:pt x="122" y="137"/>
                    <a:pt x="85" y="141"/>
                    <a:pt x="60" y="119"/>
                  </a:cubicBezTo>
                  <a:cubicBezTo>
                    <a:pt x="49" y="109"/>
                    <a:pt x="32" y="126"/>
                    <a:pt x="43" y="136"/>
                  </a:cubicBezTo>
                  <a:cubicBezTo>
                    <a:pt x="74" y="163"/>
                    <a:pt x="115" y="162"/>
                    <a:pt x="153" y="154"/>
                  </a:cubicBezTo>
                  <a:cubicBezTo>
                    <a:pt x="172" y="150"/>
                    <a:pt x="188" y="141"/>
                    <a:pt x="194" y="121"/>
                  </a:cubicBezTo>
                  <a:cubicBezTo>
                    <a:pt x="200" y="104"/>
                    <a:pt x="198" y="82"/>
                    <a:pt x="196" y="64"/>
                  </a:cubicBezTo>
                  <a:cubicBezTo>
                    <a:pt x="193" y="44"/>
                    <a:pt x="184" y="26"/>
                    <a:pt x="167" y="14"/>
                  </a:cubicBezTo>
                  <a:cubicBezTo>
                    <a:pt x="150" y="2"/>
                    <a:pt x="128" y="0"/>
                    <a:pt x="107" y="0"/>
                  </a:cubicBezTo>
                  <a:cubicBezTo>
                    <a:pt x="72" y="0"/>
                    <a:pt x="10" y="1"/>
                    <a:pt x="5" y="47"/>
                  </a:cubicBezTo>
                  <a:cubicBezTo>
                    <a:pt x="0" y="88"/>
                    <a:pt x="23" y="133"/>
                    <a:pt x="59" y="152"/>
                  </a:cubicBezTo>
                  <a:cubicBezTo>
                    <a:pt x="73" y="159"/>
                    <a:pt x="85" y="139"/>
                    <a:pt x="71" y="13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47">
              <a:extLst>
                <a:ext uri="{FF2B5EF4-FFF2-40B4-BE49-F238E27FC236}">
                  <a16:creationId xmlns:a16="http://schemas.microsoft.com/office/drawing/2014/main" xmlns="" id="{0D756283-BF98-4FC4-9917-94B2A2D4D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626" y="1030288"/>
              <a:ext cx="76200" cy="333375"/>
            </a:xfrm>
            <a:custGeom>
              <a:avLst/>
              <a:gdLst>
                <a:gd name="T0" fmla="*/ 29 w 62"/>
                <a:gd name="T1" fmla="*/ 247 h 269"/>
                <a:gd name="T2" fmla="*/ 24 w 62"/>
                <a:gd name="T3" fmla="*/ 131 h 269"/>
                <a:gd name="T4" fmla="*/ 24 w 62"/>
                <a:gd name="T5" fmla="*/ 75 h 269"/>
                <a:gd name="T6" fmla="*/ 27 w 62"/>
                <a:gd name="T7" fmla="*/ 48 h 269"/>
                <a:gd name="T8" fmla="*/ 30 w 62"/>
                <a:gd name="T9" fmla="*/ 37 h 269"/>
                <a:gd name="T10" fmla="*/ 33 w 62"/>
                <a:gd name="T11" fmla="*/ 31 h 269"/>
                <a:gd name="T12" fmla="*/ 25 w 62"/>
                <a:gd name="T13" fmla="*/ 29 h 269"/>
                <a:gd name="T14" fmla="*/ 28 w 62"/>
                <a:gd name="T15" fmla="*/ 41 h 269"/>
                <a:gd name="T16" fmla="*/ 29 w 62"/>
                <a:gd name="T17" fmla="*/ 52 h 269"/>
                <a:gd name="T18" fmla="*/ 32 w 62"/>
                <a:gd name="T19" fmla="*/ 82 h 269"/>
                <a:gd name="T20" fmla="*/ 36 w 62"/>
                <a:gd name="T21" fmla="*/ 140 h 269"/>
                <a:gd name="T22" fmla="*/ 37 w 62"/>
                <a:gd name="T23" fmla="*/ 198 h 269"/>
                <a:gd name="T24" fmla="*/ 34 w 62"/>
                <a:gd name="T25" fmla="*/ 222 h 269"/>
                <a:gd name="T26" fmla="*/ 27 w 62"/>
                <a:gd name="T27" fmla="*/ 234 h 269"/>
                <a:gd name="T28" fmla="*/ 23 w 62"/>
                <a:gd name="T29" fmla="*/ 238 h 269"/>
                <a:gd name="T30" fmla="*/ 24 w 62"/>
                <a:gd name="T31" fmla="*/ 239 h 269"/>
                <a:gd name="T32" fmla="*/ 12 w 62"/>
                <a:gd name="T33" fmla="*/ 259 h 269"/>
                <a:gd name="T34" fmla="*/ 47 w 62"/>
                <a:gd name="T35" fmla="*/ 247 h 269"/>
                <a:gd name="T36" fmla="*/ 58 w 62"/>
                <a:gd name="T37" fmla="*/ 226 h 269"/>
                <a:gd name="T38" fmla="*/ 61 w 62"/>
                <a:gd name="T39" fmla="*/ 198 h 269"/>
                <a:gd name="T40" fmla="*/ 56 w 62"/>
                <a:gd name="T41" fmla="*/ 80 h 269"/>
                <a:gd name="T42" fmla="*/ 49 w 62"/>
                <a:gd name="T43" fmla="*/ 25 h 269"/>
                <a:gd name="T44" fmla="*/ 18 w 62"/>
                <a:gd name="T45" fmla="*/ 12 h 269"/>
                <a:gd name="T46" fmla="*/ 2 w 62"/>
                <a:gd name="T47" fmla="*/ 57 h 269"/>
                <a:gd name="T48" fmla="*/ 0 w 62"/>
                <a:gd name="T49" fmla="*/ 112 h 269"/>
                <a:gd name="T50" fmla="*/ 5 w 62"/>
                <a:gd name="T51" fmla="*/ 247 h 269"/>
                <a:gd name="T52" fmla="*/ 29 w 62"/>
                <a:gd name="T53" fmla="*/ 247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" h="269">
                  <a:moveTo>
                    <a:pt x="29" y="247"/>
                  </a:moveTo>
                  <a:cubicBezTo>
                    <a:pt x="27" y="209"/>
                    <a:pt x="25" y="170"/>
                    <a:pt x="24" y="131"/>
                  </a:cubicBezTo>
                  <a:cubicBezTo>
                    <a:pt x="24" y="112"/>
                    <a:pt x="24" y="94"/>
                    <a:pt x="24" y="75"/>
                  </a:cubicBezTo>
                  <a:cubicBezTo>
                    <a:pt x="25" y="66"/>
                    <a:pt x="26" y="57"/>
                    <a:pt x="27" y="48"/>
                  </a:cubicBezTo>
                  <a:cubicBezTo>
                    <a:pt x="28" y="45"/>
                    <a:pt x="29" y="41"/>
                    <a:pt x="30" y="37"/>
                  </a:cubicBezTo>
                  <a:cubicBezTo>
                    <a:pt x="31" y="35"/>
                    <a:pt x="32" y="33"/>
                    <a:pt x="33" y="31"/>
                  </a:cubicBezTo>
                  <a:cubicBezTo>
                    <a:pt x="37" y="28"/>
                    <a:pt x="34" y="27"/>
                    <a:pt x="25" y="29"/>
                  </a:cubicBezTo>
                  <a:cubicBezTo>
                    <a:pt x="24" y="30"/>
                    <a:pt x="27" y="38"/>
                    <a:pt x="28" y="41"/>
                  </a:cubicBezTo>
                  <a:cubicBezTo>
                    <a:pt x="28" y="44"/>
                    <a:pt x="29" y="48"/>
                    <a:pt x="29" y="52"/>
                  </a:cubicBezTo>
                  <a:cubicBezTo>
                    <a:pt x="30" y="62"/>
                    <a:pt x="31" y="72"/>
                    <a:pt x="32" y="82"/>
                  </a:cubicBezTo>
                  <a:cubicBezTo>
                    <a:pt x="34" y="101"/>
                    <a:pt x="35" y="121"/>
                    <a:pt x="36" y="140"/>
                  </a:cubicBezTo>
                  <a:cubicBezTo>
                    <a:pt x="36" y="159"/>
                    <a:pt x="37" y="179"/>
                    <a:pt x="37" y="198"/>
                  </a:cubicBezTo>
                  <a:cubicBezTo>
                    <a:pt x="37" y="207"/>
                    <a:pt x="38" y="214"/>
                    <a:pt x="34" y="222"/>
                  </a:cubicBezTo>
                  <a:cubicBezTo>
                    <a:pt x="32" y="226"/>
                    <a:pt x="29" y="230"/>
                    <a:pt x="27" y="234"/>
                  </a:cubicBezTo>
                  <a:cubicBezTo>
                    <a:pt x="26" y="236"/>
                    <a:pt x="24" y="237"/>
                    <a:pt x="23" y="238"/>
                  </a:cubicBezTo>
                  <a:cubicBezTo>
                    <a:pt x="21" y="240"/>
                    <a:pt x="21" y="240"/>
                    <a:pt x="24" y="239"/>
                  </a:cubicBezTo>
                  <a:cubicBezTo>
                    <a:pt x="12" y="230"/>
                    <a:pt x="0" y="251"/>
                    <a:pt x="12" y="259"/>
                  </a:cubicBezTo>
                  <a:cubicBezTo>
                    <a:pt x="26" y="269"/>
                    <a:pt x="39" y="258"/>
                    <a:pt x="47" y="247"/>
                  </a:cubicBezTo>
                  <a:cubicBezTo>
                    <a:pt x="51" y="241"/>
                    <a:pt x="55" y="233"/>
                    <a:pt x="58" y="226"/>
                  </a:cubicBezTo>
                  <a:cubicBezTo>
                    <a:pt x="62" y="217"/>
                    <a:pt x="61" y="208"/>
                    <a:pt x="61" y="198"/>
                  </a:cubicBezTo>
                  <a:cubicBezTo>
                    <a:pt x="60" y="159"/>
                    <a:pt x="59" y="120"/>
                    <a:pt x="56" y="80"/>
                  </a:cubicBezTo>
                  <a:cubicBezTo>
                    <a:pt x="55" y="62"/>
                    <a:pt x="54" y="42"/>
                    <a:pt x="49" y="25"/>
                  </a:cubicBezTo>
                  <a:cubicBezTo>
                    <a:pt x="45" y="11"/>
                    <a:pt x="31" y="0"/>
                    <a:pt x="18" y="12"/>
                  </a:cubicBezTo>
                  <a:cubicBezTo>
                    <a:pt x="6" y="23"/>
                    <a:pt x="4" y="42"/>
                    <a:pt x="2" y="57"/>
                  </a:cubicBezTo>
                  <a:cubicBezTo>
                    <a:pt x="0" y="75"/>
                    <a:pt x="0" y="93"/>
                    <a:pt x="0" y="112"/>
                  </a:cubicBezTo>
                  <a:cubicBezTo>
                    <a:pt x="1" y="157"/>
                    <a:pt x="2" y="202"/>
                    <a:pt x="5" y="247"/>
                  </a:cubicBezTo>
                  <a:cubicBezTo>
                    <a:pt x="6" y="263"/>
                    <a:pt x="30" y="263"/>
                    <a:pt x="29" y="24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48">
              <a:extLst>
                <a:ext uri="{FF2B5EF4-FFF2-40B4-BE49-F238E27FC236}">
                  <a16:creationId xmlns:a16="http://schemas.microsoft.com/office/drawing/2014/main" xmlns="" id="{81D628C0-F67D-47B9-A023-25C331138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450975"/>
              <a:ext cx="379412" cy="231775"/>
            </a:xfrm>
            <a:custGeom>
              <a:avLst/>
              <a:gdLst>
                <a:gd name="T0" fmla="*/ 265 w 306"/>
                <a:gd name="T1" fmla="*/ 7 h 188"/>
                <a:gd name="T2" fmla="*/ 9 w 306"/>
                <a:gd name="T3" fmla="*/ 152 h 188"/>
                <a:gd name="T4" fmla="*/ 12 w 306"/>
                <a:gd name="T5" fmla="*/ 174 h 188"/>
                <a:gd name="T6" fmla="*/ 109 w 306"/>
                <a:gd name="T7" fmla="*/ 159 h 188"/>
                <a:gd name="T8" fmla="*/ 208 w 306"/>
                <a:gd name="T9" fmla="*/ 111 h 188"/>
                <a:gd name="T10" fmla="*/ 258 w 306"/>
                <a:gd name="T11" fmla="*/ 90 h 188"/>
                <a:gd name="T12" fmla="*/ 300 w 306"/>
                <a:gd name="T13" fmla="*/ 65 h 188"/>
                <a:gd name="T14" fmla="*/ 305 w 306"/>
                <a:gd name="T15" fmla="*/ 45 h 188"/>
                <a:gd name="T16" fmla="*/ 300 w 306"/>
                <a:gd name="T17" fmla="*/ 25 h 188"/>
                <a:gd name="T18" fmla="*/ 293 w 306"/>
                <a:gd name="T19" fmla="*/ 6 h 188"/>
                <a:gd name="T20" fmla="*/ 273 w 306"/>
                <a:gd name="T21" fmla="*/ 4 h 188"/>
                <a:gd name="T22" fmla="*/ 285 w 306"/>
                <a:gd name="T23" fmla="*/ 24 h 188"/>
                <a:gd name="T24" fmla="*/ 276 w 306"/>
                <a:gd name="T25" fmla="*/ 26 h 188"/>
                <a:gd name="T26" fmla="*/ 276 w 306"/>
                <a:gd name="T27" fmla="*/ 29 h 188"/>
                <a:gd name="T28" fmla="*/ 278 w 306"/>
                <a:gd name="T29" fmla="*/ 37 h 188"/>
                <a:gd name="T30" fmla="*/ 281 w 306"/>
                <a:gd name="T31" fmla="*/ 52 h 188"/>
                <a:gd name="T32" fmla="*/ 266 w 306"/>
                <a:gd name="T33" fmla="*/ 60 h 188"/>
                <a:gd name="T34" fmla="*/ 247 w 306"/>
                <a:gd name="T35" fmla="*/ 69 h 188"/>
                <a:gd name="T36" fmla="*/ 168 w 306"/>
                <a:gd name="T37" fmla="*/ 102 h 188"/>
                <a:gd name="T38" fmla="*/ 96 w 306"/>
                <a:gd name="T39" fmla="*/ 139 h 188"/>
                <a:gd name="T40" fmla="*/ 19 w 306"/>
                <a:gd name="T41" fmla="*/ 151 h 188"/>
                <a:gd name="T42" fmla="*/ 21 w 306"/>
                <a:gd name="T43" fmla="*/ 173 h 188"/>
                <a:gd name="T44" fmla="*/ 277 w 306"/>
                <a:gd name="T45" fmla="*/ 28 h 188"/>
                <a:gd name="T46" fmla="*/ 265 w 306"/>
                <a:gd name="T47" fmla="*/ 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6" h="188">
                  <a:moveTo>
                    <a:pt x="265" y="7"/>
                  </a:moveTo>
                  <a:cubicBezTo>
                    <a:pt x="179" y="53"/>
                    <a:pt x="91" y="97"/>
                    <a:pt x="9" y="152"/>
                  </a:cubicBezTo>
                  <a:cubicBezTo>
                    <a:pt x="0" y="158"/>
                    <a:pt x="3" y="170"/>
                    <a:pt x="12" y="174"/>
                  </a:cubicBezTo>
                  <a:cubicBezTo>
                    <a:pt x="45" y="188"/>
                    <a:pt x="80" y="175"/>
                    <a:pt x="109" y="159"/>
                  </a:cubicBezTo>
                  <a:cubicBezTo>
                    <a:pt x="142" y="141"/>
                    <a:pt x="174" y="125"/>
                    <a:pt x="208" y="111"/>
                  </a:cubicBezTo>
                  <a:cubicBezTo>
                    <a:pt x="225" y="104"/>
                    <a:pt x="241" y="97"/>
                    <a:pt x="258" y="90"/>
                  </a:cubicBezTo>
                  <a:cubicBezTo>
                    <a:pt x="272" y="84"/>
                    <a:pt x="291" y="78"/>
                    <a:pt x="300" y="65"/>
                  </a:cubicBezTo>
                  <a:cubicBezTo>
                    <a:pt x="305" y="59"/>
                    <a:pt x="306" y="52"/>
                    <a:pt x="305" y="45"/>
                  </a:cubicBezTo>
                  <a:cubicBezTo>
                    <a:pt x="304" y="38"/>
                    <a:pt x="300" y="32"/>
                    <a:pt x="300" y="25"/>
                  </a:cubicBezTo>
                  <a:cubicBezTo>
                    <a:pt x="299" y="17"/>
                    <a:pt x="299" y="11"/>
                    <a:pt x="293" y="6"/>
                  </a:cubicBezTo>
                  <a:cubicBezTo>
                    <a:pt x="287" y="1"/>
                    <a:pt x="280" y="0"/>
                    <a:pt x="273" y="4"/>
                  </a:cubicBezTo>
                  <a:cubicBezTo>
                    <a:pt x="259" y="10"/>
                    <a:pt x="271" y="31"/>
                    <a:pt x="285" y="24"/>
                  </a:cubicBezTo>
                  <a:cubicBezTo>
                    <a:pt x="278" y="20"/>
                    <a:pt x="275" y="21"/>
                    <a:pt x="276" y="26"/>
                  </a:cubicBezTo>
                  <a:cubicBezTo>
                    <a:pt x="276" y="27"/>
                    <a:pt x="276" y="28"/>
                    <a:pt x="276" y="29"/>
                  </a:cubicBezTo>
                  <a:cubicBezTo>
                    <a:pt x="276" y="32"/>
                    <a:pt x="277" y="35"/>
                    <a:pt x="278" y="37"/>
                  </a:cubicBezTo>
                  <a:cubicBezTo>
                    <a:pt x="279" y="42"/>
                    <a:pt x="283" y="47"/>
                    <a:pt x="281" y="52"/>
                  </a:cubicBezTo>
                  <a:cubicBezTo>
                    <a:pt x="278" y="56"/>
                    <a:pt x="270" y="58"/>
                    <a:pt x="266" y="60"/>
                  </a:cubicBezTo>
                  <a:cubicBezTo>
                    <a:pt x="260" y="63"/>
                    <a:pt x="254" y="66"/>
                    <a:pt x="247" y="69"/>
                  </a:cubicBezTo>
                  <a:cubicBezTo>
                    <a:pt x="221" y="80"/>
                    <a:pt x="195" y="90"/>
                    <a:pt x="168" y="102"/>
                  </a:cubicBezTo>
                  <a:cubicBezTo>
                    <a:pt x="143" y="112"/>
                    <a:pt x="120" y="126"/>
                    <a:pt x="96" y="139"/>
                  </a:cubicBezTo>
                  <a:cubicBezTo>
                    <a:pt x="72" y="152"/>
                    <a:pt x="45" y="162"/>
                    <a:pt x="19" y="151"/>
                  </a:cubicBezTo>
                  <a:cubicBezTo>
                    <a:pt x="20" y="158"/>
                    <a:pt x="21" y="166"/>
                    <a:pt x="21" y="173"/>
                  </a:cubicBezTo>
                  <a:cubicBezTo>
                    <a:pt x="103" y="118"/>
                    <a:pt x="191" y="74"/>
                    <a:pt x="277" y="28"/>
                  </a:cubicBezTo>
                  <a:cubicBezTo>
                    <a:pt x="291" y="20"/>
                    <a:pt x="279" y="0"/>
                    <a:pt x="265" y="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49">
              <a:extLst>
                <a:ext uri="{FF2B5EF4-FFF2-40B4-BE49-F238E27FC236}">
                  <a16:creationId xmlns:a16="http://schemas.microsoft.com/office/drawing/2014/main" xmlns="" id="{DDC4C648-DBCA-400D-8124-2A79B6541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995363"/>
              <a:ext cx="120650" cy="95250"/>
            </a:xfrm>
            <a:custGeom>
              <a:avLst/>
              <a:gdLst>
                <a:gd name="T0" fmla="*/ 14 w 98"/>
                <a:gd name="T1" fmla="*/ 28 h 76"/>
                <a:gd name="T2" fmla="*/ 69 w 98"/>
                <a:gd name="T3" fmla="*/ 66 h 76"/>
                <a:gd name="T4" fmla="*/ 86 w 98"/>
                <a:gd name="T5" fmla="*/ 49 h 76"/>
                <a:gd name="T6" fmla="*/ 26 w 98"/>
                <a:gd name="T7" fmla="*/ 8 h 76"/>
                <a:gd name="T8" fmla="*/ 14 w 98"/>
                <a:gd name="T9" fmla="*/ 2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14" y="28"/>
                  </a:moveTo>
                  <a:cubicBezTo>
                    <a:pt x="33" y="39"/>
                    <a:pt x="51" y="52"/>
                    <a:pt x="69" y="66"/>
                  </a:cubicBezTo>
                  <a:cubicBezTo>
                    <a:pt x="81" y="76"/>
                    <a:pt x="98" y="59"/>
                    <a:pt x="86" y="49"/>
                  </a:cubicBezTo>
                  <a:cubicBezTo>
                    <a:pt x="67" y="34"/>
                    <a:pt x="47" y="20"/>
                    <a:pt x="26" y="8"/>
                  </a:cubicBezTo>
                  <a:cubicBezTo>
                    <a:pt x="12" y="0"/>
                    <a:pt x="0" y="21"/>
                    <a:pt x="14" y="2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50">
              <a:extLst>
                <a:ext uri="{FF2B5EF4-FFF2-40B4-BE49-F238E27FC236}">
                  <a16:creationId xmlns:a16="http://schemas.microsoft.com/office/drawing/2014/main" xmlns="" id="{0FFCFFE8-D626-4517-9DC5-6E5BB6554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501" y="881063"/>
              <a:ext cx="74612" cy="112713"/>
            </a:xfrm>
            <a:custGeom>
              <a:avLst/>
              <a:gdLst>
                <a:gd name="T0" fmla="*/ 8 w 61"/>
                <a:gd name="T1" fmla="*/ 26 h 91"/>
                <a:gd name="T2" fmla="*/ 35 w 61"/>
                <a:gd name="T3" fmla="*/ 76 h 91"/>
                <a:gd name="T4" fmla="*/ 58 w 61"/>
                <a:gd name="T5" fmla="*/ 69 h 91"/>
                <a:gd name="T6" fmla="*/ 28 w 61"/>
                <a:gd name="T7" fmla="*/ 14 h 91"/>
                <a:gd name="T8" fmla="*/ 8 w 61"/>
                <a:gd name="T9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1">
                  <a:moveTo>
                    <a:pt x="8" y="26"/>
                  </a:moveTo>
                  <a:cubicBezTo>
                    <a:pt x="17" y="41"/>
                    <a:pt x="32" y="57"/>
                    <a:pt x="35" y="76"/>
                  </a:cubicBezTo>
                  <a:cubicBezTo>
                    <a:pt x="38" y="91"/>
                    <a:pt x="61" y="84"/>
                    <a:pt x="58" y="69"/>
                  </a:cubicBezTo>
                  <a:cubicBezTo>
                    <a:pt x="55" y="49"/>
                    <a:pt x="39" y="31"/>
                    <a:pt x="28" y="14"/>
                  </a:cubicBezTo>
                  <a:cubicBezTo>
                    <a:pt x="20" y="0"/>
                    <a:pt x="0" y="12"/>
                    <a:pt x="8" y="2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51">
              <a:extLst>
                <a:ext uri="{FF2B5EF4-FFF2-40B4-BE49-F238E27FC236}">
                  <a16:creationId xmlns:a16="http://schemas.microsoft.com/office/drawing/2014/main" xmlns="" id="{BCDECEDE-8BF3-4692-992A-A8311A448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738" y="887413"/>
              <a:ext cx="57150" cy="96838"/>
            </a:xfrm>
            <a:custGeom>
              <a:avLst/>
              <a:gdLst>
                <a:gd name="T0" fmla="*/ 30 w 46"/>
                <a:gd name="T1" fmla="*/ 66 h 79"/>
                <a:gd name="T2" fmla="*/ 41 w 46"/>
                <a:gd name="T3" fmla="*/ 42 h 79"/>
                <a:gd name="T4" fmla="*/ 46 w 46"/>
                <a:gd name="T5" fmla="*/ 15 h 79"/>
                <a:gd name="T6" fmla="*/ 22 w 46"/>
                <a:gd name="T7" fmla="*/ 15 h 79"/>
                <a:gd name="T8" fmla="*/ 18 w 46"/>
                <a:gd name="T9" fmla="*/ 35 h 79"/>
                <a:gd name="T10" fmla="*/ 10 w 46"/>
                <a:gd name="T11" fmla="*/ 54 h 79"/>
                <a:gd name="T12" fmla="*/ 30 w 46"/>
                <a:gd name="T13" fmla="*/ 6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9">
                  <a:moveTo>
                    <a:pt x="30" y="66"/>
                  </a:moveTo>
                  <a:cubicBezTo>
                    <a:pt x="36" y="60"/>
                    <a:pt x="38" y="50"/>
                    <a:pt x="41" y="42"/>
                  </a:cubicBezTo>
                  <a:cubicBezTo>
                    <a:pt x="43" y="33"/>
                    <a:pt x="46" y="24"/>
                    <a:pt x="46" y="15"/>
                  </a:cubicBezTo>
                  <a:cubicBezTo>
                    <a:pt x="45" y="0"/>
                    <a:pt x="21" y="0"/>
                    <a:pt x="22" y="15"/>
                  </a:cubicBezTo>
                  <a:cubicBezTo>
                    <a:pt x="22" y="22"/>
                    <a:pt x="20" y="29"/>
                    <a:pt x="18" y="35"/>
                  </a:cubicBezTo>
                  <a:cubicBezTo>
                    <a:pt x="16" y="42"/>
                    <a:pt x="14" y="49"/>
                    <a:pt x="10" y="54"/>
                  </a:cubicBezTo>
                  <a:cubicBezTo>
                    <a:pt x="0" y="67"/>
                    <a:pt x="21" y="79"/>
                    <a:pt x="30" y="6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52">
              <a:extLst>
                <a:ext uri="{FF2B5EF4-FFF2-40B4-BE49-F238E27FC236}">
                  <a16:creationId xmlns:a16="http://schemas.microsoft.com/office/drawing/2014/main" xmlns="" id="{B9680051-EE41-4DDA-8DE4-3664D3E68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325" y="995363"/>
              <a:ext cx="90487" cy="88900"/>
            </a:xfrm>
            <a:custGeom>
              <a:avLst/>
              <a:gdLst>
                <a:gd name="T0" fmla="*/ 21 w 73"/>
                <a:gd name="T1" fmla="*/ 67 h 72"/>
                <a:gd name="T2" fmla="*/ 61 w 73"/>
                <a:gd name="T3" fmla="*/ 27 h 72"/>
                <a:gd name="T4" fmla="*/ 44 w 73"/>
                <a:gd name="T5" fmla="*/ 10 h 72"/>
                <a:gd name="T6" fmla="*/ 4 w 73"/>
                <a:gd name="T7" fmla="*/ 50 h 72"/>
                <a:gd name="T8" fmla="*/ 4 w 73"/>
                <a:gd name="T9" fmla="*/ 67 h 72"/>
                <a:gd name="T10" fmla="*/ 21 w 73"/>
                <a:gd name="T11" fmla="*/ 6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72">
                  <a:moveTo>
                    <a:pt x="21" y="67"/>
                  </a:moveTo>
                  <a:cubicBezTo>
                    <a:pt x="33" y="53"/>
                    <a:pt x="46" y="39"/>
                    <a:pt x="61" y="27"/>
                  </a:cubicBezTo>
                  <a:cubicBezTo>
                    <a:pt x="73" y="17"/>
                    <a:pt x="56" y="0"/>
                    <a:pt x="44" y="10"/>
                  </a:cubicBezTo>
                  <a:cubicBezTo>
                    <a:pt x="29" y="22"/>
                    <a:pt x="16" y="36"/>
                    <a:pt x="4" y="50"/>
                  </a:cubicBezTo>
                  <a:cubicBezTo>
                    <a:pt x="0" y="55"/>
                    <a:pt x="0" y="62"/>
                    <a:pt x="4" y="67"/>
                  </a:cubicBezTo>
                  <a:cubicBezTo>
                    <a:pt x="9" y="72"/>
                    <a:pt x="17" y="72"/>
                    <a:pt x="21" y="6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53">
              <a:extLst>
                <a:ext uri="{FF2B5EF4-FFF2-40B4-BE49-F238E27FC236}">
                  <a16:creationId xmlns:a16="http://schemas.microsoft.com/office/drawing/2014/main" xmlns="" id="{E2581E9D-4C39-44C0-BFFD-E71F200E0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6325" y="1243013"/>
              <a:ext cx="120650" cy="66675"/>
            </a:xfrm>
            <a:custGeom>
              <a:avLst/>
              <a:gdLst>
                <a:gd name="T0" fmla="*/ 15 w 98"/>
                <a:gd name="T1" fmla="*/ 54 h 54"/>
                <a:gd name="T2" fmla="*/ 86 w 98"/>
                <a:gd name="T3" fmla="*/ 30 h 54"/>
                <a:gd name="T4" fmla="*/ 74 w 98"/>
                <a:gd name="T5" fmla="*/ 9 h 54"/>
                <a:gd name="T6" fmla="*/ 15 w 98"/>
                <a:gd name="T7" fmla="*/ 30 h 54"/>
                <a:gd name="T8" fmla="*/ 15 w 9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4">
                  <a:moveTo>
                    <a:pt x="15" y="54"/>
                  </a:moveTo>
                  <a:cubicBezTo>
                    <a:pt x="41" y="53"/>
                    <a:pt x="65" y="45"/>
                    <a:pt x="86" y="30"/>
                  </a:cubicBezTo>
                  <a:cubicBezTo>
                    <a:pt x="98" y="21"/>
                    <a:pt x="86" y="0"/>
                    <a:pt x="74" y="9"/>
                  </a:cubicBezTo>
                  <a:cubicBezTo>
                    <a:pt x="57" y="22"/>
                    <a:pt x="37" y="29"/>
                    <a:pt x="15" y="30"/>
                  </a:cubicBezTo>
                  <a:cubicBezTo>
                    <a:pt x="0" y="30"/>
                    <a:pt x="0" y="54"/>
                    <a:pt x="15" y="5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54">
              <a:extLst>
                <a:ext uri="{FF2B5EF4-FFF2-40B4-BE49-F238E27FC236}">
                  <a16:creationId xmlns:a16="http://schemas.microsoft.com/office/drawing/2014/main" xmlns="" id="{7CEC6BD0-AB2B-49AC-9202-026ADFC99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413" y="1546225"/>
              <a:ext cx="66675" cy="66675"/>
            </a:xfrm>
            <a:custGeom>
              <a:avLst/>
              <a:gdLst>
                <a:gd name="T0" fmla="*/ 2 w 54"/>
                <a:gd name="T1" fmla="*/ 17 h 54"/>
                <a:gd name="T2" fmla="*/ 35 w 54"/>
                <a:gd name="T3" fmla="*/ 52 h 54"/>
                <a:gd name="T4" fmla="*/ 51 w 54"/>
                <a:gd name="T5" fmla="*/ 47 h 54"/>
                <a:gd name="T6" fmla="*/ 47 w 54"/>
                <a:gd name="T7" fmla="*/ 31 h 54"/>
                <a:gd name="T8" fmla="*/ 25 w 54"/>
                <a:gd name="T9" fmla="*/ 11 h 54"/>
                <a:gd name="T10" fmla="*/ 11 w 54"/>
                <a:gd name="T11" fmla="*/ 2 h 54"/>
                <a:gd name="T12" fmla="*/ 2 w 54"/>
                <a:gd name="T13" fmla="*/ 1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54">
                  <a:moveTo>
                    <a:pt x="2" y="17"/>
                  </a:moveTo>
                  <a:cubicBezTo>
                    <a:pt x="9" y="32"/>
                    <a:pt x="19" y="45"/>
                    <a:pt x="35" y="52"/>
                  </a:cubicBezTo>
                  <a:cubicBezTo>
                    <a:pt x="40" y="54"/>
                    <a:pt x="47" y="53"/>
                    <a:pt x="51" y="47"/>
                  </a:cubicBezTo>
                  <a:cubicBezTo>
                    <a:pt x="54" y="42"/>
                    <a:pt x="53" y="34"/>
                    <a:pt x="47" y="31"/>
                  </a:cubicBezTo>
                  <a:cubicBezTo>
                    <a:pt x="37" y="27"/>
                    <a:pt x="29" y="20"/>
                    <a:pt x="25" y="11"/>
                  </a:cubicBezTo>
                  <a:cubicBezTo>
                    <a:pt x="23" y="5"/>
                    <a:pt x="17" y="0"/>
                    <a:pt x="11" y="2"/>
                  </a:cubicBezTo>
                  <a:cubicBezTo>
                    <a:pt x="5" y="4"/>
                    <a:pt x="0" y="11"/>
                    <a:pt x="2" y="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55">
              <a:extLst>
                <a:ext uri="{FF2B5EF4-FFF2-40B4-BE49-F238E27FC236}">
                  <a16:creationId xmlns:a16="http://schemas.microsoft.com/office/drawing/2014/main" xmlns="" id="{0862FF82-9203-4C54-BDD2-C235C2ABE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1550" y="1724025"/>
              <a:ext cx="114300" cy="103188"/>
            </a:xfrm>
            <a:custGeom>
              <a:avLst/>
              <a:gdLst>
                <a:gd name="T0" fmla="*/ 9 w 92"/>
                <a:gd name="T1" fmla="*/ 25 h 84"/>
                <a:gd name="T2" fmla="*/ 66 w 92"/>
                <a:gd name="T3" fmla="*/ 76 h 84"/>
                <a:gd name="T4" fmla="*/ 78 w 92"/>
                <a:gd name="T5" fmla="*/ 56 h 84"/>
                <a:gd name="T6" fmla="*/ 30 w 92"/>
                <a:gd name="T7" fmla="*/ 12 h 84"/>
                <a:gd name="T8" fmla="*/ 9 w 92"/>
                <a:gd name="T9" fmla="*/ 2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4">
                  <a:moveTo>
                    <a:pt x="9" y="25"/>
                  </a:moveTo>
                  <a:cubicBezTo>
                    <a:pt x="24" y="46"/>
                    <a:pt x="43" y="64"/>
                    <a:pt x="66" y="76"/>
                  </a:cubicBezTo>
                  <a:cubicBezTo>
                    <a:pt x="80" y="84"/>
                    <a:pt x="92" y="63"/>
                    <a:pt x="78" y="56"/>
                  </a:cubicBezTo>
                  <a:cubicBezTo>
                    <a:pt x="59" y="45"/>
                    <a:pt x="42" y="31"/>
                    <a:pt x="30" y="12"/>
                  </a:cubicBezTo>
                  <a:cubicBezTo>
                    <a:pt x="21" y="0"/>
                    <a:pt x="0" y="12"/>
                    <a:pt x="9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56">
              <a:extLst>
                <a:ext uri="{FF2B5EF4-FFF2-40B4-BE49-F238E27FC236}">
                  <a16:creationId xmlns:a16="http://schemas.microsoft.com/office/drawing/2014/main" xmlns="" id="{A0B79C0F-5861-492C-92FB-9A9F35D8A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6125" y="1824038"/>
              <a:ext cx="34925" cy="120650"/>
            </a:xfrm>
            <a:custGeom>
              <a:avLst/>
              <a:gdLst>
                <a:gd name="T0" fmla="*/ 4 w 29"/>
                <a:gd name="T1" fmla="*/ 15 h 97"/>
                <a:gd name="T2" fmla="*/ 1 w 29"/>
                <a:gd name="T3" fmla="*/ 82 h 97"/>
                <a:gd name="T4" fmla="*/ 25 w 29"/>
                <a:gd name="T5" fmla="*/ 82 h 97"/>
                <a:gd name="T6" fmla="*/ 28 w 29"/>
                <a:gd name="T7" fmla="*/ 15 h 97"/>
                <a:gd name="T8" fmla="*/ 4 w 29"/>
                <a:gd name="T9" fmla="*/ 1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7">
                  <a:moveTo>
                    <a:pt x="4" y="15"/>
                  </a:moveTo>
                  <a:cubicBezTo>
                    <a:pt x="3" y="37"/>
                    <a:pt x="2" y="59"/>
                    <a:pt x="1" y="82"/>
                  </a:cubicBezTo>
                  <a:cubicBezTo>
                    <a:pt x="0" y="97"/>
                    <a:pt x="24" y="97"/>
                    <a:pt x="25" y="82"/>
                  </a:cubicBezTo>
                  <a:cubicBezTo>
                    <a:pt x="26" y="59"/>
                    <a:pt x="27" y="37"/>
                    <a:pt x="28" y="15"/>
                  </a:cubicBezTo>
                  <a:cubicBezTo>
                    <a:pt x="29" y="0"/>
                    <a:pt x="5" y="0"/>
                    <a:pt x="4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57">
              <a:extLst>
                <a:ext uri="{FF2B5EF4-FFF2-40B4-BE49-F238E27FC236}">
                  <a16:creationId xmlns:a16="http://schemas.microsoft.com/office/drawing/2014/main" xmlns="" id="{45E1C32D-6264-4088-A81E-6AD6DCDB1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1779588"/>
              <a:ext cx="74612" cy="111125"/>
            </a:xfrm>
            <a:custGeom>
              <a:avLst/>
              <a:gdLst>
                <a:gd name="T0" fmla="*/ 29 w 60"/>
                <a:gd name="T1" fmla="*/ 77 h 90"/>
                <a:gd name="T2" fmla="*/ 56 w 60"/>
                <a:gd name="T3" fmla="*/ 22 h 90"/>
                <a:gd name="T4" fmla="*/ 32 w 60"/>
                <a:gd name="T5" fmla="*/ 15 h 90"/>
                <a:gd name="T6" fmla="*/ 8 w 60"/>
                <a:gd name="T7" fmla="*/ 65 h 90"/>
                <a:gd name="T8" fmla="*/ 29 w 60"/>
                <a:gd name="T9" fmla="*/ 7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90">
                  <a:moveTo>
                    <a:pt x="29" y="77"/>
                  </a:moveTo>
                  <a:cubicBezTo>
                    <a:pt x="41" y="61"/>
                    <a:pt x="50" y="42"/>
                    <a:pt x="56" y="22"/>
                  </a:cubicBezTo>
                  <a:cubicBezTo>
                    <a:pt x="60" y="7"/>
                    <a:pt x="36" y="0"/>
                    <a:pt x="32" y="15"/>
                  </a:cubicBezTo>
                  <a:cubicBezTo>
                    <a:pt x="27" y="34"/>
                    <a:pt x="19" y="50"/>
                    <a:pt x="8" y="65"/>
                  </a:cubicBezTo>
                  <a:cubicBezTo>
                    <a:pt x="0" y="78"/>
                    <a:pt x="20" y="90"/>
                    <a:pt x="29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58">
              <a:extLst>
                <a:ext uri="{FF2B5EF4-FFF2-40B4-BE49-F238E27FC236}">
                  <a16:creationId xmlns:a16="http://schemas.microsoft.com/office/drawing/2014/main" xmlns="" id="{FA256E45-CE7B-4D14-A421-38EF4233A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670050"/>
              <a:ext cx="123825" cy="106363"/>
            </a:xfrm>
            <a:custGeom>
              <a:avLst/>
              <a:gdLst>
                <a:gd name="T0" fmla="*/ 24 w 100"/>
                <a:gd name="T1" fmla="*/ 77 h 86"/>
                <a:gd name="T2" fmla="*/ 88 w 100"/>
                <a:gd name="T3" fmla="*/ 30 h 86"/>
                <a:gd name="T4" fmla="*/ 75 w 100"/>
                <a:gd name="T5" fmla="*/ 9 h 86"/>
                <a:gd name="T6" fmla="*/ 12 w 100"/>
                <a:gd name="T7" fmla="*/ 56 h 86"/>
                <a:gd name="T8" fmla="*/ 24 w 100"/>
                <a:gd name="T9" fmla="*/ 7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86">
                  <a:moveTo>
                    <a:pt x="24" y="77"/>
                  </a:moveTo>
                  <a:cubicBezTo>
                    <a:pt x="45" y="61"/>
                    <a:pt x="66" y="45"/>
                    <a:pt x="88" y="30"/>
                  </a:cubicBezTo>
                  <a:cubicBezTo>
                    <a:pt x="100" y="21"/>
                    <a:pt x="88" y="0"/>
                    <a:pt x="75" y="9"/>
                  </a:cubicBezTo>
                  <a:cubicBezTo>
                    <a:pt x="54" y="25"/>
                    <a:pt x="33" y="40"/>
                    <a:pt x="12" y="56"/>
                  </a:cubicBezTo>
                  <a:cubicBezTo>
                    <a:pt x="0" y="65"/>
                    <a:pt x="12" y="86"/>
                    <a:pt x="24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59">
              <a:extLst>
                <a:ext uri="{FF2B5EF4-FFF2-40B4-BE49-F238E27FC236}">
                  <a16:creationId xmlns:a16="http://schemas.microsoft.com/office/drawing/2014/main" xmlns="" id="{98655F4E-63D7-4BB2-B409-AC46CD9B1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26" y="1438275"/>
              <a:ext cx="127000" cy="66675"/>
            </a:xfrm>
            <a:custGeom>
              <a:avLst/>
              <a:gdLst>
                <a:gd name="T0" fmla="*/ 21 w 102"/>
                <a:gd name="T1" fmla="*/ 49 h 54"/>
                <a:gd name="T2" fmla="*/ 87 w 102"/>
                <a:gd name="T3" fmla="*/ 28 h 54"/>
                <a:gd name="T4" fmla="*/ 81 w 102"/>
                <a:gd name="T5" fmla="*/ 5 h 54"/>
                <a:gd name="T6" fmla="*/ 15 w 102"/>
                <a:gd name="T7" fmla="*/ 26 h 54"/>
                <a:gd name="T8" fmla="*/ 21 w 102"/>
                <a:gd name="T9" fmla="*/ 4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4">
                  <a:moveTo>
                    <a:pt x="21" y="49"/>
                  </a:moveTo>
                  <a:cubicBezTo>
                    <a:pt x="43" y="42"/>
                    <a:pt x="65" y="35"/>
                    <a:pt x="87" y="28"/>
                  </a:cubicBezTo>
                  <a:cubicBezTo>
                    <a:pt x="102" y="23"/>
                    <a:pt x="95" y="0"/>
                    <a:pt x="81" y="5"/>
                  </a:cubicBezTo>
                  <a:cubicBezTo>
                    <a:pt x="59" y="12"/>
                    <a:pt x="37" y="19"/>
                    <a:pt x="15" y="26"/>
                  </a:cubicBezTo>
                  <a:cubicBezTo>
                    <a:pt x="0" y="31"/>
                    <a:pt x="6" y="54"/>
                    <a:pt x="21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60">
              <a:extLst>
                <a:ext uri="{FF2B5EF4-FFF2-40B4-BE49-F238E27FC236}">
                  <a16:creationId xmlns:a16="http://schemas.microsoft.com/office/drawing/2014/main" xmlns="" id="{57CDCD00-B442-4C57-8FEF-EEDC4BCE6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851" y="1220788"/>
              <a:ext cx="139700" cy="60325"/>
            </a:xfrm>
            <a:custGeom>
              <a:avLst/>
              <a:gdLst>
                <a:gd name="T0" fmla="*/ 14 w 113"/>
                <a:gd name="T1" fmla="*/ 29 h 49"/>
                <a:gd name="T2" fmla="*/ 98 w 113"/>
                <a:gd name="T3" fmla="*/ 48 h 49"/>
                <a:gd name="T4" fmla="*/ 98 w 113"/>
                <a:gd name="T5" fmla="*/ 24 h 49"/>
                <a:gd name="T6" fmla="*/ 20 w 113"/>
                <a:gd name="T7" fmla="*/ 5 h 49"/>
                <a:gd name="T8" fmla="*/ 14 w 113"/>
                <a:gd name="T9" fmla="*/ 2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49">
                  <a:moveTo>
                    <a:pt x="14" y="29"/>
                  </a:moveTo>
                  <a:cubicBezTo>
                    <a:pt x="41" y="39"/>
                    <a:pt x="69" y="45"/>
                    <a:pt x="98" y="48"/>
                  </a:cubicBezTo>
                  <a:cubicBezTo>
                    <a:pt x="113" y="49"/>
                    <a:pt x="113" y="25"/>
                    <a:pt x="98" y="24"/>
                  </a:cubicBezTo>
                  <a:cubicBezTo>
                    <a:pt x="71" y="21"/>
                    <a:pt x="45" y="15"/>
                    <a:pt x="20" y="5"/>
                  </a:cubicBezTo>
                  <a:cubicBezTo>
                    <a:pt x="6" y="0"/>
                    <a:pt x="0" y="23"/>
                    <a:pt x="14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61">
              <a:extLst>
                <a:ext uri="{FF2B5EF4-FFF2-40B4-BE49-F238E27FC236}">
                  <a16:creationId xmlns:a16="http://schemas.microsoft.com/office/drawing/2014/main" xmlns="" id="{AD8BCE0D-58D5-4301-8533-D337A098E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1" y="460375"/>
              <a:ext cx="290512" cy="223838"/>
            </a:xfrm>
            <a:custGeom>
              <a:avLst/>
              <a:gdLst>
                <a:gd name="T0" fmla="*/ 54 w 234"/>
                <a:gd name="T1" fmla="*/ 151 h 180"/>
                <a:gd name="T2" fmla="*/ 38 w 234"/>
                <a:gd name="T3" fmla="*/ 66 h 180"/>
                <a:gd name="T4" fmla="*/ 65 w 234"/>
                <a:gd name="T5" fmla="*/ 33 h 180"/>
                <a:gd name="T6" fmla="*/ 119 w 234"/>
                <a:gd name="T7" fmla="*/ 26 h 180"/>
                <a:gd name="T8" fmla="*/ 192 w 234"/>
                <a:gd name="T9" fmla="*/ 44 h 180"/>
                <a:gd name="T10" fmla="*/ 161 w 234"/>
                <a:gd name="T11" fmla="*/ 114 h 180"/>
                <a:gd name="T12" fmla="*/ 111 w 234"/>
                <a:gd name="T13" fmla="*/ 135 h 180"/>
                <a:gd name="T14" fmla="*/ 86 w 234"/>
                <a:gd name="T15" fmla="*/ 140 h 180"/>
                <a:gd name="T16" fmla="*/ 61 w 234"/>
                <a:gd name="T17" fmla="*/ 147 h 180"/>
                <a:gd name="T18" fmla="*/ 73 w 234"/>
                <a:gd name="T19" fmla="*/ 168 h 180"/>
                <a:gd name="T20" fmla="*/ 98 w 234"/>
                <a:gd name="T21" fmla="*/ 163 h 180"/>
                <a:gd name="T22" fmla="*/ 130 w 234"/>
                <a:gd name="T23" fmla="*/ 154 h 180"/>
                <a:gd name="T24" fmla="*/ 184 w 234"/>
                <a:gd name="T25" fmla="*/ 128 h 180"/>
                <a:gd name="T26" fmla="*/ 213 w 234"/>
                <a:gd name="T27" fmla="*/ 33 h 180"/>
                <a:gd name="T28" fmla="*/ 119 w 234"/>
                <a:gd name="T29" fmla="*/ 2 h 180"/>
                <a:gd name="T30" fmla="*/ 56 w 234"/>
                <a:gd name="T31" fmla="*/ 11 h 180"/>
                <a:gd name="T32" fmla="*/ 18 w 234"/>
                <a:gd name="T33" fmla="*/ 52 h 180"/>
                <a:gd name="T34" fmla="*/ 41 w 234"/>
                <a:gd name="T35" fmla="*/ 171 h 180"/>
                <a:gd name="T36" fmla="*/ 54 w 234"/>
                <a:gd name="T37" fmla="*/ 15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4" h="180">
                  <a:moveTo>
                    <a:pt x="54" y="151"/>
                  </a:moveTo>
                  <a:cubicBezTo>
                    <a:pt x="25" y="132"/>
                    <a:pt x="26" y="94"/>
                    <a:pt x="38" y="66"/>
                  </a:cubicBezTo>
                  <a:cubicBezTo>
                    <a:pt x="43" y="53"/>
                    <a:pt x="52" y="39"/>
                    <a:pt x="65" y="33"/>
                  </a:cubicBezTo>
                  <a:cubicBezTo>
                    <a:pt x="81" y="25"/>
                    <a:pt x="102" y="26"/>
                    <a:pt x="119" y="26"/>
                  </a:cubicBezTo>
                  <a:cubicBezTo>
                    <a:pt x="142" y="25"/>
                    <a:pt x="177" y="23"/>
                    <a:pt x="192" y="44"/>
                  </a:cubicBezTo>
                  <a:cubicBezTo>
                    <a:pt x="211" y="71"/>
                    <a:pt x="183" y="102"/>
                    <a:pt x="161" y="114"/>
                  </a:cubicBezTo>
                  <a:cubicBezTo>
                    <a:pt x="145" y="123"/>
                    <a:pt x="128" y="129"/>
                    <a:pt x="111" y="135"/>
                  </a:cubicBezTo>
                  <a:cubicBezTo>
                    <a:pt x="103" y="138"/>
                    <a:pt x="95" y="140"/>
                    <a:pt x="86" y="140"/>
                  </a:cubicBezTo>
                  <a:cubicBezTo>
                    <a:pt x="77" y="141"/>
                    <a:pt x="68" y="142"/>
                    <a:pt x="61" y="147"/>
                  </a:cubicBezTo>
                  <a:cubicBezTo>
                    <a:pt x="48" y="155"/>
                    <a:pt x="60" y="176"/>
                    <a:pt x="73" y="168"/>
                  </a:cubicBezTo>
                  <a:cubicBezTo>
                    <a:pt x="80" y="163"/>
                    <a:pt x="90" y="164"/>
                    <a:pt x="98" y="163"/>
                  </a:cubicBezTo>
                  <a:cubicBezTo>
                    <a:pt x="109" y="162"/>
                    <a:pt x="119" y="158"/>
                    <a:pt x="130" y="154"/>
                  </a:cubicBezTo>
                  <a:cubicBezTo>
                    <a:pt x="148" y="147"/>
                    <a:pt x="168" y="140"/>
                    <a:pt x="184" y="128"/>
                  </a:cubicBezTo>
                  <a:cubicBezTo>
                    <a:pt x="213" y="108"/>
                    <a:pt x="234" y="67"/>
                    <a:pt x="213" y="33"/>
                  </a:cubicBezTo>
                  <a:cubicBezTo>
                    <a:pt x="194" y="2"/>
                    <a:pt x="152" y="0"/>
                    <a:pt x="119" y="2"/>
                  </a:cubicBezTo>
                  <a:cubicBezTo>
                    <a:pt x="98" y="2"/>
                    <a:pt x="75" y="2"/>
                    <a:pt x="56" y="11"/>
                  </a:cubicBezTo>
                  <a:cubicBezTo>
                    <a:pt x="38" y="18"/>
                    <a:pt x="26" y="34"/>
                    <a:pt x="18" y="52"/>
                  </a:cubicBezTo>
                  <a:cubicBezTo>
                    <a:pt x="0" y="92"/>
                    <a:pt x="0" y="145"/>
                    <a:pt x="41" y="171"/>
                  </a:cubicBezTo>
                  <a:cubicBezTo>
                    <a:pt x="55" y="180"/>
                    <a:pt x="67" y="159"/>
                    <a:pt x="54" y="15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62">
              <a:extLst>
                <a:ext uri="{FF2B5EF4-FFF2-40B4-BE49-F238E27FC236}">
                  <a16:creationId xmlns:a16="http://schemas.microsoft.com/office/drawing/2014/main" xmlns="" id="{143972F9-8D05-40EA-B4C5-7DBF66DFD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8" y="633413"/>
              <a:ext cx="298450" cy="361950"/>
            </a:xfrm>
            <a:custGeom>
              <a:avLst/>
              <a:gdLst>
                <a:gd name="T0" fmla="*/ 61 w 242"/>
                <a:gd name="T1" fmla="*/ 190 h 293"/>
                <a:gd name="T2" fmla="*/ 32 w 242"/>
                <a:gd name="T3" fmla="*/ 63 h 293"/>
                <a:gd name="T4" fmla="*/ 73 w 242"/>
                <a:gd name="T5" fmla="*/ 26 h 293"/>
                <a:gd name="T6" fmla="*/ 139 w 242"/>
                <a:gd name="T7" fmla="*/ 47 h 293"/>
                <a:gd name="T8" fmla="*/ 191 w 242"/>
                <a:gd name="T9" fmla="*/ 92 h 293"/>
                <a:gd name="T10" fmla="*/ 216 w 242"/>
                <a:gd name="T11" fmla="*/ 150 h 293"/>
                <a:gd name="T12" fmla="*/ 217 w 242"/>
                <a:gd name="T13" fmla="*/ 218 h 293"/>
                <a:gd name="T14" fmla="*/ 191 w 242"/>
                <a:gd name="T15" fmla="*/ 264 h 293"/>
                <a:gd name="T16" fmla="*/ 84 w 242"/>
                <a:gd name="T17" fmla="*/ 218 h 293"/>
                <a:gd name="T18" fmla="*/ 61 w 242"/>
                <a:gd name="T19" fmla="*/ 225 h 293"/>
                <a:gd name="T20" fmla="*/ 178 w 242"/>
                <a:gd name="T21" fmla="*/ 290 h 293"/>
                <a:gd name="T22" fmla="*/ 235 w 242"/>
                <a:gd name="T23" fmla="*/ 255 h 293"/>
                <a:gd name="T24" fmla="*/ 241 w 242"/>
                <a:gd name="T25" fmla="*/ 215 h 293"/>
                <a:gd name="T26" fmla="*/ 242 w 242"/>
                <a:gd name="T27" fmla="*/ 173 h 293"/>
                <a:gd name="T28" fmla="*/ 223 w 242"/>
                <a:gd name="T29" fmla="*/ 96 h 293"/>
                <a:gd name="T30" fmla="*/ 163 w 242"/>
                <a:gd name="T31" fmla="*/ 36 h 293"/>
                <a:gd name="T32" fmla="*/ 87 w 242"/>
                <a:gd name="T33" fmla="*/ 1 h 293"/>
                <a:gd name="T34" fmla="*/ 21 w 242"/>
                <a:gd name="T35" fmla="*/ 35 h 293"/>
                <a:gd name="T36" fmla="*/ 4 w 242"/>
                <a:gd name="T37" fmla="*/ 125 h 293"/>
                <a:gd name="T38" fmla="*/ 44 w 242"/>
                <a:gd name="T39" fmla="*/ 207 h 293"/>
                <a:gd name="T40" fmla="*/ 61 w 242"/>
                <a:gd name="T41" fmla="*/ 19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" h="293">
                  <a:moveTo>
                    <a:pt x="61" y="190"/>
                  </a:moveTo>
                  <a:cubicBezTo>
                    <a:pt x="29" y="161"/>
                    <a:pt x="16" y="103"/>
                    <a:pt x="32" y="63"/>
                  </a:cubicBezTo>
                  <a:cubicBezTo>
                    <a:pt x="40" y="45"/>
                    <a:pt x="54" y="30"/>
                    <a:pt x="73" y="26"/>
                  </a:cubicBezTo>
                  <a:cubicBezTo>
                    <a:pt x="97" y="21"/>
                    <a:pt x="120" y="34"/>
                    <a:pt x="139" y="47"/>
                  </a:cubicBezTo>
                  <a:cubicBezTo>
                    <a:pt x="157" y="60"/>
                    <a:pt x="176" y="75"/>
                    <a:pt x="191" y="92"/>
                  </a:cubicBezTo>
                  <a:cubicBezTo>
                    <a:pt x="205" y="108"/>
                    <a:pt x="212" y="129"/>
                    <a:pt x="216" y="150"/>
                  </a:cubicBezTo>
                  <a:cubicBezTo>
                    <a:pt x="219" y="173"/>
                    <a:pt x="218" y="196"/>
                    <a:pt x="217" y="218"/>
                  </a:cubicBezTo>
                  <a:cubicBezTo>
                    <a:pt x="215" y="239"/>
                    <a:pt x="214" y="258"/>
                    <a:pt x="191" y="264"/>
                  </a:cubicBezTo>
                  <a:cubicBezTo>
                    <a:pt x="154" y="274"/>
                    <a:pt x="99" y="257"/>
                    <a:pt x="84" y="218"/>
                  </a:cubicBezTo>
                  <a:cubicBezTo>
                    <a:pt x="78" y="204"/>
                    <a:pt x="55" y="210"/>
                    <a:pt x="61" y="225"/>
                  </a:cubicBezTo>
                  <a:cubicBezTo>
                    <a:pt x="78" y="270"/>
                    <a:pt x="131" y="293"/>
                    <a:pt x="178" y="290"/>
                  </a:cubicBezTo>
                  <a:cubicBezTo>
                    <a:pt x="202" y="289"/>
                    <a:pt x="226" y="279"/>
                    <a:pt x="235" y="255"/>
                  </a:cubicBezTo>
                  <a:cubicBezTo>
                    <a:pt x="240" y="242"/>
                    <a:pt x="240" y="228"/>
                    <a:pt x="241" y="215"/>
                  </a:cubicBezTo>
                  <a:cubicBezTo>
                    <a:pt x="242" y="201"/>
                    <a:pt x="242" y="187"/>
                    <a:pt x="242" y="173"/>
                  </a:cubicBezTo>
                  <a:cubicBezTo>
                    <a:pt x="241" y="146"/>
                    <a:pt x="236" y="119"/>
                    <a:pt x="223" y="96"/>
                  </a:cubicBezTo>
                  <a:cubicBezTo>
                    <a:pt x="209" y="71"/>
                    <a:pt x="186" y="53"/>
                    <a:pt x="163" y="36"/>
                  </a:cubicBezTo>
                  <a:cubicBezTo>
                    <a:pt x="141" y="18"/>
                    <a:pt x="116" y="2"/>
                    <a:pt x="87" y="1"/>
                  </a:cubicBezTo>
                  <a:cubicBezTo>
                    <a:pt x="60" y="0"/>
                    <a:pt x="36" y="14"/>
                    <a:pt x="21" y="35"/>
                  </a:cubicBezTo>
                  <a:cubicBezTo>
                    <a:pt x="2" y="60"/>
                    <a:pt x="0" y="94"/>
                    <a:pt x="4" y="125"/>
                  </a:cubicBezTo>
                  <a:cubicBezTo>
                    <a:pt x="9" y="155"/>
                    <a:pt x="21" y="186"/>
                    <a:pt x="44" y="207"/>
                  </a:cubicBezTo>
                  <a:cubicBezTo>
                    <a:pt x="55" y="217"/>
                    <a:pt x="72" y="200"/>
                    <a:pt x="61" y="19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63">
              <a:extLst>
                <a:ext uri="{FF2B5EF4-FFF2-40B4-BE49-F238E27FC236}">
                  <a16:creationId xmlns:a16="http://schemas.microsoft.com/office/drawing/2014/main" xmlns="" id="{EFD513A3-AC41-4F26-B769-B91592ED2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1817688"/>
              <a:ext cx="265112" cy="317500"/>
            </a:xfrm>
            <a:custGeom>
              <a:avLst/>
              <a:gdLst>
                <a:gd name="T0" fmla="*/ 167 w 214"/>
                <a:gd name="T1" fmla="*/ 14 h 256"/>
                <a:gd name="T2" fmla="*/ 132 w 214"/>
                <a:gd name="T3" fmla="*/ 64 h 256"/>
                <a:gd name="T4" fmla="*/ 111 w 214"/>
                <a:gd name="T5" fmla="*/ 87 h 256"/>
                <a:gd name="T6" fmla="*/ 102 w 214"/>
                <a:gd name="T7" fmla="*/ 96 h 256"/>
                <a:gd name="T8" fmla="*/ 95 w 214"/>
                <a:gd name="T9" fmla="*/ 102 h 256"/>
                <a:gd name="T10" fmla="*/ 92 w 214"/>
                <a:gd name="T11" fmla="*/ 105 h 256"/>
                <a:gd name="T12" fmla="*/ 92 w 214"/>
                <a:gd name="T13" fmla="*/ 104 h 256"/>
                <a:gd name="T14" fmla="*/ 70 w 214"/>
                <a:gd name="T15" fmla="*/ 92 h 256"/>
                <a:gd name="T16" fmla="*/ 42 w 214"/>
                <a:gd name="T17" fmla="*/ 92 h 256"/>
                <a:gd name="T18" fmla="*/ 7 w 214"/>
                <a:gd name="T19" fmla="*/ 126 h 256"/>
                <a:gd name="T20" fmla="*/ 2 w 214"/>
                <a:gd name="T21" fmla="*/ 177 h 256"/>
                <a:gd name="T22" fmla="*/ 18 w 214"/>
                <a:gd name="T23" fmla="*/ 226 h 256"/>
                <a:gd name="T24" fmla="*/ 113 w 214"/>
                <a:gd name="T25" fmla="*/ 227 h 256"/>
                <a:gd name="T26" fmla="*/ 139 w 214"/>
                <a:gd name="T27" fmla="*/ 179 h 256"/>
                <a:gd name="T28" fmla="*/ 112 w 214"/>
                <a:gd name="T29" fmla="*/ 142 h 256"/>
                <a:gd name="T30" fmla="*/ 115 w 214"/>
                <a:gd name="T31" fmla="*/ 165 h 256"/>
                <a:gd name="T32" fmla="*/ 159 w 214"/>
                <a:gd name="T33" fmla="*/ 127 h 256"/>
                <a:gd name="T34" fmla="*/ 206 w 214"/>
                <a:gd name="T35" fmla="*/ 76 h 256"/>
                <a:gd name="T36" fmla="*/ 194 w 214"/>
                <a:gd name="T37" fmla="*/ 56 h 256"/>
                <a:gd name="T38" fmla="*/ 180 w 214"/>
                <a:gd name="T39" fmla="*/ 68 h 256"/>
                <a:gd name="T40" fmla="*/ 201 w 214"/>
                <a:gd name="T41" fmla="*/ 80 h 256"/>
                <a:gd name="T42" fmla="*/ 200 w 214"/>
                <a:gd name="T43" fmla="*/ 79 h 256"/>
                <a:gd name="T44" fmla="*/ 189 w 214"/>
                <a:gd name="T45" fmla="*/ 59 h 256"/>
                <a:gd name="T46" fmla="*/ 146 w 214"/>
                <a:gd name="T47" fmla="*/ 105 h 256"/>
                <a:gd name="T48" fmla="*/ 109 w 214"/>
                <a:gd name="T49" fmla="*/ 142 h 256"/>
                <a:gd name="T50" fmla="*/ 112 w 214"/>
                <a:gd name="T51" fmla="*/ 166 h 256"/>
                <a:gd name="T52" fmla="*/ 111 w 214"/>
                <a:gd name="T53" fmla="*/ 191 h 256"/>
                <a:gd name="T54" fmla="*/ 83 w 214"/>
                <a:gd name="T55" fmla="*/ 218 h 256"/>
                <a:gd name="T56" fmla="*/ 44 w 214"/>
                <a:gd name="T57" fmla="*/ 218 h 256"/>
                <a:gd name="T58" fmla="*/ 27 w 214"/>
                <a:gd name="T59" fmla="*/ 182 h 256"/>
                <a:gd name="T60" fmla="*/ 47 w 214"/>
                <a:gd name="T61" fmla="*/ 116 h 256"/>
                <a:gd name="T62" fmla="*/ 67 w 214"/>
                <a:gd name="T63" fmla="*/ 116 h 256"/>
                <a:gd name="T64" fmla="*/ 84 w 214"/>
                <a:gd name="T65" fmla="*/ 127 h 256"/>
                <a:gd name="T66" fmla="*/ 120 w 214"/>
                <a:gd name="T67" fmla="*/ 112 h 256"/>
                <a:gd name="T68" fmla="*/ 187 w 214"/>
                <a:gd name="T69" fmla="*/ 26 h 256"/>
                <a:gd name="T70" fmla="*/ 167 w 214"/>
                <a:gd name="T71" fmla="*/ 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56">
                  <a:moveTo>
                    <a:pt x="167" y="14"/>
                  </a:moveTo>
                  <a:cubicBezTo>
                    <a:pt x="156" y="32"/>
                    <a:pt x="145" y="48"/>
                    <a:pt x="132" y="64"/>
                  </a:cubicBezTo>
                  <a:cubicBezTo>
                    <a:pt x="125" y="72"/>
                    <a:pt x="118" y="80"/>
                    <a:pt x="111" y="87"/>
                  </a:cubicBezTo>
                  <a:cubicBezTo>
                    <a:pt x="108" y="90"/>
                    <a:pt x="105" y="93"/>
                    <a:pt x="102" y="96"/>
                  </a:cubicBezTo>
                  <a:cubicBezTo>
                    <a:pt x="100" y="98"/>
                    <a:pt x="98" y="100"/>
                    <a:pt x="95" y="102"/>
                  </a:cubicBezTo>
                  <a:cubicBezTo>
                    <a:pt x="94" y="103"/>
                    <a:pt x="93" y="104"/>
                    <a:pt x="92" y="105"/>
                  </a:cubicBezTo>
                  <a:cubicBezTo>
                    <a:pt x="93" y="105"/>
                    <a:pt x="93" y="105"/>
                    <a:pt x="92" y="104"/>
                  </a:cubicBezTo>
                  <a:cubicBezTo>
                    <a:pt x="85" y="99"/>
                    <a:pt x="79" y="94"/>
                    <a:pt x="70" y="92"/>
                  </a:cubicBezTo>
                  <a:cubicBezTo>
                    <a:pt x="61" y="90"/>
                    <a:pt x="51" y="90"/>
                    <a:pt x="42" y="92"/>
                  </a:cubicBezTo>
                  <a:cubicBezTo>
                    <a:pt x="25" y="97"/>
                    <a:pt x="13" y="110"/>
                    <a:pt x="7" y="126"/>
                  </a:cubicBezTo>
                  <a:cubicBezTo>
                    <a:pt x="1" y="142"/>
                    <a:pt x="0" y="160"/>
                    <a:pt x="2" y="177"/>
                  </a:cubicBezTo>
                  <a:cubicBezTo>
                    <a:pt x="4" y="194"/>
                    <a:pt x="7" y="212"/>
                    <a:pt x="18" y="226"/>
                  </a:cubicBezTo>
                  <a:cubicBezTo>
                    <a:pt x="41" y="256"/>
                    <a:pt x="87" y="249"/>
                    <a:pt x="113" y="227"/>
                  </a:cubicBezTo>
                  <a:cubicBezTo>
                    <a:pt x="127" y="215"/>
                    <a:pt x="138" y="197"/>
                    <a:pt x="139" y="179"/>
                  </a:cubicBezTo>
                  <a:cubicBezTo>
                    <a:pt x="141" y="162"/>
                    <a:pt x="131" y="142"/>
                    <a:pt x="112" y="142"/>
                  </a:cubicBezTo>
                  <a:cubicBezTo>
                    <a:pt x="113" y="150"/>
                    <a:pt x="114" y="158"/>
                    <a:pt x="115" y="165"/>
                  </a:cubicBezTo>
                  <a:cubicBezTo>
                    <a:pt x="134" y="158"/>
                    <a:pt x="147" y="143"/>
                    <a:pt x="159" y="127"/>
                  </a:cubicBezTo>
                  <a:cubicBezTo>
                    <a:pt x="173" y="109"/>
                    <a:pt x="188" y="91"/>
                    <a:pt x="206" y="76"/>
                  </a:cubicBezTo>
                  <a:cubicBezTo>
                    <a:pt x="214" y="68"/>
                    <a:pt x="205" y="51"/>
                    <a:pt x="194" y="56"/>
                  </a:cubicBezTo>
                  <a:cubicBezTo>
                    <a:pt x="188" y="58"/>
                    <a:pt x="183" y="62"/>
                    <a:pt x="180" y="68"/>
                  </a:cubicBezTo>
                  <a:cubicBezTo>
                    <a:pt x="174" y="82"/>
                    <a:pt x="194" y="94"/>
                    <a:pt x="201" y="80"/>
                  </a:cubicBezTo>
                  <a:cubicBezTo>
                    <a:pt x="200" y="80"/>
                    <a:pt x="200" y="79"/>
                    <a:pt x="200" y="79"/>
                  </a:cubicBezTo>
                  <a:cubicBezTo>
                    <a:pt x="197" y="72"/>
                    <a:pt x="193" y="66"/>
                    <a:pt x="189" y="59"/>
                  </a:cubicBezTo>
                  <a:cubicBezTo>
                    <a:pt x="173" y="73"/>
                    <a:pt x="159" y="88"/>
                    <a:pt x="146" y="105"/>
                  </a:cubicBezTo>
                  <a:cubicBezTo>
                    <a:pt x="136" y="119"/>
                    <a:pt x="125" y="136"/>
                    <a:pt x="109" y="142"/>
                  </a:cubicBezTo>
                  <a:cubicBezTo>
                    <a:pt x="97" y="147"/>
                    <a:pt x="98" y="166"/>
                    <a:pt x="112" y="166"/>
                  </a:cubicBezTo>
                  <a:cubicBezTo>
                    <a:pt x="120" y="166"/>
                    <a:pt x="113" y="187"/>
                    <a:pt x="111" y="191"/>
                  </a:cubicBezTo>
                  <a:cubicBezTo>
                    <a:pt x="105" y="203"/>
                    <a:pt x="95" y="212"/>
                    <a:pt x="83" y="218"/>
                  </a:cubicBezTo>
                  <a:cubicBezTo>
                    <a:pt x="71" y="223"/>
                    <a:pt x="56" y="225"/>
                    <a:pt x="44" y="218"/>
                  </a:cubicBezTo>
                  <a:cubicBezTo>
                    <a:pt x="32" y="211"/>
                    <a:pt x="29" y="195"/>
                    <a:pt x="27" y="182"/>
                  </a:cubicBezTo>
                  <a:cubicBezTo>
                    <a:pt x="24" y="161"/>
                    <a:pt x="22" y="125"/>
                    <a:pt x="47" y="116"/>
                  </a:cubicBezTo>
                  <a:cubicBezTo>
                    <a:pt x="53" y="114"/>
                    <a:pt x="60" y="114"/>
                    <a:pt x="67" y="116"/>
                  </a:cubicBezTo>
                  <a:cubicBezTo>
                    <a:pt x="73" y="118"/>
                    <a:pt x="78" y="124"/>
                    <a:pt x="84" y="127"/>
                  </a:cubicBezTo>
                  <a:cubicBezTo>
                    <a:pt x="99" y="134"/>
                    <a:pt x="110" y="121"/>
                    <a:pt x="120" y="112"/>
                  </a:cubicBezTo>
                  <a:cubicBezTo>
                    <a:pt x="146" y="87"/>
                    <a:pt x="169" y="58"/>
                    <a:pt x="187" y="26"/>
                  </a:cubicBezTo>
                  <a:cubicBezTo>
                    <a:pt x="195" y="13"/>
                    <a:pt x="174" y="0"/>
                    <a:pt x="167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64">
              <a:extLst>
                <a:ext uri="{FF2B5EF4-FFF2-40B4-BE49-F238E27FC236}">
                  <a16:creationId xmlns:a16="http://schemas.microsoft.com/office/drawing/2014/main" xmlns="" id="{7230A082-3103-42A9-B8FA-CAA3A4B04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788" y="1997075"/>
              <a:ext cx="236537" cy="287338"/>
            </a:xfrm>
            <a:custGeom>
              <a:avLst/>
              <a:gdLst>
                <a:gd name="T0" fmla="*/ 7 w 191"/>
                <a:gd name="T1" fmla="*/ 40 h 231"/>
                <a:gd name="T2" fmla="*/ 88 w 191"/>
                <a:gd name="T3" fmla="*/ 138 h 231"/>
                <a:gd name="T4" fmla="*/ 100 w 191"/>
                <a:gd name="T5" fmla="*/ 118 h 231"/>
                <a:gd name="T6" fmla="*/ 68 w 191"/>
                <a:gd name="T7" fmla="*/ 129 h 231"/>
                <a:gd name="T8" fmla="*/ 60 w 191"/>
                <a:gd name="T9" fmla="*/ 173 h 231"/>
                <a:gd name="T10" fmla="*/ 107 w 191"/>
                <a:gd name="T11" fmla="*/ 228 h 231"/>
                <a:gd name="T12" fmla="*/ 171 w 191"/>
                <a:gd name="T13" fmla="*/ 177 h 231"/>
                <a:gd name="T14" fmla="*/ 171 w 191"/>
                <a:gd name="T15" fmla="*/ 102 h 231"/>
                <a:gd name="T16" fmla="*/ 104 w 191"/>
                <a:gd name="T17" fmla="*/ 99 h 231"/>
                <a:gd name="T18" fmla="*/ 112 w 191"/>
                <a:gd name="T19" fmla="*/ 120 h 231"/>
                <a:gd name="T20" fmla="*/ 134 w 191"/>
                <a:gd name="T21" fmla="*/ 111 h 231"/>
                <a:gd name="T22" fmla="*/ 134 w 191"/>
                <a:gd name="T23" fmla="*/ 94 h 231"/>
                <a:gd name="T24" fmla="*/ 64 w 191"/>
                <a:gd name="T25" fmla="*/ 12 h 231"/>
                <a:gd name="T26" fmla="*/ 43 w 191"/>
                <a:gd name="T27" fmla="*/ 24 h 231"/>
                <a:gd name="T28" fmla="*/ 117 w 191"/>
                <a:gd name="T29" fmla="*/ 111 h 231"/>
                <a:gd name="T30" fmla="*/ 117 w 191"/>
                <a:gd name="T31" fmla="*/ 94 h 231"/>
                <a:gd name="T32" fmla="*/ 112 w 191"/>
                <a:gd name="T33" fmla="*/ 96 h 231"/>
                <a:gd name="T34" fmla="*/ 121 w 191"/>
                <a:gd name="T35" fmla="*/ 116 h 231"/>
                <a:gd name="T36" fmla="*/ 156 w 191"/>
                <a:gd name="T37" fmla="*/ 122 h 231"/>
                <a:gd name="T38" fmla="*/ 141 w 191"/>
                <a:gd name="T39" fmla="*/ 180 h 231"/>
                <a:gd name="T40" fmla="*/ 90 w 191"/>
                <a:gd name="T41" fmla="*/ 198 h 231"/>
                <a:gd name="T42" fmla="*/ 84 w 191"/>
                <a:gd name="T43" fmla="*/ 166 h 231"/>
                <a:gd name="T44" fmla="*/ 94 w 191"/>
                <a:gd name="T45" fmla="*/ 141 h 231"/>
                <a:gd name="T46" fmla="*/ 105 w 191"/>
                <a:gd name="T47" fmla="*/ 121 h 231"/>
                <a:gd name="T48" fmla="*/ 28 w 191"/>
                <a:gd name="T49" fmla="*/ 28 h 231"/>
                <a:gd name="T50" fmla="*/ 7 w 191"/>
                <a:gd name="T51" fmla="*/ 4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1" h="231">
                  <a:moveTo>
                    <a:pt x="7" y="40"/>
                  </a:moveTo>
                  <a:cubicBezTo>
                    <a:pt x="27" y="78"/>
                    <a:pt x="55" y="112"/>
                    <a:pt x="88" y="138"/>
                  </a:cubicBezTo>
                  <a:cubicBezTo>
                    <a:pt x="92" y="132"/>
                    <a:pt x="96" y="125"/>
                    <a:pt x="100" y="118"/>
                  </a:cubicBezTo>
                  <a:cubicBezTo>
                    <a:pt x="88" y="114"/>
                    <a:pt x="75" y="119"/>
                    <a:pt x="68" y="129"/>
                  </a:cubicBezTo>
                  <a:cubicBezTo>
                    <a:pt x="60" y="142"/>
                    <a:pt x="60" y="159"/>
                    <a:pt x="60" y="173"/>
                  </a:cubicBezTo>
                  <a:cubicBezTo>
                    <a:pt x="60" y="201"/>
                    <a:pt x="75" y="231"/>
                    <a:pt x="107" y="228"/>
                  </a:cubicBezTo>
                  <a:cubicBezTo>
                    <a:pt x="135" y="225"/>
                    <a:pt x="158" y="201"/>
                    <a:pt x="171" y="177"/>
                  </a:cubicBezTo>
                  <a:cubicBezTo>
                    <a:pt x="183" y="155"/>
                    <a:pt x="191" y="123"/>
                    <a:pt x="171" y="102"/>
                  </a:cubicBezTo>
                  <a:cubicBezTo>
                    <a:pt x="153" y="84"/>
                    <a:pt x="123" y="83"/>
                    <a:pt x="104" y="99"/>
                  </a:cubicBezTo>
                  <a:cubicBezTo>
                    <a:pt x="96" y="106"/>
                    <a:pt x="102" y="120"/>
                    <a:pt x="112" y="120"/>
                  </a:cubicBezTo>
                  <a:cubicBezTo>
                    <a:pt x="121" y="119"/>
                    <a:pt x="127" y="116"/>
                    <a:pt x="134" y="111"/>
                  </a:cubicBezTo>
                  <a:cubicBezTo>
                    <a:pt x="139" y="107"/>
                    <a:pt x="138" y="98"/>
                    <a:pt x="134" y="94"/>
                  </a:cubicBezTo>
                  <a:cubicBezTo>
                    <a:pt x="109" y="68"/>
                    <a:pt x="86" y="41"/>
                    <a:pt x="64" y="12"/>
                  </a:cubicBezTo>
                  <a:cubicBezTo>
                    <a:pt x="55" y="0"/>
                    <a:pt x="34" y="12"/>
                    <a:pt x="43" y="24"/>
                  </a:cubicBezTo>
                  <a:cubicBezTo>
                    <a:pt x="66" y="54"/>
                    <a:pt x="91" y="83"/>
                    <a:pt x="117" y="111"/>
                  </a:cubicBezTo>
                  <a:cubicBezTo>
                    <a:pt x="117" y="105"/>
                    <a:pt x="117" y="99"/>
                    <a:pt x="117" y="94"/>
                  </a:cubicBezTo>
                  <a:cubicBezTo>
                    <a:pt x="116" y="95"/>
                    <a:pt x="114" y="96"/>
                    <a:pt x="112" y="96"/>
                  </a:cubicBezTo>
                  <a:cubicBezTo>
                    <a:pt x="115" y="102"/>
                    <a:pt x="118" y="109"/>
                    <a:pt x="121" y="116"/>
                  </a:cubicBezTo>
                  <a:cubicBezTo>
                    <a:pt x="131" y="107"/>
                    <a:pt x="149" y="111"/>
                    <a:pt x="156" y="122"/>
                  </a:cubicBezTo>
                  <a:cubicBezTo>
                    <a:pt x="167" y="140"/>
                    <a:pt x="151" y="166"/>
                    <a:pt x="141" y="180"/>
                  </a:cubicBezTo>
                  <a:cubicBezTo>
                    <a:pt x="131" y="192"/>
                    <a:pt x="105" y="216"/>
                    <a:pt x="90" y="198"/>
                  </a:cubicBezTo>
                  <a:cubicBezTo>
                    <a:pt x="83" y="189"/>
                    <a:pt x="84" y="176"/>
                    <a:pt x="84" y="166"/>
                  </a:cubicBezTo>
                  <a:cubicBezTo>
                    <a:pt x="84" y="160"/>
                    <a:pt x="83" y="138"/>
                    <a:pt x="94" y="141"/>
                  </a:cubicBezTo>
                  <a:cubicBezTo>
                    <a:pt x="105" y="145"/>
                    <a:pt x="115" y="129"/>
                    <a:pt x="105" y="121"/>
                  </a:cubicBezTo>
                  <a:cubicBezTo>
                    <a:pt x="73" y="96"/>
                    <a:pt x="47" y="64"/>
                    <a:pt x="28" y="28"/>
                  </a:cubicBezTo>
                  <a:cubicBezTo>
                    <a:pt x="21" y="14"/>
                    <a:pt x="0" y="26"/>
                    <a:pt x="7" y="4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65">
              <a:extLst>
                <a:ext uri="{FF2B5EF4-FFF2-40B4-BE49-F238E27FC236}">
                  <a16:creationId xmlns:a16="http://schemas.microsoft.com/office/drawing/2014/main" xmlns="" id="{2EC8CFDD-5833-4F22-B2E8-2C42544EF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888" y="1366838"/>
              <a:ext cx="115887" cy="127000"/>
            </a:xfrm>
            <a:custGeom>
              <a:avLst/>
              <a:gdLst>
                <a:gd name="T0" fmla="*/ 28 w 93"/>
                <a:gd name="T1" fmla="*/ 88 h 103"/>
                <a:gd name="T2" fmla="*/ 79 w 93"/>
                <a:gd name="T3" fmla="*/ 28 h 103"/>
                <a:gd name="T4" fmla="*/ 67 w 93"/>
                <a:gd name="T5" fmla="*/ 7 h 103"/>
                <a:gd name="T6" fmla="*/ 5 w 93"/>
                <a:gd name="T7" fmla="*/ 82 h 103"/>
                <a:gd name="T8" fmla="*/ 28 w 93"/>
                <a:gd name="T9" fmla="*/ 8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03">
                  <a:moveTo>
                    <a:pt x="28" y="88"/>
                  </a:moveTo>
                  <a:cubicBezTo>
                    <a:pt x="37" y="62"/>
                    <a:pt x="55" y="41"/>
                    <a:pt x="79" y="28"/>
                  </a:cubicBezTo>
                  <a:cubicBezTo>
                    <a:pt x="93" y="21"/>
                    <a:pt x="81" y="0"/>
                    <a:pt x="67" y="7"/>
                  </a:cubicBezTo>
                  <a:cubicBezTo>
                    <a:pt x="38" y="23"/>
                    <a:pt x="16" y="50"/>
                    <a:pt x="5" y="82"/>
                  </a:cubicBezTo>
                  <a:cubicBezTo>
                    <a:pt x="0" y="96"/>
                    <a:pt x="24" y="103"/>
                    <a:pt x="28" y="8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66">
              <a:extLst>
                <a:ext uri="{FF2B5EF4-FFF2-40B4-BE49-F238E27FC236}">
                  <a16:creationId xmlns:a16="http://schemas.microsoft.com/office/drawing/2014/main" xmlns="" id="{0959D9D3-F4E5-4D81-83E2-F8357D872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751" y="1377950"/>
              <a:ext cx="119062" cy="130175"/>
            </a:xfrm>
            <a:custGeom>
              <a:avLst/>
              <a:gdLst>
                <a:gd name="T0" fmla="*/ 29 w 97"/>
                <a:gd name="T1" fmla="*/ 93 h 106"/>
                <a:gd name="T2" fmla="*/ 86 w 97"/>
                <a:gd name="T3" fmla="*/ 27 h 106"/>
                <a:gd name="T4" fmla="*/ 69 w 97"/>
                <a:gd name="T5" fmla="*/ 10 h 106"/>
                <a:gd name="T6" fmla="*/ 8 w 97"/>
                <a:gd name="T7" fmla="*/ 81 h 106"/>
                <a:gd name="T8" fmla="*/ 29 w 97"/>
                <a:gd name="T9" fmla="*/ 9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06">
                  <a:moveTo>
                    <a:pt x="29" y="93"/>
                  </a:moveTo>
                  <a:cubicBezTo>
                    <a:pt x="45" y="68"/>
                    <a:pt x="64" y="46"/>
                    <a:pt x="86" y="27"/>
                  </a:cubicBezTo>
                  <a:cubicBezTo>
                    <a:pt x="97" y="17"/>
                    <a:pt x="80" y="0"/>
                    <a:pt x="69" y="10"/>
                  </a:cubicBezTo>
                  <a:cubicBezTo>
                    <a:pt x="45" y="31"/>
                    <a:pt x="25" y="54"/>
                    <a:pt x="8" y="81"/>
                  </a:cubicBezTo>
                  <a:cubicBezTo>
                    <a:pt x="0" y="94"/>
                    <a:pt x="20" y="106"/>
                    <a:pt x="29" y="9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67">
              <a:extLst>
                <a:ext uri="{FF2B5EF4-FFF2-40B4-BE49-F238E27FC236}">
                  <a16:creationId xmlns:a16="http://schemas.microsoft.com/office/drawing/2014/main" xmlns="" id="{B793167B-11F5-48FD-A5B1-0A1708C25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1385888"/>
              <a:ext cx="133350" cy="160338"/>
            </a:xfrm>
            <a:custGeom>
              <a:avLst/>
              <a:gdLst>
                <a:gd name="T0" fmla="*/ 28 w 108"/>
                <a:gd name="T1" fmla="*/ 117 h 130"/>
                <a:gd name="T2" fmla="*/ 97 w 108"/>
                <a:gd name="T3" fmla="*/ 27 h 130"/>
                <a:gd name="T4" fmla="*/ 80 w 108"/>
                <a:gd name="T5" fmla="*/ 11 h 130"/>
                <a:gd name="T6" fmla="*/ 7 w 108"/>
                <a:gd name="T7" fmla="*/ 105 h 130"/>
                <a:gd name="T8" fmla="*/ 28 w 108"/>
                <a:gd name="T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30">
                  <a:moveTo>
                    <a:pt x="28" y="117"/>
                  </a:moveTo>
                  <a:cubicBezTo>
                    <a:pt x="47" y="84"/>
                    <a:pt x="69" y="54"/>
                    <a:pt x="97" y="27"/>
                  </a:cubicBezTo>
                  <a:cubicBezTo>
                    <a:pt x="108" y="17"/>
                    <a:pt x="91" y="0"/>
                    <a:pt x="80" y="11"/>
                  </a:cubicBezTo>
                  <a:cubicBezTo>
                    <a:pt x="51" y="38"/>
                    <a:pt x="27" y="70"/>
                    <a:pt x="7" y="105"/>
                  </a:cubicBezTo>
                  <a:cubicBezTo>
                    <a:pt x="0" y="118"/>
                    <a:pt x="21" y="130"/>
                    <a:pt x="28" y="1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68">
              <a:extLst>
                <a:ext uri="{FF2B5EF4-FFF2-40B4-BE49-F238E27FC236}">
                  <a16:creationId xmlns:a16="http://schemas.microsoft.com/office/drawing/2014/main" xmlns="" id="{DBBA4820-22EE-4454-807E-FA5CC3A0E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976313"/>
              <a:ext cx="122237" cy="71438"/>
            </a:xfrm>
            <a:custGeom>
              <a:avLst/>
              <a:gdLst>
                <a:gd name="T0" fmla="*/ 21 w 99"/>
                <a:gd name="T1" fmla="*/ 52 h 58"/>
                <a:gd name="T2" fmla="*/ 84 w 99"/>
                <a:gd name="T3" fmla="*/ 28 h 58"/>
                <a:gd name="T4" fmla="*/ 78 w 99"/>
                <a:gd name="T5" fmla="*/ 5 h 58"/>
                <a:gd name="T6" fmla="*/ 15 w 99"/>
                <a:gd name="T7" fmla="*/ 29 h 58"/>
                <a:gd name="T8" fmla="*/ 21 w 99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8">
                  <a:moveTo>
                    <a:pt x="21" y="52"/>
                  </a:moveTo>
                  <a:cubicBezTo>
                    <a:pt x="42" y="44"/>
                    <a:pt x="63" y="36"/>
                    <a:pt x="84" y="28"/>
                  </a:cubicBezTo>
                  <a:cubicBezTo>
                    <a:pt x="99" y="23"/>
                    <a:pt x="93" y="0"/>
                    <a:pt x="78" y="5"/>
                  </a:cubicBezTo>
                  <a:cubicBezTo>
                    <a:pt x="57" y="13"/>
                    <a:pt x="36" y="21"/>
                    <a:pt x="15" y="29"/>
                  </a:cubicBezTo>
                  <a:cubicBezTo>
                    <a:pt x="0" y="35"/>
                    <a:pt x="6" y="58"/>
                    <a:pt x="21" y="5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69">
              <a:extLst>
                <a:ext uri="{FF2B5EF4-FFF2-40B4-BE49-F238E27FC236}">
                  <a16:creationId xmlns:a16="http://schemas.microsoft.com/office/drawing/2014/main" xmlns="" id="{4573D428-4680-4535-AF4E-50F8B95E3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088" y="1047750"/>
              <a:ext cx="109537" cy="74613"/>
            </a:xfrm>
            <a:custGeom>
              <a:avLst/>
              <a:gdLst>
                <a:gd name="T0" fmla="*/ 26 w 89"/>
                <a:gd name="T1" fmla="*/ 53 h 60"/>
                <a:gd name="T2" fmla="*/ 75 w 89"/>
                <a:gd name="T3" fmla="*/ 28 h 60"/>
                <a:gd name="T4" fmla="*/ 63 w 89"/>
                <a:gd name="T5" fmla="*/ 7 h 60"/>
                <a:gd name="T6" fmla="*/ 14 w 89"/>
                <a:gd name="T7" fmla="*/ 32 h 60"/>
                <a:gd name="T8" fmla="*/ 26 w 89"/>
                <a:gd name="T9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60">
                  <a:moveTo>
                    <a:pt x="26" y="53"/>
                  </a:moveTo>
                  <a:cubicBezTo>
                    <a:pt x="42" y="45"/>
                    <a:pt x="58" y="36"/>
                    <a:pt x="75" y="28"/>
                  </a:cubicBezTo>
                  <a:cubicBezTo>
                    <a:pt x="89" y="21"/>
                    <a:pt x="76" y="0"/>
                    <a:pt x="63" y="7"/>
                  </a:cubicBezTo>
                  <a:cubicBezTo>
                    <a:pt x="46" y="16"/>
                    <a:pt x="30" y="24"/>
                    <a:pt x="14" y="32"/>
                  </a:cubicBezTo>
                  <a:cubicBezTo>
                    <a:pt x="0" y="39"/>
                    <a:pt x="12" y="60"/>
                    <a:pt x="26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70">
              <a:extLst>
                <a:ext uri="{FF2B5EF4-FFF2-40B4-BE49-F238E27FC236}">
                  <a16:creationId xmlns:a16="http://schemas.microsoft.com/office/drawing/2014/main" xmlns="" id="{A0B73503-5FED-43CD-B14A-70BE6C39A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338" y="1149350"/>
              <a:ext cx="93662" cy="71438"/>
            </a:xfrm>
            <a:custGeom>
              <a:avLst/>
              <a:gdLst>
                <a:gd name="T0" fmla="*/ 22 w 76"/>
                <a:gd name="T1" fmla="*/ 53 h 58"/>
                <a:gd name="T2" fmla="*/ 63 w 76"/>
                <a:gd name="T3" fmla="*/ 28 h 58"/>
                <a:gd name="T4" fmla="*/ 51 w 76"/>
                <a:gd name="T5" fmla="*/ 7 h 58"/>
                <a:gd name="T6" fmla="*/ 5 w 76"/>
                <a:gd name="T7" fmla="*/ 36 h 58"/>
                <a:gd name="T8" fmla="*/ 5 w 76"/>
                <a:gd name="T9" fmla="*/ 53 h 58"/>
                <a:gd name="T10" fmla="*/ 22 w 76"/>
                <a:gd name="T11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58">
                  <a:moveTo>
                    <a:pt x="22" y="53"/>
                  </a:moveTo>
                  <a:cubicBezTo>
                    <a:pt x="35" y="44"/>
                    <a:pt x="48" y="35"/>
                    <a:pt x="63" y="28"/>
                  </a:cubicBezTo>
                  <a:cubicBezTo>
                    <a:pt x="76" y="21"/>
                    <a:pt x="64" y="0"/>
                    <a:pt x="51" y="7"/>
                  </a:cubicBezTo>
                  <a:cubicBezTo>
                    <a:pt x="34" y="15"/>
                    <a:pt x="20" y="25"/>
                    <a:pt x="5" y="36"/>
                  </a:cubicBezTo>
                  <a:cubicBezTo>
                    <a:pt x="0" y="40"/>
                    <a:pt x="1" y="49"/>
                    <a:pt x="5" y="53"/>
                  </a:cubicBezTo>
                  <a:cubicBezTo>
                    <a:pt x="10" y="58"/>
                    <a:pt x="17" y="57"/>
                    <a:pt x="22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71">
              <a:extLst>
                <a:ext uri="{FF2B5EF4-FFF2-40B4-BE49-F238E27FC236}">
                  <a16:creationId xmlns:a16="http://schemas.microsoft.com/office/drawing/2014/main" xmlns="" id="{DDEC22CD-269E-4CD0-8144-5C50D5C2D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063" y="1271588"/>
              <a:ext cx="84137" cy="71438"/>
            </a:xfrm>
            <a:custGeom>
              <a:avLst/>
              <a:gdLst>
                <a:gd name="T0" fmla="*/ 27 w 68"/>
                <a:gd name="T1" fmla="*/ 46 h 57"/>
                <a:gd name="T2" fmla="*/ 58 w 68"/>
                <a:gd name="T3" fmla="*/ 25 h 57"/>
                <a:gd name="T4" fmla="*/ 66 w 68"/>
                <a:gd name="T5" fmla="*/ 10 h 57"/>
                <a:gd name="T6" fmla="*/ 51 w 68"/>
                <a:gd name="T7" fmla="*/ 2 h 57"/>
                <a:gd name="T8" fmla="*/ 10 w 68"/>
                <a:gd name="T9" fmla="*/ 29 h 57"/>
                <a:gd name="T10" fmla="*/ 27 w 68"/>
                <a:gd name="T11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57">
                  <a:moveTo>
                    <a:pt x="27" y="46"/>
                  </a:moveTo>
                  <a:cubicBezTo>
                    <a:pt x="36" y="37"/>
                    <a:pt x="46" y="29"/>
                    <a:pt x="58" y="25"/>
                  </a:cubicBezTo>
                  <a:cubicBezTo>
                    <a:pt x="64" y="23"/>
                    <a:pt x="68" y="17"/>
                    <a:pt x="66" y="10"/>
                  </a:cubicBezTo>
                  <a:cubicBezTo>
                    <a:pt x="64" y="5"/>
                    <a:pt x="57" y="0"/>
                    <a:pt x="51" y="2"/>
                  </a:cubicBezTo>
                  <a:cubicBezTo>
                    <a:pt x="35" y="8"/>
                    <a:pt x="21" y="17"/>
                    <a:pt x="10" y="29"/>
                  </a:cubicBezTo>
                  <a:cubicBezTo>
                    <a:pt x="0" y="40"/>
                    <a:pt x="17" y="57"/>
                    <a:pt x="27" y="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72">
              <a:extLst>
                <a:ext uri="{FF2B5EF4-FFF2-40B4-BE49-F238E27FC236}">
                  <a16:creationId xmlns:a16="http://schemas.microsoft.com/office/drawing/2014/main" xmlns="" id="{6C89F067-88B8-4F98-9852-ABC2CD8FF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1346200"/>
              <a:ext cx="87312" cy="65088"/>
            </a:xfrm>
            <a:custGeom>
              <a:avLst/>
              <a:gdLst>
                <a:gd name="T0" fmla="*/ 25 w 70"/>
                <a:gd name="T1" fmla="*/ 45 h 53"/>
                <a:gd name="T2" fmla="*/ 57 w 70"/>
                <a:gd name="T3" fmla="*/ 28 h 53"/>
                <a:gd name="T4" fmla="*/ 45 w 70"/>
                <a:gd name="T5" fmla="*/ 7 h 53"/>
                <a:gd name="T6" fmla="*/ 13 w 70"/>
                <a:gd name="T7" fmla="*/ 25 h 53"/>
                <a:gd name="T8" fmla="*/ 25 w 70"/>
                <a:gd name="T9" fmla="*/ 4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3">
                  <a:moveTo>
                    <a:pt x="25" y="45"/>
                  </a:moveTo>
                  <a:cubicBezTo>
                    <a:pt x="36" y="40"/>
                    <a:pt x="46" y="34"/>
                    <a:pt x="57" y="28"/>
                  </a:cubicBezTo>
                  <a:cubicBezTo>
                    <a:pt x="70" y="20"/>
                    <a:pt x="58" y="0"/>
                    <a:pt x="45" y="7"/>
                  </a:cubicBezTo>
                  <a:cubicBezTo>
                    <a:pt x="34" y="13"/>
                    <a:pt x="24" y="19"/>
                    <a:pt x="13" y="25"/>
                  </a:cubicBezTo>
                  <a:cubicBezTo>
                    <a:pt x="0" y="32"/>
                    <a:pt x="12" y="53"/>
                    <a:pt x="25" y="4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73">
              <a:extLst>
                <a:ext uri="{FF2B5EF4-FFF2-40B4-BE49-F238E27FC236}">
                  <a16:creationId xmlns:a16="http://schemas.microsoft.com/office/drawing/2014/main" xmlns="" id="{B4E5BC57-8CC3-4184-8215-1810DEA27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3801" y="1438275"/>
              <a:ext cx="42862" cy="41275"/>
            </a:xfrm>
            <a:custGeom>
              <a:avLst/>
              <a:gdLst>
                <a:gd name="T0" fmla="*/ 22 w 34"/>
                <a:gd name="T1" fmla="*/ 29 h 33"/>
                <a:gd name="T2" fmla="*/ 29 w 34"/>
                <a:gd name="T3" fmla="*/ 22 h 33"/>
                <a:gd name="T4" fmla="*/ 29 w 34"/>
                <a:gd name="T5" fmla="*/ 5 h 33"/>
                <a:gd name="T6" fmla="*/ 12 w 34"/>
                <a:gd name="T7" fmla="*/ 5 h 33"/>
                <a:gd name="T8" fmla="*/ 5 w 34"/>
                <a:gd name="T9" fmla="*/ 12 h 33"/>
                <a:gd name="T10" fmla="*/ 5 w 34"/>
                <a:gd name="T11" fmla="*/ 29 h 33"/>
                <a:gd name="T12" fmla="*/ 22 w 34"/>
                <a:gd name="T13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3">
                  <a:moveTo>
                    <a:pt x="22" y="29"/>
                  </a:moveTo>
                  <a:cubicBezTo>
                    <a:pt x="25" y="26"/>
                    <a:pt x="27" y="24"/>
                    <a:pt x="29" y="22"/>
                  </a:cubicBezTo>
                  <a:cubicBezTo>
                    <a:pt x="34" y="17"/>
                    <a:pt x="34" y="9"/>
                    <a:pt x="29" y="5"/>
                  </a:cubicBezTo>
                  <a:cubicBezTo>
                    <a:pt x="24" y="0"/>
                    <a:pt x="17" y="0"/>
                    <a:pt x="12" y="5"/>
                  </a:cubicBezTo>
                  <a:cubicBezTo>
                    <a:pt x="10" y="7"/>
                    <a:pt x="8" y="9"/>
                    <a:pt x="5" y="12"/>
                  </a:cubicBezTo>
                  <a:cubicBezTo>
                    <a:pt x="1" y="16"/>
                    <a:pt x="0" y="24"/>
                    <a:pt x="5" y="29"/>
                  </a:cubicBezTo>
                  <a:cubicBezTo>
                    <a:pt x="10" y="33"/>
                    <a:pt x="17" y="33"/>
                    <a:pt x="22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74">
              <a:extLst>
                <a:ext uri="{FF2B5EF4-FFF2-40B4-BE49-F238E27FC236}">
                  <a16:creationId xmlns:a16="http://schemas.microsoft.com/office/drawing/2014/main" xmlns="" id="{4AAEE11A-59CF-41F2-9320-092CB35DD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588" y="857250"/>
              <a:ext cx="144462" cy="71438"/>
            </a:xfrm>
            <a:custGeom>
              <a:avLst/>
              <a:gdLst>
                <a:gd name="T0" fmla="*/ 16 w 117"/>
                <a:gd name="T1" fmla="*/ 57 h 58"/>
                <a:gd name="T2" fmla="*/ 104 w 117"/>
                <a:gd name="T3" fmla="*/ 29 h 58"/>
                <a:gd name="T4" fmla="*/ 92 w 117"/>
                <a:gd name="T5" fmla="*/ 8 h 58"/>
                <a:gd name="T6" fmla="*/ 16 w 117"/>
                <a:gd name="T7" fmla="*/ 33 h 58"/>
                <a:gd name="T8" fmla="*/ 16 w 117"/>
                <a:gd name="T9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58">
                  <a:moveTo>
                    <a:pt x="16" y="57"/>
                  </a:moveTo>
                  <a:cubicBezTo>
                    <a:pt x="47" y="55"/>
                    <a:pt x="77" y="46"/>
                    <a:pt x="104" y="29"/>
                  </a:cubicBezTo>
                  <a:cubicBezTo>
                    <a:pt x="117" y="21"/>
                    <a:pt x="105" y="0"/>
                    <a:pt x="92" y="8"/>
                  </a:cubicBezTo>
                  <a:cubicBezTo>
                    <a:pt x="69" y="23"/>
                    <a:pt x="43" y="31"/>
                    <a:pt x="16" y="33"/>
                  </a:cubicBezTo>
                  <a:cubicBezTo>
                    <a:pt x="0" y="34"/>
                    <a:pt x="0" y="58"/>
                    <a:pt x="16" y="5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75">
              <a:extLst>
                <a:ext uri="{FF2B5EF4-FFF2-40B4-BE49-F238E27FC236}">
                  <a16:creationId xmlns:a16="http://schemas.microsoft.com/office/drawing/2014/main" xmlns="" id="{F7A9C662-1CA7-45E7-BC9F-23A8B5446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538" y="793750"/>
              <a:ext cx="58737" cy="42863"/>
            </a:xfrm>
            <a:custGeom>
              <a:avLst/>
              <a:gdLst>
                <a:gd name="T0" fmla="*/ 16 w 48"/>
                <a:gd name="T1" fmla="*/ 32 h 34"/>
                <a:gd name="T2" fmla="*/ 37 w 48"/>
                <a:gd name="T3" fmla="*/ 25 h 34"/>
                <a:gd name="T4" fmla="*/ 46 w 48"/>
                <a:gd name="T5" fmla="*/ 10 h 34"/>
                <a:gd name="T6" fmla="*/ 31 w 48"/>
                <a:gd name="T7" fmla="*/ 2 h 34"/>
                <a:gd name="T8" fmla="*/ 10 w 48"/>
                <a:gd name="T9" fmla="*/ 9 h 34"/>
                <a:gd name="T10" fmla="*/ 2 w 48"/>
                <a:gd name="T11" fmla="*/ 24 h 34"/>
                <a:gd name="T12" fmla="*/ 16 w 48"/>
                <a:gd name="T13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4">
                  <a:moveTo>
                    <a:pt x="16" y="32"/>
                  </a:moveTo>
                  <a:cubicBezTo>
                    <a:pt x="23" y="30"/>
                    <a:pt x="30" y="27"/>
                    <a:pt x="37" y="25"/>
                  </a:cubicBezTo>
                  <a:cubicBezTo>
                    <a:pt x="43" y="23"/>
                    <a:pt x="48" y="17"/>
                    <a:pt x="46" y="10"/>
                  </a:cubicBezTo>
                  <a:cubicBezTo>
                    <a:pt x="44" y="4"/>
                    <a:pt x="37" y="0"/>
                    <a:pt x="31" y="2"/>
                  </a:cubicBezTo>
                  <a:cubicBezTo>
                    <a:pt x="24" y="4"/>
                    <a:pt x="17" y="6"/>
                    <a:pt x="10" y="9"/>
                  </a:cubicBezTo>
                  <a:cubicBezTo>
                    <a:pt x="4" y="11"/>
                    <a:pt x="0" y="17"/>
                    <a:pt x="2" y="24"/>
                  </a:cubicBezTo>
                  <a:cubicBezTo>
                    <a:pt x="3" y="30"/>
                    <a:pt x="10" y="34"/>
                    <a:pt x="16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76">
              <a:extLst>
                <a:ext uri="{FF2B5EF4-FFF2-40B4-BE49-F238E27FC236}">
                  <a16:creationId xmlns:a16="http://schemas.microsoft.com/office/drawing/2014/main" xmlns="" id="{001CA5B0-4CBA-4F66-ABE2-B16773289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001" y="528638"/>
              <a:ext cx="101600" cy="77788"/>
            </a:xfrm>
            <a:custGeom>
              <a:avLst/>
              <a:gdLst>
                <a:gd name="T0" fmla="*/ 27 w 82"/>
                <a:gd name="T1" fmla="*/ 48 h 62"/>
                <a:gd name="T2" fmla="*/ 66 w 82"/>
                <a:gd name="T3" fmla="*/ 24 h 62"/>
                <a:gd name="T4" fmla="*/ 66 w 82"/>
                <a:gd name="T5" fmla="*/ 0 h 62"/>
                <a:gd name="T6" fmla="*/ 7 w 82"/>
                <a:gd name="T7" fmla="*/ 36 h 62"/>
                <a:gd name="T8" fmla="*/ 27 w 82"/>
                <a:gd name="T9" fmla="*/ 4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62">
                  <a:moveTo>
                    <a:pt x="27" y="48"/>
                  </a:moveTo>
                  <a:cubicBezTo>
                    <a:pt x="35" y="33"/>
                    <a:pt x="49" y="24"/>
                    <a:pt x="66" y="24"/>
                  </a:cubicBezTo>
                  <a:cubicBezTo>
                    <a:pt x="82" y="24"/>
                    <a:pt x="82" y="0"/>
                    <a:pt x="66" y="0"/>
                  </a:cubicBezTo>
                  <a:cubicBezTo>
                    <a:pt x="41" y="0"/>
                    <a:pt x="18" y="14"/>
                    <a:pt x="7" y="36"/>
                  </a:cubicBezTo>
                  <a:cubicBezTo>
                    <a:pt x="0" y="50"/>
                    <a:pt x="20" y="62"/>
                    <a:pt x="27" y="4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77">
              <a:extLst>
                <a:ext uri="{FF2B5EF4-FFF2-40B4-BE49-F238E27FC236}">
                  <a16:creationId xmlns:a16="http://schemas.microsoft.com/office/drawing/2014/main" xmlns="" id="{AFE09C8C-6836-43A1-9D3B-6043B9D38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401" y="566738"/>
              <a:ext cx="112712" cy="68263"/>
            </a:xfrm>
            <a:custGeom>
              <a:avLst/>
              <a:gdLst>
                <a:gd name="T0" fmla="*/ 27 w 92"/>
                <a:gd name="T1" fmla="*/ 49 h 55"/>
                <a:gd name="T2" fmla="*/ 78 w 92"/>
                <a:gd name="T3" fmla="*/ 27 h 55"/>
                <a:gd name="T4" fmla="*/ 66 w 92"/>
                <a:gd name="T5" fmla="*/ 6 h 55"/>
                <a:gd name="T6" fmla="*/ 15 w 92"/>
                <a:gd name="T7" fmla="*/ 28 h 55"/>
                <a:gd name="T8" fmla="*/ 27 w 92"/>
                <a:gd name="T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55">
                  <a:moveTo>
                    <a:pt x="27" y="49"/>
                  </a:moveTo>
                  <a:cubicBezTo>
                    <a:pt x="44" y="41"/>
                    <a:pt x="61" y="34"/>
                    <a:pt x="78" y="27"/>
                  </a:cubicBezTo>
                  <a:cubicBezTo>
                    <a:pt x="92" y="21"/>
                    <a:pt x="80" y="0"/>
                    <a:pt x="66" y="6"/>
                  </a:cubicBezTo>
                  <a:cubicBezTo>
                    <a:pt x="49" y="13"/>
                    <a:pt x="32" y="21"/>
                    <a:pt x="15" y="28"/>
                  </a:cubicBezTo>
                  <a:cubicBezTo>
                    <a:pt x="0" y="34"/>
                    <a:pt x="13" y="55"/>
                    <a:pt x="27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78">
              <a:extLst>
                <a:ext uri="{FF2B5EF4-FFF2-40B4-BE49-F238E27FC236}">
                  <a16:creationId xmlns:a16="http://schemas.microsoft.com/office/drawing/2014/main" xmlns="" id="{132624D1-B7AE-4292-91A9-565E4CCEC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593725"/>
              <a:ext cx="58737" cy="47625"/>
            </a:xfrm>
            <a:custGeom>
              <a:avLst/>
              <a:gdLst>
                <a:gd name="T0" fmla="*/ 20 w 47"/>
                <a:gd name="T1" fmla="*/ 36 h 39"/>
                <a:gd name="T2" fmla="*/ 39 w 47"/>
                <a:gd name="T3" fmla="*/ 24 h 39"/>
                <a:gd name="T4" fmla="*/ 43 w 47"/>
                <a:gd name="T5" fmla="*/ 8 h 39"/>
                <a:gd name="T6" fmla="*/ 27 w 47"/>
                <a:gd name="T7" fmla="*/ 3 h 39"/>
                <a:gd name="T8" fmla="*/ 8 w 47"/>
                <a:gd name="T9" fmla="*/ 15 h 39"/>
                <a:gd name="T10" fmla="*/ 4 w 47"/>
                <a:gd name="T11" fmla="*/ 32 h 39"/>
                <a:gd name="T12" fmla="*/ 20 w 47"/>
                <a:gd name="T13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9">
                  <a:moveTo>
                    <a:pt x="20" y="36"/>
                  </a:moveTo>
                  <a:cubicBezTo>
                    <a:pt x="26" y="32"/>
                    <a:pt x="33" y="28"/>
                    <a:pt x="39" y="24"/>
                  </a:cubicBezTo>
                  <a:cubicBezTo>
                    <a:pt x="44" y="21"/>
                    <a:pt x="47" y="13"/>
                    <a:pt x="43" y="8"/>
                  </a:cubicBezTo>
                  <a:cubicBezTo>
                    <a:pt x="40" y="2"/>
                    <a:pt x="32" y="0"/>
                    <a:pt x="27" y="3"/>
                  </a:cubicBezTo>
                  <a:cubicBezTo>
                    <a:pt x="20" y="7"/>
                    <a:pt x="14" y="11"/>
                    <a:pt x="8" y="15"/>
                  </a:cubicBezTo>
                  <a:cubicBezTo>
                    <a:pt x="3" y="19"/>
                    <a:pt x="0" y="26"/>
                    <a:pt x="4" y="32"/>
                  </a:cubicBezTo>
                  <a:cubicBezTo>
                    <a:pt x="7" y="37"/>
                    <a:pt x="14" y="39"/>
                    <a:pt x="20" y="3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79">
              <a:extLst>
                <a:ext uri="{FF2B5EF4-FFF2-40B4-BE49-F238E27FC236}">
                  <a16:creationId xmlns:a16="http://schemas.microsoft.com/office/drawing/2014/main" xmlns="" id="{147ECBA9-9689-4485-831F-089280B2F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25" y="763588"/>
              <a:ext cx="98425" cy="77788"/>
            </a:xfrm>
            <a:custGeom>
              <a:avLst/>
              <a:gdLst>
                <a:gd name="T0" fmla="*/ 20 w 80"/>
                <a:gd name="T1" fmla="*/ 58 h 63"/>
                <a:gd name="T2" fmla="*/ 69 w 80"/>
                <a:gd name="T3" fmla="*/ 28 h 63"/>
                <a:gd name="T4" fmla="*/ 52 w 80"/>
                <a:gd name="T5" fmla="*/ 11 h 63"/>
                <a:gd name="T6" fmla="*/ 14 w 80"/>
                <a:gd name="T7" fmla="*/ 35 h 63"/>
                <a:gd name="T8" fmla="*/ 20 w 80"/>
                <a:gd name="T9" fmla="*/ 5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63">
                  <a:moveTo>
                    <a:pt x="20" y="58"/>
                  </a:moveTo>
                  <a:cubicBezTo>
                    <a:pt x="39" y="52"/>
                    <a:pt x="55" y="42"/>
                    <a:pt x="69" y="28"/>
                  </a:cubicBezTo>
                  <a:cubicBezTo>
                    <a:pt x="80" y="17"/>
                    <a:pt x="63" y="0"/>
                    <a:pt x="52" y="11"/>
                  </a:cubicBezTo>
                  <a:cubicBezTo>
                    <a:pt x="41" y="22"/>
                    <a:pt x="29" y="30"/>
                    <a:pt x="14" y="35"/>
                  </a:cubicBezTo>
                  <a:cubicBezTo>
                    <a:pt x="0" y="40"/>
                    <a:pt x="6" y="63"/>
                    <a:pt x="20" y="5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80">
              <a:extLst>
                <a:ext uri="{FF2B5EF4-FFF2-40B4-BE49-F238E27FC236}">
                  <a16:creationId xmlns:a16="http://schemas.microsoft.com/office/drawing/2014/main" xmlns="" id="{DEA05963-CB74-487E-9AD6-A47577F09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5713" y="854075"/>
              <a:ext cx="49212" cy="42863"/>
            </a:xfrm>
            <a:custGeom>
              <a:avLst/>
              <a:gdLst>
                <a:gd name="T0" fmla="*/ 20 w 39"/>
                <a:gd name="T1" fmla="*/ 32 h 35"/>
                <a:gd name="T2" fmla="*/ 31 w 39"/>
                <a:gd name="T3" fmla="*/ 25 h 35"/>
                <a:gd name="T4" fmla="*/ 36 w 39"/>
                <a:gd name="T5" fmla="*/ 8 h 35"/>
                <a:gd name="T6" fmla="*/ 19 w 39"/>
                <a:gd name="T7" fmla="*/ 4 h 35"/>
                <a:gd name="T8" fmla="*/ 7 w 39"/>
                <a:gd name="T9" fmla="*/ 11 h 35"/>
                <a:gd name="T10" fmla="*/ 3 w 39"/>
                <a:gd name="T11" fmla="*/ 28 h 35"/>
                <a:gd name="T12" fmla="*/ 20 w 39"/>
                <a:gd name="T13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5">
                  <a:moveTo>
                    <a:pt x="20" y="32"/>
                  </a:moveTo>
                  <a:cubicBezTo>
                    <a:pt x="23" y="30"/>
                    <a:pt x="27" y="27"/>
                    <a:pt x="31" y="25"/>
                  </a:cubicBezTo>
                  <a:cubicBezTo>
                    <a:pt x="37" y="21"/>
                    <a:pt x="39" y="14"/>
                    <a:pt x="36" y="8"/>
                  </a:cubicBezTo>
                  <a:cubicBezTo>
                    <a:pt x="32" y="3"/>
                    <a:pt x="25" y="0"/>
                    <a:pt x="19" y="4"/>
                  </a:cubicBezTo>
                  <a:cubicBezTo>
                    <a:pt x="15" y="6"/>
                    <a:pt x="11" y="9"/>
                    <a:pt x="7" y="11"/>
                  </a:cubicBezTo>
                  <a:cubicBezTo>
                    <a:pt x="2" y="15"/>
                    <a:pt x="0" y="22"/>
                    <a:pt x="3" y="28"/>
                  </a:cubicBezTo>
                  <a:cubicBezTo>
                    <a:pt x="7" y="33"/>
                    <a:pt x="14" y="35"/>
                    <a:pt x="20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81">
              <a:extLst>
                <a:ext uri="{FF2B5EF4-FFF2-40B4-BE49-F238E27FC236}">
                  <a16:creationId xmlns:a16="http://schemas.microsoft.com/office/drawing/2014/main" xmlns="" id="{8F3D70FF-D43B-494D-9BFC-9594F4DB3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875" y="901700"/>
              <a:ext cx="61912" cy="53975"/>
            </a:xfrm>
            <a:custGeom>
              <a:avLst/>
              <a:gdLst>
                <a:gd name="T0" fmla="*/ 22 w 50"/>
                <a:gd name="T1" fmla="*/ 38 h 43"/>
                <a:gd name="T2" fmla="*/ 40 w 50"/>
                <a:gd name="T3" fmla="*/ 25 h 43"/>
                <a:gd name="T4" fmla="*/ 48 w 50"/>
                <a:gd name="T5" fmla="*/ 10 h 43"/>
                <a:gd name="T6" fmla="*/ 33 w 50"/>
                <a:gd name="T7" fmla="*/ 2 h 43"/>
                <a:gd name="T8" fmla="*/ 5 w 50"/>
                <a:gd name="T9" fmla="*/ 21 h 43"/>
                <a:gd name="T10" fmla="*/ 5 w 50"/>
                <a:gd name="T11" fmla="*/ 38 h 43"/>
                <a:gd name="T12" fmla="*/ 22 w 50"/>
                <a:gd name="T13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3">
                  <a:moveTo>
                    <a:pt x="22" y="38"/>
                  </a:moveTo>
                  <a:cubicBezTo>
                    <a:pt x="27" y="32"/>
                    <a:pt x="33" y="27"/>
                    <a:pt x="40" y="25"/>
                  </a:cubicBezTo>
                  <a:cubicBezTo>
                    <a:pt x="46" y="23"/>
                    <a:pt x="50" y="16"/>
                    <a:pt x="48" y="10"/>
                  </a:cubicBezTo>
                  <a:cubicBezTo>
                    <a:pt x="46" y="4"/>
                    <a:pt x="40" y="0"/>
                    <a:pt x="33" y="2"/>
                  </a:cubicBezTo>
                  <a:cubicBezTo>
                    <a:pt x="22" y="5"/>
                    <a:pt x="12" y="12"/>
                    <a:pt x="5" y="21"/>
                  </a:cubicBezTo>
                  <a:cubicBezTo>
                    <a:pt x="1" y="26"/>
                    <a:pt x="0" y="33"/>
                    <a:pt x="5" y="38"/>
                  </a:cubicBezTo>
                  <a:cubicBezTo>
                    <a:pt x="9" y="42"/>
                    <a:pt x="18" y="43"/>
                    <a:pt x="22" y="3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82">
              <a:extLst>
                <a:ext uri="{FF2B5EF4-FFF2-40B4-BE49-F238E27FC236}">
                  <a16:creationId xmlns:a16="http://schemas.microsoft.com/office/drawing/2014/main" xmlns="" id="{686C2958-BA5D-497C-B4BF-B252E4F14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2550" y="944563"/>
              <a:ext cx="36512" cy="36513"/>
            </a:xfrm>
            <a:custGeom>
              <a:avLst/>
              <a:gdLst>
                <a:gd name="T0" fmla="*/ 22 w 29"/>
                <a:gd name="T1" fmla="*/ 24 h 29"/>
                <a:gd name="T2" fmla="*/ 24 w 29"/>
                <a:gd name="T3" fmla="*/ 22 h 29"/>
                <a:gd name="T4" fmla="*/ 24 w 29"/>
                <a:gd name="T5" fmla="*/ 5 h 29"/>
                <a:gd name="T6" fmla="*/ 7 w 29"/>
                <a:gd name="T7" fmla="*/ 5 h 29"/>
                <a:gd name="T8" fmla="*/ 5 w 29"/>
                <a:gd name="T9" fmla="*/ 7 h 29"/>
                <a:gd name="T10" fmla="*/ 5 w 29"/>
                <a:gd name="T11" fmla="*/ 24 h 29"/>
                <a:gd name="T12" fmla="*/ 22 w 29"/>
                <a:gd name="T13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9">
                  <a:moveTo>
                    <a:pt x="22" y="24"/>
                  </a:moveTo>
                  <a:cubicBezTo>
                    <a:pt x="22" y="23"/>
                    <a:pt x="23" y="23"/>
                    <a:pt x="24" y="22"/>
                  </a:cubicBezTo>
                  <a:cubicBezTo>
                    <a:pt x="28" y="17"/>
                    <a:pt x="29" y="9"/>
                    <a:pt x="24" y="5"/>
                  </a:cubicBezTo>
                  <a:cubicBezTo>
                    <a:pt x="19" y="1"/>
                    <a:pt x="12" y="0"/>
                    <a:pt x="7" y="5"/>
                  </a:cubicBezTo>
                  <a:cubicBezTo>
                    <a:pt x="6" y="6"/>
                    <a:pt x="5" y="6"/>
                    <a:pt x="5" y="7"/>
                  </a:cubicBezTo>
                  <a:cubicBezTo>
                    <a:pt x="0" y="12"/>
                    <a:pt x="0" y="20"/>
                    <a:pt x="5" y="24"/>
                  </a:cubicBezTo>
                  <a:cubicBezTo>
                    <a:pt x="9" y="29"/>
                    <a:pt x="17" y="29"/>
                    <a:pt x="22" y="2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14" name="组合 213">
            <a:extLst>
              <a:ext uri="{FF2B5EF4-FFF2-40B4-BE49-F238E27FC236}">
                <a16:creationId xmlns:a16="http://schemas.microsoft.com/office/drawing/2014/main" xmlns="" id="{35A63028-450E-4668-9C42-649E25598FB3}"/>
              </a:ext>
            </a:extLst>
          </p:cNvPr>
          <p:cNvGrpSpPr/>
          <p:nvPr/>
        </p:nvGrpSpPr>
        <p:grpSpPr>
          <a:xfrm>
            <a:off x="6018928" y="1237392"/>
            <a:ext cx="544576" cy="1047004"/>
            <a:chOff x="2082801" y="3613150"/>
            <a:chExt cx="1025524" cy="1971675"/>
          </a:xfrm>
        </p:grpSpPr>
        <p:sp>
          <p:nvSpPr>
            <p:cNvPr id="215" name="Freeform 152">
              <a:extLst>
                <a:ext uri="{FF2B5EF4-FFF2-40B4-BE49-F238E27FC236}">
                  <a16:creationId xmlns:a16="http://schemas.microsoft.com/office/drawing/2014/main" xmlns="" id="{2554BB5B-8D2F-4AFD-9DAF-D6148A6E02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82801" y="3617913"/>
              <a:ext cx="939800" cy="1441450"/>
            </a:xfrm>
            <a:custGeom>
              <a:avLst/>
              <a:gdLst>
                <a:gd name="T0" fmla="*/ 727 w 760"/>
                <a:gd name="T1" fmla="*/ 809 h 1164"/>
                <a:gd name="T2" fmla="*/ 676 w 760"/>
                <a:gd name="T3" fmla="*/ 722 h 1164"/>
                <a:gd name="T4" fmla="*/ 563 w 760"/>
                <a:gd name="T5" fmla="*/ 553 h 1164"/>
                <a:gd name="T6" fmla="*/ 440 w 760"/>
                <a:gd name="T7" fmla="*/ 394 h 1164"/>
                <a:gd name="T8" fmla="*/ 430 w 760"/>
                <a:gd name="T9" fmla="*/ 345 h 1164"/>
                <a:gd name="T10" fmla="*/ 245 w 760"/>
                <a:gd name="T11" fmla="*/ 88 h 1164"/>
                <a:gd name="T12" fmla="*/ 139 w 760"/>
                <a:gd name="T13" fmla="*/ 22 h 1164"/>
                <a:gd name="T14" fmla="*/ 133 w 760"/>
                <a:gd name="T15" fmla="*/ 19 h 1164"/>
                <a:gd name="T16" fmla="*/ 64 w 760"/>
                <a:gd name="T17" fmla="*/ 74 h 1164"/>
                <a:gd name="T18" fmla="*/ 59 w 760"/>
                <a:gd name="T19" fmla="*/ 81 h 1164"/>
                <a:gd name="T20" fmla="*/ 58 w 760"/>
                <a:gd name="T21" fmla="*/ 82 h 1164"/>
                <a:gd name="T22" fmla="*/ 56 w 760"/>
                <a:gd name="T23" fmla="*/ 84 h 1164"/>
                <a:gd name="T24" fmla="*/ 49 w 760"/>
                <a:gd name="T25" fmla="*/ 92 h 1164"/>
                <a:gd name="T26" fmla="*/ 42 w 760"/>
                <a:gd name="T27" fmla="*/ 96 h 1164"/>
                <a:gd name="T28" fmla="*/ 25 w 760"/>
                <a:gd name="T29" fmla="*/ 110 h 1164"/>
                <a:gd name="T30" fmla="*/ 7 w 760"/>
                <a:gd name="T31" fmla="*/ 161 h 1164"/>
                <a:gd name="T32" fmla="*/ 114 w 760"/>
                <a:gd name="T33" fmla="*/ 471 h 1164"/>
                <a:gd name="T34" fmla="*/ 103 w 760"/>
                <a:gd name="T35" fmla="*/ 501 h 1164"/>
                <a:gd name="T36" fmla="*/ 188 w 760"/>
                <a:gd name="T37" fmla="*/ 802 h 1164"/>
                <a:gd name="T38" fmla="*/ 230 w 760"/>
                <a:gd name="T39" fmla="*/ 965 h 1164"/>
                <a:gd name="T40" fmla="*/ 299 w 760"/>
                <a:gd name="T41" fmla="*/ 1124 h 1164"/>
                <a:gd name="T42" fmla="*/ 388 w 760"/>
                <a:gd name="T43" fmla="*/ 1100 h 1164"/>
                <a:gd name="T44" fmla="*/ 384 w 760"/>
                <a:gd name="T45" fmla="*/ 1046 h 1164"/>
                <a:gd name="T46" fmla="*/ 418 w 760"/>
                <a:gd name="T47" fmla="*/ 1078 h 1164"/>
                <a:gd name="T48" fmla="*/ 498 w 760"/>
                <a:gd name="T49" fmla="*/ 1032 h 1164"/>
                <a:gd name="T50" fmla="*/ 469 w 760"/>
                <a:gd name="T51" fmla="*/ 943 h 1164"/>
                <a:gd name="T52" fmla="*/ 483 w 760"/>
                <a:gd name="T53" fmla="*/ 931 h 1164"/>
                <a:gd name="T54" fmla="*/ 534 w 760"/>
                <a:gd name="T55" fmla="*/ 1026 h 1164"/>
                <a:gd name="T56" fmla="*/ 622 w 760"/>
                <a:gd name="T57" fmla="*/ 989 h 1164"/>
                <a:gd name="T58" fmla="*/ 605 w 760"/>
                <a:gd name="T59" fmla="*/ 938 h 1164"/>
                <a:gd name="T60" fmla="*/ 662 w 760"/>
                <a:gd name="T61" fmla="*/ 967 h 1164"/>
                <a:gd name="T62" fmla="*/ 692 w 760"/>
                <a:gd name="T63" fmla="*/ 941 h 1164"/>
                <a:gd name="T64" fmla="*/ 740 w 760"/>
                <a:gd name="T65" fmla="*/ 919 h 1164"/>
                <a:gd name="T66" fmla="*/ 727 w 760"/>
                <a:gd name="T67" fmla="*/ 809 h 1164"/>
                <a:gd name="T68" fmla="*/ 342 w 760"/>
                <a:gd name="T69" fmla="*/ 993 h 1164"/>
                <a:gd name="T70" fmla="*/ 340 w 760"/>
                <a:gd name="T71" fmla="*/ 990 h 1164"/>
                <a:gd name="T72" fmla="*/ 342 w 760"/>
                <a:gd name="T73" fmla="*/ 993 h 1164"/>
                <a:gd name="T74" fmla="*/ 342 w 760"/>
                <a:gd name="T75" fmla="*/ 99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60" h="1164">
                  <a:moveTo>
                    <a:pt x="727" y="809"/>
                  </a:moveTo>
                  <a:cubicBezTo>
                    <a:pt x="710" y="780"/>
                    <a:pt x="694" y="751"/>
                    <a:pt x="676" y="722"/>
                  </a:cubicBezTo>
                  <a:cubicBezTo>
                    <a:pt x="641" y="664"/>
                    <a:pt x="603" y="608"/>
                    <a:pt x="563" y="553"/>
                  </a:cubicBezTo>
                  <a:cubicBezTo>
                    <a:pt x="523" y="499"/>
                    <a:pt x="482" y="446"/>
                    <a:pt x="440" y="394"/>
                  </a:cubicBezTo>
                  <a:cubicBezTo>
                    <a:pt x="445" y="379"/>
                    <a:pt x="443" y="362"/>
                    <a:pt x="430" y="345"/>
                  </a:cubicBezTo>
                  <a:cubicBezTo>
                    <a:pt x="361" y="263"/>
                    <a:pt x="303" y="176"/>
                    <a:pt x="245" y="88"/>
                  </a:cubicBezTo>
                  <a:cubicBezTo>
                    <a:pt x="221" y="51"/>
                    <a:pt x="184" y="18"/>
                    <a:pt x="139" y="22"/>
                  </a:cubicBezTo>
                  <a:cubicBezTo>
                    <a:pt x="137" y="21"/>
                    <a:pt x="135" y="20"/>
                    <a:pt x="133" y="19"/>
                  </a:cubicBezTo>
                  <a:cubicBezTo>
                    <a:pt x="91" y="0"/>
                    <a:pt x="54" y="36"/>
                    <a:pt x="64" y="74"/>
                  </a:cubicBezTo>
                  <a:cubicBezTo>
                    <a:pt x="62" y="76"/>
                    <a:pt x="61" y="79"/>
                    <a:pt x="59" y="81"/>
                  </a:cubicBezTo>
                  <a:cubicBezTo>
                    <a:pt x="58" y="82"/>
                    <a:pt x="58" y="83"/>
                    <a:pt x="58" y="82"/>
                  </a:cubicBezTo>
                  <a:cubicBezTo>
                    <a:pt x="58" y="83"/>
                    <a:pt x="57" y="83"/>
                    <a:pt x="56" y="84"/>
                  </a:cubicBezTo>
                  <a:cubicBezTo>
                    <a:pt x="54" y="87"/>
                    <a:pt x="52" y="90"/>
                    <a:pt x="49" y="92"/>
                  </a:cubicBezTo>
                  <a:cubicBezTo>
                    <a:pt x="50" y="91"/>
                    <a:pt x="43" y="95"/>
                    <a:pt x="42" y="96"/>
                  </a:cubicBezTo>
                  <a:cubicBezTo>
                    <a:pt x="34" y="99"/>
                    <a:pt x="29" y="104"/>
                    <a:pt x="25" y="110"/>
                  </a:cubicBezTo>
                  <a:cubicBezTo>
                    <a:pt x="10" y="121"/>
                    <a:pt x="0" y="140"/>
                    <a:pt x="7" y="161"/>
                  </a:cubicBezTo>
                  <a:cubicBezTo>
                    <a:pt x="40" y="265"/>
                    <a:pt x="74" y="369"/>
                    <a:pt x="114" y="471"/>
                  </a:cubicBezTo>
                  <a:cubicBezTo>
                    <a:pt x="107" y="479"/>
                    <a:pt x="104" y="489"/>
                    <a:pt x="103" y="501"/>
                  </a:cubicBezTo>
                  <a:cubicBezTo>
                    <a:pt x="94" y="610"/>
                    <a:pt x="158" y="701"/>
                    <a:pt x="188" y="802"/>
                  </a:cubicBezTo>
                  <a:cubicBezTo>
                    <a:pt x="205" y="856"/>
                    <a:pt x="213" y="912"/>
                    <a:pt x="230" y="965"/>
                  </a:cubicBezTo>
                  <a:cubicBezTo>
                    <a:pt x="247" y="1020"/>
                    <a:pt x="271" y="1074"/>
                    <a:pt x="299" y="1124"/>
                  </a:cubicBezTo>
                  <a:cubicBezTo>
                    <a:pt x="321" y="1164"/>
                    <a:pt x="392" y="1148"/>
                    <a:pt x="388" y="1100"/>
                  </a:cubicBezTo>
                  <a:cubicBezTo>
                    <a:pt x="387" y="1082"/>
                    <a:pt x="385" y="1064"/>
                    <a:pt x="384" y="1046"/>
                  </a:cubicBezTo>
                  <a:cubicBezTo>
                    <a:pt x="394" y="1057"/>
                    <a:pt x="406" y="1068"/>
                    <a:pt x="418" y="1078"/>
                  </a:cubicBezTo>
                  <a:cubicBezTo>
                    <a:pt x="453" y="1109"/>
                    <a:pt x="510" y="1080"/>
                    <a:pt x="498" y="1032"/>
                  </a:cubicBezTo>
                  <a:cubicBezTo>
                    <a:pt x="491" y="1001"/>
                    <a:pt x="481" y="972"/>
                    <a:pt x="469" y="943"/>
                  </a:cubicBezTo>
                  <a:cubicBezTo>
                    <a:pt x="474" y="940"/>
                    <a:pt x="479" y="936"/>
                    <a:pt x="483" y="931"/>
                  </a:cubicBezTo>
                  <a:cubicBezTo>
                    <a:pt x="499" y="963"/>
                    <a:pt x="517" y="994"/>
                    <a:pt x="534" y="1026"/>
                  </a:cubicBezTo>
                  <a:cubicBezTo>
                    <a:pt x="560" y="1073"/>
                    <a:pt x="639" y="1041"/>
                    <a:pt x="622" y="989"/>
                  </a:cubicBezTo>
                  <a:cubicBezTo>
                    <a:pt x="616" y="972"/>
                    <a:pt x="611" y="955"/>
                    <a:pt x="605" y="938"/>
                  </a:cubicBezTo>
                  <a:cubicBezTo>
                    <a:pt x="615" y="960"/>
                    <a:pt x="637" y="974"/>
                    <a:pt x="662" y="967"/>
                  </a:cubicBezTo>
                  <a:cubicBezTo>
                    <a:pt x="676" y="963"/>
                    <a:pt x="686" y="953"/>
                    <a:pt x="692" y="941"/>
                  </a:cubicBezTo>
                  <a:cubicBezTo>
                    <a:pt x="711" y="944"/>
                    <a:pt x="731" y="937"/>
                    <a:pt x="740" y="919"/>
                  </a:cubicBezTo>
                  <a:cubicBezTo>
                    <a:pt x="760" y="879"/>
                    <a:pt x="746" y="845"/>
                    <a:pt x="727" y="809"/>
                  </a:cubicBezTo>
                  <a:close/>
                  <a:moveTo>
                    <a:pt x="342" y="993"/>
                  </a:moveTo>
                  <a:cubicBezTo>
                    <a:pt x="341" y="992"/>
                    <a:pt x="341" y="991"/>
                    <a:pt x="340" y="990"/>
                  </a:cubicBezTo>
                  <a:cubicBezTo>
                    <a:pt x="341" y="991"/>
                    <a:pt x="342" y="992"/>
                    <a:pt x="342" y="993"/>
                  </a:cubicBezTo>
                  <a:cubicBezTo>
                    <a:pt x="342" y="993"/>
                    <a:pt x="342" y="993"/>
                    <a:pt x="342" y="993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153">
              <a:extLst>
                <a:ext uri="{FF2B5EF4-FFF2-40B4-BE49-F238E27FC236}">
                  <a16:creationId xmlns:a16="http://schemas.microsoft.com/office/drawing/2014/main" xmlns="" id="{54585DF8-DD4A-4A80-A327-8A96BB7EA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613" y="4699000"/>
              <a:ext cx="588962" cy="885825"/>
            </a:xfrm>
            <a:custGeom>
              <a:avLst/>
              <a:gdLst>
                <a:gd name="T0" fmla="*/ 468 w 476"/>
                <a:gd name="T1" fmla="*/ 170 h 716"/>
                <a:gd name="T2" fmla="*/ 472 w 476"/>
                <a:gd name="T3" fmla="*/ 67 h 716"/>
                <a:gd name="T4" fmla="*/ 377 w 476"/>
                <a:gd name="T5" fmla="*/ 54 h 716"/>
                <a:gd name="T6" fmla="*/ 363 w 476"/>
                <a:gd name="T7" fmla="*/ 131 h 716"/>
                <a:gd name="T8" fmla="*/ 272 w 476"/>
                <a:gd name="T9" fmla="*/ 156 h 716"/>
                <a:gd name="T10" fmla="*/ 273 w 476"/>
                <a:gd name="T11" fmla="*/ 230 h 716"/>
                <a:gd name="T12" fmla="*/ 246 w 476"/>
                <a:gd name="T13" fmla="*/ 158 h 716"/>
                <a:gd name="T14" fmla="*/ 152 w 476"/>
                <a:gd name="T15" fmla="*/ 171 h 716"/>
                <a:gd name="T16" fmla="*/ 173 w 476"/>
                <a:gd name="T17" fmla="*/ 296 h 716"/>
                <a:gd name="T18" fmla="*/ 149 w 476"/>
                <a:gd name="T19" fmla="*/ 264 h 716"/>
                <a:gd name="T20" fmla="*/ 84 w 476"/>
                <a:gd name="T21" fmla="*/ 247 h 716"/>
                <a:gd name="T22" fmla="*/ 81 w 476"/>
                <a:gd name="T23" fmla="*/ 249 h 716"/>
                <a:gd name="T24" fmla="*/ 28 w 476"/>
                <a:gd name="T25" fmla="*/ 247 h 716"/>
                <a:gd name="T26" fmla="*/ 11 w 476"/>
                <a:gd name="T27" fmla="*/ 313 h 716"/>
                <a:gd name="T28" fmla="*/ 307 w 476"/>
                <a:gd name="T29" fmla="*/ 644 h 716"/>
                <a:gd name="T30" fmla="*/ 331 w 476"/>
                <a:gd name="T31" fmla="*/ 668 h 716"/>
                <a:gd name="T32" fmla="*/ 357 w 476"/>
                <a:gd name="T33" fmla="*/ 697 h 716"/>
                <a:gd name="T34" fmla="*/ 425 w 476"/>
                <a:gd name="T35" fmla="*/ 697 h 716"/>
                <a:gd name="T36" fmla="*/ 425 w 476"/>
                <a:gd name="T37" fmla="*/ 629 h 716"/>
                <a:gd name="T38" fmla="*/ 410 w 476"/>
                <a:gd name="T39" fmla="*/ 611 h 716"/>
                <a:gd name="T40" fmla="*/ 408 w 476"/>
                <a:gd name="T41" fmla="*/ 597 h 716"/>
                <a:gd name="T42" fmla="*/ 404 w 476"/>
                <a:gd name="T43" fmla="*/ 586 h 716"/>
                <a:gd name="T44" fmla="*/ 420 w 476"/>
                <a:gd name="T45" fmla="*/ 446 h 716"/>
                <a:gd name="T46" fmla="*/ 437 w 476"/>
                <a:gd name="T47" fmla="*/ 421 h 716"/>
                <a:gd name="T48" fmla="*/ 447 w 476"/>
                <a:gd name="T49" fmla="*/ 363 h 716"/>
                <a:gd name="T50" fmla="*/ 474 w 476"/>
                <a:gd name="T51" fmla="*/ 207 h 716"/>
                <a:gd name="T52" fmla="*/ 468 w 476"/>
                <a:gd name="T53" fmla="*/ 17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6" h="716">
                  <a:moveTo>
                    <a:pt x="468" y="170"/>
                  </a:moveTo>
                  <a:cubicBezTo>
                    <a:pt x="470" y="135"/>
                    <a:pt x="471" y="101"/>
                    <a:pt x="472" y="67"/>
                  </a:cubicBezTo>
                  <a:cubicBezTo>
                    <a:pt x="472" y="14"/>
                    <a:pt x="389" y="0"/>
                    <a:pt x="377" y="54"/>
                  </a:cubicBezTo>
                  <a:cubicBezTo>
                    <a:pt x="372" y="80"/>
                    <a:pt x="367" y="105"/>
                    <a:pt x="363" y="131"/>
                  </a:cubicBezTo>
                  <a:cubicBezTo>
                    <a:pt x="342" y="92"/>
                    <a:pt x="273" y="107"/>
                    <a:pt x="272" y="156"/>
                  </a:cubicBezTo>
                  <a:cubicBezTo>
                    <a:pt x="272" y="180"/>
                    <a:pt x="272" y="205"/>
                    <a:pt x="273" y="230"/>
                  </a:cubicBezTo>
                  <a:cubicBezTo>
                    <a:pt x="264" y="206"/>
                    <a:pt x="255" y="182"/>
                    <a:pt x="246" y="158"/>
                  </a:cubicBezTo>
                  <a:cubicBezTo>
                    <a:pt x="227" y="107"/>
                    <a:pt x="157" y="116"/>
                    <a:pt x="152" y="171"/>
                  </a:cubicBezTo>
                  <a:cubicBezTo>
                    <a:pt x="148" y="215"/>
                    <a:pt x="157" y="256"/>
                    <a:pt x="173" y="296"/>
                  </a:cubicBezTo>
                  <a:cubicBezTo>
                    <a:pt x="165" y="286"/>
                    <a:pt x="157" y="275"/>
                    <a:pt x="149" y="264"/>
                  </a:cubicBezTo>
                  <a:cubicBezTo>
                    <a:pt x="135" y="243"/>
                    <a:pt x="107" y="233"/>
                    <a:pt x="84" y="247"/>
                  </a:cubicBezTo>
                  <a:cubicBezTo>
                    <a:pt x="83" y="248"/>
                    <a:pt x="82" y="248"/>
                    <a:pt x="81" y="249"/>
                  </a:cubicBezTo>
                  <a:cubicBezTo>
                    <a:pt x="66" y="239"/>
                    <a:pt x="43" y="238"/>
                    <a:pt x="28" y="247"/>
                  </a:cubicBezTo>
                  <a:cubicBezTo>
                    <a:pt x="3" y="261"/>
                    <a:pt x="0" y="289"/>
                    <a:pt x="11" y="313"/>
                  </a:cubicBezTo>
                  <a:cubicBezTo>
                    <a:pt x="71" y="453"/>
                    <a:pt x="200" y="541"/>
                    <a:pt x="307" y="644"/>
                  </a:cubicBezTo>
                  <a:cubicBezTo>
                    <a:pt x="312" y="655"/>
                    <a:pt x="321" y="663"/>
                    <a:pt x="331" y="668"/>
                  </a:cubicBezTo>
                  <a:cubicBezTo>
                    <a:pt x="340" y="678"/>
                    <a:pt x="349" y="687"/>
                    <a:pt x="357" y="697"/>
                  </a:cubicBezTo>
                  <a:cubicBezTo>
                    <a:pt x="375" y="716"/>
                    <a:pt x="408" y="714"/>
                    <a:pt x="425" y="697"/>
                  </a:cubicBezTo>
                  <a:cubicBezTo>
                    <a:pt x="445" y="677"/>
                    <a:pt x="442" y="649"/>
                    <a:pt x="425" y="629"/>
                  </a:cubicBezTo>
                  <a:cubicBezTo>
                    <a:pt x="420" y="623"/>
                    <a:pt x="415" y="617"/>
                    <a:pt x="410" y="611"/>
                  </a:cubicBezTo>
                  <a:cubicBezTo>
                    <a:pt x="410" y="606"/>
                    <a:pt x="409" y="602"/>
                    <a:pt x="408" y="597"/>
                  </a:cubicBezTo>
                  <a:cubicBezTo>
                    <a:pt x="406" y="593"/>
                    <a:pt x="405" y="590"/>
                    <a:pt x="404" y="586"/>
                  </a:cubicBezTo>
                  <a:cubicBezTo>
                    <a:pt x="409" y="539"/>
                    <a:pt x="414" y="493"/>
                    <a:pt x="420" y="446"/>
                  </a:cubicBezTo>
                  <a:cubicBezTo>
                    <a:pt x="428" y="440"/>
                    <a:pt x="435" y="431"/>
                    <a:pt x="437" y="421"/>
                  </a:cubicBezTo>
                  <a:cubicBezTo>
                    <a:pt x="441" y="401"/>
                    <a:pt x="444" y="382"/>
                    <a:pt x="447" y="363"/>
                  </a:cubicBezTo>
                  <a:cubicBezTo>
                    <a:pt x="456" y="311"/>
                    <a:pt x="465" y="259"/>
                    <a:pt x="474" y="207"/>
                  </a:cubicBezTo>
                  <a:cubicBezTo>
                    <a:pt x="476" y="194"/>
                    <a:pt x="474" y="180"/>
                    <a:pt x="468" y="170"/>
                  </a:cubicBezTo>
                  <a:close/>
                </a:path>
              </a:pathLst>
            </a:custGeom>
            <a:solidFill>
              <a:srgbClr val="FFF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154">
              <a:extLst>
                <a:ext uri="{FF2B5EF4-FFF2-40B4-BE49-F238E27FC236}">
                  <a16:creationId xmlns:a16="http://schemas.microsoft.com/office/drawing/2014/main" xmlns="" id="{58205FB6-F1EC-4DBF-9079-1A3153FAF9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3913" y="3613150"/>
              <a:ext cx="1014412" cy="1968500"/>
            </a:xfrm>
            <a:custGeom>
              <a:avLst/>
              <a:gdLst>
                <a:gd name="T0" fmla="*/ 236 w 821"/>
                <a:gd name="T1" fmla="*/ 76 h 1590"/>
                <a:gd name="T2" fmla="*/ 177 w 821"/>
                <a:gd name="T3" fmla="*/ 22 h 1590"/>
                <a:gd name="T4" fmla="*/ 18 w 821"/>
                <a:gd name="T5" fmla="*/ 89 h 1590"/>
                <a:gd name="T6" fmla="*/ 7 w 821"/>
                <a:gd name="T7" fmla="*/ 201 h 1590"/>
                <a:gd name="T8" fmla="*/ 268 w 821"/>
                <a:gd name="T9" fmla="*/ 1176 h 1590"/>
                <a:gd name="T10" fmla="*/ 280 w 821"/>
                <a:gd name="T11" fmla="*/ 1185 h 1590"/>
                <a:gd name="T12" fmla="*/ 612 w 821"/>
                <a:gd name="T13" fmla="*/ 1539 h 1590"/>
                <a:gd name="T14" fmla="*/ 680 w 821"/>
                <a:gd name="T15" fmla="*/ 1590 h 1590"/>
                <a:gd name="T16" fmla="*/ 723 w 821"/>
                <a:gd name="T17" fmla="*/ 1550 h 1590"/>
                <a:gd name="T18" fmla="*/ 816 w 821"/>
                <a:gd name="T19" fmla="*/ 940 h 1590"/>
                <a:gd name="T20" fmla="*/ 28 w 821"/>
                <a:gd name="T21" fmla="*/ 190 h 1590"/>
                <a:gd name="T22" fmla="*/ 38 w 821"/>
                <a:gd name="T23" fmla="*/ 103 h 1590"/>
                <a:gd name="T24" fmla="*/ 163 w 821"/>
                <a:gd name="T25" fmla="*/ 42 h 1590"/>
                <a:gd name="T26" fmla="*/ 217 w 821"/>
                <a:gd name="T27" fmla="*/ 90 h 1590"/>
                <a:gd name="T28" fmla="*/ 654 w 821"/>
                <a:gd name="T29" fmla="*/ 946 h 1590"/>
                <a:gd name="T30" fmla="*/ 159 w 821"/>
                <a:gd name="T31" fmla="*/ 134 h 1590"/>
                <a:gd name="T32" fmla="*/ 139 w 821"/>
                <a:gd name="T33" fmla="*/ 146 h 1590"/>
                <a:gd name="T34" fmla="*/ 604 w 821"/>
                <a:gd name="T35" fmla="*/ 1052 h 1590"/>
                <a:gd name="T36" fmla="*/ 516 w 821"/>
                <a:gd name="T37" fmla="*/ 1001 h 1590"/>
                <a:gd name="T38" fmla="*/ 447 w 821"/>
                <a:gd name="T39" fmla="*/ 1148 h 1590"/>
                <a:gd name="T40" fmla="*/ 418 w 821"/>
                <a:gd name="T41" fmla="*/ 1119 h 1590"/>
                <a:gd name="T42" fmla="*/ 297 w 821"/>
                <a:gd name="T43" fmla="*/ 1132 h 1590"/>
                <a:gd name="T44" fmla="*/ 57 w 821"/>
                <a:gd name="T45" fmla="*/ 264 h 1590"/>
                <a:gd name="T46" fmla="*/ 568 w 821"/>
                <a:gd name="T47" fmla="*/ 1466 h 1590"/>
                <a:gd name="T48" fmla="*/ 594 w 821"/>
                <a:gd name="T49" fmla="*/ 1460 h 1590"/>
                <a:gd name="T50" fmla="*/ 625 w 821"/>
                <a:gd name="T51" fmla="*/ 1446 h 1590"/>
                <a:gd name="T52" fmla="*/ 650 w 821"/>
                <a:gd name="T53" fmla="*/ 1407 h 1590"/>
                <a:gd name="T54" fmla="*/ 708 w 821"/>
                <a:gd name="T55" fmla="*/ 1387 h 1590"/>
                <a:gd name="T56" fmla="*/ 705 w 821"/>
                <a:gd name="T57" fmla="*/ 1390 h 1590"/>
                <a:gd name="T58" fmla="*/ 650 w 821"/>
                <a:gd name="T59" fmla="*/ 1407 h 1590"/>
                <a:gd name="T60" fmla="*/ 682 w 821"/>
                <a:gd name="T61" fmla="*/ 1566 h 1590"/>
                <a:gd name="T62" fmla="*/ 667 w 821"/>
                <a:gd name="T63" fmla="*/ 1557 h 1590"/>
                <a:gd name="T64" fmla="*/ 665 w 821"/>
                <a:gd name="T65" fmla="*/ 1554 h 1590"/>
                <a:gd name="T66" fmla="*/ 700 w 821"/>
                <a:gd name="T67" fmla="*/ 1542 h 1590"/>
                <a:gd name="T68" fmla="*/ 701 w 821"/>
                <a:gd name="T69" fmla="*/ 1501 h 1590"/>
                <a:gd name="T70" fmla="*/ 688 w 821"/>
                <a:gd name="T71" fmla="*/ 1504 h 1590"/>
                <a:gd name="T72" fmla="*/ 705 w 821"/>
                <a:gd name="T73" fmla="*/ 1471 h 1590"/>
                <a:gd name="T74" fmla="*/ 710 w 821"/>
                <a:gd name="T75" fmla="*/ 1443 h 1590"/>
                <a:gd name="T76" fmla="*/ 734 w 821"/>
                <a:gd name="T77" fmla="*/ 1426 h 1590"/>
                <a:gd name="T78" fmla="*/ 712 w 821"/>
                <a:gd name="T79" fmla="*/ 1503 h 1590"/>
                <a:gd name="T80" fmla="*/ 729 w 821"/>
                <a:gd name="T81" fmla="*/ 1408 h 1590"/>
                <a:gd name="T82" fmla="*/ 724 w 821"/>
                <a:gd name="T83" fmla="*/ 1395 h 1590"/>
                <a:gd name="T84" fmla="*/ 736 w 821"/>
                <a:gd name="T85" fmla="*/ 1355 h 1590"/>
                <a:gd name="T86" fmla="*/ 712 w 821"/>
                <a:gd name="T87" fmla="*/ 1343 h 1590"/>
                <a:gd name="T88" fmla="*/ 704 w 821"/>
                <a:gd name="T89" fmla="*/ 1340 h 1590"/>
                <a:gd name="T90" fmla="*/ 540 w 821"/>
                <a:gd name="T91" fmla="*/ 1435 h 1590"/>
                <a:gd name="T92" fmla="*/ 557 w 821"/>
                <a:gd name="T93" fmla="*/ 1436 h 1590"/>
                <a:gd name="T94" fmla="*/ 578 w 821"/>
                <a:gd name="T95" fmla="*/ 1423 h 1590"/>
                <a:gd name="T96" fmla="*/ 554 w 821"/>
                <a:gd name="T97" fmla="*/ 1450 h 1590"/>
                <a:gd name="T98" fmla="*/ 300 w 821"/>
                <a:gd name="T99" fmla="*/ 1184 h 1590"/>
                <a:gd name="T100" fmla="*/ 292 w 821"/>
                <a:gd name="T101" fmla="*/ 1174 h 1590"/>
                <a:gd name="T102" fmla="*/ 355 w 821"/>
                <a:gd name="T103" fmla="*/ 1116 h 1590"/>
                <a:gd name="T104" fmla="*/ 414 w 821"/>
                <a:gd name="T105" fmla="*/ 1149 h 1590"/>
                <a:gd name="T106" fmla="*/ 457 w 821"/>
                <a:gd name="T107" fmla="*/ 1183 h 1590"/>
                <a:gd name="T108" fmla="*/ 469 w 821"/>
                <a:gd name="T109" fmla="*/ 1171 h 1590"/>
                <a:gd name="T110" fmla="*/ 524 w 821"/>
                <a:gd name="T111" fmla="*/ 1024 h 1590"/>
                <a:gd name="T112" fmla="*/ 586 w 821"/>
                <a:gd name="T113" fmla="*/ 1069 h 1590"/>
                <a:gd name="T114" fmla="*/ 630 w 821"/>
                <a:gd name="T115" fmla="*/ 1109 h 1590"/>
                <a:gd name="T116" fmla="*/ 628 w 821"/>
                <a:gd name="T117" fmla="*/ 1049 h 1590"/>
                <a:gd name="T118" fmla="*/ 631 w 821"/>
                <a:gd name="T119" fmla="*/ 1030 h 1590"/>
                <a:gd name="T120" fmla="*/ 795 w 821"/>
                <a:gd name="T121" fmla="*/ 973 h 1590"/>
                <a:gd name="T122" fmla="*/ 738 w 821"/>
                <a:gd name="T123" fmla="*/ 1413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1" h="1590">
                  <a:moveTo>
                    <a:pt x="816" y="940"/>
                  </a:moveTo>
                  <a:cubicBezTo>
                    <a:pt x="629" y="649"/>
                    <a:pt x="434" y="359"/>
                    <a:pt x="236" y="76"/>
                  </a:cubicBezTo>
                  <a:cubicBezTo>
                    <a:pt x="221" y="55"/>
                    <a:pt x="204" y="39"/>
                    <a:pt x="184" y="27"/>
                  </a:cubicBezTo>
                  <a:cubicBezTo>
                    <a:pt x="182" y="26"/>
                    <a:pt x="180" y="24"/>
                    <a:pt x="177" y="22"/>
                  </a:cubicBezTo>
                  <a:cubicBezTo>
                    <a:pt x="166" y="14"/>
                    <a:pt x="147" y="0"/>
                    <a:pt x="119" y="4"/>
                  </a:cubicBezTo>
                  <a:cubicBezTo>
                    <a:pt x="88" y="9"/>
                    <a:pt x="55" y="37"/>
                    <a:pt x="18" y="89"/>
                  </a:cubicBezTo>
                  <a:cubicBezTo>
                    <a:pt x="10" y="101"/>
                    <a:pt x="3" y="137"/>
                    <a:pt x="2" y="145"/>
                  </a:cubicBezTo>
                  <a:cubicBezTo>
                    <a:pt x="1" y="150"/>
                    <a:pt x="0" y="189"/>
                    <a:pt x="7" y="201"/>
                  </a:cubicBezTo>
                  <a:cubicBezTo>
                    <a:pt x="19" y="222"/>
                    <a:pt x="27" y="242"/>
                    <a:pt x="34" y="270"/>
                  </a:cubicBezTo>
                  <a:cubicBezTo>
                    <a:pt x="268" y="1176"/>
                    <a:pt x="268" y="1176"/>
                    <a:pt x="268" y="1176"/>
                  </a:cubicBezTo>
                  <a:cubicBezTo>
                    <a:pt x="270" y="1181"/>
                    <a:pt x="274" y="1185"/>
                    <a:pt x="280" y="1185"/>
                  </a:cubicBezTo>
                  <a:cubicBezTo>
                    <a:pt x="280" y="1185"/>
                    <a:pt x="280" y="1185"/>
                    <a:pt x="280" y="1185"/>
                  </a:cubicBezTo>
                  <a:cubicBezTo>
                    <a:pt x="278" y="1189"/>
                    <a:pt x="278" y="1194"/>
                    <a:pt x="281" y="1198"/>
                  </a:cubicBezTo>
                  <a:cubicBezTo>
                    <a:pt x="380" y="1327"/>
                    <a:pt x="492" y="1430"/>
                    <a:pt x="612" y="1539"/>
                  </a:cubicBezTo>
                  <a:cubicBezTo>
                    <a:pt x="625" y="1551"/>
                    <a:pt x="638" y="1563"/>
                    <a:pt x="651" y="1575"/>
                  </a:cubicBezTo>
                  <a:cubicBezTo>
                    <a:pt x="658" y="1581"/>
                    <a:pt x="667" y="1589"/>
                    <a:pt x="680" y="1590"/>
                  </a:cubicBezTo>
                  <a:cubicBezTo>
                    <a:pt x="681" y="1590"/>
                    <a:pt x="682" y="1590"/>
                    <a:pt x="682" y="1590"/>
                  </a:cubicBezTo>
                  <a:cubicBezTo>
                    <a:pt x="695" y="1590"/>
                    <a:pt x="712" y="1583"/>
                    <a:pt x="723" y="1550"/>
                  </a:cubicBezTo>
                  <a:cubicBezTo>
                    <a:pt x="788" y="1356"/>
                    <a:pt x="821" y="1153"/>
                    <a:pt x="820" y="948"/>
                  </a:cubicBezTo>
                  <a:cubicBezTo>
                    <a:pt x="820" y="945"/>
                    <a:pt x="819" y="942"/>
                    <a:pt x="816" y="940"/>
                  </a:cubicBezTo>
                  <a:close/>
                  <a:moveTo>
                    <a:pt x="57" y="264"/>
                  </a:moveTo>
                  <a:cubicBezTo>
                    <a:pt x="49" y="233"/>
                    <a:pt x="41" y="212"/>
                    <a:pt x="28" y="190"/>
                  </a:cubicBezTo>
                  <a:cubicBezTo>
                    <a:pt x="26" y="184"/>
                    <a:pt x="25" y="156"/>
                    <a:pt x="26" y="148"/>
                  </a:cubicBezTo>
                  <a:cubicBezTo>
                    <a:pt x="27" y="136"/>
                    <a:pt x="34" y="108"/>
                    <a:pt x="38" y="103"/>
                  </a:cubicBezTo>
                  <a:cubicBezTo>
                    <a:pt x="70" y="57"/>
                    <a:pt x="99" y="32"/>
                    <a:pt x="123" y="28"/>
                  </a:cubicBezTo>
                  <a:cubicBezTo>
                    <a:pt x="141" y="25"/>
                    <a:pt x="153" y="34"/>
                    <a:pt x="163" y="42"/>
                  </a:cubicBezTo>
                  <a:cubicBezTo>
                    <a:pt x="166" y="44"/>
                    <a:pt x="169" y="46"/>
                    <a:pt x="172" y="48"/>
                  </a:cubicBezTo>
                  <a:cubicBezTo>
                    <a:pt x="189" y="58"/>
                    <a:pt x="203" y="71"/>
                    <a:pt x="217" y="90"/>
                  </a:cubicBezTo>
                  <a:cubicBezTo>
                    <a:pt x="410" y="367"/>
                    <a:pt x="601" y="651"/>
                    <a:pt x="784" y="934"/>
                  </a:cubicBezTo>
                  <a:cubicBezTo>
                    <a:pt x="745" y="914"/>
                    <a:pt x="691" y="917"/>
                    <a:pt x="654" y="946"/>
                  </a:cubicBezTo>
                  <a:cubicBezTo>
                    <a:pt x="637" y="959"/>
                    <a:pt x="624" y="978"/>
                    <a:pt x="616" y="998"/>
                  </a:cubicBezTo>
                  <a:cubicBezTo>
                    <a:pt x="504" y="760"/>
                    <a:pt x="282" y="340"/>
                    <a:pt x="159" y="134"/>
                  </a:cubicBezTo>
                  <a:cubicBezTo>
                    <a:pt x="156" y="128"/>
                    <a:pt x="148" y="127"/>
                    <a:pt x="143" y="130"/>
                  </a:cubicBezTo>
                  <a:cubicBezTo>
                    <a:pt x="137" y="133"/>
                    <a:pt x="135" y="141"/>
                    <a:pt x="139" y="146"/>
                  </a:cubicBezTo>
                  <a:cubicBezTo>
                    <a:pt x="266" y="359"/>
                    <a:pt x="499" y="802"/>
                    <a:pt x="606" y="1034"/>
                  </a:cubicBezTo>
                  <a:cubicBezTo>
                    <a:pt x="605" y="1040"/>
                    <a:pt x="604" y="1046"/>
                    <a:pt x="604" y="1052"/>
                  </a:cubicBezTo>
                  <a:cubicBezTo>
                    <a:pt x="600" y="1046"/>
                    <a:pt x="596" y="1039"/>
                    <a:pt x="591" y="1033"/>
                  </a:cubicBezTo>
                  <a:cubicBezTo>
                    <a:pt x="575" y="1011"/>
                    <a:pt x="546" y="991"/>
                    <a:pt x="516" y="1001"/>
                  </a:cubicBezTo>
                  <a:cubicBezTo>
                    <a:pt x="507" y="1005"/>
                    <a:pt x="499" y="1011"/>
                    <a:pt x="490" y="1020"/>
                  </a:cubicBezTo>
                  <a:cubicBezTo>
                    <a:pt x="459" y="1054"/>
                    <a:pt x="451" y="1100"/>
                    <a:pt x="447" y="1148"/>
                  </a:cubicBezTo>
                  <a:cubicBezTo>
                    <a:pt x="441" y="1143"/>
                    <a:pt x="437" y="1138"/>
                    <a:pt x="431" y="1133"/>
                  </a:cubicBezTo>
                  <a:cubicBezTo>
                    <a:pt x="427" y="1128"/>
                    <a:pt x="423" y="1124"/>
                    <a:pt x="418" y="1119"/>
                  </a:cubicBezTo>
                  <a:cubicBezTo>
                    <a:pt x="395" y="1098"/>
                    <a:pt x="372" y="1088"/>
                    <a:pt x="350" y="1092"/>
                  </a:cubicBezTo>
                  <a:cubicBezTo>
                    <a:pt x="326" y="1097"/>
                    <a:pt x="312" y="1115"/>
                    <a:pt x="297" y="1132"/>
                  </a:cubicBezTo>
                  <a:cubicBezTo>
                    <a:pt x="293" y="1137"/>
                    <a:pt x="290" y="1142"/>
                    <a:pt x="285" y="1147"/>
                  </a:cubicBezTo>
                  <a:lnTo>
                    <a:pt x="57" y="264"/>
                  </a:lnTo>
                  <a:close/>
                  <a:moveTo>
                    <a:pt x="583" y="1480"/>
                  </a:moveTo>
                  <a:cubicBezTo>
                    <a:pt x="578" y="1475"/>
                    <a:pt x="573" y="1470"/>
                    <a:pt x="568" y="1466"/>
                  </a:cubicBezTo>
                  <a:cubicBezTo>
                    <a:pt x="574" y="1463"/>
                    <a:pt x="580" y="1460"/>
                    <a:pt x="587" y="1457"/>
                  </a:cubicBezTo>
                  <a:cubicBezTo>
                    <a:pt x="589" y="1459"/>
                    <a:pt x="591" y="1460"/>
                    <a:pt x="594" y="1460"/>
                  </a:cubicBezTo>
                  <a:cubicBezTo>
                    <a:pt x="595" y="1460"/>
                    <a:pt x="597" y="1459"/>
                    <a:pt x="599" y="1458"/>
                  </a:cubicBezTo>
                  <a:cubicBezTo>
                    <a:pt x="625" y="1446"/>
                    <a:pt x="625" y="1446"/>
                    <a:pt x="625" y="1446"/>
                  </a:cubicBezTo>
                  <a:cubicBezTo>
                    <a:pt x="610" y="1455"/>
                    <a:pt x="593" y="1466"/>
                    <a:pt x="583" y="1480"/>
                  </a:cubicBezTo>
                  <a:close/>
                  <a:moveTo>
                    <a:pt x="650" y="1407"/>
                  </a:moveTo>
                  <a:cubicBezTo>
                    <a:pt x="670" y="1393"/>
                    <a:pt x="690" y="1379"/>
                    <a:pt x="710" y="1366"/>
                  </a:cubicBezTo>
                  <a:cubicBezTo>
                    <a:pt x="709" y="1373"/>
                    <a:pt x="708" y="1379"/>
                    <a:pt x="708" y="1387"/>
                  </a:cubicBezTo>
                  <a:cubicBezTo>
                    <a:pt x="708" y="1388"/>
                    <a:pt x="709" y="1389"/>
                    <a:pt x="709" y="1390"/>
                  </a:cubicBezTo>
                  <a:cubicBezTo>
                    <a:pt x="708" y="1390"/>
                    <a:pt x="706" y="1390"/>
                    <a:pt x="705" y="1390"/>
                  </a:cubicBezTo>
                  <a:cubicBezTo>
                    <a:pt x="701" y="1386"/>
                    <a:pt x="696" y="1384"/>
                    <a:pt x="691" y="1387"/>
                  </a:cubicBezTo>
                  <a:lnTo>
                    <a:pt x="650" y="1407"/>
                  </a:lnTo>
                  <a:close/>
                  <a:moveTo>
                    <a:pt x="700" y="1542"/>
                  </a:moveTo>
                  <a:cubicBezTo>
                    <a:pt x="698" y="1548"/>
                    <a:pt x="691" y="1566"/>
                    <a:pt x="682" y="1566"/>
                  </a:cubicBezTo>
                  <a:cubicBezTo>
                    <a:pt x="682" y="1566"/>
                    <a:pt x="682" y="1566"/>
                    <a:pt x="682" y="1566"/>
                  </a:cubicBezTo>
                  <a:cubicBezTo>
                    <a:pt x="677" y="1566"/>
                    <a:pt x="672" y="1562"/>
                    <a:pt x="667" y="1557"/>
                  </a:cubicBezTo>
                  <a:cubicBezTo>
                    <a:pt x="667" y="1556"/>
                    <a:pt x="666" y="1555"/>
                    <a:pt x="665" y="1554"/>
                  </a:cubicBezTo>
                  <a:cubicBezTo>
                    <a:pt x="665" y="1554"/>
                    <a:pt x="665" y="1554"/>
                    <a:pt x="665" y="1554"/>
                  </a:cubicBezTo>
                  <a:cubicBezTo>
                    <a:pt x="677" y="1539"/>
                    <a:pt x="691" y="1528"/>
                    <a:pt x="707" y="1520"/>
                  </a:cubicBezTo>
                  <a:cubicBezTo>
                    <a:pt x="705" y="1527"/>
                    <a:pt x="702" y="1535"/>
                    <a:pt x="700" y="1542"/>
                  </a:cubicBezTo>
                  <a:close/>
                  <a:moveTo>
                    <a:pt x="712" y="1503"/>
                  </a:moveTo>
                  <a:cubicBezTo>
                    <a:pt x="710" y="1500"/>
                    <a:pt x="705" y="1499"/>
                    <a:pt x="701" y="1501"/>
                  </a:cubicBezTo>
                  <a:cubicBezTo>
                    <a:pt x="694" y="1504"/>
                    <a:pt x="688" y="1507"/>
                    <a:pt x="681" y="1510"/>
                  </a:cubicBezTo>
                  <a:cubicBezTo>
                    <a:pt x="684" y="1508"/>
                    <a:pt x="686" y="1506"/>
                    <a:pt x="688" y="1504"/>
                  </a:cubicBezTo>
                  <a:cubicBezTo>
                    <a:pt x="695" y="1498"/>
                    <a:pt x="702" y="1493"/>
                    <a:pt x="708" y="1486"/>
                  </a:cubicBezTo>
                  <a:cubicBezTo>
                    <a:pt x="714" y="1481"/>
                    <a:pt x="711" y="1473"/>
                    <a:pt x="705" y="1471"/>
                  </a:cubicBezTo>
                  <a:cubicBezTo>
                    <a:pt x="710" y="1467"/>
                    <a:pt x="715" y="1463"/>
                    <a:pt x="720" y="1459"/>
                  </a:cubicBezTo>
                  <a:cubicBezTo>
                    <a:pt x="727" y="1453"/>
                    <a:pt x="719" y="1439"/>
                    <a:pt x="710" y="1443"/>
                  </a:cubicBezTo>
                  <a:cubicBezTo>
                    <a:pt x="709" y="1443"/>
                    <a:pt x="708" y="1443"/>
                    <a:pt x="707" y="1444"/>
                  </a:cubicBezTo>
                  <a:cubicBezTo>
                    <a:pt x="716" y="1438"/>
                    <a:pt x="725" y="1432"/>
                    <a:pt x="734" y="1426"/>
                  </a:cubicBezTo>
                  <a:cubicBezTo>
                    <a:pt x="734" y="1426"/>
                    <a:pt x="735" y="1426"/>
                    <a:pt x="735" y="1426"/>
                  </a:cubicBezTo>
                  <a:cubicBezTo>
                    <a:pt x="728" y="1452"/>
                    <a:pt x="721" y="1478"/>
                    <a:pt x="712" y="1503"/>
                  </a:cubicBezTo>
                  <a:close/>
                  <a:moveTo>
                    <a:pt x="738" y="1413"/>
                  </a:moveTo>
                  <a:cubicBezTo>
                    <a:pt x="737" y="1410"/>
                    <a:pt x="734" y="1407"/>
                    <a:pt x="729" y="1408"/>
                  </a:cubicBezTo>
                  <a:cubicBezTo>
                    <a:pt x="728" y="1408"/>
                    <a:pt x="727" y="1408"/>
                    <a:pt x="726" y="1408"/>
                  </a:cubicBezTo>
                  <a:cubicBezTo>
                    <a:pt x="730" y="1404"/>
                    <a:pt x="728" y="1398"/>
                    <a:pt x="724" y="1395"/>
                  </a:cubicBezTo>
                  <a:cubicBezTo>
                    <a:pt x="727" y="1393"/>
                    <a:pt x="729" y="1390"/>
                    <a:pt x="728" y="1387"/>
                  </a:cubicBezTo>
                  <a:cubicBezTo>
                    <a:pt x="728" y="1375"/>
                    <a:pt x="730" y="1365"/>
                    <a:pt x="736" y="1355"/>
                  </a:cubicBezTo>
                  <a:cubicBezTo>
                    <a:pt x="740" y="1347"/>
                    <a:pt x="733" y="1339"/>
                    <a:pt x="725" y="1340"/>
                  </a:cubicBezTo>
                  <a:cubicBezTo>
                    <a:pt x="720" y="1341"/>
                    <a:pt x="716" y="1342"/>
                    <a:pt x="712" y="1343"/>
                  </a:cubicBezTo>
                  <a:cubicBezTo>
                    <a:pt x="712" y="1343"/>
                    <a:pt x="711" y="1343"/>
                    <a:pt x="711" y="1343"/>
                  </a:cubicBezTo>
                  <a:cubicBezTo>
                    <a:pt x="709" y="1342"/>
                    <a:pt x="706" y="1341"/>
                    <a:pt x="704" y="1340"/>
                  </a:cubicBezTo>
                  <a:cubicBezTo>
                    <a:pt x="642" y="1336"/>
                    <a:pt x="589" y="1376"/>
                    <a:pt x="541" y="1418"/>
                  </a:cubicBezTo>
                  <a:cubicBezTo>
                    <a:pt x="536" y="1423"/>
                    <a:pt x="535" y="1430"/>
                    <a:pt x="540" y="1435"/>
                  </a:cubicBezTo>
                  <a:cubicBezTo>
                    <a:pt x="542" y="1438"/>
                    <a:pt x="545" y="1439"/>
                    <a:pt x="549" y="1439"/>
                  </a:cubicBezTo>
                  <a:cubicBezTo>
                    <a:pt x="552" y="1439"/>
                    <a:pt x="554" y="1438"/>
                    <a:pt x="557" y="1436"/>
                  </a:cubicBezTo>
                  <a:cubicBezTo>
                    <a:pt x="562" y="1432"/>
                    <a:pt x="567" y="1427"/>
                    <a:pt x="573" y="1423"/>
                  </a:cubicBezTo>
                  <a:cubicBezTo>
                    <a:pt x="574" y="1423"/>
                    <a:pt x="576" y="1423"/>
                    <a:pt x="578" y="1423"/>
                  </a:cubicBezTo>
                  <a:cubicBezTo>
                    <a:pt x="587" y="1420"/>
                    <a:pt x="596" y="1417"/>
                    <a:pt x="605" y="1414"/>
                  </a:cubicBezTo>
                  <a:cubicBezTo>
                    <a:pt x="588" y="1426"/>
                    <a:pt x="571" y="1438"/>
                    <a:pt x="554" y="1450"/>
                  </a:cubicBezTo>
                  <a:cubicBezTo>
                    <a:pt x="553" y="1451"/>
                    <a:pt x="553" y="1451"/>
                    <a:pt x="552" y="1452"/>
                  </a:cubicBezTo>
                  <a:cubicBezTo>
                    <a:pt x="462" y="1368"/>
                    <a:pt x="376" y="1283"/>
                    <a:pt x="300" y="1184"/>
                  </a:cubicBezTo>
                  <a:cubicBezTo>
                    <a:pt x="297" y="1181"/>
                    <a:pt x="294" y="1179"/>
                    <a:pt x="290" y="1179"/>
                  </a:cubicBezTo>
                  <a:cubicBezTo>
                    <a:pt x="291" y="1178"/>
                    <a:pt x="292" y="1176"/>
                    <a:pt x="292" y="1174"/>
                  </a:cubicBezTo>
                  <a:cubicBezTo>
                    <a:pt x="301" y="1166"/>
                    <a:pt x="309" y="1157"/>
                    <a:pt x="316" y="1147"/>
                  </a:cubicBezTo>
                  <a:cubicBezTo>
                    <a:pt x="329" y="1132"/>
                    <a:pt x="339" y="1119"/>
                    <a:pt x="355" y="1116"/>
                  </a:cubicBezTo>
                  <a:cubicBezTo>
                    <a:pt x="373" y="1113"/>
                    <a:pt x="392" y="1127"/>
                    <a:pt x="401" y="1136"/>
                  </a:cubicBezTo>
                  <a:cubicBezTo>
                    <a:pt x="406" y="1141"/>
                    <a:pt x="410" y="1145"/>
                    <a:pt x="414" y="1149"/>
                  </a:cubicBezTo>
                  <a:cubicBezTo>
                    <a:pt x="425" y="1161"/>
                    <a:pt x="436" y="1173"/>
                    <a:pt x="451" y="1181"/>
                  </a:cubicBezTo>
                  <a:cubicBezTo>
                    <a:pt x="453" y="1182"/>
                    <a:pt x="455" y="1183"/>
                    <a:pt x="457" y="1183"/>
                  </a:cubicBezTo>
                  <a:cubicBezTo>
                    <a:pt x="459" y="1183"/>
                    <a:pt x="461" y="1182"/>
                    <a:pt x="463" y="1181"/>
                  </a:cubicBezTo>
                  <a:cubicBezTo>
                    <a:pt x="466" y="1179"/>
                    <a:pt x="469" y="1176"/>
                    <a:pt x="469" y="1171"/>
                  </a:cubicBezTo>
                  <a:cubicBezTo>
                    <a:pt x="472" y="1119"/>
                    <a:pt x="478" y="1070"/>
                    <a:pt x="508" y="1036"/>
                  </a:cubicBezTo>
                  <a:cubicBezTo>
                    <a:pt x="514" y="1030"/>
                    <a:pt x="519" y="1026"/>
                    <a:pt x="524" y="1024"/>
                  </a:cubicBezTo>
                  <a:cubicBezTo>
                    <a:pt x="541" y="1018"/>
                    <a:pt x="560" y="1031"/>
                    <a:pt x="572" y="1047"/>
                  </a:cubicBezTo>
                  <a:cubicBezTo>
                    <a:pt x="577" y="1054"/>
                    <a:pt x="582" y="1061"/>
                    <a:pt x="586" y="1069"/>
                  </a:cubicBezTo>
                  <a:cubicBezTo>
                    <a:pt x="594" y="1082"/>
                    <a:pt x="603" y="1096"/>
                    <a:pt x="615" y="1107"/>
                  </a:cubicBezTo>
                  <a:cubicBezTo>
                    <a:pt x="619" y="1111"/>
                    <a:pt x="625" y="1111"/>
                    <a:pt x="630" y="1109"/>
                  </a:cubicBezTo>
                  <a:cubicBezTo>
                    <a:pt x="634" y="1106"/>
                    <a:pt x="636" y="1100"/>
                    <a:pt x="635" y="1095"/>
                  </a:cubicBezTo>
                  <a:cubicBezTo>
                    <a:pt x="630" y="1080"/>
                    <a:pt x="628" y="1064"/>
                    <a:pt x="628" y="1049"/>
                  </a:cubicBezTo>
                  <a:cubicBezTo>
                    <a:pt x="633" y="1046"/>
                    <a:pt x="635" y="1040"/>
                    <a:pt x="633" y="1034"/>
                  </a:cubicBezTo>
                  <a:cubicBezTo>
                    <a:pt x="632" y="1033"/>
                    <a:pt x="631" y="1031"/>
                    <a:pt x="631" y="1030"/>
                  </a:cubicBezTo>
                  <a:cubicBezTo>
                    <a:pt x="636" y="1004"/>
                    <a:pt x="649" y="981"/>
                    <a:pt x="669" y="965"/>
                  </a:cubicBezTo>
                  <a:cubicBezTo>
                    <a:pt x="706" y="935"/>
                    <a:pt x="765" y="939"/>
                    <a:pt x="795" y="973"/>
                  </a:cubicBezTo>
                  <a:cubicBezTo>
                    <a:pt x="795" y="973"/>
                    <a:pt x="796" y="973"/>
                    <a:pt x="796" y="974"/>
                  </a:cubicBezTo>
                  <a:cubicBezTo>
                    <a:pt x="794" y="1122"/>
                    <a:pt x="775" y="1270"/>
                    <a:pt x="738" y="14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Freeform 155">
              <a:extLst>
                <a:ext uri="{FF2B5EF4-FFF2-40B4-BE49-F238E27FC236}">
                  <a16:creationId xmlns:a16="http://schemas.microsoft.com/office/drawing/2014/main" xmlns="" id="{A4F91166-F4DE-4F57-8535-F4109CB83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8051" y="3810000"/>
              <a:ext cx="449262" cy="1150938"/>
            </a:xfrm>
            <a:custGeom>
              <a:avLst/>
              <a:gdLst>
                <a:gd name="T0" fmla="*/ 349 w 363"/>
                <a:gd name="T1" fmla="*/ 929 h 929"/>
                <a:gd name="T2" fmla="*/ 353 w 363"/>
                <a:gd name="T3" fmla="*/ 929 h 929"/>
                <a:gd name="T4" fmla="*/ 361 w 363"/>
                <a:gd name="T5" fmla="*/ 914 h 929"/>
                <a:gd name="T6" fmla="*/ 95 w 363"/>
                <a:gd name="T7" fmla="*/ 171 h 929"/>
                <a:gd name="T8" fmla="*/ 25 w 363"/>
                <a:gd name="T9" fmla="*/ 8 h 929"/>
                <a:gd name="T10" fmla="*/ 9 w 363"/>
                <a:gd name="T11" fmla="*/ 3 h 929"/>
                <a:gd name="T12" fmla="*/ 3 w 363"/>
                <a:gd name="T13" fmla="*/ 19 h 929"/>
                <a:gd name="T14" fmla="*/ 72 w 363"/>
                <a:gd name="T15" fmla="*/ 180 h 929"/>
                <a:gd name="T16" fmla="*/ 338 w 363"/>
                <a:gd name="T17" fmla="*/ 921 h 929"/>
                <a:gd name="T18" fmla="*/ 349 w 363"/>
                <a:gd name="T19" fmla="*/ 929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3" h="929">
                  <a:moveTo>
                    <a:pt x="349" y="929"/>
                  </a:moveTo>
                  <a:cubicBezTo>
                    <a:pt x="350" y="929"/>
                    <a:pt x="352" y="929"/>
                    <a:pt x="353" y="929"/>
                  </a:cubicBezTo>
                  <a:cubicBezTo>
                    <a:pt x="359" y="927"/>
                    <a:pt x="363" y="920"/>
                    <a:pt x="361" y="914"/>
                  </a:cubicBezTo>
                  <a:cubicBezTo>
                    <a:pt x="282" y="664"/>
                    <a:pt x="192" y="414"/>
                    <a:pt x="95" y="171"/>
                  </a:cubicBezTo>
                  <a:cubicBezTo>
                    <a:pt x="75" y="121"/>
                    <a:pt x="51" y="64"/>
                    <a:pt x="25" y="8"/>
                  </a:cubicBezTo>
                  <a:cubicBezTo>
                    <a:pt x="22" y="2"/>
                    <a:pt x="15" y="0"/>
                    <a:pt x="9" y="3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29" y="74"/>
                    <a:pt x="53" y="131"/>
                    <a:pt x="72" y="180"/>
                  </a:cubicBezTo>
                  <a:cubicBezTo>
                    <a:pt x="170" y="423"/>
                    <a:pt x="259" y="672"/>
                    <a:pt x="338" y="921"/>
                  </a:cubicBezTo>
                  <a:cubicBezTo>
                    <a:pt x="339" y="926"/>
                    <a:pt x="344" y="929"/>
                    <a:pt x="349" y="9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88" name="文本框 1">
            <a:extLst>
              <a:ext uri="{FF2B5EF4-FFF2-40B4-BE49-F238E27FC236}">
                <a16:creationId xmlns:a16="http://schemas.microsoft.com/office/drawing/2014/main" xmlns="" id="{8B311ED2-C53D-484F-9D58-725904AB2CC7}"/>
              </a:ext>
            </a:extLst>
          </p:cNvPr>
          <p:cNvSpPr txBox="1"/>
          <p:nvPr/>
        </p:nvSpPr>
        <p:spPr>
          <a:xfrm>
            <a:off x="2854663" y="2844724"/>
            <a:ext cx="6903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spc="3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851tegakizatsu" panose="02000600000000000000" pitchFamily="2" charset="-122"/>
              </a:rPr>
              <a:t>GAME TIME</a:t>
            </a:r>
            <a:endParaRPr lang="zh-CN" altLang="en-US" sz="8000" b="1" spc="3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911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static6.depositphotos.com/1015158/630/v/170/depositphotos_6308780-Cartoon-boy-astronau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62" b="94643" l="24260" r="79290"/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4693" r="22394" b="3856"/>
          <a:stretch/>
        </p:blipFill>
        <p:spPr bwMode="auto">
          <a:xfrm>
            <a:off x="6188820" y="4890431"/>
            <a:ext cx="1045766" cy="189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0"/>
          <a:stretch/>
        </p:blipFill>
        <p:spPr>
          <a:xfrm>
            <a:off x="2558952" y="908721"/>
            <a:ext cx="7259736" cy="3112665"/>
          </a:xfrm>
          <a:prstGeom prst="rect">
            <a:avLst/>
          </a:prstGeom>
          <a:effectLst>
            <a:outerShdw dist="38100" dir="5400000" algn="ctr" rotWithShape="0">
              <a:schemeClr val="accent6">
                <a:lumMod val="75000"/>
              </a:schemeClr>
            </a:outerShdw>
          </a:effectLst>
        </p:spPr>
      </p:pic>
      <p:pic>
        <p:nvPicPr>
          <p:cNvPr id="7" name="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5816645"/>
            <a:ext cx="1435516" cy="716587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2590" y="768556"/>
            <a:ext cx="1030842" cy="12180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18BA780-7FA4-45C5-BC98-E006637E3CDD}"/>
              </a:ext>
            </a:extLst>
          </p:cNvPr>
          <p:cNvSpPr txBox="1"/>
          <p:nvPr/>
        </p:nvSpPr>
        <p:spPr>
          <a:xfrm>
            <a:off x="474785" y="7196016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54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067" b="99644" l="0" r="81346">
                        <a14:foregroundMark x1="61759" y1="97956" x2="38241" y2="99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749" r="91270"/>
          <a:stretch/>
        </p:blipFill>
        <p:spPr>
          <a:xfrm flipH="1">
            <a:off x="9841060" y="5812805"/>
            <a:ext cx="2366493" cy="1045195"/>
          </a:xfrm>
          <a:prstGeom prst="rect">
            <a:avLst/>
          </a:prstGeom>
        </p:spPr>
      </p:pic>
      <p:pic>
        <p:nvPicPr>
          <p:cNvPr id="2052" name="Picture 4" descr="http://static6.depositphotos.com/1015158/630/v/170/depositphotos_6308780-Cartoon-boy-astronaut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62" b="94643" l="24260" r="79290"/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4693" r="22394" b="3856"/>
          <a:stretch/>
        </p:blipFill>
        <p:spPr bwMode="auto">
          <a:xfrm>
            <a:off x="2266003" y="4178337"/>
            <a:ext cx="1045766" cy="189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1645077" y="5901002"/>
            <a:ext cx="8280920" cy="900565"/>
          </a:xfrm>
          <a:prstGeom prst="roundRect">
            <a:avLst>
              <a:gd name="adj" fmla="val 31404"/>
            </a:avLst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>
                <a:solidFill>
                  <a:srgbClr val="00FF00"/>
                </a:solidFill>
              </a:rPr>
              <a:t>What day is it today? It’s………………………..</a:t>
            </a:r>
            <a:endParaRPr lang="es-ES" sz="2400" b="1" dirty="0">
              <a:solidFill>
                <a:srgbClr val="00FF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857" y="488505"/>
            <a:ext cx="1023739" cy="134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60607" y="511877"/>
            <a:ext cx="1023739" cy="134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13144" y="1871368"/>
            <a:ext cx="1023739" cy="114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40259" y="673349"/>
            <a:ext cx="1002732" cy="115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2321" y="2266561"/>
            <a:ext cx="1033636" cy="125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3784" y="1836805"/>
            <a:ext cx="998129" cy="120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27 Imagen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26512" y="1811563"/>
            <a:ext cx="1043233" cy="135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gifanimados.com/fuego/explosiones/dmfeu1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2786462"/>
            <a:ext cx="5810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" name="59 Conector recto"/>
          <p:cNvCxnSpPr/>
          <p:nvPr/>
        </p:nvCxnSpPr>
        <p:spPr>
          <a:xfrm flipV="1">
            <a:off x="3791744" y="2096641"/>
            <a:ext cx="0" cy="3216104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6 Conector recto"/>
          <p:cNvCxnSpPr>
            <a:stCxn id="15" idx="1"/>
          </p:cNvCxnSpPr>
          <p:nvPr/>
        </p:nvCxnSpPr>
        <p:spPr>
          <a:xfrm flipH="1" flipV="1">
            <a:off x="6075613" y="1868553"/>
            <a:ext cx="113282" cy="3349032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 flipV="1">
            <a:off x="8372476" y="2115197"/>
            <a:ext cx="0" cy="3197549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74 Conector recto"/>
          <p:cNvCxnSpPr/>
          <p:nvPr/>
        </p:nvCxnSpPr>
        <p:spPr>
          <a:xfrm flipV="1">
            <a:off x="4826286" y="3262715"/>
            <a:ext cx="0" cy="2050031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76 Conector recto"/>
          <p:cNvCxnSpPr/>
          <p:nvPr/>
        </p:nvCxnSpPr>
        <p:spPr>
          <a:xfrm flipV="1">
            <a:off x="9552384" y="3403875"/>
            <a:ext cx="0" cy="1908871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8 Conector recto"/>
          <p:cNvCxnSpPr/>
          <p:nvPr/>
        </p:nvCxnSpPr>
        <p:spPr>
          <a:xfrm flipV="1">
            <a:off x="7248128" y="3586563"/>
            <a:ext cx="0" cy="1726183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"/>
          <p:cNvCxnSpPr/>
          <p:nvPr/>
        </p:nvCxnSpPr>
        <p:spPr>
          <a:xfrm flipV="1">
            <a:off x="2688842" y="3043929"/>
            <a:ext cx="0" cy="2268817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55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004" y="5241898"/>
            <a:ext cx="14684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30 Grupo"/>
          <p:cNvGrpSpPr/>
          <p:nvPr/>
        </p:nvGrpSpPr>
        <p:grpSpPr>
          <a:xfrm>
            <a:off x="5741220" y="5217585"/>
            <a:ext cx="895350" cy="683416"/>
            <a:chOff x="717167" y="5753794"/>
            <a:chExt cx="895350" cy="683416"/>
          </a:xfrm>
        </p:grpSpPr>
        <p:sp>
          <p:nvSpPr>
            <p:cNvPr id="10" name="9 Redondear rectángulo de esquina del mismo lado"/>
            <p:cNvSpPr/>
            <p:nvPr/>
          </p:nvSpPr>
          <p:spPr>
            <a:xfrm>
              <a:off x="717167" y="6070498"/>
              <a:ext cx="895350" cy="366712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15" name="14 Cilindro"/>
            <p:cNvSpPr/>
            <p:nvPr/>
          </p:nvSpPr>
          <p:spPr>
            <a:xfrm>
              <a:off x="1075941" y="5753794"/>
              <a:ext cx="177801" cy="407988"/>
            </a:xfrm>
            <a:prstGeom prst="can">
              <a:avLst>
                <a:gd name="adj" fmla="val 53126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</p:grpSp>
      <p:pic>
        <p:nvPicPr>
          <p:cNvPr id="2054" name="Picture 6" descr="http://www.fuchs.com.uy/loadbar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304" y="6682521"/>
            <a:ext cx="2209800" cy="1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Diagonal Corners Rounded 26">
            <a:extLst>
              <a:ext uri="{FF2B5EF4-FFF2-40B4-BE49-F238E27FC236}">
                <a16:creationId xmlns:a16="http://schemas.microsoft.com/office/drawing/2014/main" xmlns="" id="{322E588F-7651-4B21-9E2E-C2D0371C665E}"/>
              </a:ext>
            </a:extLst>
          </p:cNvPr>
          <p:cNvSpPr/>
          <p:nvPr/>
        </p:nvSpPr>
        <p:spPr>
          <a:xfrm>
            <a:off x="517745" y="357207"/>
            <a:ext cx="1267717" cy="1155899"/>
          </a:xfrm>
          <a:prstGeom prst="round2DiagRect">
            <a:avLst>
              <a:gd name="adj1" fmla="val 16667"/>
              <a:gd name="adj2" fmla="val 0"/>
            </a:avLst>
          </a:prstGeom>
          <a:blipFill>
            <a:blip r:embed="rId2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D06FFD8-6C22-4242-B974-8133E51AC16A}"/>
              </a:ext>
            </a:extLst>
          </p:cNvPr>
          <p:cNvSpPr txBox="1"/>
          <p:nvPr/>
        </p:nvSpPr>
        <p:spPr>
          <a:xfrm>
            <a:off x="389137" y="7174782"/>
            <a:ext cx="6105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93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5434E-6 L -0.25972 -0.00255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6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72 -0.00255 L -2.5E-6 -0.00255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37 L -0.14948 0.00741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48 0.0074 L -2.5E-6 -0.00255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5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 nodeType="clickPar">
                      <p:stCondLst>
                        <p:cond delay="0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5434E-6 L 0.23629 -0.00255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27 -0.00255 L -0.00573 -0.00255 " pathEditMode="relative" rAng="0" ptsTypes="AA">
                                      <p:cBhvr>
                                        <p:cTn id="1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 nodeType="clickPar">
                      <p:stCondLst>
                        <p:cond delay="0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5434E-6 L 0.12604 -0.00255 " pathEditMode="relative" rAng="0" ptsTypes="AA">
                                      <p:cBhvr>
                                        <p:cTn id="1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04 -0.00255 L -0.01371 -0.00255 " pathEditMode="relative" rAng="0" ptsTypes="AA">
                                      <p:cBhvr>
                                        <p:cTn id="1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9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5434E-6 L 0.37014 -0.00255 " pathEditMode="relative" rAng="0" ptsTypes="AA">
                                      <p:cBhvr>
                                        <p:cTn id="1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014 -0.00255 L -2.5E-6 2.25434E-6 " pathEditMode="relative" rAng="0" ptsTypes="AA">
                                      <p:cBhvr>
                                        <p:cTn id="1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 nodeType="clickPar">
                      <p:stCondLst>
                        <p:cond delay="0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5434E-6 L -0.37795 -0.00255 " pathEditMode="relative" rAng="0" ptsTypes="AA">
                                      <p:cBhvr>
                                        <p:cTn id="1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6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0"/>
                            </p:stCondLst>
                            <p:childTnLst>
                              <p:par>
                                <p:cTn id="2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95 -0.00255 L -2.5E-6 -0.00579 " pathEditMode="relative" rAng="0" ptsTypes="AA">
                                      <p:cBhvr>
                                        <p:cTn id="2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21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40 Conector recto"/>
          <p:cNvCxnSpPr/>
          <p:nvPr/>
        </p:nvCxnSpPr>
        <p:spPr>
          <a:xfrm flipH="1" flipV="1">
            <a:off x="2765701" y="3573016"/>
            <a:ext cx="23186" cy="1943724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35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11769" y="556531"/>
            <a:ext cx="1117583" cy="128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36 Conector recto"/>
          <p:cNvCxnSpPr/>
          <p:nvPr/>
        </p:nvCxnSpPr>
        <p:spPr>
          <a:xfrm flipV="1">
            <a:off x="3941910" y="2024933"/>
            <a:ext cx="0" cy="3491806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"/>
          <p:cNvCxnSpPr/>
          <p:nvPr/>
        </p:nvCxnSpPr>
        <p:spPr>
          <a:xfrm flipV="1">
            <a:off x="5087888" y="3046973"/>
            <a:ext cx="0" cy="2561636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"/>
          <p:cNvCxnSpPr/>
          <p:nvPr/>
        </p:nvCxnSpPr>
        <p:spPr>
          <a:xfrm flipV="1">
            <a:off x="7452904" y="3285099"/>
            <a:ext cx="0" cy="2231641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 flipV="1">
            <a:off x="9758568" y="3046973"/>
            <a:ext cx="0" cy="2469766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 flipV="1">
            <a:off x="8400256" y="2306786"/>
            <a:ext cx="0" cy="3238328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067" b="99644" l="0" r="81346">
                        <a14:foregroundMark x1="61759" y1="97956" x2="38241" y2="99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749" r="91270"/>
          <a:stretch/>
        </p:blipFill>
        <p:spPr>
          <a:xfrm flipH="1">
            <a:off x="9869713" y="5812806"/>
            <a:ext cx="2322286" cy="1045195"/>
          </a:xfrm>
          <a:prstGeom prst="rect">
            <a:avLst/>
          </a:prstGeom>
        </p:spPr>
      </p:pic>
      <p:pic>
        <p:nvPicPr>
          <p:cNvPr id="2052" name="Picture 4" descr="http://static6.depositphotos.com/1015158/630/v/170/depositphotos_6308780-Cartoon-boy-astronaut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762" b="94643" l="24260" r="79290"/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4693" r="22394" b="3856"/>
          <a:stretch/>
        </p:blipFill>
        <p:spPr bwMode="auto">
          <a:xfrm>
            <a:off x="2266003" y="4178337"/>
            <a:ext cx="1045766" cy="189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1991544" y="5996162"/>
            <a:ext cx="8280920" cy="817215"/>
          </a:xfrm>
          <a:prstGeom prst="roundRect">
            <a:avLst>
              <a:gd name="adj" fmla="val 31404"/>
            </a:avLst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>
                <a:solidFill>
                  <a:srgbClr val="00FF00"/>
                </a:solidFill>
              </a:rPr>
              <a:t>What day is it today? It’s……………</a:t>
            </a:r>
            <a:endParaRPr lang="es-ES" sz="2400" b="1" dirty="0">
              <a:solidFill>
                <a:srgbClr val="00FF00"/>
              </a:solidFill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2588" y="607379"/>
            <a:ext cx="1030841" cy="13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gifanimados.com/fuego/explosiones/dmfeu1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396" y="1046622"/>
            <a:ext cx="5810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80 Conector recto"/>
          <p:cNvCxnSpPr/>
          <p:nvPr/>
        </p:nvCxnSpPr>
        <p:spPr>
          <a:xfrm flipH="1" flipV="1">
            <a:off x="6168008" y="1412776"/>
            <a:ext cx="8993" cy="3899970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55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004" y="5241898"/>
            <a:ext cx="14684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30 Grupo"/>
          <p:cNvGrpSpPr/>
          <p:nvPr/>
        </p:nvGrpSpPr>
        <p:grpSpPr>
          <a:xfrm>
            <a:off x="5720333" y="5312745"/>
            <a:ext cx="895350" cy="683416"/>
            <a:chOff x="717167" y="5753794"/>
            <a:chExt cx="895350" cy="683416"/>
          </a:xfrm>
        </p:grpSpPr>
        <p:sp>
          <p:nvSpPr>
            <p:cNvPr id="10" name="9 Redondear rectángulo de esquina del mismo lado"/>
            <p:cNvSpPr/>
            <p:nvPr/>
          </p:nvSpPr>
          <p:spPr>
            <a:xfrm>
              <a:off x="717167" y="6070498"/>
              <a:ext cx="895350" cy="366712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15" name="14 Cilindro"/>
            <p:cNvSpPr/>
            <p:nvPr/>
          </p:nvSpPr>
          <p:spPr>
            <a:xfrm>
              <a:off x="1075941" y="5753794"/>
              <a:ext cx="177801" cy="407988"/>
            </a:xfrm>
            <a:prstGeom prst="can">
              <a:avLst>
                <a:gd name="adj" fmla="val 53126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</p:grpSp>
      <p:pic>
        <p:nvPicPr>
          <p:cNvPr id="2054" name="Picture 6" descr="http://www.fuchs.com.uy/loadbar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304" y="6682521"/>
            <a:ext cx="2209800" cy="1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06665" y="604811"/>
            <a:ext cx="1069656" cy="142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28 Image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30030" y="1508126"/>
            <a:ext cx="1069656" cy="127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31 Imagen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2764" y="1659548"/>
            <a:ext cx="1000021" cy="129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33 Imagen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9716" y="1522873"/>
            <a:ext cx="1198474" cy="139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09811" y="2256048"/>
            <a:ext cx="1031152" cy="131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I Voice Generator - Realistic Text to Speech (TTS) with AI Voices (9)">
            <a:hlinkClick r:id="" action="ppaction://media"/>
            <a:extLst>
              <a:ext uri="{FF2B5EF4-FFF2-40B4-BE49-F238E27FC236}">
                <a16:creationId xmlns:a16="http://schemas.microsoft.com/office/drawing/2014/main" xmlns="" id="{D791542C-9FE5-4AF2-99A4-97090B963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400256" y="6140753"/>
            <a:ext cx="571232" cy="57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3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00"/>
                            </p:stCondLst>
                            <p:childTnLst>
                              <p:par>
                                <p:cTn id="153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5209 2.96296E-6 L 0.00209 2.96296E-6 " pathEditMode="relative" rAng="0" ptsTypes="AA">
                                      <p:cBhvr>
                                        <p:cTn id="1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2.96296E-6 L 0.38802 0.00092 " pathEditMode="relative" rAng="0" ptsTypes="AA">
                                      <p:cBhvr>
                                        <p:cTn id="1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"/>
                            </p:stCondLst>
                            <p:childTnLst>
                              <p:par>
                                <p:cTn id="16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500"/>
                            </p:stCondLst>
                            <p:childTnLst>
                              <p:par>
                                <p:cTn id="174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8802 0.00092 L 0.00417 2.96296E-6 " pathEditMode="relative" rAng="0" ptsTypes="AA">
                                      <p:cBhvr>
                                        <p:cTn id="1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2.96296E-6 L 0.14392 0.00092 " pathEditMode="relative" rAng="0" ptsTypes="AA">
                                      <p:cBhvr>
                                        <p:cTn id="1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500"/>
                            </p:stCondLst>
                            <p:childTnLst>
                              <p:par>
                                <p:cTn id="18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00"/>
                            </p:stCondLst>
                            <p:childTnLst>
                              <p:par>
                                <p:cTn id="195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4392 0.00093 L -0.00573 0.00185 " pathEditMode="relative" rAng="0" ptsTypes="AA">
                                      <p:cBhvr>
                                        <p:cTn id="1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2.96296E-6 L -0.11597 0.00092 " pathEditMode="relative" rAng="0" ptsTypes="AA">
                                      <p:cBhvr>
                                        <p:cTn id="2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"/>
                            </p:stCondLst>
                            <p:childTnLst>
                              <p:par>
                                <p:cTn id="2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500"/>
                            </p:stCondLst>
                            <p:childTnLst>
                              <p:par>
                                <p:cTn id="20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500"/>
                            </p:stCondLst>
                            <p:childTnLst>
                              <p:par>
                                <p:cTn id="216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1597 0.00092 L 0.00799 0.00185 " pathEditMode="relative" rAng="0" ptsTypes="AA">
                                      <p:cBhvr>
                                        <p:cTn id="2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2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500"/>
                            </p:stCondLst>
                            <p:childTnLst>
                              <p:par>
                                <p:cTn id="237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5191 2.96296E-6 L -0.00191 2.96296E-6 " pathEditMode="relative" rAng="0" ptsTypes="AA">
                                      <p:cBhvr>
                                        <p:cTn id="2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2.96296E-6 L -0.36007 -0.00949 " pathEditMode="relative" rAng="0" ptsTypes="AA">
                                      <p:cBhvr>
                                        <p:cTn id="2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8" y="-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000"/>
                            </p:stCondLst>
                            <p:childTnLst>
                              <p:par>
                                <p:cTn id="2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500"/>
                            </p:stCondLst>
                            <p:childTnLst>
                              <p:par>
                                <p:cTn id="2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000"/>
                            </p:stCondLst>
                            <p:childTnLst>
                              <p:par>
                                <p:cTn id="253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500"/>
                            </p:stCondLst>
                            <p:childTnLst>
                              <p:par>
                                <p:cTn id="258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6007 -0.00949 L -2.5E-6 0.00092 " pathEditMode="relative" rAng="0" ptsTypes="AA">
                                      <p:cBhvr>
                                        <p:cTn id="2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3" y="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40 Conector recto"/>
          <p:cNvCxnSpPr/>
          <p:nvPr/>
        </p:nvCxnSpPr>
        <p:spPr>
          <a:xfrm flipV="1">
            <a:off x="8472264" y="2399260"/>
            <a:ext cx="0" cy="3145854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 flipV="1">
            <a:off x="9624392" y="3183175"/>
            <a:ext cx="0" cy="2333564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"/>
          <p:cNvCxnSpPr/>
          <p:nvPr/>
        </p:nvCxnSpPr>
        <p:spPr>
          <a:xfrm flipV="1">
            <a:off x="3863752" y="2096641"/>
            <a:ext cx="0" cy="3216104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067" b="99644" l="0" r="81346">
                        <a14:foregroundMark x1="61759" y1="97956" x2="38241" y2="99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749" r="91270"/>
          <a:stretch/>
        </p:blipFill>
        <p:spPr>
          <a:xfrm flipH="1">
            <a:off x="9869713" y="5812806"/>
            <a:ext cx="2322174" cy="1045195"/>
          </a:xfrm>
          <a:prstGeom prst="rect">
            <a:avLst/>
          </a:prstGeom>
        </p:spPr>
      </p:pic>
      <p:pic>
        <p:nvPicPr>
          <p:cNvPr id="2052" name="Picture 4" descr="http://static6.depositphotos.com/1015158/630/v/170/depositphotos_6308780-Cartoon-boy-astronaut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62" b="94643" l="24260" r="79290"/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4693" r="22394" b="3856"/>
          <a:stretch/>
        </p:blipFill>
        <p:spPr bwMode="auto">
          <a:xfrm>
            <a:off x="2266003" y="4178337"/>
            <a:ext cx="1045766" cy="189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1938647" y="6018009"/>
            <a:ext cx="8280920" cy="817215"/>
          </a:xfrm>
          <a:prstGeom prst="roundRect">
            <a:avLst>
              <a:gd name="adj" fmla="val 31404"/>
            </a:avLst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 sz="2400" b="1">
              <a:solidFill>
                <a:srgbClr val="00FF00"/>
              </a:solidFill>
            </a:endParaRPr>
          </a:p>
          <a:p>
            <a:pPr algn="ctr">
              <a:defRPr/>
            </a:pPr>
            <a:r>
              <a:rPr lang="es-ES_tradnl" sz="2400" b="1">
                <a:solidFill>
                  <a:srgbClr val="00FF00"/>
                </a:solidFill>
              </a:rPr>
              <a:t>What day is it today? It’s……………(unSdayn)</a:t>
            </a:r>
            <a:endParaRPr lang="es-ES" sz="2400" b="1">
              <a:solidFill>
                <a:srgbClr val="00FF00"/>
              </a:solidFill>
            </a:endParaRPr>
          </a:p>
          <a:p>
            <a:pPr algn="ctr">
              <a:defRPr/>
            </a:pPr>
            <a:endParaRPr lang="es-ES" sz="2400" b="1" dirty="0">
              <a:solidFill>
                <a:srgbClr val="00FF00"/>
              </a:solidFill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23800" y="1825469"/>
            <a:ext cx="1125502" cy="126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gifanimados.com/fuego/explosiones/dmfeu1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5" y="2204864"/>
            <a:ext cx="5810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80 Conector recto"/>
          <p:cNvCxnSpPr/>
          <p:nvPr/>
        </p:nvCxnSpPr>
        <p:spPr>
          <a:xfrm flipV="1">
            <a:off x="7240618" y="2508884"/>
            <a:ext cx="0" cy="2803863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55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004" y="5241898"/>
            <a:ext cx="14684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30 Grupo"/>
          <p:cNvGrpSpPr/>
          <p:nvPr/>
        </p:nvGrpSpPr>
        <p:grpSpPr>
          <a:xfrm>
            <a:off x="5720333" y="5312745"/>
            <a:ext cx="895350" cy="683416"/>
            <a:chOff x="717167" y="5753794"/>
            <a:chExt cx="895350" cy="683416"/>
          </a:xfrm>
        </p:grpSpPr>
        <p:sp>
          <p:nvSpPr>
            <p:cNvPr id="10" name="9 Redondear rectángulo de esquina del mismo lado"/>
            <p:cNvSpPr/>
            <p:nvPr/>
          </p:nvSpPr>
          <p:spPr>
            <a:xfrm>
              <a:off x="717167" y="6070498"/>
              <a:ext cx="895350" cy="366712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15" name="14 Cilindro"/>
            <p:cNvSpPr/>
            <p:nvPr/>
          </p:nvSpPr>
          <p:spPr>
            <a:xfrm>
              <a:off x="1075941" y="5753794"/>
              <a:ext cx="177801" cy="407988"/>
            </a:xfrm>
            <a:prstGeom prst="can">
              <a:avLst>
                <a:gd name="adj" fmla="val 53126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</p:grpSp>
      <p:pic>
        <p:nvPicPr>
          <p:cNvPr id="2054" name="Picture 6" descr="http://www.fuchs.com.uy/loadbar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304" y="6682521"/>
            <a:ext cx="2209800" cy="1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29 Image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40259" y="592401"/>
            <a:ext cx="1002732" cy="131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32 Imagen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7496" y="1805540"/>
            <a:ext cx="1002732" cy="121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33 Conector recto"/>
          <p:cNvCxnSpPr/>
          <p:nvPr/>
        </p:nvCxnSpPr>
        <p:spPr>
          <a:xfrm flipV="1">
            <a:off x="4948862" y="3316960"/>
            <a:ext cx="0" cy="1995787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34 Imagen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98680" y="541341"/>
            <a:ext cx="1000021" cy="129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35 Conector recto"/>
          <p:cNvCxnSpPr>
            <a:stCxn id="15" idx="1"/>
          </p:cNvCxnSpPr>
          <p:nvPr/>
        </p:nvCxnSpPr>
        <p:spPr>
          <a:xfrm flipV="1">
            <a:off x="6168008" y="2166891"/>
            <a:ext cx="0" cy="3145854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39 Imagen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32284" y="765174"/>
            <a:ext cx="1000021" cy="131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29966" y="1777907"/>
            <a:ext cx="998482" cy="126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3 Imagen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07771" y="2019318"/>
            <a:ext cx="1232054" cy="142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" name="44 Conector recto"/>
          <p:cNvCxnSpPr/>
          <p:nvPr/>
        </p:nvCxnSpPr>
        <p:spPr>
          <a:xfrm flipV="1">
            <a:off x="2677534" y="3369129"/>
            <a:ext cx="0" cy="1891446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11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-0.00948 L 0.12604 -0.00948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12604 -0.01202 L 0.00799 -0.01202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50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798 -0.01203 L -0.25174 -0.01111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6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000"/>
                            </p:stCondLst>
                            <p:childTnLst>
                              <p:par>
                                <p:cTn id="154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5191 -0.01111 L 0.03802 -0.01598 " pathEditMode="relative" rAng="0" ptsTypes="AA">
                                      <p:cBhvr>
                                        <p:cTn id="1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7" y="-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949 L -0.13385 -0.00949 " pathEditMode="relative" rAng="0" ptsTypes="AA">
                                      <p:cBhvr>
                                        <p:cTn id="1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00"/>
                            </p:stCondLst>
                            <p:childTnLst>
                              <p:par>
                                <p:cTn id="175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385 -0.00949 L -2.5E-6 -0.00949 " pathEditMode="relative" rAng="0" ptsTypes="AA">
                                      <p:cBhvr>
                                        <p:cTn id="1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000"/>
                            </p:stCondLst>
                            <p:childTnLst>
                              <p:par>
                                <p:cTn id="1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00"/>
                            </p:stCondLst>
                            <p:childTnLst>
                              <p:par>
                                <p:cTn id="20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1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4427 0.00092 L -0.00573 0.00092 " pathEditMode="relative" rAng="0" ptsTypes="AA">
                                      <p:cBhvr>
                                        <p:cTn id="2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-0.01203 L 0.37812 -0.01111 " pathEditMode="relative" rAng="0" ptsTypes="AA">
                                      <p:cBhvr>
                                        <p:cTn id="2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00"/>
                            </p:stCondLst>
                            <p:childTnLst>
                              <p:par>
                                <p:cTn id="2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2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27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7813 -0.01111 L -0.00781 -0.01111 " pathEditMode="relative" rAng="0" ptsTypes="AA">
                                      <p:cBhvr>
                                        <p:cTn id="2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0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-0.01203 L -0.37778 -0.01111 " pathEditMode="relative" rAng="0" ptsTypes="AA">
                                      <p:cBhvr>
                                        <p:cTn id="2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88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000"/>
                            </p:stCondLst>
                            <p:childTnLst>
                              <p:par>
                                <p:cTn id="2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"/>
                            </p:stCondLst>
                            <p:childTnLst>
                              <p:par>
                                <p:cTn id="24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78 -0.01111 L 0.00017 -0.01111 " pathEditMode="relative" rAng="0" ptsTypes="AA">
                                      <p:cBhvr>
                                        <p:cTn id="2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21 Conector recto"/>
          <p:cNvCxnSpPr/>
          <p:nvPr/>
        </p:nvCxnSpPr>
        <p:spPr>
          <a:xfrm flipV="1">
            <a:off x="7392144" y="3285099"/>
            <a:ext cx="0" cy="2231641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 flipV="1">
            <a:off x="9758568" y="3046973"/>
            <a:ext cx="0" cy="2469766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 flipV="1">
            <a:off x="8400256" y="2306786"/>
            <a:ext cx="0" cy="3238328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 flipV="1">
            <a:off x="3863752" y="2024933"/>
            <a:ext cx="0" cy="3491806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H="1" flipV="1">
            <a:off x="2765701" y="3573016"/>
            <a:ext cx="23186" cy="1943724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15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5247" y="1967235"/>
            <a:ext cx="1000021" cy="121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067" b="99644" l="0" r="81346">
                        <a14:foregroundMark x1="61759" y1="97956" x2="38241" y2="99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749" r="91270"/>
          <a:stretch/>
        </p:blipFill>
        <p:spPr>
          <a:xfrm flipH="1">
            <a:off x="9869713" y="5812806"/>
            <a:ext cx="2322286" cy="1045195"/>
          </a:xfrm>
          <a:prstGeom prst="rect">
            <a:avLst/>
          </a:prstGeom>
        </p:spPr>
      </p:pic>
      <p:pic>
        <p:nvPicPr>
          <p:cNvPr id="2052" name="Picture 4" descr="http://static6.depositphotos.com/1015158/630/v/170/depositphotos_6308780-Cartoon-boy-astronaut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762" b="94643" l="24260" r="79290"/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4693" r="22394" b="3856"/>
          <a:stretch/>
        </p:blipFill>
        <p:spPr bwMode="auto">
          <a:xfrm>
            <a:off x="2266003" y="4178337"/>
            <a:ext cx="1045766" cy="189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1991544" y="5996162"/>
            <a:ext cx="8280920" cy="817215"/>
          </a:xfrm>
          <a:prstGeom prst="roundRect">
            <a:avLst>
              <a:gd name="adj" fmla="val 31404"/>
            </a:avLst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>
                <a:solidFill>
                  <a:srgbClr val="00FF00"/>
                </a:solidFill>
              </a:rPr>
              <a:t>What day is it today? It’s……………</a:t>
            </a:r>
            <a:endParaRPr lang="es-ES" sz="2400" b="1" dirty="0">
              <a:solidFill>
                <a:srgbClr val="00FF00"/>
              </a:solidFill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05487" y="1535869"/>
            <a:ext cx="1033635" cy="133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gifanimados.com/fuego/explosiones/dmfeu1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792" y="1961496"/>
            <a:ext cx="5810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80 Conector recto"/>
          <p:cNvCxnSpPr/>
          <p:nvPr/>
        </p:nvCxnSpPr>
        <p:spPr>
          <a:xfrm flipV="1">
            <a:off x="4727848" y="2199623"/>
            <a:ext cx="0" cy="3042275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55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004" y="5241898"/>
            <a:ext cx="14684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30 Grupo"/>
          <p:cNvGrpSpPr/>
          <p:nvPr/>
        </p:nvGrpSpPr>
        <p:grpSpPr>
          <a:xfrm>
            <a:off x="5720333" y="5312745"/>
            <a:ext cx="895350" cy="683416"/>
            <a:chOff x="717167" y="5753794"/>
            <a:chExt cx="895350" cy="683416"/>
          </a:xfrm>
        </p:grpSpPr>
        <p:sp>
          <p:nvSpPr>
            <p:cNvPr id="10" name="9 Redondear rectángulo de esquina del mismo lado"/>
            <p:cNvSpPr/>
            <p:nvPr/>
          </p:nvSpPr>
          <p:spPr>
            <a:xfrm>
              <a:off x="717167" y="6070498"/>
              <a:ext cx="895350" cy="366712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15" name="14 Cilindro"/>
            <p:cNvSpPr/>
            <p:nvPr/>
          </p:nvSpPr>
          <p:spPr>
            <a:xfrm>
              <a:off x="1075941" y="5753794"/>
              <a:ext cx="177801" cy="407988"/>
            </a:xfrm>
            <a:prstGeom prst="can">
              <a:avLst>
                <a:gd name="adj" fmla="val 53126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</p:grpSp>
      <p:pic>
        <p:nvPicPr>
          <p:cNvPr id="2054" name="Picture 6" descr="http://www.fuchs.com.uy/loadbar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304" y="6682521"/>
            <a:ext cx="2209800" cy="1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5680" y="705304"/>
            <a:ext cx="1000020" cy="125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98680" y="531463"/>
            <a:ext cx="1000021" cy="131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19 Conector recto"/>
          <p:cNvCxnSpPr/>
          <p:nvPr/>
        </p:nvCxnSpPr>
        <p:spPr>
          <a:xfrm flipV="1">
            <a:off x="6168008" y="2166891"/>
            <a:ext cx="0" cy="3145854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22 Imagen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2764" y="1730400"/>
            <a:ext cx="1000021" cy="115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76300" y="604812"/>
            <a:ext cx="1000021" cy="131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1204" y="1508126"/>
            <a:ext cx="998482" cy="127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I Voice Generator - Realistic Text to Speech (TTS) with AI Voices (10)">
            <a:hlinkClick r:id="" action="ppaction://media"/>
            <a:extLst>
              <a:ext uri="{FF2B5EF4-FFF2-40B4-BE49-F238E27FC236}">
                <a16:creationId xmlns:a16="http://schemas.microsoft.com/office/drawing/2014/main" xmlns="" id="{D61AD8EB-E8F9-45AF-9A37-26C1ADFC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374987" y="6250750"/>
            <a:ext cx="478836" cy="47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0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16528 -2.96296E-6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6528 3.7037E-6 L -2.5E-6 3.7037E-6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37014 0.00092 " pathEditMode="relative" rAng="0" ptsTypes="AA">
                                      <p:cBhvr>
                                        <p:cTn id="1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7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7014 0.00093 L -0.00208 0.00185 " pathEditMode="relative" rAng="0" ptsTypes="AA">
                                      <p:cBhvr>
                                        <p:cTn id="1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3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5191 2.96296E-6 L -0.00191 2.96296E-6 " pathEditMode="relative" rAng="0" ptsTypes="AA">
                                      <p:cBhvr>
                                        <p:cTn id="1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13386 0.00092 " pathEditMode="relative" rAng="0" ptsTypes="AA">
                                      <p:cBhvr>
                                        <p:cTn id="2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000"/>
                            </p:stCondLst>
                            <p:childTnLst>
                              <p:par>
                                <p:cTn id="2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00"/>
                            </p:stCondLst>
                            <p:childTnLst>
                              <p:par>
                                <p:cTn id="21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500"/>
                            </p:stCondLst>
                            <p:childTnLst>
                              <p:par>
                                <p:cTn id="215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3386 0.00093 L -2.5E-6 0.00185 " pathEditMode="relative" rAng="0" ptsTypes="AA">
                                      <p:cBhvr>
                                        <p:cTn id="2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2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00"/>
                            </p:stCondLst>
                            <p:childTnLst>
                              <p:par>
                                <p:cTn id="231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500"/>
                            </p:stCondLst>
                            <p:childTnLst>
                              <p:par>
                                <p:cTn id="236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5 2.96296E-6 L -2.5E-6 2.96296E-6 " pathEditMode="relative" rAng="0" ptsTypes="AA">
                                      <p:cBhvr>
                                        <p:cTn id="2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39375 0.00092 " pathEditMode="relative" rAng="0" ptsTypes="AA">
                                      <p:cBhvr>
                                        <p:cTn id="2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500"/>
                            </p:stCondLst>
                            <p:childTnLst>
                              <p:par>
                                <p:cTn id="257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9375 0.00092 L 0.00209 2.96296E-6 " pathEditMode="relative" rAng="0" ptsTypes="AA">
                                      <p:cBhvr>
                                        <p:cTn id="2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2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25 Conector recto"/>
          <p:cNvCxnSpPr/>
          <p:nvPr/>
        </p:nvCxnSpPr>
        <p:spPr>
          <a:xfrm flipV="1">
            <a:off x="9696400" y="3046973"/>
            <a:ext cx="0" cy="2469766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2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1204" y="1461637"/>
            <a:ext cx="998482" cy="121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23 Conector recto"/>
          <p:cNvCxnSpPr/>
          <p:nvPr/>
        </p:nvCxnSpPr>
        <p:spPr>
          <a:xfrm flipV="1">
            <a:off x="7392144" y="3285099"/>
            <a:ext cx="0" cy="2231641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2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2764" y="1879172"/>
            <a:ext cx="1000021" cy="126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18 Conector recto"/>
          <p:cNvCxnSpPr/>
          <p:nvPr/>
        </p:nvCxnSpPr>
        <p:spPr>
          <a:xfrm flipV="1">
            <a:off x="5087888" y="3046973"/>
            <a:ext cx="0" cy="2561636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19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9764" y="1492274"/>
            <a:ext cx="1080173" cy="13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16 Conector recto"/>
          <p:cNvCxnSpPr/>
          <p:nvPr/>
        </p:nvCxnSpPr>
        <p:spPr>
          <a:xfrm flipV="1">
            <a:off x="3863752" y="2024933"/>
            <a:ext cx="0" cy="3491806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17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5680" y="475803"/>
            <a:ext cx="1000020" cy="131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13 Conector recto"/>
          <p:cNvCxnSpPr/>
          <p:nvPr/>
        </p:nvCxnSpPr>
        <p:spPr>
          <a:xfrm flipH="1" flipV="1">
            <a:off x="2765701" y="3573016"/>
            <a:ext cx="23186" cy="1943724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15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5247" y="1927958"/>
            <a:ext cx="1000021" cy="129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067" b="99644" l="0" r="81346">
                        <a14:foregroundMark x1="61759" y1="97956" x2="38241" y2="99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749" r="91270"/>
          <a:stretch/>
        </p:blipFill>
        <p:spPr>
          <a:xfrm flipH="1">
            <a:off x="9869713" y="5812806"/>
            <a:ext cx="2322286" cy="1045195"/>
          </a:xfrm>
          <a:prstGeom prst="rect">
            <a:avLst/>
          </a:prstGeom>
        </p:spPr>
      </p:pic>
      <p:pic>
        <p:nvPicPr>
          <p:cNvPr id="2052" name="Picture 4" descr="http://static6.depositphotos.com/1015158/630/v/170/depositphotos_6308780-Cartoon-boy-astronaut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62" b="94643" l="24260" r="79290"/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4693" r="22394" b="3856"/>
          <a:stretch/>
        </p:blipFill>
        <p:spPr bwMode="auto">
          <a:xfrm>
            <a:off x="2266003" y="4178337"/>
            <a:ext cx="1045766" cy="189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1991544" y="5996162"/>
            <a:ext cx="8280920" cy="817215"/>
          </a:xfrm>
          <a:prstGeom prst="roundRect">
            <a:avLst>
              <a:gd name="adj" fmla="val 31404"/>
            </a:avLst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>
                <a:solidFill>
                  <a:srgbClr val="00FF00"/>
                </a:solidFill>
              </a:rPr>
              <a:t>What day is it today? It’s…………………</a:t>
            </a:r>
            <a:endParaRPr lang="es-ES" sz="2400" b="1" dirty="0">
              <a:solidFill>
                <a:srgbClr val="00FF00"/>
              </a:solidFill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80681" y="477434"/>
            <a:ext cx="1030841" cy="135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gifanimados.com/fuego/explosiones/dmfeu1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175" y="915295"/>
            <a:ext cx="5810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80 Conector recto"/>
          <p:cNvCxnSpPr/>
          <p:nvPr/>
        </p:nvCxnSpPr>
        <p:spPr>
          <a:xfrm flipV="1">
            <a:off x="8299549" y="1136063"/>
            <a:ext cx="0" cy="3987397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55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004" y="5241898"/>
            <a:ext cx="14684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30 Grupo"/>
          <p:cNvGrpSpPr/>
          <p:nvPr/>
        </p:nvGrpSpPr>
        <p:grpSpPr>
          <a:xfrm>
            <a:off x="5720333" y="5312745"/>
            <a:ext cx="895350" cy="683416"/>
            <a:chOff x="717167" y="5753794"/>
            <a:chExt cx="895350" cy="683416"/>
          </a:xfrm>
        </p:grpSpPr>
        <p:sp>
          <p:nvSpPr>
            <p:cNvPr id="10" name="9 Redondear rectángulo de esquina del mismo lado"/>
            <p:cNvSpPr/>
            <p:nvPr/>
          </p:nvSpPr>
          <p:spPr>
            <a:xfrm>
              <a:off x="717167" y="6070498"/>
              <a:ext cx="895350" cy="366712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15" name="14 Cilindro"/>
            <p:cNvSpPr/>
            <p:nvPr/>
          </p:nvSpPr>
          <p:spPr>
            <a:xfrm>
              <a:off x="1075941" y="5753794"/>
              <a:ext cx="177801" cy="407988"/>
            </a:xfrm>
            <a:prstGeom prst="can">
              <a:avLst>
                <a:gd name="adj" fmla="val 53126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</p:grpSp>
      <p:pic>
        <p:nvPicPr>
          <p:cNvPr id="2054" name="Picture 6" descr="http://www.fuchs.com.uy/loadbar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304" y="6682521"/>
            <a:ext cx="2209800" cy="1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98680" y="627181"/>
            <a:ext cx="1000021" cy="112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22 Conector recto"/>
          <p:cNvCxnSpPr/>
          <p:nvPr/>
        </p:nvCxnSpPr>
        <p:spPr>
          <a:xfrm flipV="1">
            <a:off x="6168008" y="2166891"/>
            <a:ext cx="0" cy="3145854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Diagonal Corners Rounded 28">
            <a:extLst>
              <a:ext uri="{FF2B5EF4-FFF2-40B4-BE49-F238E27FC236}">
                <a16:creationId xmlns:a16="http://schemas.microsoft.com/office/drawing/2014/main" xmlns="" id="{33A8798B-B4ED-4B52-843C-7B670AD83933}"/>
              </a:ext>
            </a:extLst>
          </p:cNvPr>
          <p:cNvSpPr/>
          <p:nvPr/>
        </p:nvSpPr>
        <p:spPr>
          <a:xfrm>
            <a:off x="558698" y="217451"/>
            <a:ext cx="1460943" cy="1274823"/>
          </a:xfrm>
          <a:prstGeom prst="round2DiagRect">
            <a:avLst>
              <a:gd name="adj1" fmla="val 16667"/>
              <a:gd name="adj2" fmla="val 0"/>
            </a:avLst>
          </a:prstGeom>
          <a:blipFill>
            <a:blip r:embed="rId2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0"/>
          </a:p>
        </p:txBody>
      </p:sp>
    </p:spTree>
    <p:extLst>
      <p:ext uri="{BB962C8B-B14F-4D97-AF65-F5344CB8AC3E}">
        <p14:creationId xmlns:p14="http://schemas.microsoft.com/office/powerpoint/2010/main" val="42817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22847 -0.00092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2847 -2.96296E-6 L -2.5E-6 -2.96296E-6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50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37014 0.00092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7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7014 0.00092 L -2.5E-6 0.00185 " pathEditMode="relative" rAng="0" ptsTypes="AA">
                                      <p:cBhvr>
                                        <p:cTn id="1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00"/>
                            </p:stCondLst>
                            <p:childTnLst>
                              <p:par>
                                <p:cTn id="175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5191 2.96296E-6 L -0.00191 2.96296E-6 " pathEditMode="relative" rAng="0" ptsTypes="AA">
                                      <p:cBhvr>
                                        <p:cTn id="1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11024 0.00092 " pathEditMode="relative" rAng="0" ptsTypes="AA">
                                      <p:cBhvr>
                                        <p:cTn id="1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500"/>
                            </p:stCondLst>
                            <p:childTnLst>
                              <p:par>
                                <p:cTn id="196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1805 -0.00092 L -2.5E-6 -2.96296E-6 " pathEditMode="relative" rAng="0" ptsTypes="AA">
                                      <p:cBhvr>
                                        <p:cTn id="1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00"/>
                            </p:stCondLst>
                            <p:childTnLst>
                              <p:par>
                                <p:cTn id="209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13386 0.00092 " pathEditMode="relative" rAng="0" ptsTypes="AA">
                                      <p:cBhvr>
                                        <p:cTn id="2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00"/>
                            </p:stCondLst>
                            <p:childTnLst>
                              <p:par>
                                <p:cTn id="2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2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27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3386 0.00092 L -2.5E-6 0.00092 " pathEditMode="relative" rAng="0" ptsTypes="AA">
                                      <p:cBhvr>
                                        <p:cTn id="2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38594 0.00092 " pathEditMode="relative" rAng="0" ptsTypes="AA">
                                      <p:cBhvr>
                                        <p:cTn id="2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000"/>
                            </p:stCondLst>
                            <p:childTnLst>
                              <p:par>
                                <p:cTn id="2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"/>
                            </p:stCondLst>
                            <p:childTnLst>
                              <p:par>
                                <p:cTn id="24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8594 0.00092 L -2.5E-6 0.00092 " pathEditMode="relative" rAng="0" ptsTypes="AA">
                                      <p:cBhvr>
                                        <p:cTn id="2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0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25 Conector recto"/>
          <p:cNvCxnSpPr/>
          <p:nvPr/>
        </p:nvCxnSpPr>
        <p:spPr>
          <a:xfrm flipV="1">
            <a:off x="9696400" y="3046973"/>
            <a:ext cx="0" cy="2469766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26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1204" y="1508127"/>
            <a:ext cx="998482" cy="112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23 Conector recto"/>
          <p:cNvCxnSpPr/>
          <p:nvPr/>
        </p:nvCxnSpPr>
        <p:spPr>
          <a:xfrm flipV="1">
            <a:off x="8400256" y="2306786"/>
            <a:ext cx="0" cy="3238328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24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76300" y="613348"/>
            <a:ext cx="1000021" cy="129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21 Conector recto"/>
          <p:cNvCxnSpPr/>
          <p:nvPr/>
        </p:nvCxnSpPr>
        <p:spPr>
          <a:xfrm flipV="1">
            <a:off x="7392144" y="3285099"/>
            <a:ext cx="0" cy="2231641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18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98680" y="532805"/>
            <a:ext cx="1000021" cy="131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19 Conector recto"/>
          <p:cNvCxnSpPr/>
          <p:nvPr/>
        </p:nvCxnSpPr>
        <p:spPr>
          <a:xfrm flipV="1">
            <a:off x="6168008" y="2166891"/>
            <a:ext cx="0" cy="3145854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 flipV="1">
            <a:off x="5087888" y="3046973"/>
            <a:ext cx="0" cy="2561636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H="1" flipV="1">
            <a:off x="2765701" y="3573016"/>
            <a:ext cx="23186" cy="1943724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15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5247" y="1967235"/>
            <a:ext cx="1000021" cy="121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067" b="99644" l="0" r="81346">
                        <a14:foregroundMark x1="61759" y1="97956" x2="38241" y2="99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749" r="91270"/>
          <a:stretch/>
        </p:blipFill>
        <p:spPr>
          <a:xfrm flipH="1">
            <a:off x="9869713" y="5812806"/>
            <a:ext cx="2322286" cy="1045195"/>
          </a:xfrm>
          <a:prstGeom prst="rect">
            <a:avLst/>
          </a:prstGeom>
        </p:spPr>
      </p:pic>
      <p:pic>
        <p:nvPicPr>
          <p:cNvPr id="2052" name="Picture 4" descr="http://static6.depositphotos.com/1015158/630/v/170/depositphotos_6308780-Cartoon-boy-astronaut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62" b="94643" l="24260" r="79290"/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4693" r="22394" b="3856"/>
          <a:stretch/>
        </p:blipFill>
        <p:spPr bwMode="auto">
          <a:xfrm>
            <a:off x="2266003" y="4178337"/>
            <a:ext cx="1045766" cy="189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1991544" y="5996162"/>
            <a:ext cx="8280920" cy="817215"/>
          </a:xfrm>
          <a:prstGeom prst="roundRect">
            <a:avLst>
              <a:gd name="adj" fmla="val 31404"/>
            </a:avLst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>
                <a:solidFill>
                  <a:srgbClr val="00FF00"/>
                </a:solidFill>
              </a:rPr>
              <a:t>What day is it today? It’s…………………(neWedsayd)</a:t>
            </a:r>
            <a:endParaRPr lang="es-ES" sz="2400" b="1" dirty="0">
              <a:solidFill>
                <a:srgbClr val="00FF00"/>
              </a:solidFill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31704" y="404664"/>
            <a:ext cx="1153484" cy="12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gifanimados.com/fuego/explosiones/dmfeu1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784" y="915295"/>
            <a:ext cx="5810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80 Conector recto"/>
          <p:cNvCxnSpPr/>
          <p:nvPr/>
        </p:nvCxnSpPr>
        <p:spPr>
          <a:xfrm flipV="1">
            <a:off x="4007768" y="1136063"/>
            <a:ext cx="0" cy="3987397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55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004" y="5241898"/>
            <a:ext cx="14684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30 Grupo"/>
          <p:cNvGrpSpPr/>
          <p:nvPr/>
        </p:nvGrpSpPr>
        <p:grpSpPr>
          <a:xfrm>
            <a:off x="5720333" y="5312745"/>
            <a:ext cx="895350" cy="683416"/>
            <a:chOff x="717167" y="5753794"/>
            <a:chExt cx="895350" cy="683416"/>
          </a:xfrm>
        </p:grpSpPr>
        <p:sp>
          <p:nvSpPr>
            <p:cNvPr id="10" name="9 Redondear rectángulo de esquina del mismo lado"/>
            <p:cNvSpPr/>
            <p:nvPr/>
          </p:nvSpPr>
          <p:spPr>
            <a:xfrm>
              <a:off x="717167" y="6070498"/>
              <a:ext cx="895350" cy="366712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15" name="14 Cilindro"/>
            <p:cNvSpPr/>
            <p:nvPr/>
          </p:nvSpPr>
          <p:spPr>
            <a:xfrm>
              <a:off x="1075941" y="5753794"/>
              <a:ext cx="177801" cy="407988"/>
            </a:xfrm>
            <a:prstGeom prst="can">
              <a:avLst>
                <a:gd name="adj" fmla="val 53126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</p:grpSp>
      <p:pic>
        <p:nvPicPr>
          <p:cNvPr id="2054" name="Picture 6" descr="http://www.fuchs.com.uy/loadbar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304" y="6682521"/>
            <a:ext cx="2209800" cy="1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1924" y="1411545"/>
            <a:ext cx="1000021" cy="131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2764" y="1730400"/>
            <a:ext cx="1000021" cy="115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79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23611 0.00092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6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23611 0.00092 L -2.5E-6 2.96296E-6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50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37014 0.00092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7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7014 0.00092 L -2.5E-6 0.00092 " pathEditMode="relative" rAng="0" ptsTypes="AA">
                                      <p:cBhvr>
                                        <p:cTn id="1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11805 0.00092 " pathEditMode="relative" rAng="0" ptsTypes="AA">
                                      <p:cBhvr>
                                        <p:cTn id="1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00"/>
                            </p:stCondLst>
                            <p:childTnLst>
                              <p:par>
                                <p:cTn id="175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1805 0.00092 L -2.5E-6 0.00092 " pathEditMode="relative" rAng="0" ptsTypes="AA">
                                      <p:cBhvr>
                                        <p:cTn id="1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13386 0.00092 " pathEditMode="relative" rAng="0" ptsTypes="AA">
                                      <p:cBhvr>
                                        <p:cTn id="1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000"/>
                            </p:stCondLst>
                            <p:childTnLst>
                              <p:par>
                                <p:cTn id="1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00"/>
                            </p:stCondLst>
                            <p:childTnLst>
                              <p:par>
                                <p:cTn id="20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1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3386 0.00093 L -2.5E-6 0.00185 " pathEditMode="relative" rAng="0" ptsTypes="AA">
                                      <p:cBhvr>
                                        <p:cTn id="2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00"/>
                            </p:stCondLst>
                            <p:childTnLst>
                              <p:par>
                                <p:cTn id="2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2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27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4427 2.96296E-6 L -0.00573 2.96296E-6 " pathEditMode="relative" rAng="0" ptsTypes="AA">
                                      <p:cBhvr>
                                        <p:cTn id="2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38594 0.00092 " pathEditMode="relative" rAng="0" ptsTypes="AA">
                                      <p:cBhvr>
                                        <p:cTn id="2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000"/>
                            </p:stCondLst>
                            <p:childTnLst>
                              <p:par>
                                <p:cTn id="2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"/>
                            </p:stCondLst>
                            <p:childTnLst>
                              <p:par>
                                <p:cTn id="24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8594 0.00093 L -2.5E-6 0.00185 " pathEditMode="relative" rAng="0" ptsTypes="AA">
                                      <p:cBhvr>
                                        <p:cTn id="2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06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067" b="99644" l="0" r="81346">
                        <a14:foregroundMark x1="61759" y1="97956" x2="38241" y2="99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749" r="91270"/>
          <a:stretch/>
        </p:blipFill>
        <p:spPr>
          <a:xfrm flipH="1">
            <a:off x="9869713" y="5812806"/>
            <a:ext cx="2322286" cy="1045195"/>
          </a:xfrm>
          <a:prstGeom prst="rect">
            <a:avLst/>
          </a:prstGeom>
        </p:spPr>
      </p:pic>
      <p:pic>
        <p:nvPicPr>
          <p:cNvPr id="2052" name="Picture 4" descr="http://static6.depositphotos.com/1015158/630/v/170/depositphotos_6308780-Cartoon-boy-astronaut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62" b="94643" l="24260" r="79290"/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4693" r="22394" b="3856"/>
          <a:stretch/>
        </p:blipFill>
        <p:spPr bwMode="auto">
          <a:xfrm>
            <a:off x="2266003" y="4178337"/>
            <a:ext cx="1045766" cy="189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1266093" y="5996162"/>
            <a:ext cx="9397218" cy="817215"/>
          </a:xfrm>
          <a:prstGeom prst="roundRect">
            <a:avLst>
              <a:gd name="adj" fmla="val 31404"/>
            </a:avLst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>
                <a:solidFill>
                  <a:srgbClr val="00FF00"/>
                </a:solidFill>
              </a:rPr>
              <a:t>What day is it today? It’s…………………</a:t>
            </a:r>
            <a:endParaRPr lang="es-ES" sz="2400" b="1" dirty="0">
              <a:solidFill>
                <a:srgbClr val="00FF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857" y="665257"/>
            <a:ext cx="1072827" cy="127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60607" y="511877"/>
            <a:ext cx="1023739" cy="134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13144" y="1871368"/>
            <a:ext cx="1023739" cy="114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40259" y="592401"/>
            <a:ext cx="1002732" cy="131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2321" y="2299197"/>
            <a:ext cx="1033636" cy="119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3784" y="1656799"/>
            <a:ext cx="998129" cy="121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27 Imagen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26512" y="1972935"/>
            <a:ext cx="918568" cy="11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gifanimados.com/fuego/explosiones/dmfeu1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2786462"/>
            <a:ext cx="5810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" name="59 Conector recto"/>
          <p:cNvCxnSpPr/>
          <p:nvPr/>
        </p:nvCxnSpPr>
        <p:spPr>
          <a:xfrm flipV="1">
            <a:off x="3791744" y="2096641"/>
            <a:ext cx="0" cy="3216104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6 Conector recto"/>
          <p:cNvCxnSpPr>
            <a:stCxn id="15" idx="1"/>
          </p:cNvCxnSpPr>
          <p:nvPr/>
        </p:nvCxnSpPr>
        <p:spPr>
          <a:xfrm flipH="1" flipV="1">
            <a:off x="6054726" y="1963713"/>
            <a:ext cx="113282" cy="3349032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 flipV="1">
            <a:off x="8372476" y="2115197"/>
            <a:ext cx="0" cy="3197549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74 Conector recto"/>
          <p:cNvCxnSpPr/>
          <p:nvPr/>
        </p:nvCxnSpPr>
        <p:spPr>
          <a:xfrm flipV="1">
            <a:off x="4826286" y="3262715"/>
            <a:ext cx="0" cy="2050031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76 Conector recto"/>
          <p:cNvCxnSpPr/>
          <p:nvPr/>
        </p:nvCxnSpPr>
        <p:spPr>
          <a:xfrm flipV="1">
            <a:off x="9552384" y="3403875"/>
            <a:ext cx="0" cy="1908871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8 Conector recto"/>
          <p:cNvCxnSpPr/>
          <p:nvPr/>
        </p:nvCxnSpPr>
        <p:spPr>
          <a:xfrm flipV="1">
            <a:off x="7248128" y="3586563"/>
            <a:ext cx="0" cy="1726183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"/>
          <p:cNvCxnSpPr/>
          <p:nvPr/>
        </p:nvCxnSpPr>
        <p:spPr>
          <a:xfrm flipV="1">
            <a:off x="2688842" y="3043929"/>
            <a:ext cx="0" cy="2268817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55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004" y="5241898"/>
            <a:ext cx="14684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30 Grupo"/>
          <p:cNvGrpSpPr/>
          <p:nvPr/>
        </p:nvGrpSpPr>
        <p:grpSpPr>
          <a:xfrm>
            <a:off x="5720333" y="5312745"/>
            <a:ext cx="895350" cy="683416"/>
            <a:chOff x="717167" y="5753794"/>
            <a:chExt cx="895350" cy="683416"/>
          </a:xfrm>
        </p:grpSpPr>
        <p:sp>
          <p:nvSpPr>
            <p:cNvPr id="10" name="9 Redondear rectángulo de esquina del mismo lado"/>
            <p:cNvSpPr/>
            <p:nvPr/>
          </p:nvSpPr>
          <p:spPr>
            <a:xfrm>
              <a:off x="717167" y="6070498"/>
              <a:ext cx="895350" cy="366712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15" name="14 Cilindro"/>
            <p:cNvSpPr/>
            <p:nvPr/>
          </p:nvSpPr>
          <p:spPr>
            <a:xfrm>
              <a:off x="1075941" y="5753794"/>
              <a:ext cx="177801" cy="407988"/>
            </a:xfrm>
            <a:prstGeom prst="can">
              <a:avLst>
                <a:gd name="adj" fmla="val 53126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</p:grpSp>
      <p:pic>
        <p:nvPicPr>
          <p:cNvPr id="2054" name="Picture 6" descr="http://www.fuchs.com.uy/loadbar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304" y="6682521"/>
            <a:ext cx="2209800" cy="1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Diagonal Corners Rounded 26">
            <a:extLst>
              <a:ext uri="{FF2B5EF4-FFF2-40B4-BE49-F238E27FC236}">
                <a16:creationId xmlns:a16="http://schemas.microsoft.com/office/drawing/2014/main" xmlns="" id="{B0009FCC-62BD-44E4-B045-300F453A0390}"/>
              </a:ext>
            </a:extLst>
          </p:cNvPr>
          <p:cNvSpPr/>
          <p:nvPr/>
        </p:nvSpPr>
        <p:spPr>
          <a:xfrm>
            <a:off x="572553" y="351092"/>
            <a:ext cx="1490956" cy="1305707"/>
          </a:xfrm>
          <a:prstGeom prst="round2DiagRect">
            <a:avLst/>
          </a:prstGeom>
          <a:blipFill>
            <a:blip r:embed="rId2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0"/>
          </a:p>
        </p:txBody>
      </p:sp>
    </p:spTree>
    <p:extLst>
      <p:ext uri="{BB962C8B-B14F-4D97-AF65-F5344CB8AC3E}">
        <p14:creationId xmlns:p14="http://schemas.microsoft.com/office/powerpoint/2010/main" val="389087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5434E-6 L -0.25972 -0.00255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6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72 -0.00255 L -2.5E-6 -0.00255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37 L -0.14948 0.00741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48 0.0074 L -2.5E-6 -0.00255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5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 nodeType="clickPar">
                      <p:stCondLst>
                        <p:cond delay="0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5434E-6 L 0.23629 -0.00255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27 -0.00255 L -0.00573 -0.00255 " pathEditMode="relative" rAng="0" ptsTypes="AA">
                                      <p:cBhvr>
                                        <p:cTn id="1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 nodeType="clickPar">
                      <p:stCondLst>
                        <p:cond delay="0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5434E-6 L 0.12604 -0.00255 " pathEditMode="relative" rAng="0" ptsTypes="AA">
                                      <p:cBhvr>
                                        <p:cTn id="1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04 -0.00255 L -0.01371 -0.00255 " pathEditMode="relative" rAng="0" ptsTypes="AA">
                                      <p:cBhvr>
                                        <p:cTn id="1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9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5434E-6 L 0.37014 -0.00255 " pathEditMode="relative" rAng="0" ptsTypes="AA">
                                      <p:cBhvr>
                                        <p:cTn id="1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014 -0.00255 L -2.5E-6 2.25434E-6 " pathEditMode="relative" rAng="0" ptsTypes="AA">
                                      <p:cBhvr>
                                        <p:cTn id="1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 nodeType="clickPar">
                      <p:stCondLst>
                        <p:cond delay="0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5434E-6 L -0.37795 -0.00255 " pathEditMode="relative" rAng="0" ptsTypes="AA">
                                      <p:cBhvr>
                                        <p:cTn id="1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6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0"/>
                            </p:stCondLst>
                            <p:childTnLst>
                              <p:par>
                                <p:cTn id="2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95 -0.00255 L -2.5E-6 -0.00579 " pathEditMode="relative" rAng="0" ptsTypes="AA">
                                      <p:cBhvr>
                                        <p:cTn id="2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21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文本框 1">
            <a:extLst>
              <a:ext uri="{FF2B5EF4-FFF2-40B4-BE49-F238E27FC236}">
                <a16:creationId xmlns:a16="http://schemas.microsoft.com/office/drawing/2014/main" xmlns="" id="{47BBF392-56CA-482A-839B-6000F21A28C3}"/>
              </a:ext>
            </a:extLst>
          </p:cNvPr>
          <p:cNvSpPr txBox="1"/>
          <p:nvPr/>
        </p:nvSpPr>
        <p:spPr>
          <a:xfrm>
            <a:off x="3193366" y="2105561"/>
            <a:ext cx="7828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spc="3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851tegakizatsu" panose="02000600000000000000" pitchFamily="2" charset="-122"/>
              </a:rPr>
              <a:t>GOOD BYE</a:t>
            </a:r>
            <a:endParaRPr lang="zh-CN" altLang="en-US" sz="8000" b="1" spc="3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480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图片 340">
            <a:extLst>
              <a:ext uri="{FF2B5EF4-FFF2-40B4-BE49-F238E27FC236}">
                <a16:creationId xmlns:a16="http://schemas.microsoft.com/office/drawing/2014/main" xmlns="" id="{7CDF9C98-B341-4711-89F0-2EC6A0DC5B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9" y="242761"/>
            <a:ext cx="12102982" cy="6372479"/>
          </a:xfrm>
          <a:prstGeom prst="rect">
            <a:avLst/>
          </a:prstGeom>
          <a:effectLst/>
        </p:spPr>
      </p:pic>
      <p:pic>
        <p:nvPicPr>
          <p:cNvPr id="4" name="Days Of The Week Song - Kids Songs - Super Simple Songs">
            <a:hlinkClick r:id="" action="ppaction://media"/>
            <a:extLst>
              <a:ext uri="{FF2B5EF4-FFF2-40B4-BE49-F238E27FC236}">
                <a16:creationId xmlns:a16="http://schemas.microsoft.com/office/drawing/2014/main" xmlns="" id="{03959A40-30B7-4F18-B667-4A5D112592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782" y="421289"/>
            <a:ext cx="10702436" cy="601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5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图片 289">
            <a:extLst>
              <a:ext uri="{FF2B5EF4-FFF2-40B4-BE49-F238E27FC236}">
                <a16:creationId xmlns:a16="http://schemas.microsoft.com/office/drawing/2014/main" xmlns="" id="{C03B611B-8020-43FA-82D0-6B947168EC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62" y="272695"/>
            <a:ext cx="12102982" cy="6372479"/>
          </a:xfrm>
          <a:prstGeom prst="rect">
            <a:avLst/>
          </a:prstGeom>
          <a:effectLst/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9ECE0F12-5C8A-467E-A9F5-9DF759156C0A}"/>
              </a:ext>
            </a:extLst>
          </p:cNvPr>
          <p:cNvGrpSpPr/>
          <p:nvPr/>
        </p:nvGrpSpPr>
        <p:grpSpPr>
          <a:xfrm>
            <a:off x="361949" y="5162388"/>
            <a:ext cx="1487488" cy="1079500"/>
            <a:chOff x="1023938" y="938213"/>
            <a:chExt cx="1487488" cy="107950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B6477C3F-133A-47E2-A727-16D1C8424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E17572ED-DF9C-4186-ABFC-5757C8EE5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8DAD6D77-2E40-419A-A03B-B0F1EC2CF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5C02FBB1-A6DB-4392-962A-639B34125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56EF5886-D701-4471-9093-46AD2BBB5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425EA87A-5F56-41BC-B652-696EA7DC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C7732176-D3CD-49FD-8947-C0A4B2536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8BED4226-9638-4D34-A305-69A087972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9DB487EA-78C6-44D8-8D48-089AD51CF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4F6FEC49-F431-40E7-86F0-AAFB10B2F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5C0A7DE3-44AD-45C5-B70A-6CA9D8DBF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xmlns="" id="{F58133B9-670C-4BBE-BC7B-E7A99FC39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xmlns="" id="{F40ABD72-8B68-4A1F-824B-FB595CBB3F70}"/>
              </a:ext>
            </a:extLst>
          </p:cNvPr>
          <p:cNvGrpSpPr/>
          <p:nvPr/>
        </p:nvGrpSpPr>
        <p:grpSpPr>
          <a:xfrm>
            <a:off x="8151394" y="5216756"/>
            <a:ext cx="1140112" cy="841674"/>
            <a:chOff x="8934450" y="3117850"/>
            <a:chExt cx="1855788" cy="1370013"/>
          </a:xfrm>
        </p:grpSpPr>
        <p:sp>
          <p:nvSpPr>
            <p:cNvPr id="92" name="Freeform 79">
              <a:extLst>
                <a:ext uri="{FF2B5EF4-FFF2-40B4-BE49-F238E27FC236}">
                  <a16:creationId xmlns:a16="http://schemas.microsoft.com/office/drawing/2014/main" xmlns="" id="{498F8F80-482D-4AD4-8E8A-B225043D9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xmlns="" id="{3B2C009A-70E7-4C80-8131-0C2A323FEE73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94" name="Freeform 80">
                <a:extLst>
                  <a:ext uri="{FF2B5EF4-FFF2-40B4-BE49-F238E27FC236}">
                    <a16:creationId xmlns:a16="http://schemas.microsoft.com/office/drawing/2014/main" xmlns="" id="{FA30F11B-F36A-4507-B5D7-4C12A610C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" name="Freeform 81">
                <a:extLst>
                  <a:ext uri="{FF2B5EF4-FFF2-40B4-BE49-F238E27FC236}">
                    <a16:creationId xmlns:a16="http://schemas.microsoft.com/office/drawing/2014/main" xmlns="" id="{376859CD-E9EB-4A2A-970B-4D6A74D9C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" name="Freeform 82">
                <a:extLst>
                  <a:ext uri="{FF2B5EF4-FFF2-40B4-BE49-F238E27FC236}">
                    <a16:creationId xmlns:a16="http://schemas.microsoft.com/office/drawing/2014/main" xmlns="" id="{91CA470F-3AFC-4EC7-A175-64B32F0B4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" name="Freeform 83">
                <a:extLst>
                  <a:ext uri="{FF2B5EF4-FFF2-40B4-BE49-F238E27FC236}">
                    <a16:creationId xmlns:a16="http://schemas.microsoft.com/office/drawing/2014/main" xmlns="" id="{00161EFD-73F1-407D-9AD6-6CA4628DE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" name="Freeform 84">
                <a:extLst>
                  <a:ext uri="{FF2B5EF4-FFF2-40B4-BE49-F238E27FC236}">
                    <a16:creationId xmlns:a16="http://schemas.microsoft.com/office/drawing/2014/main" xmlns="" id="{9BDD8B03-7A71-4AD6-803A-69FDD370C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" name="Freeform 85">
                <a:extLst>
                  <a:ext uri="{FF2B5EF4-FFF2-40B4-BE49-F238E27FC236}">
                    <a16:creationId xmlns:a16="http://schemas.microsoft.com/office/drawing/2014/main" xmlns="" id="{FC346F10-7FA4-4DBB-A7DF-877EE7512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" name="Freeform 86">
                <a:extLst>
                  <a:ext uri="{FF2B5EF4-FFF2-40B4-BE49-F238E27FC236}">
                    <a16:creationId xmlns:a16="http://schemas.microsoft.com/office/drawing/2014/main" xmlns="" id="{AB20B45A-11A9-43D3-8BC1-54F9B5E33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" name="Freeform 87">
                <a:extLst>
                  <a:ext uri="{FF2B5EF4-FFF2-40B4-BE49-F238E27FC236}">
                    <a16:creationId xmlns:a16="http://schemas.microsoft.com/office/drawing/2014/main" xmlns="" id="{FCE20930-52E6-4493-A77F-F66458848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" name="Freeform 88">
                <a:extLst>
                  <a:ext uri="{FF2B5EF4-FFF2-40B4-BE49-F238E27FC236}">
                    <a16:creationId xmlns:a16="http://schemas.microsoft.com/office/drawing/2014/main" xmlns="" id="{634F9B83-F2C7-46DF-A1E2-36693C2EE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" name="Freeform 89">
                <a:extLst>
                  <a:ext uri="{FF2B5EF4-FFF2-40B4-BE49-F238E27FC236}">
                    <a16:creationId xmlns:a16="http://schemas.microsoft.com/office/drawing/2014/main" xmlns="" id="{8914E962-8EE9-4046-8A47-9F62DE4D9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" name="Freeform 90">
                <a:extLst>
                  <a:ext uri="{FF2B5EF4-FFF2-40B4-BE49-F238E27FC236}">
                    <a16:creationId xmlns:a16="http://schemas.microsoft.com/office/drawing/2014/main" xmlns="" id="{69C0011C-C40A-4518-94B4-88C1A9CEF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" name="Freeform 91">
                <a:extLst>
                  <a:ext uri="{FF2B5EF4-FFF2-40B4-BE49-F238E27FC236}">
                    <a16:creationId xmlns:a16="http://schemas.microsoft.com/office/drawing/2014/main" xmlns="" id="{4292258B-607B-43CF-9083-CF4B74566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" name="Freeform 92">
                <a:extLst>
                  <a:ext uri="{FF2B5EF4-FFF2-40B4-BE49-F238E27FC236}">
                    <a16:creationId xmlns:a16="http://schemas.microsoft.com/office/drawing/2014/main" xmlns="" id="{54ED2601-43AB-454D-93C0-4512966A1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" name="Freeform 93">
                <a:extLst>
                  <a:ext uri="{FF2B5EF4-FFF2-40B4-BE49-F238E27FC236}">
                    <a16:creationId xmlns:a16="http://schemas.microsoft.com/office/drawing/2014/main" xmlns="" id="{5CC069C4-64EA-4985-95E6-28F920EAC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xmlns="" id="{21E5CB1B-01F3-450E-AD8B-9C17C90D91A7}"/>
              </a:ext>
            </a:extLst>
          </p:cNvPr>
          <p:cNvGrpSpPr/>
          <p:nvPr/>
        </p:nvGrpSpPr>
        <p:grpSpPr>
          <a:xfrm>
            <a:off x="2860431" y="4879532"/>
            <a:ext cx="883572" cy="1303397"/>
            <a:chOff x="2616200" y="3409950"/>
            <a:chExt cx="1373188" cy="2025651"/>
          </a:xfrm>
        </p:grpSpPr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xmlns="" id="{C739CB38-967A-4A60-8F45-AB99815CC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xmlns="" id="{1B574C00-E8DB-4046-B6CF-51808DB2D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xmlns="" id="{245D09C3-B4C6-4341-84F2-19DFBB588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xmlns="" id="{652AC563-B371-48A7-8290-1D1E63100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xmlns="" id="{F37EA474-A6A9-487C-8FE5-7F747BCCF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xmlns="" id="{73A7F9AD-E844-476D-8430-58BAB841A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xmlns="" id="{3F58FBE2-0922-452E-952B-AE366CA7D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xmlns="" id="{29C4CA0B-E096-4734-950B-3C8B111B4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xmlns="" id="{1FB0F5F7-FC2C-4BCB-AEC8-B52D3B1E5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xmlns="" id="{548103CD-F95C-4E37-8F63-B808DBE21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xmlns="" id="{D60EEA8F-B9CB-47DB-BB23-D2EFDB890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05">
              <a:extLst>
                <a:ext uri="{FF2B5EF4-FFF2-40B4-BE49-F238E27FC236}">
                  <a16:creationId xmlns:a16="http://schemas.microsoft.com/office/drawing/2014/main" xmlns="" id="{F4B4FFC4-916B-438B-8C32-3863E769C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xmlns="" id="{9BCE510D-C333-47E4-AA87-886266FF5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xmlns="" id="{CE10B6C7-4779-4843-A8C6-B665D7DC0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xmlns="" id="{186A8098-A87F-4430-88F5-79256A583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xmlns="" id="{12ABFA40-57C8-4ECD-8505-31C08ED83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xmlns="" id="{D8E1831A-8B4F-44BF-B5B8-C3ED74848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xmlns="" id="{9C884916-5198-4C5E-A7B7-19BED4C7B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27" name="Freeform 112">
              <a:extLst>
                <a:ext uri="{FF2B5EF4-FFF2-40B4-BE49-F238E27FC236}">
                  <a16:creationId xmlns:a16="http://schemas.microsoft.com/office/drawing/2014/main" xmlns="" id="{D60F0EDE-7126-44E8-BB04-91219DE83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xmlns="" id="{A25AE3A7-A39E-4DD7-82CC-276CEB5B0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xmlns="" id="{8DE1F024-7A52-4FEA-9026-1AF3F9D9A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xmlns="" id="{63543B88-7D1E-486E-BE0C-CCA8A26BE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xmlns="" id="{9F6D8D7C-0DC7-4C08-945A-769193D5B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xmlns="" id="{98068BD3-0340-47BD-BDDD-BF8CC0F72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xmlns="" id="{129D9961-ECD9-4A7E-9AD8-5E0012BAC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19">
              <a:extLst>
                <a:ext uri="{FF2B5EF4-FFF2-40B4-BE49-F238E27FC236}">
                  <a16:creationId xmlns:a16="http://schemas.microsoft.com/office/drawing/2014/main" xmlns="" id="{ECB301D5-32D9-410E-9EFE-6273A7046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20">
              <a:extLst>
                <a:ext uri="{FF2B5EF4-FFF2-40B4-BE49-F238E27FC236}">
                  <a16:creationId xmlns:a16="http://schemas.microsoft.com/office/drawing/2014/main" xmlns="" id="{C1797D35-2F3C-4A59-AD81-3F362A7E8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21">
              <a:extLst>
                <a:ext uri="{FF2B5EF4-FFF2-40B4-BE49-F238E27FC236}">
                  <a16:creationId xmlns:a16="http://schemas.microsoft.com/office/drawing/2014/main" xmlns="" id="{A7CFF931-E51B-4795-8477-4B7D47526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22">
              <a:extLst>
                <a:ext uri="{FF2B5EF4-FFF2-40B4-BE49-F238E27FC236}">
                  <a16:creationId xmlns:a16="http://schemas.microsoft.com/office/drawing/2014/main" xmlns="" id="{089DDBAC-603B-4155-8F59-0D7F288D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23">
              <a:extLst>
                <a:ext uri="{FF2B5EF4-FFF2-40B4-BE49-F238E27FC236}">
                  <a16:creationId xmlns:a16="http://schemas.microsoft.com/office/drawing/2014/main" xmlns="" id="{29577AF9-708C-44C6-8895-11DBF0A11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24">
              <a:extLst>
                <a:ext uri="{FF2B5EF4-FFF2-40B4-BE49-F238E27FC236}">
                  <a16:creationId xmlns:a16="http://schemas.microsoft.com/office/drawing/2014/main" xmlns="" id="{6980B54C-1AFD-489D-94D5-6AB3C9611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3" name="组合 152">
            <a:extLst>
              <a:ext uri="{FF2B5EF4-FFF2-40B4-BE49-F238E27FC236}">
                <a16:creationId xmlns:a16="http://schemas.microsoft.com/office/drawing/2014/main" xmlns="" id="{2E43A747-010B-43A5-BD38-9F427B428BB4}"/>
              </a:ext>
            </a:extLst>
          </p:cNvPr>
          <p:cNvGrpSpPr/>
          <p:nvPr/>
        </p:nvGrpSpPr>
        <p:grpSpPr>
          <a:xfrm>
            <a:off x="4731565" y="5416931"/>
            <a:ext cx="965200" cy="1003300"/>
            <a:chOff x="2481263" y="1452563"/>
            <a:chExt cx="965200" cy="1003300"/>
          </a:xfrm>
        </p:grpSpPr>
        <p:sp>
          <p:nvSpPr>
            <p:cNvPr id="154" name="Freeform 137">
              <a:extLst>
                <a:ext uri="{FF2B5EF4-FFF2-40B4-BE49-F238E27FC236}">
                  <a16:creationId xmlns:a16="http://schemas.microsoft.com/office/drawing/2014/main" xmlns="" id="{8E330DD8-B522-42F4-BE0D-E03EFCB17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38">
              <a:extLst>
                <a:ext uri="{FF2B5EF4-FFF2-40B4-BE49-F238E27FC236}">
                  <a16:creationId xmlns:a16="http://schemas.microsoft.com/office/drawing/2014/main" xmlns="" id="{AB2BB415-C339-4118-B842-2619070B4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39">
              <a:extLst>
                <a:ext uri="{FF2B5EF4-FFF2-40B4-BE49-F238E27FC236}">
                  <a16:creationId xmlns:a16="http://schemas.microsoft.com/office/drawing/2014/main" xmlns="" id="{67E0AB45-327C-4B58-87CA-258312F0E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40">
              <a:extLst>
                <a:ext uri="{FF2B5EF4-FFF2-40B4-BE49-F238E27FC236}">
                  <a16:creationId xmlns:a16="http://schemas.microsoft.com/office/drawing/2014/main" xmlns="" id="{19CC5462-9919-493B-B2B8-B6F000BE4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41">
              <a:extLst>
                <a:ext uri="{FF2B5EF4-FFF2-40B4-BE49-F238E27FC236}">
                  <a16:creationId xmlns:a16="http://schemas.microsoft.com/office/drawing/2014/main" xmlns="" id="{BE65EAE3-5CBB-42E6-83A9-59DF32FCB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42">
              <a:extLst>
                <a:ext uri="{FF2B5EF4-FFF2-40B4-BE49-F238E27FC236}">
                  <a16:creationId xmlns:a16="http://schemas.microsoft.com/office/drawing/2014/main" xmlns="" id="{DC87D51C-BBAA-454D-8553-4EA179F5A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43">
              <a:extLst>
                <a:ext uri="{FF2B5EF4-FFF2-40B4-BE49-F238E27FC236}">
                  <a16:creationId xmlns:a16="http://schemas.microsoft.com/office/drawing/2014/main" xmlns="" id="{0C8C5FF2-5F07-4E9A-8D31-7A9D85511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44">
              <a:extLst>
                <a:ext uri="{FF2B5EF4-FFF2-40B4-BE49-F238E27FC236}">
                  <a16:creationId xmlns:a16="http://schemas.microsoft.com/office/drawing/2014/main" xmlns="" id="{F79CF2EA-3EB4-438A-9B77-A0A0EAB78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45">
              <a:extLst>
                <a:ext uri="{FF2B5EF4-FFF2-40B4-BE49-F238E27FC236}">
                  <a16:creationId xmlns:a16="http://schemas.microsoft.com/office/drawing/2014/main" xmlns="" id="{56F78055-FA41-483B-89A5-C83279AF8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46">
              <a:extLst>
                <a:ext uri="{FF2B5EF4-FFF2-40B4-BE49-F238E27FC236}">
                  <a16:creationId xmlns:a16="http://schemas.microsoft.com/office/drawing/2014/main" xmlns="" id="{443D21C5-7969-4C51-AA28-0E65A9904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47">
              <a:extLst>
                <a:ext uri="{FF2B5EF4-FFF2-40B4-BE49-F238E27FC236}">
                  <a16:creationId xmlns:a16="http://schemas.microsoft.com/office/drawing/2014/main" xmlns="" id="{1B097F54-DD78-4D54-9918-AF1BE86CA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48">
              <a:extLst>
                <a:ext uri="{FF2B5EF4-FFF2-40B4-BE49-F238E27FC236}">
                  <a16:creationId xmlns:a16="http://schemas.microsoft.com/office/drawing/2014/main" xmlns="" id="{06579A18-6085-4236-99CF-7F5E972E5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49">
              <a:extLst>
                <a:ext uri="{FF2B5EF4-FFF2-40B4-BE49-F238E27FC236}">
                  <a16:creationId xmlns:a16="http://schemas.microsoft.com/office/drawing/2014/main" xmlns="" id="{A2B06813-2906-40D9-96E7-615BA8A9B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50">
              <a:extLst>
                <a:ext uri="{FF2B5EF4-FFF2-40B4-BE49-F238E27FC236}">
                  <a16:creationId xmlns:a16="http://schemas.microsoft.com/office/drawing/2014/main" xmlns="" id="{5C867616-F5F0-419C-95ED-ED01BD0A1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95" name="组合 194">
            <a:extLst>
              <a:ext uri="{FF2B5EF4-FFF2-40B4-BE49-F238E27FC236}">
                <a16:creationId xmlns:a16="http://schemas.microsoft.com/office/drawing/2014/main" xmlns="" id="{9B8A7FC8-6BE3-4BD3-9070-D865818A11DE}"/>
              </a:ext>
            </a:extLst>
          </p:cNvPr>
          <p:cNvGrpSpPr/>
          <p:nvPr/>
        </p:nvGrpSpPr>
        <p:grpSpPr>
          <a:xfrm>
            <a:off x="9834128" y="410828"/>
            <a:ext cx="1100138" cy="1363663"/>
            <a:chOff x="7562850" y="2066925"/>
            <a:chExt cx="1100138" cy="1363663"/>
          </a:xfrm>
        </p:grpSpPr>
        <p:sp>
          <p:nvSpPr>
            <p:cNvPr id="196" name="Freeform 177">
              <a:extLst>
                <a:ext uri="{FF2B5EF4-FFF2-40B4-BE49-F238E27FC236}">
                  <a16:creationId xmlns:a16="http://schemas.microsoft.com/office/drawing/2014/main" xmlns="" id="{3F8A0DFD-0BBB-403B-ACB5-A60A973A6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0" y="2422525"/>
              <a:ext cx="1100138" cy="1008063"/>
            </a:xfrm>
            <a:custGeom>
              <a:avLst/>
              <a:gdLst>
                <a:gd name="T0" fmla="*/ 421 w 657"/>
                <a:gd name="T1" fmla="*/ 111 h 601"/>
                <a:gd name="T2" fmla="*/ 265 w 657"/>
                <a:gd name="T3" fmla="*/ 7 h 601"/>
                <a:gd name="T4" fmla="*/ 97 w 657"/>
                <a:gd name="T5" fmla="*/ 69 h 601"/>
                <a:gd name="T6" fmla="*/ 10 w 657"/>
                <a:gd name="T7" fmla="*/ 258 h 601"/>
                <a:gd name="T8" fmla="*/ 47 w 657"/>
                <a:gd name="T9" fmla="*/ 445 h 601"/>
                <a:gd name="T10" fmla="*/ 112 w 657"/>
                <a:gd name="T11" fmla="*/ 511 h 601"/>
                <a:gd name="T12" fmla="*/ 210 w 657"/>
                <a:gd name="T13" fmla="*/ 551 h 601"/>
                <a:gd name="T14" fmla="*/ 255 w 657"/>
                <a:gd name="T15" fmla="*/ 555 h 601"/>
                <a:gd name="T16" fmla="*/ 276 w 657"/>
                <a:gd name="T17" fmla="*/ 550 h 601"/>
                <a:gd name="T18" fmla="*/ 301 w 657"/>
                <a:gd name="T19" fmla="*/ 552 h 601"/>
                <a:gd name="T20" fmla="*/ 397 w 657"/>
                <a:gd name="T21" fmla="*/ 599 h 601"/>
                <a:gd name="T22" fmla="*/ 491 w 657"/>
                <a:gd name="T23" fmla="*/ 574 h 601"/>
                <a:gd name="T24" fmla="*/ 572 w 657"/>
                <a:gd name="T25" fmla="*/ 512 h 601"/>
                <a:gd name="T26" fmla="*/ 651 w 657"/>
                <a:gd name="T27" fmla="*/ 328 h 601"/>
                <a:gd name="T28" fmla="*/ 597 w 657"/>
                <a:gd name="T29" fmla="*/ 147 h 601"/>
                <a:gd name="T30" fmla="*/ 522 w 657"/>
                <a:gd name="T31" fmla="*/ 109 h 601"/>
                <a:gd name="T32" fmla="*/ 442 w 657"/>
                <a:gd name="T33" fmla="*/ 128 h 601"/>
                <a:gd name="T34" fmla="*/ 436 w 657"/>
                <a:gd name="T35" fmla="*/ 129 h 601"/>
                <a:gd name="T36" fmla="*/ 431 w 657"/>
                <a:gd name="T37" fmla="*/ 124 h 601"/>
                <a:gd name="T38" fmla="*/ 422 w 657"/>
                <a:gd name="T39" fmla="*/ 112 h 601"/>
                <a:gd name="T40" fmla="*/ 406 w 657"/>
                <a:gd name="T41" fmla="*/ 117 h 601"/>
                <a:gd name="T42" fmla="*/ 423 w 657"/>
                <a:gd name="T43" fmla="*/ 140 h 601"/>
                <a:gd name="T44" fmla="*/ 449 w 657"/>
                <a:gd name="T45" fmla="*/ 142 h 601"/>
                <a:gd name="T46" fmla="*/ 487 w 657"/>
                <a:gd name="T47" fmla="*/ 125 h 601"/>
                <a:gd name="T48" fmla="*/ 526 w 657"/>
                <a:gd name="T49" fmla="*/ 126 h 601"/>
                <a:gd name="T50" fmla="*/ 631 w 657"/>
                <a:gd name="T51" fmla="*/ 252 h 601"/>
                <a:gd name="T52" fmla="*/ 459 w 657"/>
                <a:gd name="T53" fmla="*/ 571 h 601"/>
                <a:gd name="T54" fmla="*/ 362 w 657"/>
                <a:gd name="T55" fmla="*/ 573 h 601"/>
                <a:gd name="T56" fmla="*/ 318 w 657"/>
                <a:gd name="T57" fmla="*/ 544 h 601"/>
                <a:gd name="T58" fmla="*/ 279 w 657"/>
                <a:gd name="T59" fmla="*/ 531 h 601"/>
                <a:gd name="T60" fmla="*/ 237 w 657"/>
                <a:gd name="T61" fmla="*/ 539 h 601"/>
                <a:gd name="T62" fmla="*/ 193 w 657"/>
                <a:gd name="T63" fmla="*/ 529 h 601"/>
                <a:gd name="T64" fmla="*/ 103 w 657"/>
                <a:gd name="T65" fmla="*/ 485 h 601"/>
                <a:gd name="T66" fmla="*/ 23 w 657"/>
                <a:gd name="T67" fmla="*/ 325 h 601"/>
                <a:gd name="T68" fmla="*/ 67 w 657"/>
                <a:gd name="T69" fmla="*/ 139 h 601"/>
                <a:gd name="T70" fmla="*/ 132 w 657"/>
                <a:gd name="T71" fmla="*/ 59 h 601"/>
                <a:gd name="T72" fmla="*/ 212 w 657"/>
                <a:gd name="T73" fmla="*/ 25 h 601"/>
                <a:gd name="T74" fmla="*/ 380 w 657"/>
                <a:gd name="T75" fmla="*/ 81 h 601"/>
                <a:gd name="T76" fmla="*/ 407 w 657"/>
                <a:gd name="T77" fmla="*/ 119 h 601"/>
                <a:gd name="T78" fmla="*/ 421 w 657"/>
                <a:gd name="T79" fmla="*/ 11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7" h="601">
                  <a:moveTo>
                    <a:pt x="421" y="111"/>
                  </a:moveTo>
                  <a:cubicBezTo>
                    <a:pt x="389" y="53"/>
                    <a:pt x="330" y="13"/>
                    <a:pt x="265" y="7"/>
                  </a:cubicBezTo>
                  <a:cubicBezTo>
                    <a:pt x="203" y="0"/>
                    <a:pt x="140" y="24"/>
                    <a:pt x="97" y="69"/>
                  </a:cubicBezTo>
                  <a:cubicBezTo>
                    <a:pt x="49" y="119"/>
                    <a:pt x="19" y="190"/>
                    <a:pt x="10" y="258"/>
                  </a:cubicBezTo>
                  <a:cubicBezTo>
                    <a:pt x="0" y="323"/>
                    <a:pt x="11" y="390"/>
                    <a:pt x="47" y="445"/>
                  </a:cubicBezTo>
                  <a:cubicBezTo>
                    <a:pt x="64" y="472"/>
                    <a:pt x="86" y="494"/>
                    <a:pt x="112" y="511"/>
                  </a:cubicBezTo>
                  <a:cubicBezTo>
                    <a:pt x="141" y="530"/>
                    <a:pt x="176" y="542"/>
                    <a:pt x="210" y="551"/>
                  </a:cubicBezTo>
                  <a:cubicBezTo>
                    <a:pt x="224" y="555"/>
                    <a:pt x="240" y="557"/>
                    <a:pt x="255" y="555"/>
                  </a:cubicBezTo>
                  <a:cubicBezTo>
                    <a:pt x="262" y="554"/>
                    <a:pt x="269" y="552"/>
                    <a:pt x="276" y="550"/>
                  </a:cubicBezTo>
                  <a:cubicBezTo>
                    <a:pt x="286" y="546"/>
                    <a:pt x="292" y="546"/>
                    <a:pt x="301" y="552"/>
                  </a:cubicBezTo>
                  <a:cubicBezTo>
                    <a:pt x="332" y="571"/>
                    <a:pt x="359" y="596"/>
                    <a:pt x="397" y="599"/>
                  </a:cubicBezTo>
                  <a:cubicBezTo>
                    <a:pt x="430" y="601"/>
                    <a:pt x="463" y="588"/>
                    <a:pt x="491" y="574"/>
                  </a:cubicBezTo>
                  <a:cubicBezTo>
                    <a:pt x="521" y="558"/>
                    <a:pt x="549" y="537"/>
                    <a:pt x="572" y="512"/>
                  </a:cubicBezTo>
                  <a:cubicBezTo>
                    <a:pt x="619" y="462"/>
                    <a:pt x="646" y="396"/>
                    <a:pt x="651" y="328"/>
                  </a:cubicBezTo>
                  <a:cubicBezTo>
                    <a:pt x="656" y="265"/>
                    <a:pt x="643" y="194"/>
                    <a:pt x="597" y="147"/>
                  </a:cubicBezTo>
                  <a:cubicBezTo>
                    <a:pt x="577" y="127"/>
                    <a:pt x="550" y="113"/>
                    <a:pt x="522" y="109"/>
                  </a:cubicBezTo>
                  <a:cubicBezTo>
                    <a:pt x="492" y="105"/>
                    <a:pt x="467" y="112"/>
                    <a:pt x="442" y="128"/>
                  </a:cubicBezTo>
                  <a:cubicBezTo>
                    <a:pt x="439" y="130"/>
                    <a:pt x="439" y="130"/>
                    <a:pt x="436" y="129"/>
                  </a:cubicBezTo>
                  <a:cubicBezTo>
                    <a:pt x="434" y="129"/>
                    <a:pt x="432" y="126"/>
                    <a:pt x="431" y="124"/>
                  </a:cubicBezTo>
                  <a:cubicBezTo>
                    <a:pt x="428" y="121"/>
                    <a:pt x="424" y="117"/>
                    <a:pt x="422" y="112"/>
                  </a:cubicBezTo>
                  <a:cubicBezTo>
                    <a:pt x="418" y="103"/>
                    <a:pt x="403" y="107"/>
                    <a:pt x="406" y="117"/>
                  </a:cubicBezTo>
                  <a:cubicBezTo>
                    <a:pt x="410" y="125"/>
                    <a:pt x="416" y="133"/>
                    <a:pt x="423" y="140"/>
                  </a:cubicBezTo>
                  <a:cubicBezTo>
                    <a:pt x="432" y="147"/>
                    <a:pt x="439" y="148"/>
                    <a:pt x="449" y="142"/>
                  </a:cubicBezTo>
                  <a:cubicBezTo>
                    <a:pt x="462" y="135"/>
                    <a:pt x="472" y="128"/>
                    <a:pt x="487" y="125"/>
                  </a:cubicBezTo>
                  <a:cubicBezTo>
                    <a:pt x="500" y="122"/>
                    <a:pt x="513" y="123"/>
                    <a:pt x="526" y="126"/>
                  </a:cubicBezTo>
                  <a:cubicBezTo>
                    <a:pt x="587" y="138"/>
                    <a:pt x="620" y="195"/>
                    <a:pt x="631" y="252"/>
                  </a:cubicBezTo>
                  <a:cubicBezTo>
                    <a:pt x="657" y="383"/>
                    <a:pt x="584" y="522"/>
                    <a:pt x="459" y="571"/>
                  </a:cubicBezTo>
                  <a:cubicBezTo>
                    <a:pt x="427" y="583"/>
                    <a:pt x="394" y="589"/>
                    <a:pt x="362" y="573"/>
                  </a:cubicBezTo>
                  <a:cubicBezTo>
                    <a:pt x="347" y="565"/>
                    <a:pt x="333" y="554"/>
                    <a:pt x="318" y="544"/>
                  </a:cubicBezTo>
                  <a:cubicBezTo>
                    <a:pt x="306" y="536"/>
                    <a:pt x="294" y="527"/>
                    <a:pt x="279" y="531"/>
                  </a:cubicBezTo>
                  <a:cubicBezTo>
                    <a:pt x="264" y="536"/>
                    <a:pt x="253" y="540"/>
                    <a:pt x="237" y="539"/>
                  </a:cubicBezTo>
                  <a:cubicBezTo>
                    <a:pt x="222" y="538"/>
                    <a:pt x="207" y="534"/>
                    <a:pt x="193" y="529"/>
                  </a:cubicBezTo>
                  <a:cubicBezTo>
                    <a:pt x="161" y="519"/>
                    <a:pt x="129" y="507"/>
                    <a:pt x="103" y="485"/>
                  </a:cubicBezTo>
                  <a:cubicBezTo>
                    <a:pt x="56" y="445"/>
                    <a:pt x="28" y="386"/>
                    <a:pt x="23" y="325"/>
                  </a:cubicBezTo>
                  <a:cubicBezTo>
                    <a:pt x="18" y="260"/>
                    <a:pt x="36" y="195"/>
                    <a:pt x="67" y="139"/>
                  </a:cubicBezTo>
                  <a:cubicBezTo>
                    <a:pt x="83" y="109"/>
                    <a:pt x="104" y="80"/>
                    <a:pt x="132" y="59"/>
                  </a:cubicBezTo>
                  <a:cubicBezTo>
                    <a:pt x="155" y="42"/>
                    <a:pt x="183" y="30"/>
                    <a:pt x="212" y="25"/>
                  </a:cubicBezTo>
                  <a:cubicBezTo>
                    <a:pt x="273" y="13"/>
                    <a:pt x="337" y="35"/>
                    <a:pt x="380" y="81"/>
                  </a:cubicBezTo>
                  <a:cubicBezTo>
                    <a:pt x="391" y="92"/>
                    <a:pt x="400" y="105"/>
                    <a:pt x="407" y="119"/>
                  </a:cubicBezTo>
                  <a:cubicBezTo>
                    <a:pt x="412" y="128"/>
                    <a:pt x="426" y="120"/>
                    <a:pt x="421" y="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78">
              <a:extLst>
                <a:ext uri="{FF2B5EF4-FFF2-40B4-BE49-F238E27FC236}">
                  <a16:creationId xmlns:a16="http://schemas.microsoft.com/office/drawing/2014/main" xmlns="" id="{87F0D69A-C462-4FD5-85AD-466E4681D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4150" y="2066925"/>
              <a:ext cx="488950" cy="504825"/>
            </a:xfrm>
            <a:custGeom>
              <a:avLst/>
              <a:gdLst>
                <a:gd name="T0" fmla="*/ 280 w 292"/>
                <a:gd name="T1" fmla="*/ 289 h 301"/>
                <a:gd name="T2" fmla="*/ 290 w 292"/>
                <a:gd name="T3" fmla="*/ 205 h 301"/>
                <a:gd name="T4" fmla="*/ 271 w 292"/>
                <a:gd name="T5" fmla="*/ 130 h 301"/>
                <a:gd name="T6" fmla="*/ 201 w 292"/>
                <a:gd name="T7" fmla="*/ 59 h 301"/>
                <a:gd name="T8" fmla="*/ 110 w 292"/>
                <a:gd name="T9" fmla="*/ 12 h 301"/>
                <a:gd name="T10" fmla="*/ 7 w 292"/>
                <a:gd name="T11" fmla="*/ 9 h 301"/>
                <a:gd name="T12" fmla="*/ 2 w 292"/>
                <a:gd name="T13" fmla="*/ 20 h 301"/>
                <a:gd name="T14" fmla="*/ 59 w 292"/>
                <a:gd name="T15" fmla="*/ 128 h 301"/>
                <a:gd name="T16" fmla="*/ 113 w 292"/>
                <a:gd name="T17" fmla="*/ 178 h 301"/>
                <a:gd name="T18" fmla="*/ 184 w 292"/>
                <a:gd name="T19" fmla="*/ 220 h 301"/>
                <a:gd name="T20" fmla="*/ 267 w 292"/>
                <a:gd name="T21" fmla="*/ 293 h 301"/>
                <a:gd name="T22" fmla="*/ 278 w 292"/>
                <a:gd name="T23" fmla="*/ 281 h 301"/>
                <a:gd name="T24" fmla="*/ 200 w 292"/>
                <a:gd name="T25" fmla="*/ 211 h 301"/>
                <a:gd name="T26" fmla="*/ 127 w 292"/>
                <a:gd name="T27" fmla="*/ 168 h 301"/>
                <a:gd name="T28" fmla="*/ 71 w 292"/>
                <a:gd name="T29" fmla="*/ 117 h 301"/>
                <a:gd name="T30" fmla="*/ 16 w 292"/>
                <a:gd name="T31" fmla="*/ 12 h 301"/>
                <a:gd name="T32" fmla="*/ 11 w 292"/>
                <a:gd name="T33" fmla="*/ 24 h 301"/>
                <a:gd name="T34" fmla="*/ 181 w 292"/>
                <a:gd name="T35" fmla="*/ 64 h 301"/>
                <a:gd name="T36" fmla="*/ 250 w 292"/>
                <a:gd name="T37" fmla="*/ 128 h 301"/>
                <a:gd name="T38" fmla="*/ 275 w 292"/>
                <a:gd name="T39" fmla="*/ 198 h 301"/>
                <a:gd name="T40" fmla="*/ 265 w 292"/>
                <a:gd name="T41" fmla="*/ 285 h 301"/>
                <a:gd name="T42" fmla="*/ 280 w 292"/>
                <a:gd name="T43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2" h="301">
                  <a:moveTo>
                    <a:pt x="280" y="289"/>
                  </a:moveTo>
                  <a:cubicBezTo>
                    <a:pt x="284" y="261"/>
                    <a:pt x="289" y="233"/>
                    <a:pt x="290" y="205"/>
                  </a:cubicBezTo>
                  <a:cubicBezTo>
                    <a:pt x="292" y="177"/>
                    <a:pt x="287" y="153"/>
                    <a:pt x="271" y="130"/>
                  </a:cubicBezTo>
                  <a:cubicBezTo>
                    <a:pt x="253" y="102"/>
                    <a:pt x="227" y="79"/>
                    <a:pt x="201" y="59"/>
                  </a:cubicBezTo>
                  <a:cubicBezTo>
                    <a:pt x="174" y="38"/>
                    <a:pt x="144" y="21"/>
                    <a:pt x="110" y="12"/>
                  </a:cubicBezTo>
                  <a:cubicBezTo>
                    <a:pt x="77" y="2"/>
                    <a:pt x="41" y="0"/>
                    <a:pt x="7" y="9"/>
                  </a:cubicBezTo>
                  <a:cubicBezTo>
                    <a:pt x="1" y="10"/>
                    <a:pt x="0" y="16"/>
                    <a:pt x="2" y="20"/>
                  </a:cubicBezTo>
                  <a:cubicBezTo>
                    <a:pt x="20" y="57"/>
                    <a:pt x="37" y="94"/>
                    <a:pt x="59" y="128"/>
                  </a:cubicBezTo>
                  <a:cubicBezTo>
                    <a:pt x="73" y="149"/>
                    <a:pt x="91" y="165"/>
                    <a:pt x="113" y="178"/>
                  </a:cubicBezTo>
                  <a:cubicBezTo>
                    <a:pt x="136" y="193"/>
                    <a:pt x="161" y="205"/>
                    <a:pt x="184" y="220"/>
                  </a:cubicBezTo>
                  <a:cubicBezTo>
                    <a:pt x="216" y="240"/>
                    <a:pt x="243" y="264"/>
                    <a:pt x="267" y="293"/>
                  </a:cubicBezTo>
                  <a:cubicBezTo>
                    <a:pt x="273" y="301"/>
                    <a:pt x="285" y="289"/>
                    <a:pt x="278" y="281"/>
                  </a:cubicBezTo>
                  <a:cubicBezTo>
                    <a:pt x="256" y="254"/>
                    <a:pt x="229" y="231"/>
                    <a:pt x="200" y="211"/>
                  </a:cubicBezTo>
                  <a:cubicBezTo>
                    <a:pt x="176" y="196"/>
                    <a:pt x="151" y="183"/>
                    <a:pt x="127" y="168"/>
                  </a:cubicBezTo>
                  <a:cubicBezTo>
                    <a:pt x="104" y="155"/>
                    <a:pt x="85" y="140"/>
                    <a:pt x="71" y="117"/>
                  </a:cubicBezTo>
                  <a:cubicBezTo>
                    <a:pt x="50" y="84"/>
                    <a:pt x="33" y="47"/>
                    <a:pt x="16" y="12"/>
                  </a:cubicBezTo>
                  <a:cubicBezTo>
                    <a:pt x="14" y="16"/>
                    <a:pt x="12" y="20"/>
                    <a:pt x="11" y="24"/>
                  </a:cubicBezTo>
                  <a:cubicBezTo>
                    <a:pt x="71" y="10"/>
                    <a:pt x="132" y="30"/>
                    <a:pt x="181" y="64"/>
                  </a:cubicBezTo>
                  <a:cubicBezTo>
                    <a:pt x="206" y="82"/>
                    <a:pt x="231" y="104"/>
                    <a:pt x="250" y="128"/>
                  </a:cubicBezTo>
                  <a:cubicBezTo>
                    <a:pt x="267" y="149"/>
                    <a:pt x="276" y="171"/>
                    <a:pt x="275" y="198"/>
                  </a:cubicBezTo>
                  <a:cubicBezTo>
                    <a:pt x="274" y="227"/>
                    <a:pt x="269" y="256"/>
                    <a:pt x="265" y="285"/>
                  </a:cubicBezTo>
                  <a:cubicBezTo>
                    <a:pt x="263" y="295"/>
                    <a:pt x="279" y="299"/>
                    <a:pt x="280" y="2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79">
              <a:extLst>
                <a:ext uri="{FF2B5EF4-FFF2-40B4-BE49-F238E27FC236}">
                  <a16:creationId xmlns:a16="http://schemas.microsoft.com/office/drawing/2014/main" xmlns="" id="{46F09951-718A-4B3D-A4A4-7B7BADB59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588" y="2246313"/>
              <a:ext cx="322263" cy="385763"/>
            </a:xfrm>
            <a:custGeom>
              <a:avLst/>
              <a:gdLst>
                <a:gd name="T0" fmla="*/ 19 w 193"/>
                <a:gd name="T1" fmla="*/ 201 h 230"/>
                <a:gd name="T2" fmla="*/ 96 w 193"/>
                <a:gd name="T3" fmla="*/ 75 h 230"/>
                <a:gd name="T4" fmla="*/ 115 w 193"/>
                <a:gd name="T5" fmla="*/ 44 h 230"/>
                <a:gd name="T6" fmla="*/ 132 w 193"/>
                <a:gd name="T7" fmla="*/ 22 h 230"/>
                <a:gd name="T8" fmla="*/ 158 w 193"/>
                <a:gd name="T9" fmla="*/ 29 h 230"/>
                <a:gd name="T10" fmla="*/ 177 w 193"/>
                <a:gd name="T11" fmla="*/ 45 h 230"/>
                <a:gd name="T12" fmla="*/ 180 w 193"/>
                <a:gd name="T13" fmla="*/ 34 h 230"/>
                <a:gd name="T14" fmla="*/ 82 w 193"/>
                <a:gd name="T15" fmla="*/ 138 h 230"/>
                <a:gd name="T16" fmla="*/ 47 w 193"/>
                <a:gd name="T17" fmla="*/ 190 h 230"/>
                <a:gd name="T18" fmla="*/ 38 w 193"/>
                <a:gd name="T19" fmla="*/ 203 h 230"/>
                <a:gd name="T20" fmla="*/ 37 w 193"/>
                <a:gd name="T21" fmla="*/ 204 h 230"/>
                <a:gd name="T22" fmla="*/ 34 w 193"/>
                <a:gd name="T23" fmla="*/ 205 h 230"/>
                <a:gd name="T24" fmla="*/ 20 w 193"/>
                <a:gd name="T25" fmla="*/ 195 h 230"/>
                <a:gd name="T26" fmla="*/ 4 w 193"/>
                <a:gd name="T27" fmla="*/ 199 h 230"/>
                <a:gd name="T28" fmla="*/ 48 w 193"/>
                <a:gd name="T29" fmla="*/ 216 h 230"/>
                <a:gd name="T30" fmla="*/ 65 w 193"/>
                <a:gd name="T31" fmla="*/ 192 h 230"/>
                <a:gd name="T32" fmla="*/ 137 w 193"/>
                <a:gd name="T33" fmla="*/ 93 h 230"/>
                <a:gd name="T34" fmla="*/ 188 w 193"/>
                <a:gd name="T35" fmla="*/ 48 h 230"/>
                <a:gd name="T36" fmla="*/ 191 w 193"/>
                <a:gd name="T37" fmla="*/ 37 h 230"/>
                <a:gd name="T38" fmla="*/ 171 w 193"/>
                <a:gd name="T39" fmla="*/ 18 h 230"/>
                <a:gd name="T40" fmla="*/ 142 w 193"/>
                <a:gd name="T41" fmla="*/ 5 h 230"/>
                <a:gd name="T42" fmla="*/ 99 w 193"/>
                <a:gd name="T43" fmla="*/ 40 h 230"/>
                <a:gd name="T44" fmla="*/ 5 w 193"/>
                <a:gd name="T45" fmla="*/ 193 h 230"/>
                <a:gd name="T46" fmla="*/ 19 w 193"/>
                <a:gd name="T47" fmla="*/ 201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3" h="230">
                  <a:moveTo>
                    <a:pt x="19" y="201"/>
                  </a:moveTo>
                  <a:cubicBezTo>
                    <a:pt x="45" y="159"/>
                    <a:pt x="70" y="117"/>
                    <a:pt x="96" y="75"/>
                  </a:cubicBezTo>
                  <a:cubicBezTo>
                    <a:pt x="102" y="65"/>
                    <a:pt x="108" y="54"/>
                    <a:pt x="115" y="44"/>
                  </a:cubicBezTo>
                  <a:cubicBezTo>
                    <a:pt x="119" y="37"/>
                    <a:pt x="124" y="26"/>
                    <a:pt x="132" y="22"/>
                  </a:cubicBezTo>
                  <a:cubicBezTo>
                    <a:pt x="140" y="17"/>
                    <a:pt x="150" y="25"/>
                    <a:pt x="158" y="29"/>
                  </a:cubicBezTo>
                  <a:cubicBezTo>
                    <a:pt x="165" y="33"/>
                    <a:pt x="171" y="38"/>
                    <a:pt x="177" y="45"/>
                  </a:cubicBezTo>
                  <a:cubicBezTo>
                    <a:pt x="178" y="42"/>
                    <a:pt x="179" y="38"/>
                    <a:pt x="180" y="34"/>
                  </a:cubicBezTo>
                  <a:cubicBezTo>
                    <a:pt x="138" y="57"/>
                    <a:pt x="108" y="101"/>
                    <a:pt x="82" y="138"/>
                  </a:cubicBezTo>
                  <a:cubicBezTo>
                    <a:pt x="70" y="155"/>
                    <a:pt x="59" y="173"/>
                    <a:pt x="47" y="190"/>
                  </a:cubicBezTo>
                  <a:cubicBezTo>
                    <a:pt x="44" y="194"/>
                    <a:pt x="41" y="199"/>
                    <a:pt x="38" y="203"/>
                  </a:cubicBezTo>
                  <a:cubicBezTo>
                    <a:pt x="38" y="203"/>
                    <a:pt x="37" y="204"/>
                    <a:pt x="37" y="204"/>
                  </a:cubicBezTo>
                  <a:cubicBezTo>
                    <a:pt x="39" y="202"/>
                    <a:pt x="35" y="205"/>
                    <a:pt x="34" y="205"/>
                  </a:cubicBezTo>
                  <a:cubicBezTo>
                    <a:pt x="26" y="207"/>
                    <a:pt x="21" y="203"/>
                    <a:pt x="20" y="195"/>
                  </a:cubicBezTo>
                  <a:cubicBezTo>
                    <a:pt x="18" y="185"/>
                    <a:pt x="3" y="189"/>
                    <a:pt x="4" y="199"/>
                  </a:cubicBezTo>
                  <a:cubicBezTo>
                    <a:pt x="8" y="219"/>
                    <a:pt x="32" y="230"/>
                    <a:pt x="48" y="216"/>
                  </a:cubicBezTo>
                  <a:cubicBezTo>
                    <a:pt x="55" y="210"/>
                    <a:pt x="60" y="199"/>
                    <a:pt x="65" y="192"/>
                  </a:cubicBezTo>
                  <a:cubicBezTo>
                    <a:pt x="88" y="158"/>
                    <a:pt x="110" y="123"/>
                    <a:pt x="137" y="93"/>
                  </a:cubicBezTo>
                  <a:cubicBezTo>
                    <a:pt x="152" y="76"/>
                    <a:pt x="168" y="59"/>
                    <a:pt x="188" y="48"/>
                  </a:cubicBezTo>
                  <a:cubicBezTo>
                    <a:pt x="191" y="46"/>
                    <a:pt x="193" y="41"/>
                    <a:pt x="191" y="37"/>
                  </a:cubicBezTo>
                  <a:cubicBezTo>
                    <a:pt x="185" y="30"/>
                    <a:pt x="179" y="23"/>
                    <a:pt x="171" y="18"/>
                  </a:cubicBezTo>
                  <a:cubicBezTo>
                    <a:pt x="162" y="13"/>
                    <a:pt x="152" y="7"/>
                    <a:pt x="142" y="5"/>
                  </a:cubicBezTo>
                  <a:cubicBezTo>
                    <a:pt x="120" y="0"/>
                    <a:pt x="108" y="24"/>
                    <a:pt x="99" y="40"/>
                  </a:cubicBezTo>
                  <a:cubicBezTo>
                    <a:pt x="67" y="91"/>
                    <a:pt x="36" y="142"/>
                    <a:pt x="5" y="193"/>
                  </a:cubicBezTo>
                  <a:cubicBezTo>
                    <a:pt x="0" y="202"/>
                    <a:pt x="14" y="210"/>
                    <a:pt x="19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80">
              <a:extLst>
                <a:ext uri="{FF2B5EF4-FFF2-40B4-BE49-F238E27FC236}">
                  <a16:creationId xmlns:a16="http://schemas.microsoft.com/office/drawing/2014/main" xmlns="" id="{E8A3A39D-908A-4764-B17E-8A4AC754C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0988" y="2128838"/>
              <a:ext cx="120650" cy="77788"/>
            </a:xfrm>
            <a:custGeom>
              <a:avLst/>
              <a:gdLst>
                <a:gd name="T0" fmla="*/ 16 w 72"/>
                <a:gd name="T1" fmla="*/ 40 h 46"/>
                <a:gd name="T2" fmla="*/ 62 w 72"/>
                <a:gd name="T3" fmla="*/ 18 h 46"/>
                <a:gd name="T4" fmla="*/ 58 w 72"/>
                <a:gd name="T5" fmla="*/ 3 h 46"/>
                <a:gd name="T6" fmla="*/ 8 w 72"/>
                <a:gd name="T7" fmla="*/ 26 h 46"/>
                <a:gd name="T8" fmla="*/ 16 w 72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6">
                  <a:moveTo>
                    <a:pt x="16" y="40"/>
                  </a:moveTo>
                  <a:cubicBezTo>
                    <a:pt x="30" y="30"/>
                    <a:pt x="46" y="23"/>
                    <a:pt x="62" y="18"/>
                  </a:cubicBezTo>
                  <a:cubicBezTo>
                    <a:pt x="72" y="15"/>
                    <a:pt x="68" y="0"/>
                    <a:pt x="58" y="3"/>
                  </a:cubicBezTo>
                  <a:cubicBezTo>
                    <a:pt x="40" y="8"/>
                    <a:pt x="23" y="16"/>
                    <a:pt x="8" y="26"/>
                  </a:cubicBezTo>
                  <a:cubicBezTo>
                    <a:pt x="0" y="32"/>
                    <a:pt x="8" y="46"/>
                    <a:pt x="16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81">
              <a:extLst>
                <a:ext uri="{FF2B5EF4-FFF2-40B4-BE49-F238E27FC236}">
                  <a16:creationId xmlns:a16="http://schemas.microsoft.com/office/drawing/2014/main" xmlns="" id="{F388B138-884E-4346-BC35-AB146BEE6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13" y="2187575"/>
              <a:ext cx="138113" cy="65088"/>
            </a:xfrm>
            <a:custGeom>
              <a:avLst/>
              <a:gdLst>
                <a:gd name="T0" fmla="*/ 14 w 83"/>
                <a:gd name="T1" fmla="*/ 36 h 39"/>
                <a:gd name="T2" fmla="*/ 73 w 83"/>
                <a:gd name="T3" fmla="*/ 18 h 39"/>
                <a:gd name="T4" fmla="*/ 69 w 83"/>
                <a:gd name="T5" fmla="*/ 3 h 39"/>
                <a:gd name="T6" fmla="*/ 10 w 83"/>
                <a:gd name="T7" fmla="*/ 21 h 39"/>
                <a:gd name="T8" fmla="*/ 14 w 83"/>
                <a:gd name="T9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39">
                  <a:moveTo>
                    <a:pt x="14" y="36"/>
                  </a:moveTo>
                  <a:cubicBezTo>
                    <a:pt x="34" y="30"/>
                    <a:pt x="54" y="24"/>
                    <a:pt x="73" y="18"/>
                  </a:cubicBezTo>
                  <a:cubicBezTo>
                    <a:pt x="83" y="15"/>
                    <a:pt x="79" y="0"/>
                    <a:pt x="69" y="3"/>
                  </a:cubicBezTo>
                  <a:cubicBezTo>
                    <a:pt x="49" y="9"/>
                    <a:pt x="29" y="15"/>
                    <a:pt x="10" y="21"/>
                  </a:cubicBezTo>
                  <a:cubicBezTo>
                    <a:pt x="0" y="24"/>
                    <a:pt x="4" y="39"/>
                    <a:pt x="14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182">
              <a:extLst>
                <a:ext uri="{FF2B5EF4-FFF2-40B4-BE49-F238E27FC236}">
                  <a16:creationId xmlns:a16="http://schemas.microsoft.com/office/drawing/2014/main" xmlns="" id="{19048E14-6F57-4F07-9300-63D4E4AA7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8938" y="2233613"/>
              <a:ext cx="133350" cy="74613"/>
            </a:xfrm>
            <a:custGeom>
              <a:avLst/>
              <a:gdLst>
                <a:gd name="T0" fmla="*/ 16 w 80"/>
                <a:gd name="T1" fmla="*/ 39 h 45"/>
                <a:gd name="T2" fmla="*/ 70 w 80"/>
                <a:gd name="T3" fmla="*/ 17 h 45"/>
                <a:gd name="T4" fmla="*/ 70 w 80"/>
                <a:gd name="T5" fmla="*/ 1 h 45"/>
                <a:gd name="T6" fmla="*/ 8 w 80"/>
                <a:gd name="T7" fmla="*/ 25 h 45"/>
                <a:gd name="T8" fmla="*/ 16 w 80"/>
                <a:gd name="T9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45">
                  <a:moveTo>
                    <a:pt x="16" y="39"/>
                  </a:moveTo>
                  <a:cubicBezTo>
                    <a:pt x="32" y="27"/>
                    <a:pt x="50" y="19"/>
                    <a:pt x="70" y="17"/>
                  </a:cubicBezTo>
                  <a:cubicBezTo>
                    <a:pt x="80" y="16"/>
                    <a:pt x="80" y="0"/>
                    <a:pt x="70" y="1"/>
                  </a:cubicBezTo>
                  <a:cubicBezTo>
                    <a:pt x="47" y="4"/>
                    <a:pt x="26" y="11"/>
                    <a:pt x="8" y="25"/>
                  </a:cubicBezTo>
                  <a:cubicBezTo>
                    <a:pt x="0" y="31"/>
                    <a:pt x="8" y="45"/>
                    <a:pt x="16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183">
              <a:extLst>
                <a:ext uri="{FF2B5EF4-FFF2-40B4-BE49-F238E27FC236}">
                  <a16:creationId xmlns:a16="http://schemas.microsoft.com/office/drawing/2014/main" xmlns="" id="{394AE44E-DB3B-4915-8CD6-4AD8508FB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2287588"/>
              <a:ext cx="128588" cy="77788"/>
            </a:xfrm>
            <a:custGeom>
              <a:avLst/>
              <a:gdLst>
                <a:gd name="T0" fmla="*/ 17 w 77"/>
                <a:gd name="T1" fmla="*/ 40 h 46"/>
                <a:gd name="T2" fmla="*/ 67 w 77"/>
                <a:gd name="T3" fmla="*/ 18 h 46"/>
                <a:gd name="T4" fmla="*/ 63 w 77"/>
                <a:gd name="T5" fmla="*/ 3 h 46"/>
                <a:gd name="T6" fmla="*/ 9 w 77"/>
                <a:gd name="T7" fmla="*/ 27 h 46"/>
                <a:gd name="T8" fmla="*/ 17 w 77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6">
                  <a:moveTo>
                    <a:pt x="17" y="40"/>
                  </a:moveTo>
                  <a:cubicBezTo>
                    <a:pt x="32" y="30"/>
                    <a:pt x="49" y="23"/>
                    <a:pt x="67" y="18"/>
                  </a:cubicBezTo>
                  <a:cubicBezTo>
                    <a:pt x="77" y="16"/>
                    <a:pt x="73" y="0"/>
                    <a:pt x="63" y="3"/>
                  </a:cubicBezTo>
                  <a:cubicBezTo>
                    <a:pt x="43" y="8"/>
                    <a:pt x="25" y="16"/>
                    <a:pt x="9" y="27"/>
                  </a:cubicBezTo>
                  <a:cubicBezTo>
                    <a:pt x="0" y="32"/>
                    <a:pt x="8" y="46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184">
              <a:extLst>
                <a:ext uri="{FF2B5EF4-FFF2-40B4-BE49-F238E27FC236}">
                  <a16:creationId xmlns:a16="http://schemas.microsoft.com/office/drawing/2014/main" xmlns="" id="{7A4CAFEF-610C-4D78-A5AA-EFE5D131D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650" y="2543175"/>
              <a:ext cx="279400" cy="433388"/>
            </a:xfrm>
            <a:custGeom>
              <a:avLst/>
              <a:gdLst>
                <a:gd name="T0" fmla="*/ 20 w 167"/>
                <a:gd name="T1" fmla="*/ 213 h 258"/>
                <a:gd name="T2" fmla="*/ 43 w 167"/>
                <a:gd name="T3" fmla="*/ 103 h 258"/>
                <a:gd name="T4" fmla="*/ 123 w 167"/>
                <a:gd name="T5" fmla="*/ 21 h 258"/>
                <a:gd name="T6" fmla="*/ 145 w 167"/>
                <a:gd name="T7" fmla="*/ 56 h 258"/>
                <a:gd name="T8" fmla="*/ 103 w 167"/>
                <a:gd name="T9" fmla="*/ 98 h 258"/>
                <a:gd name="T10" fmla="*/ 70 w 167"/>
                <a:gd name="T11" fmla="*/ 191 h 258"/>
                <a:gd name="T12" fmla="*/ 76 w 167"/>
                <a:gd name="T13" fmla="*/ 220 h 258"/>
                <a:gd name="T14" fmla="*/ 72 w 167"/>
                <a:gd name="T15" fmla="*/ 238 h 258"/>
                <a:gd name="T16" fmla="*/ 58 w 167"/>
                <a:gd name="T17" fmla="*/ 240 h 258"/>
                <a:gd name="T18" fmla="*/ 20 w 167"/>
                <a:gd name="T19" fmla="*/ 213 h 258"/>
                <a:gd name="T20" fmla="*/ 5 w 167"/>
                <a:gd name="T21" fmla="*/ 217 h 258"/>
                <a:gd name="T22" fmla="*/ 44 w 167"/>
                <a:gd name="T23" fmla="*/ 253 h 258"/>
                <a:gd name="T24" fmla="*/ 89 w 167"/>
                <a:gd name="T25" fmla="*/ 241 h 258"/>
                <a:gd name="T26" fmla="*/ 91 w 167"/>
                <a:gd name="T27" fmla="*/ 212 h 258"/>
                <a:gd name="T28" fmla="*/ 86 w 167"/>
                <a:gd name="T29" fmla="*/ 174 h 258"/>
                <a:gd name="T30" fmla="*/ 112 w 167"/>
                <a:gd name="T31" fmla="*/ 111 h 258"/>
                <a:gd name="T32" fmla="*/ 160 w 167"/>
                <a:gd name="T33" fmla="*/ 61 h 258"/>
                <a:gd name="T34" fmla="*/ 150 w 167"/>
                <a:gd name="T35" fmla="*/ 12 h 258"/>
                <a:gd name="T36" fmla="*/ 91 w 167"/>
                <a:gd name="T37" fmla="*/ 14 h 258"/>
                <a:gd name="T38" fmla="*/ 44 w 167"/>
                <a:gd name="T39" fmla="*/ 64 h 258"/>
                <a:gd name="T40" fmla="*/ 11 w 167"/>
                <a:gd name="T41" fmla="*/ 143 h 258"/>
                <a:gd name="T42" fmla="*/ 5 w 167"/>
                <a:gd name="T43" fmla="*/ 217 h 258"/>
                <a:gd name="T44" fmla="*/ 20 w 167"/>
                <a:gd name="T45" fmla="*/ 21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258">
                  <a:moveTo>
                    <a:pt x="20" y="213"/>
                  </a:moveTo>
                  <a:cubicBezTo>
                    <a:pt x="12" y="175"/>
                    <a:pt x="28" y="137"/>
                    <a:pt x="43" y="103"/>
                  </a:cubicBezTo>
                  <a:cubicBezTo>
                    <a:pt x="58" y="69"/>
                    <a:pt x="80" y="22"/>
                    <a:pt x="123" y="21"/>
                  </a:cubicBezTo>
                  <a:cubicBezTo>
                    <a:pt x="144" y="20"/>
                    <a:pt x="153" y="38"/>
                    <a:pt x="145" y="56"/>
                  </a:cubicBezTo>
                  <a:cubicBezTo>
                    <a:pt x="137" y="74"/>
                    <a:pt x="116" y="84"/>
                    <a:pt x="103" y="98"/>
                  </a:cubicBezTo>
                  <a:cubicBezTo>
                    <a:pt x="79" y="122"/>
                    <a:pt x="66" y="157"/>
                    <a:pt x="70" y="191"/>
                  </a:cubicBezTo>
                  <a:cubicBezTo>
                    <a:pt x="71" y="201"/>
                    <a:pt x="75" y="210"/>
                    <a:pt x="76" y="220"/>
                  </a:cubicBezTo>
                  <a:cubicBezTo>
                    <a:pt x="77" y="226"/>
                    <a:pt x="77" y="234"/>
                    <a:pt x="72" y="238"/>
                  </a:cubicBezTo>
                  <a:cubicBezTo>
                    <a:pt x="68" y="240"/>
                    <a:pt x="62" y="240"/>
                    <a:pt x="58" y="240"/>
                  </a:cubicBezTo>
                  <a:cubicBezTo>
                    <a:pt x="42" y="239"/>
                    <a:pt x="25" y="229"/>
                    <a:pt x="20" y="213"/>
                  </a:cubicBezTo>
                  <a:cubicBezTo>
                    <a:pt x="17" y="203"/>
                    <a:pt x="2" y="207"/>
                    <a:pt x="5" y="217"/>
                  </a:cubicBezTo>
                  <a:cubicBezTo>
                    <a:pt x="10" y="236"/>
                    <a:pt x="25" y="248"/>
                    <a:pt x="44" y="253"/>
                  </a:cubicBezTo>
                  <a:cubicBezTo>
                    <a:pt x="60" y="258"/>
                    <a:pt x="80" y="258"/>
                    <a:pt x="89" y="241"/>
                  </a:cubicBezTo>
                  <a:cubicBezTo>
                    <a:pt x="94" y="232"/>
                    <a:pt x="93" y="222"/>
                    <a:pt x="91" y="212"/>
                  </a:cubicBezTo>
                  <a:cubicBezTo>
                    <a:pt x="88" y="199"/>
                    <a:pt x="85" y="187"/>
                    <a:pt x="86" y="174"/>
                  </a:cubicBezTo>
                  <a:cubicBezTo>
                    <a:pt x="86" y="151"/>
                    <a:pt x="96" y="128"/>
                    <a:pt x="112" y="111"/>
                  </a:cubicBezTo>
                  <a:cubicBezTo>
                    <a:pt x="128" y="95"/>
                    <a:pt x="150" y="83"/>
                    <a:pt x="160" y="61"/>
                  </a:cubicBezTo>
                  <a:cubicBezTo>
                    <a:pt x="167" y="45"/>
                    <a:pt x="166" y="24"/>
                    <a:pt x="150" y="12"/>
                  </a:cubicBezTo>
                  <a:cubicBezTo>
                    <a:pt x="133" y="0"/>
                    <a:pt x="109" y="4"/>
                    <a:pt x="91" y="14"/>
                  </a:cubicBezTo>
                  <a:cubicBezTo>
                    <a:pt x="70" y="24"/>
                    <a:pt x="55" y="44"/>
                    <a:pt x="44" y="64"/>
                  </a:cubicBezTo>
                  <a:cubicBezTo>
                    <a:pt x="31" y="89"/>
                    <a:pt x="19" y="116"/>
                    <a:pt x="11" y="143"/>
                  </a:cubicBezTo>
                  <a:cubicBezTo>
                    <a:pt x="3" y="167"/>
                    <a:pt x="0" y="192"/>
                    <a:pt x="5" y="217"/>
                  </a:cubicBezTo>
                  <a:cubicBezTo>
                    <a:pt x="7" y="227"/>
                    <a:pt x="22" y="223"/>
                    <a:pt x="20" y="2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185">
              <a:extLst>
                <a:ext uri="{FF2B5EF4-FFF2-40B4-BE49-F238E27FC236}">
                  <a16:creationId xmlns:a16="http://schemas.microsoft.com/office/drawing/2014/main" xmlns="" id="{3E1555B7-C95E-4E27-A8E5-914A897DB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008313"/>
              <a:ext cx="176213" cy="168275"/>
            </a:xfrm>
            <a:custGeom>
              <a:avLst/>
              <a:gdLst>
                <a:gd name="T0" fmla="*/ 17 w 105"/>
                <a:gd name="T1" fmla="*/ 49 h 101"/>
                <a:gd name="T2" fmla="*/ 58 w 105"/>
                <a:gd name="T3" fmla="*/ 16 h 101"/>
                <a:gd name="T4" fmla="*/ 85 w 105"/>
                <a:gd name="T5" fmla="*/ 30 h 101"/>
                <a:gd name="T6" fmla="*/ 85 w 105"/>
                <a:gd name="T7" fmla="*/ 58 h 101"/>
                <a:gd name="T8" fmla="*/ 69 w 105"/>
                <a:gd name="T9" fmla="*/ 81 h 101"/>
                <a:gd name="T10" fmla="*/ 44 w 105"/>
                <a:gd name="T11" fmla="*/ 82 h 101"/>
                <a:gd name="T12" fmla="*/ 22 w 105"/>
                <a:gd name="T13" fmla="*/ 69 h 101"/>
                <a:gd name="T14" fmla="*/ 17 w 105"/>
                <a:gd name="T15" fmla="*/ 47 h 101"/>
                <a:gd name="T16" fmla="*/ 1 w 105"/>
                <a:gd name="T17" fmla="*/ 51 h 101"/>
                <a:gd name="T18" fmla="*/ 12 w 105"/>
                <a:gd name="T19" fmla="*/ 84 h 101"/>
                <a:gd name="T20" fmla="*/ 50 w 105"/>
                <a:gd name="T21" fmla="*/ 100 h 101"/>
                <a:gd name="T22" fmla="*/ 84 w 105"/>
                <a:gd name="T23" fmla="*/ 90 h 101"/>
                <a:gd name="T24" fmla="*/ 103 w 105"/>
                <a:gd name="T25" fmla="*/ 53 h 101"/>
                <a:gd name="T26" fmla="*/ 95 w 105"/>
                <a:gd name="T27" fmla="*/ 15 h 101"/>
                <a:gd name="T28" fmla="*/ 58 w 105"/>
                <a:gd name="T29" fmla="*/ 0 h 101"/>
                <a:gd name="T30" fmla="*/ 1 w 105"/>
                <a:gd name="T31" fmla="*/ 49 h 101"/>
                <a:gd name="T32" fmla="*/ 17 w 105"/>
                <a:gd name="T33" fmla="*/ 4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1">
                  <a:moveTo>
                    <a:pt x="17" y="49"/>
                  </a:moveTo>
                  <a:cubicBezTo>
                    <a:pt x="17" y="27"/>
                    <a:pt x="39" y="16"/>
                    <a:pt x="58" y="16"/>
                  </a:cubicBezTo>
                  <a:cubicBezTo>
                    <a:pt x="69" y="16"/>
                    <a:pt x="81" y="18"/>
                    <a:pt x="85" y="30"/>
                  </a:cubicBezTo>
                  <a:cubicBezTo>
                    <a:pt x="89" y="39"/>
                    <a:pt x="88" y="49"/>
                    <a:pt x="85" y="58"/>
                  </a:cubicBezTo>
                  <a:cubicBezTo>
                    <a:pt x="83" y="66"/>
                    <a:pt x="77" y="77"/>
                    <a:pt x="69" y="81"/>
                  </a:cubicBezTo>
                  <a:cubicBezTo>
                    <a:pt x="62" y="86"/>
                    <a:pt x="52" y="84"/>
                    <a:pt x="44" y="82"/>
                  </a:cubicBezTo>
                  <a:cubicBezTo>
                    <a:pt x="35" y="80"/>
                    <a:pt x="25" y="78"/>
                    <a:pt x="22" y="69"/>
                  </a:cubicBezTo>
                  <a:cubicBezTo>
                    <a:pt x="19" y="62"/>
                    <a:pt x="18" y="54"/>
                    <a:pt x="17" y="47"/>
                  </a:cubicBezTo>
                  <a:cubicBezTo>
                    <a:pt x="15" y="37"/>
                    <a:pt x="0" y="41"/>
                    <a:pt x="1" y="51"/>
                  </a:cubicBezTo>
                  <a:cubicBezTo>
                    <a:pt x="3" y="62"/>
                    <a:pt x="5" y="75"/>
                    <a:pt x="12" y="84"/>
                  </a:cubicBezTo>
                  <a:cubicBezTo>
                    <a:pt x="20" y="95"/>
                    <a:pt x="38" y="98"/>
                    <a:pt x="50" y="100"/>
                  </a:cubicBezTo>
                  <a:cubicBezTo>
                    <a:pt x="63" y="101"/>
                    <a:pt x="75" y="99"/>
                    <a:pt x="84" y="90"/>
                  </a:cubicBezTo>
                  <a:cubicBezTo>
                    <a:pt x="94" y="80"/>
                    <a:pt x="101" y="66"/>
                    <a:pt x="103" y="53"/>
                  </a:cubicBezTo>
                  <a:cubicBezTo>
                    <a:pt x="105" y="40"/>
                    <a:pt x="103" y="26"/>
                    <a:pt x="95" y="15"/>
                  </a:cubicBezTo>
                  <a:cubicBezTo>
                    <a:pt x="87" y="3"/>
                    <a:pt x="72" y="0"/>
                    <a:pt x="58" y="0"/>
                  </a:cubicBezTo>
                  <a:cubicBezTo>
                    <a:pt x="29" y="0"/>
                    <a:pt x="1" y="18"/>
                    <a:pt x="1" y="49"/>
                  </a:cubicBezTo>
                  <a:cubicBezTo>
                    <a:pt x="1" y="59"/>
                    <a:pt x="17" y="59"/>
                    <a:pt x="17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7" name="组合 256">
            <a:extLst>
              <a:ext uri="{FF2B5EF4-FFF2-40B4-BE49-F238E27FC236}">
                <a16:creationId xmlns:a16="http://schemas.microsoft.com/office/drawing/2014/main" xmlns="" id="{F18C31C0-E378-4BE8-B322-64DB8C951542}"/>
              </a:ext>
            </a:extLst>
          </p:cNvPr>
          <p:cNvGrpSpPr/>
          <p:nvPr/>
        </p:nvGrpSpPr>
        <p:grpSpPr>
          <a:xfrm>
            <a:off x="10926328" y="4889885"/>
            <a:ext cx="660400" cy="1209675"/>
            <a:chOff x="6889750" y="1900238"/>
            <a:chExt cx="660400" cy="1209675"/>
          </a:xfrm>
        </p:grpSpPr>
        <p:sp>
          <p:nvSpPr>
            <p:cNvPr id="258" name="Freeform 116">
              <a:extLst>
                <a:ext uri="{FF2B5EF4-FFF2-40B4-BE49-F238E27FC236}">
                  <a16:creationId xmlns:a16="http://schemas.microsoft.com/office/drawing/2014/main" xmlns="" id="{4026FF42-D4C4-463B-94A2-8428C8E55C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117">
              <a:extLst>
                <a:ext uri="{FF2B5EF4-FFF2-40B4-BE49-F238E27FC236}">
                  <a16:creationId xmlns:a16="http://schemas.microsoft.com/office/drawing/2014/main" xmlns="" id="{BF38BD15-DA5C-4698-8886-97499EB58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118">
              <a:extLst>
                <a:ext uri="{FF2B5EF4-FFF2-40B4-BE49-F238E27FC236}">
                  <a16:creationId xmlns:a16="http://schemas.microsoft.com/office/drawing/2014/main" xmlns="" id="{E200F8E8-DB6A-455A-8146-8A7881E22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119">
              <a:extLst>
                <a:ext uri="{FF2B5EF4-FFF2-40B4-BE49-F238E27FC236}">
                  <a16:creationId xmlns:a16="http://schemas.microsoft.com/office/drawing/2014/main" xmlns="" id="{E93ADE5A-E83D-4AE2-AAFE-91BFE44FB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120">
              <a:extLst>
                <a:ext uri="{FF2B5EF4-FFF2-40B4-BE49-F238E27FC236}">
                  <a16:creationId xmlns:a16="http://schemas.microsoft.com/office/drawing/2014/main" xmlns="" id="{BFDDDE1D-745B-47CA-B559-E6B12C33C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121">
              <a:extLst>
                <a:ext uri="{FF2B5EF4-FFF2-40B4-BE49-F238E27FC236}">
                  <a16:creationId xmlns:a16="http://schemas.microsoft.com/office/drawing/2014/main" xmlns="" id="{9E6137E4-9549-45C9-BB36-B5E0A62A1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122">
              <a:extLst>
                <a:ext uri="{FF2B5EF4-FFF2-40B4-BE49-F238E27FC236}">
                  <a16:creationId xmlns:a16="http://schemas.microsoft.com/office/drawing/2014/main" xmlns="" id="{CC4E75D8-A3C3-4DCF-9AC0-6C1217D5D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123">
              <a:extLst>
                <a:ext uri="{FF2B5EF4-FFF2-40B4-BE49-F238E27FC236}">
                  <a16:creationId xmlns:a16="http://schemas.microsoft.com/office/drawing/2014/main" xmlns="" id="{06AD88C7-F92E-411D-B99B-ECF5FF2D7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124">
              <a:extLst>
                <a:ext uri="{FF2B5EF4-FFF2-40B4-BE49-F238E27FC236}">
                  <a16:creationId xmlns:a16="http://schemas.microsoft.com/office/drawing/2014/main" xmlns="" id="{6FCFCB4D-0701-4020-BD82-C11894087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125">
              <a:extLst>
                <a:ext uri="{FF2B5EF4-FFF2-40B4-BE49-F238E27FC236}">
                  <a16:creationId xmlns:a16="http://schemas.microsoft.com/office/drawing/2014/main" xmlns="" id="{C8B6AACE-36B0-4752-9E8D-4D1E3F88D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126">
              <a:extLst>
                <a:ext uri="{FF2B5EF4-FFF2-40B4-BE49-F238E27FC236}">
                  <a16:creationId xmlns:a16="http://schemas.microsoft.com/office/drawing/2014/main" xmlns="" id="{9AE1B150-FEEE-4A97-BD76-652F54773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127">
              <a:extLst>
                <a:ext uri="{FF2B5EF4-FFF2-40B4-BE49-F238E27FC236}">
                  <a16:creationId xmlns:a16="http://schemas.microsoft.com/office/drawing/2014/main" xmlns="" id="{B2DED22C-066A-446C-BFC0-F6302EB4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128">
              <a:extLst>
                <a:ext uri="{FF2B5EF4-FFF2-40B4-BE49-F238E27FC236}">
                  <a16:creationId xmlns:a16="http://schemas.microsoft.com/office/drawing/2014/main" xmlns="" id="{8F0223BB-4686-4409-86CC-179EF22F7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1" name="组合 270">
            <a:extLst>
              <a:ext uri="{FF2B5EF4-FFF2-40B4-BE49-F238E27FC236}">
                <a16:creationId xmlns:a16="http://schemas.microsoft.com/office/drawing/2014/main" xmlns="" id="{F69826E8-DF7D-4612-AF7E-D29C6BB54749}"/>
              </a:ext>
            </a:extLst>
          </p:cNvPr>
          <p:cNvGrpSpPr/>
          <p:nvPr/>
        </p:nvGrpSpPr>
        <p:grpSpPr>
          <a:xfrm>
            <a:off x="948112" y="1092519"/>
            <a:ext cx="739399" cy="870525"/>
            <a:chOff x="5360988" y="2655888"/>
            <a:chExt cx="1289049" cy="1517650"/>
          </a:xfrm>
        </p:grpSpPr>
        <p:sp>
          <p:nvSpPr>
            <p:cNvPr id="272" name="Freeform 177">
              <a:extLst>
                <a:ext uri="{FF2B5EF4-FFF2-40B4-BE49-F238E27FC236}">
                  <a16:creationId xmlns:a16="http://schemas.microsoft.com/office/drawing/2014/main" xmlns="" id="{FE7FA8DE-3484-48E6-ACED-4A2731979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3155950"/>
              <a:ext cx="157162" cy="58738"/>
            </a:xfrm>
            <a:custGeom>
              <a:avLst/>
              <a:gdLst>
                <a:gd name="T0" fmla="*/ 15 w 127"/>
                <a:gd name="T1" fmla="*/ 26 h 48"/>
                <a:gd name="T2" fmla="*/ 106 w 127"/>
                <a:gd name="T3" fmla="*/ 45 h 48"/>
                <a:gd name="T4" fmla="*/ 112 w 127"/>
                <a:gd name="T5" fmla="*/ 22 h 48"/>
                <a:gd name="T6" fmla="*/ 22 w 127"/>
                <a:gd name="T7" fmla="*/ 3 h 48"/>
                <a:gd name="T8" fmla="*/ 15 w 127"/>
                <a:gd name="T9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48">
                  <a:moveTo>
                    <a:pt x="15" y="26"/>
                  </a:moveTo>
                  <a:cubicBezTo>
                    <a:pt x="45" y="33"/>
                    <a:pt x="76" y="39"/>
                    <a:pt x="106" y="45"/>
                  </a:cubicBezTo>
                  <a:cubicBezTo>
                    <a:pt x="121" y="48"/>
                    <a:pt x="127" y="25"/>
                    <a:pt x="112" y="22"/>
                  </a:cubicBezTo>
                  <a:cubicBezTo>
                    <a:pt x="82" y="16"/>
                    <a:pt x="52" y="9"/>
                    <a:pt x="22" y="3"/>
                  </a:cubicBezTo>
                  <a:cubicBezTo>
                    <a:pt x="7" y="0"/>
                    <a:pt x="0" y="23"/>
                    <a:pt x="15" y="2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15">
              <a:extLst>
                <a:ext uri="{FF2B5EF4-FFF2-40B4-BE49-F238E27FC236}">
                  <a16:creationId xmlns:a16="http://schemas.microsoft.com/office/drawing/2014/main" xmlns="" id="{B9833906-6084-4DF5-9F71-C1568FEFBE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2113" y="2690813"/>
              <a:ext cx="1150937" cy="1482725"/>
            </a:xfrm>
            <a:custGeom>
              <a:avLst/>
              <a:gdLst>
                <a:gd name="T0" fmla="*/ 889 w 931"/>
                <a:gd name="T1" fmla="*/ 626 h 1197"/>
                <a:gd name="T2" fmla="*/ 901 w 931"/>
                <a:gd name="T3" fmla="*/ 581 h 1197"/>
                <a:gd name="T4" fmla="*/ 831 w 931"/>
                <a:gd name="T5" fmla="*/ 316 h 1197"/>
                <a:gd name="T6" fmla="*/ 800 w 931"/>
                <a:gd name="T7" fmla="*/ 198 h 1197"/>
                <a:gd name="T8" fmla="*/ 790 w 931"/>
                <a:gd name="T9" fmla="*/ 162 h 1197"/>
                <a:gd name="T10" fmla="*/ 765 w 931"/>
                <a:gd name="T11" fmla="*/ 132 h 1197"/>
                <a:gd name="T12" fmla="*/ 760 w 931"/>
                <a:gd name="T13" fmla="*/ 125 h 1197"/>
                <a:gd name="T14" fmla="*/ 749 w 931"/>
                <a:gd name="T15" fmla="*/ 114 h 1197"/>
                <a:gd name="T16" fmla="*/ 747 w 931"/>
                <a:gd name="T17" fmla="*/ 100 h 1197"/>
                <a:gd name="T18" fmla="*/ 716 w 931"/>
                <a:gd name="T19" fmla="*/ 55 h 1197"/>
                <a:gd name="T20" fmla="*/ 715 w 931"/>
                <a:gd name="T21" fmla="*/ 52 h 1197"/>
                <a:gd name="T22" fmla="*/ 635 w 931"/>
                <a:gd name="T23" fmla="*/ 31 h 1197"/>
                <a:gd name="T24" fmla="*/ 572 w 931"/>
                <a:gd name="T25" fmla="*/ 121 h 1197"/>
                <a:gd name="T26" fmla="*/ 530 w 931"/>
                <a:gd name="T27" fmla="*/ 143 h 1197"/>
                <a:gd name="T28" fmla="*/ 358 w 931"/>
                <a:gd name="T29" fmla="*/ 442 h 1197"/>
                <a:gd name="T30" fmla="*/ 199 w 931"/>
                <a:gd name="T31" fmla="*/ 683 h 1197"/>
                <a:gd name="T32" fmla="*/ 161 w 931"/>
                <a:gd name="T33" fmla="*/ 767 h 1197"/>
                <a:gd name="T34" fmla="*/ 127 w 931"/>
                <a:gd name="T35" fmla="*/ 824 h 1197"/>
                <a:gd name="T36" fmla="*/ 11 w 931"/>
                <a:gd name="T37" fmla="*/ 1044 h 1197"/>
                <a:gd name="T38" fmla="*/ 28 w 931"/>
                <a:gd name="T39" fmla="*/ 1109 h 1197"/>
                <a:gd name="T40" fmla="*/ 36 w 931"/>
                <a:gd name="T41" fmla="*/ 1113 h 1197"/>
                <a:gd name="T42" fmla="*/ 34 w 931"/>
                <a:gd name="T43" fmla="*/ 1118 h 1197"/>
                <a:gd name="T44" fmla="*/ 51 w 931"/>
                <a:gd name="T45" fmla="*/ 1183 h 1197"/>
                <a:gd name="T46" fmla="*/ 116 w 931"/>
                <a:gd name="T47" fmla="*/ 1166 h 1197"/>
                <a:gd name="T48" fmla="*/ 137 w 931"/>
                <a:gd name="T49" fmla="*/ 1134 h 1197"/>
                <a:gd name="T50" fmla="*/ 169 w 931"/>
                <a:gd name="T51" fmla="*/ 1147 h 1197"/>
                <a:gd name="T52" fmla="*/ 283 w 931"/>
                <a:gd name="T53" fmla="*/ 1132 h 1197"/>
                <a:gd name="T54" fmla="*/ 355 w 931"/>
                <a:gd name="T55" fmla="*/ 1133 h 1197"/>
                <a:gd name="T56" fmla="*/ 538 w 931"/>
                <a:gd name="T57" fmla="*/ 1121 h 1197"/>
                <a:gd name="T58" fmla="*/ 833 w 931"/>
                <a:gd name="T59" fmla="*/ 1030 h 1197"/>
                <a:gd name="T60" fmla="*/ 835 w 931"/>
                <a:gd name="T61" fmla="*/ 1037 h 1197"/>
                <a:gd name="T62" fmla="*/ 888 w 931"/>
                <a:gd name="T63" fmla="*/ 1071 h 1197"/>
                <a:gd name="T64" fmla="*/ 929 w 931"/>
                <a:gd name="T65" fmla="*/ 1024 h 1197"/>
                <a:gd name="T66" fmla="*/ 889 w 931"/>
                <a:gd name="T67" fmla="*/ 626 h 1197"/>
                <a:gd name="T68" fmla="*/ 712 w 931"/>
                <a:gd name="T69" fmla="*/ 843 h 1197"/>
                <a:gd name="T70" fmla="*/ 594 w 931"/>
                <a:gd name="T71" fmla="*/ 875 h 1197"/>
                <a:gd name="T72" fmla="*/ 281 w 931"/>
                <a:gd name="T73" fmla="*/ 909 h 1197"/>
                <a:gd name="T74" fmla="*/ 370 w 931"/>
                <a:gd name="T75" fmla="*/ 769 h 1197"/>
                <a:gd name="T76" fmla="*/ 613 w 931"/>
                <a:gd name="T77" fmla="*/ 382 h 1197"/>
                <a:gd name="T78" fmla="*/ 615 w 931"/>
                <a:gd name="T79" fmla="*/ 379 h 1197"/>
                <a:gd name="T80" fmla="*/ 631 w 931"/>
                <a:gd name="T81" fmla="*/ 400 h 1197"/>
                <a:gd name="T82" fmla="*/ 678 w 931"/>
                <a:gd name="T83" fmla="*/ 480 h 1197"/>
                <a:gd name="T84" fmla="*/ 722 w 931"/>
                <a:gd name="T85" fmla="*/ 681 h 1197"/>
                <a:gd name="T86" fmla="*/ 712 w 931"/>
                <a:gd name="T87" fmla="*/ 843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31" h="1197">
                  <a:moveTo>
                    <a:pt x="889" y="626"/>
                  </a:moveTo>
                  <a:cubicBezTo>
                    <a:pt x="900" y="616"/>
                    <a:pt x="906" y="600"/>
                    <a:pt x="901" y="581"/>
                  </a:cubicBezTo>
                  <a:cubicBezTo>
                    <a:pt x="877" y="493"/>
                    <a:pt x="854" y="404"/>
                    <a:pt x="831" y="316"/>
                  </a:cubicBezTo>
                  <a:cubicBezTo>
                    <a:pt x="824" y="276"/>
                    <a:pt x="815" y="236"/>
                    <a:pt x="800" y="198"/>
                  </a:cubicBezTo>
                  <a:cubicBezTo>
                    <a:pt x="797" y="186"/>
                    <a:pt x="793" y="174"/>
                    <a:pt x="790" y="162"/>
                  </a:cubicBezTo>
                  <a:cubicBezTo>
                    <a:pt x="786" y="147"/>
                    <a:pt x="776" y="137"/>
                    <a:pt x="765" y="132"/>
                  </a:cubicBezTo>
                  <a:cubicBezTo>
                    <a:pt x="763" y="130"/>
                    <a:pt x="762" y="127"/>
                    <a:pt x="760" y="125"/>
                  </a:cubicBezTo>
                  <a:cubicBezTo>
                    <a:pt x="757" y="121"/>
                    <a:pt x="753" y="117"/>
                    <a:pt x="749" y="114"/>
                  </a:cubicBezTo>
                  <a:cubicBezTo>
                    <a:pt x="749" y="109"/>
                    <a:pt x="748" y="104"/>
                    <a:pt x="747" y="100"/>
                  </a:cubicBezTo>
                  <a:cubicBezTo>
                    <a:pt x="745" y="80"/>
                    <a:pt x="734" y="62"/>
                    <a:pt x="716" y="55"/>
                  </a:cubicBezTo>
                  <a:cubicBezTo>
                    <a:pt x="716" y="54"/>
                    <a:pt x="716" y="53"/>
                    <a:pt x="715" y="52"/>
                  </a:cubicBezTo>
                  <a:cubicBezTo>
                    <a:pt x="705" y="22"/>
                    <a:pt x="659" y="0"/>
                    <a:pt x="635" y="31"/>
                  </a:cubicBezTo>
                  <a:cubicBezTo>
                    <a:pt x="612" y="60"/>
                    <a:pt x="591" y="89"/>
                    <a:pt x="572" y="121"/>
                  </a:cubicBezTo>
                  <a:cubicBezTo>
                    <a:pt x="556" y="120"/>
                    <a:pt x="540" y="126"/>
                    <a:pt x="530" y="143"/>
                  </a:cubicBezTo>
                  <a:cubicBezTo>
                    <a:pt x="473" y="242"/>
                    <a:pt x="415" y="342"/>
                    <a:pt x="358" y="442"/>
                  </a:cubicBezTo>
                  <a:cubicBezTo>
                    <a:pt x="302" y="520"/>
                    <a:pt x="244" y="598"/>
                    <a:pt x="199" y="683"/>
                  </a:cubicBezTo>
                  <a:cubicBezTo>
                    <a:pt x="185" y="711"/>
                    <a:pt x="172" y="739"/>
                    <a:pt x="161" y="767"/>
                  </a:cubicBezTo>
                  <a:cubicBezTo>
                    <a:pt x="149" y="786"/>
                    <a:pt x="138" y="805"/>
                    <a:pt x="127" y="824"/>
                  </a:cubicBezTo>
                  <a:cubicBezTo>
                    <a:pt x="85" y="895"/>
                    <a:pt x="46" y="968"/>
                    <a:pt x="11" y="1044"/>
                  </a:cubicBezTo>
                  <a:cubicBezTo>
                    <a:pt x="0" y="1067"/>
                    <a:pt x="4" y="1095"/>
                    <a:pt x="28" y="1109"/>
                  </a:cubicBezTo>
                  <a:cubicBezTo>
                    <a:pt x="31" y="1111"/>
                    <a:pt x="33" y="1112"/>
                    <a:pt x="36" y="1113"/>
                  </a:cubicBezTo>
                  <a:cubicBezTo>
                    <a:pt x="35" y="1114"/>
                    <a:pt x="34" y="1116"/>
                    <a:pt x="34" y="1118"/>
                  </a:cubicBezTo>
                  <a:cubicBezTo>
                    <a:pt x="23" y="1141"/>
                    <a:pt x="27" y="1169"/>
                    <a:pt x="51" y="1183"/>
                  </a:cubicBezTo>
                  <a:cubicBezTo>
                    <a:pt x="74" y="1197"/>
                    <a:pt x="102" y="1188"/>
                    <a:pt x="116" y="1166"/>
                  </a:cubicBezTo>
                  <a:cubicBezTo>
                    <a:pt x="123" y="1155"/>
                    <a:pt x="130" y="1145"/>
                    <a:pt x="137" y="1134"/>
                  </a:cubicBezTo>
                  <a:cubicBezTo>
                    <a:pt x="145" y="1143"/>
                    <a:pt x="156" y="1148"/>
                    <a:pt x="169" y="1147"/>
                  </a:cubicBezTo>
                  <a:cubicBezTo>
                    <a:pt x="207" y="1144"/>
                    <a:pt x="245" y="1139"/>
                    <a:pt x="283" y="1132"/>
                  </a:cubicBezTo>
                  <a:cubicBezTo>
                    <a:pt x="307" y="1132"/>
                    <a:pt x="331" y="1132"/>
                    <a:pt x="355" y="1133"/>
                  </a:cubicBezTo>
                  <a:cubicBezTo>
                    <a:pt x="416" y="1134"/>
                    <a:pt x="477" y="1130"/>
                    <a:pt x="538" y="1121"/>
                  </a:cubicBezTo>
                  <a:cubicBezTo>
                    <a:pt x="640" y="1106"/>
                    <a:pt x="740" y="1075"/>
                    <a:pt x="833" y="1030"/>
                  </a:cubicBezTo>
                  <a:cubicBezTo>
                    <a:pt x="834" y="1032"/>
                    <a:pt x="834" y="1035"/>
                    <a:pt x="835" y="1037"/>
                  </a:cubicBezTo>
                  <a:cubicBezTo>
                    <a:pt x="843" y="1059"/>
                    <a:pt x="863" y="1075"/>
                    <a:pt x="888" y="1071"/>
                  </a:cubicBezTo>
                  <a:cubicBezTo>
                    <a:pt x="910" y="1068"/>
                    <a:pt x="931" y="1048"/>
                    <a:pt x="929" y="1024"/>
                  </a:cubicBezTo>
                  <a:cubicBezTo>
                    <a:pt x="922" y="891"/>
                    <a:pt x="909" y="758"/>
                    <a:pt x="889" y="626"/>
                  </a:cubicBezTo>
                  <a:close/>
                  <a:moveTo>
                    <a:pt x="712" y="843"/>
                  </a:moveTo>
                  <a:cubicBezTo>
                    <a:pt x="673" y="853"/>
                    <a:pt x="633" y="864"/>
                    <a:pt x="594" y="875"/>
                  </a:cubicBezTo>
                  <a:cubicBezTo>
                    <a:pt x="489" y="884"/>
                    <a:pt x="385" y="896"/>
                    <a:pt x="281" y="909"/>
                  </a:cubicBezTo>
                  <a:cubicBezTo>
                    <a:pt x="311" y="862"/>
                    <a:pt x="340" y="816"/>
                    <a:pt x="370" y="769"/>
                  </a:cubicBezTo>
                  <a:cubicBezTo>
                    <a:pt x="452" y="641"/>
                    <a:pt x="537" y="514"/>
                    <a:pt x="613" y="382"/>
                  </a:cubicBezTo>
                  <a:cubicBezTo>
                    <a:pt x="614" y="381"/>
                    <a:pt x="615" y="380"/>
                    <a:pt x="615" y="379"/>
                  </a:cubicBezTo>
                  <a:cubicBezTo>
                    <a:pt x="620" y="386"/>
                    <a:pt x="625" y="394"/>
                    <a:pt x="631" y="400"/>
                  </a:cubicBezTo>
                  <a:cubicBezTo>
                    <a:pt x="647" y="427"/>
                    <a:pt x="662" y="454"/>
                    <a:pt x="678" y="480"/>
                  </a:cubicBezTo>
                  <a:cubicBezTo>
                    <a:pt x="696" y="547"/>
                    <a:pt x="710" y="614"/>
                    <a:pt x="722" y="681"/>
                  </a:cubicBezTo>
                  <a:cubicBezTo>
                    <a:pt x="717" y="735"/>
                    <a:pt x="714" y="789"/>
                    <a:pt x="712" y="843"/>
                  </a:cubicBezTo>
                  <a:close/>
                </a:path>
              </a:pathLst>
            </a:custGeom>
            <a:solidFill>
              <a:srgbClr val="A9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16">
              <a:extLst>
                <a:ext uri="{FF2B5EF4-FFF2-40B4-BE49-F238E27FC236}">
                  <a16:creationId xmlns:a16="http://schemas.microsoft.com/office/drawing/2014/main" xmlns="" id="{1813F98B-6A49-4CCA-A616-423FB5C6C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7025" y="2655888"/>
              <a:ext cx="1243012" cy="1479550"/>
            </a:xfrm>
            <a:custGeom>
              <a:avLst/>
              <a:gdLst>
                <a:gd name="T0" fmla="*/ 96 w 1006"/>
                <a:gd name="T1" fmla="*/ 1161 h 1195"/>
                <a:gd name="T2" fmla="*/ 33 w 1006"/>
                <a:gd name="T3" fmla="*/ 1076 h 1195"/>
                <a:gd name="T4" fmla="*/ 65 w 1006"/>
                <a:gd name="T5" fmla="*/ 1015 h 1195"/>
                <a:gd name="T6" fmla="*/ 110 w 1006"/>
                <a:gd name="T7" fmla="*/ 944 h 1195"/>
                <a:gd name="T8" fmla="*/ 289 w 1006"/>
                <a:gd name="T9" fmla="*/ 652 h 1195"/>
                <a:gd name="T10" fmla="*/ 661 w 1006"/>
                <a:gd name="T11" fmla="*/ 87 h 1195"/>
                <a:gd name="T12" fmla="*/ 714 w 1006"/>
                <a:gd name="T13" fmla="*/ 29 h 1195"/>
                <a:gd name="T14" fmla="*/ 745 w 1006"/>
                <a:gd name="T15" fmla="*/ 37 h 1195"/>
                <a:gd name="T16" fmla="*/ 772 w 1006"/>
                <a:gd name="T17" fmla="*/ 71 h 1195"/>
                <a:gd name="T18" fmla="*/ 841 w 1006"/>
                <a:gd name="T19" fmla="*/ 220 h 1195"/>
                <a:gd name="T20" fmla="*/ 894 w 1006"/>
                <a:gd name="T21" fmla="*/ 394 h 1195"/>
                <a:gd name="T22" fmla="*/ 945 w 1006"/>
                <a:gd name="T23" fmla="*/ 574 h 1195"/>
                <a:gd name="T24" fmla="*/ 976 w 1006"/>
                <a:gd name="T25" fmla="*/ 939 h 1195"/>
                <a:gd name="T26" fmla="*/ 968 w 1006"/>
                <a:gd name="T27" fmla="*/ 1008 h 1195"/>
                <a:gd name="T28" fmla="*/ 932 w 1006"/>
                <a:gd name="T29" fmla="*/ 1055 h 1195"/>
                <a:gd name="T30" fmla="*/ 805 w 1006"/>
                <a:gd name="T31" fmla="*/ 1088 h 1195"/>
                <a:gd name="T32" fmla="*/ 503 w 1006"/>
                <a:gd name="T33" fmla="*/ 1134 h 1195"/>
                <a:gd name="T34" fmla="*/ 362 w 1006"/>
                <a:gd name="T35" fmla="*/ 1153 h 1195"/>
                <a:gd name="T36" fmla="*/ 282 w 1006"/>
                <a:gd name="T37" fmla="*/ 1162 h 1195"/>
                <a:gd name="T38" fmla="*/ 188 w 1006"/>
                <a:gd name="T39" fmla="*/ 1171 h 1195"/>
                <a:gd name="T40" fmla="*/ 96 w 1006"/>
                <a:gd name="T41" fmla="*/ 1161 h 1195"/>
                <a:gd name="T42" fmla="*/ 89 w 1006"/>
                <a:gd name="T43" fmla="*/ 1184 h 1195"/>
                <a:gd name="T44" fmla="*/ 188 w 1006"/>
                <a:gd name="T45" fmla="*/ 1195 h 1195"/>
                <a:gd name="T46" fmla="*/ 284 w 1006"/>
                <a:gd name="T47" fmla="*/ 1186 h 1195"/>
                <a:gd name="T48" fmla="*/ 445 w 1006"/>
                <a:gd name="T49" fmla="*/ 1166 h 1195"/>
                <a:gd name="T50" fmla="*/ 744 w 1006"/>
                <a:gd name="T51" fmla="*/ 1122 h 1195"/>
                <a:gd name="T52" fmla="*/ 898 w 1006"/>
                <a:gd name="T53" fmla="*/ 1095 h 1195"/>
                <a:gd name="T54" fmla="*/ 958 w 1006"/>
                <a:gd name="T55" fmla="*/ 1066 h 1195"/>
                <a:gd name="T56" fmla="*/ 993 w 1006"/>
                <a:gd name="T57" fmla="*/ 1007 h 1195"/>
                <a:gd name="T58" fmla="*/ 1001 w 1006"/>
                <a:gd name="T59" fmla="*/ 933 h 1195"/>
                <a:gd name="T60" fmla="*/ 1005 w 1006"/>
                <a:gd name="T61" fmla="*/ 836 h 1195"/>
                <a:gd name="T62" fmla="*/ 985 w 1006"/>
                <a:gd name="T63" fmla="*/ 645 h 1195"/>
                <a:gd name="T64" fmla="*/ 881 w 1006"/>
                <a:gd name="T65" fmla="*/ 267 h 1195"/>
                <a:gd name="T66" fmla="*/ 819 w 1006"/>
                <a:gd name="T67" fmla="*/ 103 h 1195"/>
                <a:gd name="T68" fmla="*/ 773 w 1006"/>
                <a:gd name="T69" fmla="*/ 32 h 1195"/>
                <a:gd name="T70" fmla="*/ 742 w 1006"/>
                <a:gd name="T71" fmla="*/ 5 h 1195"/>
                <a:gd name="T72" fmla="*/ 704 w 1006"/>
                <a:gd name="T73" fmla="*/ 7 h 1195"/>
                <a:gd name="T74" fmla="*/ 649 w 1006"/>
                <a:gd name="T75" fmla="*/ 64 h 1195"/>
                <a:gd name="T76" fmla="*/ 600 w 1006"/>
                <a:gd name="T77" fmla="*/ 130 h 1195"/>
                <a:gd name="T78" fmla="*/ 502 w 1006"/>
                <a:gd name="T79" fmla="*/ 272 h 1195"/>
                <a:gd name="T80" fmla="*/ 306 w 1006"/>
                <a:gd name="T81" fmla="*/ 579 h 1195"/>
                <a:gd name="T82" fmla="*/ 116 w 1006"/>
                <a:gd name="T83" fmla="*/ 889 h 1195"/>
                <a:gd name="T84" fmla="*/ 24 w 1006"/>
                <a:gd name="T85" fmla="*/ 1035 h 1195"/>
                <a:gd name="T86" fmla="*/ 34 w 1006"/>
                <a:gd name="T87" fmla="*/ 1154 h 1195"/>
                <a:gd name="T88" fmla="*/ 89 w 1006"/>
                <a:gd name="T89" fmla="*/ 1184 h 1195"/>
                <a:gd name="T90" fmla="*/ 96 w 1006"/>
                <a:gd name="T91" fmla="*/ 1161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06" h="1195">
                  <a:moveTo>
                    <a:pt x="96" y="1161"/>
                  </a:moveTo>
                  <a:cubicBezTo>
                    <a:pt x="56" y="1154"/>
                    <a:pt x="26" y="1117"/>
                    <a:pt x="33" y="1076"/>
                  </a:cubicBezTo>
                  <a:cubicBezTo>
                    <a:pt x="37" y="1053"/>
                    <a:pt x="53" y="1034"/>
                    <a:pt x="65" y="1015"/>
                  </a:cubicBezTo>
                  <a:cubicBezTo>
                    <a:pt x="80" y="992"/>
                    <a:pt x="95" y="968"/>
                    <a:pt x="110" y="944"/>
                  </a:cubicBezTo>
                  <a:cubicBezTo>
                    <a:pt x="170" y="847"/>
                    <a:pt x="230" y="749"/>
                    <a:pt x="289" y="652"/>
                  </a:cubicBezTo>
                  <a:cubicBezTo>
                    <a:pt x="407" y="460"/>
                    <a:pt x="526" y="267"/>
                    <a:pt x="661" y="87"/>
                  </a:cubicBezTo>
                  <a:cubicBezTo>
                    <a:pt x="676" y="68"/>
                    <a:pt x="691" y="40"/>
                    <a:pt x="714" y="29"/>
                  </a:cubicBezTo>
                  <a:cubicBezTo>
                    <a:pt x="726" y="23"/>
                    <a:pt x="736" y="27"/>
                    <a:pt x="745" y="37"/>
                  </a:cubicBezTo>
                  <a:cubicBezTo>
                    <a:pt x="755" y="47"/>
                    <a:pt x="764" y="59"/>
                    <a:pt x="772" y="71"/>
                  </a:cubicBezTo>
                  <a:cubicBezTo>
                    <a:pt x="803" y="116"/>
                    <a:pt x="824" y="168"/>
                    <a:pt x="841" y="220"/>
                  </a:cubicBezTo>
                  <a:cubicBezTo>
                    <a:pt x="860" y="278"/>
                    <a:pt x="877" y="336"/>
                    <a:pt x="894" y="394"/>
                  </a:cubicBezTo>
                  <a:cubicBezTo>
                    <a:pt x="913" y="453"/>
                    <a:pt x="930" y="513"/>
                    <a:pt x="945" y="574"/>
                  </a:cubicBezTo>
                  <a:cubicBezTo>
                    <a:pt x="973" y="693"/>
                    <a:pt x="990" y="816"/>
                    <a:pt x="976" y="939"/>
                  </a:cubicBezTo>
                  <a:cubicBezTo>
                    <a:pt x="974" y="962"/>
                    <a:pt x="974" y="986"/>
                    <a:pt x="968" y="1008"/>
                  </a:cubicBezTo>
                  <a:cubicBezTo>
                    <a:pt x="962" y="1027"/>
                    <a:pt x="949" y="1045"/>
                    <a:pt x="932" y="1055"/>
                  </a:cubicBezTo>
                  <a:cubicBezTo>
                    <a:pt x="895" y="1078"/>
                    <a:pt x="847" y="1082"/>
                    <a:pt x="805" y="1088"/>
                  </a:cubicBezTo>
                  <a:cubicBezTo>
                    <a:pt x="704" y="1103"/>
                    <a:pt x="604" y="1119"/>
                    <a:pt x="503" y="1134"/>
                  </a:cubicBezTo>
                  <a:cubicBezTo>
                    <a:pt x="456" y="1141"/>
                    <a:pt x="409" y="1147"/>
                    <a:pt x="362" y="1153"/>
                  </a:cubicBezTo>
                  <a:cubicBezTo>
                    <a:pt x="335" y="1156"/>
                    <a:pt x="309" y="1159"/>
                    <a:pt x="282" y="1162"/>
                  </a:cubicBezTo>
                  <a:cubicBezTo>
                    <a:pt x="251" y="1165"/>
                    <a:pt x="220" y="1171"/>
                    <a:pt x="188" y="1171"/>
                  </a:cubicBezTo>
                  <a:cubicBezTo>
                    <a:pt x="157" y="1171"/>
                    <a:pt x="126" y="1165"/>
                    <a:pt x="96" y="1161"/>
                  </a:cubicBezTo>
                  <a:cubicBezTo>
                    <a:pt x="80" y="1158"/>
                    <a:pt x="74" y="1181"/>
                    <a:pt x="89" y="1184"/>
                  </a:cubicBezTo>
                  <a:cubicBezTo>
                    <a:pt x="122" y="1189"/>
                    <a:pt x="155" y="1195"/>
                    <a:pt x="188" y="1195"/>
                  </a:cubicBezTo>
                  <a:cubicBezTo>
                    <a:pt x="220" y="1195"/>
                    <a:pt x="252" y="1189"/>
                    <a:pt x="284" y="1186"/>
                  </a:cubicBezTo>
                  <a:cubicBezTo>
                    <a:pt x="338" y="1180"/>
                    <a:pt x="392" y="1173"/>
                    <a:pt x="445" y="1166"/>
                  </a:cubicBezTo>
                  <a:cubicBezTo>
                    <a:pt x="545" y="1153"/>
                    <a:pt x="644" y="1137"/>
                    <a:pt x="744" y="1122"/>
                  </a:cubicBezTo>
                  <a:cubicBezTo>
                    <a:pt x="795" y="1114"/>
                    <a:pt x="848" y="1109"/>
                    <a:pt x="898" y="1095"/>
                  </a:cubicBezTo>
                  <a:cubicBezTo>
                    <a:pt x="920" y="1089"/>
                    <a:pt x="941" y="1080"/>
                    <a:pt x="958" y="1066"/>
                  </a:cubicBezTo>
                  <a:cubicBezTo>
                    <a:pt x="976" y="1051"/>
                    <a:pt x="988" y="1029"/>
                    <a:pt x="993" y="1007"/>
                  </a:cubicBezTo>
                  <a:cubicBezTo>
                    <a:pt x="998" y="983"/>
                    <a:pt x="998" y="958"/>
                    <a:pt x="1001" y="933"/>
                  </a:cubicBezTo>
                  <a:cubicBezTo>
                    <a:pt x="1005" y="901"/>
                    <a:pt x="1006" y="869"/>
                    <a:pt x="1005" y="836"/>
                  </a:cubicBezTo>
                  <a:cubicBezTo>
                    <a:pt x="1005" y="772"/>
                    <a:pt x="997" y="708"/>
                    <a:pt x="985" y="645"/>
                  </a:cubicBezTo>
                  <a:cubicBezTo>
                    <a:pt x="960" y="517"/>
                    <a:pt x="919" y="392"/>
                    <a:pt x="881" y="267"/>
                  </a:cubicBezTo>
                  <a:cubicBezTo>
                    <a:pt x="864" y="211"/>
                    <a:pt x="846" y="155"/>
                    <a:pt x="819" y="103"/>
                  </a:cubicBezTo>
                  <a:cubicBezTo>
                    <a:pt x="806" y="78"/>
                    <a:pt x="791" y="54"/>
                    <a:pt x="773" y="32"/>
                  </a:cubicBezTo>
                  <a:cubicBezTo>
                    <a:pt x="764" y="22"/>
                    <a:pt x="755" y="11"/>
                    <a:pt x="742" y="5"/>
                  </a:cubicBezTo>
                  <a:cubicBezTo>
                    <a:pt x="729" y="0"/>
                    <a:pt x="716" y="2"/>
                    <a:pt x="704" y="7"/>
                  </a:cubicBezTo>
                  <a:cubicBezTo>
                    <a:pt x="680" y="19"/>
                    <a:pt x="665" y="43"/>
                    <a:pt x="649" y="64"/>
                  </a:cubicBezTo>
                  <a:cubicBezTo>
                    <a:pt x="632" y="86"/>
                    <a:pt x="616" y="108"/>
                    <a:pt x="600" y="130"/>
                  </a:cubicBezTo>
                  <a:cubicBezTo>
                    <a:pt x="566" y="177"/>
                    <a:pt x="534" y="224"/>
                    <a:pt x="502" y="272"/>
                  </a:cubicBezTo>
                  <a:cubicBezTo>
                    <a:pt x="434" y="373"/>
                    <a:pt x="370" y="475"/>
                    <a:pt x="306" y="579"/>
                  </a:cubicBezTo>
                  <a:cubicBezTo>
                    <a:pt x="243" y="682"/>
                    <a:pt x="180" y="786"/>
                    <a:pt x="116" y="889"/>
                  </a:cubicBezTo>
                  <a:cubicBezTo>
                    <a:pt x="86" y="938"/>
                    <a:pt x="55" y="986"/>
                    <a:pt x="24" y="1035"/>
                  </a:cubicBezTo>
                  <a:cubicBezTo>
                    <a:pt x="0" y="1073"/>
                    <a:pt x="4" y="1121"/>
                    <a:pt x="34" y="1154"/>
                  </a:cubicBezTo>
                  <a:cubicBezTo>
                    <a:pt x="49" y="1170"/>
                    <a:pt x="68" y="1180"/>
                    <a:pt x="89" y="1184"/>
                  </a:cubicBezTo>
                  <a:cubicBezTo>
                    <a:pt x="104" y="1186"/>
                    <a:pt x="111" y="1163"/>
                    <a:pt x="96" y="116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17">
              <a:extLst>
                <a:ext uri="{FF2B5EF4-FFF2-40B4-BE49-F238E27FC236}">
                  <a16:creationId xmlns:a16="http://schemas.microsoft.com/office/drawing/2014/main" xmlns="" id="{E61C60D7-9FDC-43E6-88A8-D539FEB05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588" y="3192463"/>
              <a:ext cx="504825" cy="608013"/>
            </a:xfrm>
            <a:custGeom>
              <a:avLst/>
              <a:gdLst>
                <a:gd name="T0" fmla="*/ 40 w 408"/>
                <a:gd name="T1" fmla="*/ 466 h 491"/>
                <a:gd name="T2" fmla="*/ 47 w 408"/>
                <a:gd name="T3" fmla="*/ 426 h 491"/>
                <a:gd name="T4" fmla="*/ 85 w 408"/>
                <a:gd name="T5" fmla="*/ 367 h 491"/>
                <a:gd name="T6" fmla="*/ 165 w 408"/>
                <a:gd name="T7" fmla="*/ 245 h 491"/>
                <a:gd name="T8" fmla="*/ 317 w 408"/>
                <a:gd name="T9" fmla="*/ 35 h 491"/>
                <a:gd name="T10" fmla="*/ 325 w 408"/>
                <a:gd name="T11" fmla="*/ 25 h 491"/>
                <a:gd name="T12" fmla="*/ 330 w 408"/>
                <a:gd name="T13" fmla="*/ 31 h 491"/>
                <a:gd name="T14" fmla="*/ 340 w 408"/>
                <a:gd name="T15" fmla="*/ 55 h 491"/>
                <a:gd name="T16" fmla="*/ 354 w 408"/>
                <a:gd name="T17" fmla="*/ 107 h 491"/>
                <a:gd name="T18" fmla="*/ 375 w 408"/>
                <a:gd name="T19" fmla="*/ 228 h 491"/>
                <a:gd name="T20" fmla="*/ 383 w 408"/>
                <a:gd name="T21" fmla="*/ 341 h 491"/>
                <a:gd name="T22" fmla="*/ 381 w 408"/>
                <a:gd name="T23" fmla="*/ 394 h 491"/>
                <a:gd name="T24" fmla="*/ 368 w 408"/>
                <a:gd name="T25" fmla="*/ 417 h 491"/>
                <a:gd name="T26" fmla="*/ 339 w 408"/>
                <a:gd name="T27" fmla="*/ 428 h 491"/>
                <a:gd name="T28" fmla="*/ 40 w 408"/>
                <a:gd name="T29" fmla="*/ 466 h 491"/>
                <a:gd name="T30" fmla="*/ 40 w 408"/>
                <a:gd name="T31" fmla="*/ 490 h 491"/>
                <a:gd name="T32" fmla="*/ 336 w 408"/>
                <a:gd name="T33" fmla="*/ 454 h 491"/>
                <a:gd name="T34" fmla="*/ 396 w 408"/>
                <a:gd name="T35" fmla="*/ 421 h 491"/>
                <a:gd name="T36" fmla="*/ 408 w 408"/>
                <a:gd name="T37" fmla="*/ 359 h 491"/>
                <a:gd name="T38" fmla="*/ 400 w 408"/>
                <a:gd name="T39" fmla="*/ 237 h 491"/>
                <a:gd name="T40" fmla="*/ 378 w 408"/>
                <a:gd name="T41" fmla="*/ 102 h 491"/>
                <a:gd name="T42" fmla="*/ 361 w 408"/>
                <a:gd name="T43" fmla="*/ 44 h 491"/>
                <a:gd name="T44" fmla="*/ 324 w 408"/>
                <a:gd name="T45" fmla="*/ 1 h 491"/>
                <a:gd name="T46" fmla="*/ 301 w 408"/>
                <a:gd name="T47" fmla="*/ 16 h 491"/>
                <a:gd name="T48" fmla="*/ 281 w 408"/>
                <a:gd name="T49" fmla="*/ 42 h 491"/>
                <a:gd name="T50" fmla="*/ 241 w 408"/>
                <a:gd name="T51" fmla="*/ 95 h 491"/>
                <a:gd name="T52" fmla="*/ 152 w 408"/>
                <a:gd name="T53" fmla="*/ 221 h 491"/>
                <a:gd name="T54" fmla="*/ 53 w 408"/>
                <a:gd name="T55" fmla="*/ 373 h 491"/>
                <a:gd name="T56" fmla="*/ 30 w 408"/>
                <a:gd name="T57" fmla="*/ 408 h 491"/>
                <a:gd name="T58" fmla="*/ 8 w 408"/>
                <a:gd name="T59" fmla="*/ 445 h 491"/>
                <a:gd name="T60" fmla="*/ 40 w 408"/>
                <a:gd name="T61" fmla="*/ 490 h 491"/>
                <a:gd name="T62" fmla="*/ 40 w 408"/>
                <a:gd name="T63" fmla="*/ 466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8" h="491">
                  <a:moveTo>
                    <a:pt x="40" y="466"/>
                  </a:moveTo>
                  <a:cubicBezTo>
                    <a:pt x="17" y="466"/>
                    <a:pt x="42" y="433"/>
                    <a:pt x="47" y="426"/>
                  </a:cubicBezTo>
                  <a:cubicBezTo>
                    <a:pt x="59" y="406"/>
                    <a:pt x="72" y="387"/>
                    <a:pt x="85" y="367"/>
                  </a:cubicBezTo>
                  <a:cubicBezTo>
                    <a:pt x="111" y="326"/>
                    <a:pt x="138" y="285"/>
                    <a:pt x="165" y="245"/>
                  </a:cubicBezTo>
                  <a:cubicBezTo>
                    <a:pt x="213" y="173"/>
                    <a:pt x="262" y="102"/>
                    <a:pt x="317" y="35"/>
                  </a:cubicBezTo>
                  <a:cubicBezTo>
                    <a:pt x="318" y="33"/>
                    <a:pt x="322" y="26"/>
                    <a:pt x="325" y="25"/>
                  </a:cubicBezTo>
                  <a:cubicBezTo>
                    <a:pt x="328" y="24"/>
                    <a:pt x="329" y="28"/>
                    <a:pt x="330" y="31"/>
                  </a:cubicBezTo>
                  <a:cubicBezTo>
                    <a:pt x="334" y="39"/>
                    <a:pt x="337" y="47"/>
                    <a:pt x="340" y="55"/>
                  </a:cubicBezTo>
                  <a:cubicBezTo>
                    <a:pt x="345" y="72"/>
                    <a:pt x="350" y="90"/>
                    <a:pt x="354" y="107"/>
                  </a:cubicBezTo>
                  <a:cubicBezTo>
                    <a:pt x="364" y="147"/>
                    <a:pt x="370" y="187"/>
                    <a:pt x="375" y="228"/>
                  </a:cubicBezTo>
                  <a:cubicBezTo>
                    <a:pt x="379" y="265"/>
                    <a:pt x="382" y="303"/>
                    <a:pt x="383" y="341"/>
                  </a:cubicBezTo>
                  <a:cubicBezTo>
                    <a:pt x="384" y="359"/>
                    <a:pt x="385" y="377"/>
                    <a:pt x="381" y="394"/>
                  </a:cubicBezTo>
                  <a:cubicBezTo>
                    <a:pt x="379" y="403"/>
                    <a:pt x="376" y="412"/>
                    <a:pt x="368" y="417"/>
                  </a:cubicBezTo>
                  <a:cubicBezTo>
                    <a:pt x="360" y="423"/>
                    <a:pt x="348" y="426"/>
                    <a:pt x="339" y="428"/>
                  </a:cubicBezTo>
                  <a:cubicBezTo>
                    <a:pt x="242" y="455"/>
                    <a:pt x="140" y="458"/>
                    <a:pt x="40" y="466"/>
                  </a:cubicBezTo>
                  <a:cubicBezTo>
                    <a:pt x="25" y="467"/>
                    <a:pt x="25" y="491"/>
                    <a:pt x="40" y="490"/>
                  </a:cubicBezTo>
                  <a:cubicBezTo>
                    <a:pt x="139" y="482"/>
                    <a:pt x="240" y="479"/>
                    <a:pt x="336" y="454"/>
                  </a:cubicBezTo>
                  <a:cubicBezTo>
                    <a:pt x="359" y="448"/>
                    <a:pt x="383" y="442"/>
                    <a:pt x="396" y="421"/>
                  </a:cubicBezTo>
                  <a:cubicBezTo>
                    <a:pt x="408" y="403"/>
                    <a:pt x="408" y="380"/>
                    <a:pt x="408" y="359"/>
                  </a:cubicBezTo>
                  <a:cubicBezTo>
                    <a:pt x="407" y="318"/>
                    <a:pt x="404" y="277"/>
                    <a:pt x="400" y="237"/>
                  </a:cubicBezTo>
                  <a:cubicBezTo>
                    <a:pt x="395" y="191"/>
                    <a:pt x="388" y="146"/>
                    <a:pt x="378" y="102"/>
                  </a:cubicBezTo>
                  <a:cubicBezTo>
                    <a:pt x="373" y="83"/>
                    <a:pt x="368" y="63"/>
                    <a:pt x="361" y="44"/>
                  </a:cubicBezTo>
                  <a:cubicBezTo>
                    <a:pt x="355" y="27"/>
                    <a:pt x="348" y="0"/>
                    <a:pt x="324" y="1"/>
                  </a:cubicBezTo>
                  <a:cubicBezTo>
                    <a:pt x="314" y="1"/>
                    <a:pt x="308" y="9"/>
                    <a:pt x="301" y="16"/>
                  </a:cubicBezTo>
                  <a:cubicBezTo>
                    <a:pt x="294" y="25"/>
                    <a:pt x="288" y="33"/>
                    <a:pt x="281" y="42"/>
                  </a:cubicBezTo>
                  <a:cubicBezTo>
                    <a:pt x="267" y="59"/>
                    <a:pt x="254" y="77"/>
                    <a:pt x="241" y="95"/>
                  </a:cubicBezTo>
                  <a:cubicBezTo>
                    <a:pt x="211" y="136"/>
                    <a:pt x="181" y="178"/>
                    <a:pt x="152" y="221"/>
                  </a:cubicBezTo>
                  <a:cubicBezTo>
                    <a:pt x="118" y="271"/>
                    <a:pt x="85" y="322"/>
                    <a:pt x="53" y="373"/>
                  </a:cubicBezTo>
                  <a:cubicBezTo>
                    <a:pt x="45" y="385"/>
                    <a:pt x="37" y="396"/>
                    <a:pt x="30" y="408"/>
                  </a:cubicBezTo>
                  <a:cubicBezTo>
                    <a:pt x="23" y="420"/>
                    <a:pt x="12" y="432"/>
                    <a:pt x="8" y="445"/>
                  </a:cubicBezTo>
                  <a:cubicBezTo>
                    <a:pt x="0" y="467"/>
                    <a:pt x="17" y="490"/>
                    <a:pt x="40" y="490"/>
                  </a:cubicBezTo>
                  <a:cubicBezTo>
                    <a:pt x="56" y="489"/>
                    <a:pt x="56" y="465"/>
                    <a:pt x="40" y="46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18">
              <a:extLst>
                <a:ext uri="{FF2B5EF4-FFF2-40B4-BE49-F238E27FC236}">
                  <a16:creationId xmlns:a16="http://schemas.microsoft.com/office/drawing/2014/main" xmlns="" id="{A2020A3C-DB4A-4E15-AABC-99CD81BD0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0" y="3981450"/>
              <a:ext cx="38100" cy="109538"/>
            </a:xfrm>
            <a:custGeom>
              <a:avLst/>
              <a:gdLst>
                <a:gd name="T0" fmla="*/ 1 w 30"/>
                <a:gd name="T1" fmla="*/ 15 h 89"/>
                <a:gd name="T2" fmla="*/ 5 w 30"/>
                <a:gd name="T3" fmla="*/ 73 h 89"/>
                <a:gd name="T4" fmla="*/ 29 w 30"/>
                <a:gd name="T5" fmla="*/ 73 h 89"/>
                <a:gd name="T6" fmla="*/ 25 w 30"/>
                <a:gd name="T7" fmla="*/ 15 h 89"/>
                <a:gd name="T8" fmla="*/ 1 w 30"/>
                <a:gd name="T9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9">
                  <a:moveTo>
                    <a:pt x="1" y="15"/>
                  </a:moveTo>
                  <a:cubicBezTo>
                    <a:pt x="2" y="34"/>
                    <a:pt x="4" y="54"/>
                    <a:pt x="5" y="73"/>
                  </a:cubicBezTo>
                  <a:cubicBezTo>
                    <a:pt x="6" y="88"/>
                    <a:pt x="30" y="89"/>
                    <a:pt x="29" y="73"/>
                  </a:cubicBezTo>
                  <a:cubicBezTo>
                    <a:pt x="28" y="54"/>
                    <a:pt x="26" y="34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19">
              <a:extLst>
                <a:ext uri="{FF2B5EF4-FFF2-40B4-BE49-F238E27FC236}">
                  <a16:creationId xmlns:a16="http://schemas.microsoft.com/office/drawing/2014/main" xmlns="" id="{64D14CD1-CB2D-439C-AF8F-7CEB9B964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6588" y="4003675"/>
              <a:ext cx="33337" cy="77788"/>
            </a:xfrm>
            <a:custGeom>
              <a:avLst/>
              <a:gdLst>
                <a:gd name="T0" fmla="*/ 0 w 27"/>
                <a:gd name="T1" fmla="*/ 15 h 63"/>
                <a:gd name="T2" fmla="*/ 2 w 27"/>
                <a:gd name="T3" fmla="*/ 47 h 63"/>
                <a:gd name="T4" fmla="*/ 26 w 27"/>
                <a:gd name="T5" fmla="*/ 47 h 63"/>
                <a:gd name="T6" fmla="*/ 24 w 27"/>
                <a:gd name="T7" fmla="*/ 15 h 63"/>
                <a:gd name="T8" fmla="*/ 0 w 27"/>
                <a:gd name="T9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3">
                  <a:moveTo>
                    <a:pt x="0" y="15"/>
                  </a:moveTo>
                  <a:cubicBezTo>
                    <a:pt x="1" y="26"/>
                    <a:pt x="1" y="37"/>
                    <a:pt x="2" y="47"/>
                  </a:cubicBezTo>
                  <a:cubicBezTo>
                    <a:pt x="3" y="63"/>
                    <a:pt x="27" y="63"/>
                    <a:pt x="26" y="47"/>
                  </a:cubicBezTo>
                  <a:cubicBezTo>
                    <a:pt x="25" y="37"/>
                    <a:pt x="25" y="26"/>
                    <a:pt x="24" y="15"/>
                  </a:cubicBezTo>
                  <a:cubicBezTo>
                    <a:pt x="24" y="0"/>
                    <a:pt x="0" y="0"/>
                    <a:pt x="0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20">
              <a:extLst>
                <a:ext uri="{FF2B5EF4-FFF2-40B4-BE49-F238E27FC236}">
                  <a16:creationId xmlns:a16="http://schemas.microsoft.com/office/drawing/2014/main" xmlns="" id="{8B8FA45A-3363-4BC5-A0CC-F64D6F768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175" y="3979863"/>
              <a:ext cx="50800" cy="80963"/>
            </a:xfrm>
            <a:custGeom>
              <a:avLst/>
              <a:gdLst>
                <a:gd name="T0" fmla="*/ 1 w 41"/>
                <a:gd name="T1" fmla="*/ 15 h 65"/>
                <a:gd name="T2" fmla="*/ 12 w 41"/>
                <a:gd name="T3" fmla="*/ 52 h 65"/>
                <a:gd name="T4" fmla="*/ 33 w 41"/>
                <a:gd name="T5" fmla="*/ 40 h 65"/>
                <a:gd name="T6" fmla="*/ 25 w 41"/>
                <a:gd name="T7" fmla="*/ 15 h 65"/>
                <a:gd name="T8" fmla="*/ 1 w 41"/>
                <a:gd name="T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5">
                  <a:moveTo>
                    <a:pt x="1" y="15"/>
                  </a:moveTo>
                  <a:cubicBezTo>
                    <a:pt x="1" y="28"/>
                    <a:pt x="5" y="41"/>
                    <a:pt x="12" y="52"/>
                  </a:cubicBezTo>
                  <a:cubicBezTo>
                    <a:pt x="20" y="65"/>
                    <a:pt x="41" y="53"/>
                    <a:pt x="33" y="40"/>
                  </a:cubicBezTo>
                  <a:cubicBezTo>
                    <a:pt x="28" y="32"/>
                    <a:pt x="25" y="24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21">
              <a:extLst>
                <a:ext uri="{FF2B5EF4-FFF2-40B4-BE49-F238E27FC236}">
                  <a16:creationId xmlns:a16="http://schemas.microsoft.com/office/drawing/2014/main" xmlns="" id="{A9B950AB-C718-440A-8B24-1D7303727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513" y="3967163"/>
              <a:ext cx="33337" cy="61913"/>
            </a:xfrm>
            <a:custGeom>
              <a:avLst/>
              <a:gdLst>
                <a:gd name="T0" fmla="*/ 1 w 27"/>
                <a:gd name="T1" fmla="*/ 12 h 50"/>
                <a:gd name="T2" fmla="*/ 3 w 27"/>
                <a:gd name="T3" fmla="*/ 38 h 50"/>
                <a:gd name="T4" fmla="*/ 15 w 27"/>
                <a:gd name="T5" fmla="*/ 50 h 50"/>
                <a:gd name="T6" fmla="*/ 27 w 27"/>
                <a:gd name="T7" fmla="*/ 38 h 50"/>
                <a:gd name="T8" fmla="*/ 25 w 27"/>
                <a:gd name="T9" fmla="*/ 12 h 50"/>
                <a:gd name="T10" fmla="*/ 13 w 27"/>
                <a:gd name="T11" fmla="*/ 0 h 50"/>
                <a:gd name="T12" fmla="*/ 1 w 27"/>
                <a:gd name="T13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50">
                  <a:moveTo>
                    <a:pt x="1" y="12"/>
                  </a:moveTo>
                  <a:cubicBezTo>
                    <a:pt x="1" y="21"/>
                    <a:pt x="2" y="29"/>
                    <a:pt x="3" y="38"/>
                  </a:cubicBezTo>
                  <a:cubicBezTo>
                    <a:pt x="3" y="44"/>
                    <a:pt x="8" y="50"/>
                    <a:pt x="15" y="50"/>
                  </a:cubicBezTo>
                  <a:cubicBezTo>
                    <a:pt x="21" y="50"/>
                    <a:pt x="27" y="44"/>
                    <a:pt x="27" y="38"/>
                  </a:cubicBezTo>
                  <a:cubicBezTo>
                    <a:pt x="26" y="29"/>
                    <a:pt x="25" y="21"/>
                    <a:pt x="25" y="12"/>
                  </a:cubicBezTo>
                  <a:cubicBezTo>
                    <a:pt x="24" y="6"/>
                    <a:pt x="20" y="0"/>
                    <a:pt x="13" y="0"/>
                  </a:cubicBezTo>
                  <a:cubicBezTo>
                    <a:pt x="7" y="0"/>
                    <a:pt x="0" y="6"/>
                    <a:pt x="1" y="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22">
              <a:extLst>
                <a:ext uri="{FF2B5EF4-FFF2-40B4-BE49-F238E27FC236}">
                  <a16:creationId xmlns:a16="http://schemas.microsoft.com/office/drawing/2014/main" xmlns="" id="{EA05FDA0-D1B6-4FC1-863E-3A30BD700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2838" y="3929063"/>
              <a:ext cx="44450" cy="90488"/>
            </a:xfrm>
            <a:custGeom>
              <a:avLst/>
              <a:gdLst>
                <a:gd name="T0" fmla="*/ 4 w 36"/>
                <a:gd name="T1" fmla="*/ 15 h 73"/>
                <a:gd name="T2" fmla="*/ 8 w 36"/>
                <a:gd name="T3" fmla="*/ 60 h 73"/>
                <a:gd name="T4" fmla="*/ 29 w 36"/>
                <a:gd name="T5" fmla="*/ 47 h 73"/>
                <a:gd name="T6" fmla="*/ 27 w 36"/>
                <a:gd name="T7" fmla="*/ 22 h 73"/>
                <a:gd name="T8" fmla="*/ 4 w 36"/>
                <a:gd name="T9" fmla="*/ 1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3">
                  <a:moveTo>
                    <a:pt x="4" y="15"/>
                  </a:moveTo>
                  <a:cubicBezTo>
                    <a:pt x="0" y="30"/>
                    <a:pt x="1" y="46"/>
                    <a:pt x="8" y="60"/>
                  </a:cubicBezTo>
                  <a:cubicBezTo>
                    <a:pt x="15" y="73"/>
                    <a:pt x="36" y="61"/>
                    <a:pt x="29" y="47"/>
                  </a:cubicBezTo>
                  <a:cubicBezTo>
                    <a:pt x="25" y="39"/>
                    <a:pt x="24" y="30"/>
                    <a:pt x="27" y="22"/>
                  </a:cubicBezTo>
                  <a:cubicBezTo>
                    <a:pt x="31" y="7"/>
                    <a:pt x="8" y="0"/>
                    <a:pt x="4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23">
              <a:extLst>
                <a:ext uri="{FF2B5EF4-FFF2-40B4-BE49-F238E27FC236}">
                  <a16:creationId xmlns:a16="http://schemas.microsoft.com/office/drawing/2014/main" xmlns="" id="{C4E50123-C105-4FEC-8AB4-BCB5C57E4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388" y="3843338"/>
              <a:ext cx="34925" cy="90488"/>
            </a:xfrm>
            <a:custGeom>
              <a:avLst/>
              <a:gdLst>
                <a:gd name="T0" fmla="*/ 1 w 28"/>
                <a:gd name="T1" fmla="*/ 15 h 74"/>
                <a:gd name="T2" fmla="*/ 3 w 28"/>
                <a:gd name="T3" fmla="*/ 58 h 74"/>
                <a:gd name="T4" fmla="*/ 27 w 28"/>
                <a:gd name="T5" fmla="*/ 58 h 74"/>
                <a:gd name="T6" fmla="*/ 25 w 28"/>
                <a:gd name="T7" fmla="*/ 15 h 74"/>
                <a:gd name="T8" fmla="*/ 1 w 28"/>
                <a:gd name="T9" fmla="*/ 1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4">
                  <a:moveTo>
                    <a:pt x="1" y="15"/>
                  </a:moveTo>
                  <a:cubicBezTo>
                    <a:pt x="2" y="30"/>
                    <a:pt x="3" y="44"/>
                    <a:pt x="3" y="58"/>
                  </a:cubicBezTo>
                  <a:cubicBezTo>
                    <a:pt x="4" y="74"/>
                    <a:pt x="28" y="74"/>
                    <a:pt x="27" y="58"/>
                  </a:cubicBezTo>
                  <a:cubicBezTo>
                    <a:pt x="27" y="44"/>
                    <a:pt x="26" y="30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24">
              <a:extLst>
                <a:ext uri="{FF2B5EF4-FFF2-40B4-BE49-F238E27FC236}">
                  <a16:creationId xmlns:a16="http://schemas.microsoft.com/office/drawing/2014/main" xmlns="" id="{6F717F1D-DA5F-4C8E-B915-C1C0EC20E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138" y="2863850"/>
              <a:ext cx="88900" cy="52388"/>
            </a:xfrm>
            <a:custGeom>
              <a:avLst/>
              <a:gdLst>
                <a:gd name="T0" fmla="*/ 26 w 72"/>
                <a:gd name="T1" fmla="*/ 35 h 42"/>
                <a:gd name="T2" fmla="*/ 60 w 72"/>
                <a:gd name="T3" fmla="*/ 25 h 42"/>
                <a:gd name="T4" fmla="*/ 72 w 72"/>
                <a:gd name="T5" fmla="*/ 13 h 42"/>
                <a:gd name="T6" fmla="*/ 60 w 72"/>
                <a:gd name="T7" fmla="*/ 1 h 42"/>
                <a:gd name="T8" fmla="*/ 14 w 72"/>
                <a:gd name="T9" fmla="*/ 14 h 42"/>
                <a:gd name="T10" fmla="*/ 26 w 72"/>
                <a:gd name="T11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42">
                  <a:moveTo>
                    <a:pt x="26" y="35"/>
                  </a:moveTo>
                  <a:cubicBezTo>
                    <a:pt x="37" y="30"/>
                    <a:pt x="48" y="26"/>
                    <a:pt x="60" y="25"/>
                  </a:cubicBezTo>
                  <a:cubicBezTo>
                    <a:pt x="67" y="24"/>
                    <a:pt x="72" y="20"/>
                    <a:pt x="72" y="13"/>
                  </a:cubicBezTo>
                  <a:cubicBezTo>
                    <a:pt x="72" y="7"/>
                    <a:pt x="67" y="0"/>
                    <a:pt x="60" y="1"/>
                  </a:cubicBezTo>
                  <a:cubicBezTo>
                    <a:pt x="44" y="3"/>
                    <a:pt x="29" y="7"/>
                    <a:pt x="14" y="14"/>
                  </a:cubicBezTo>
                  <a:cubicBezTo>
                    <a:pt x="0" y="21"/>
                    <a:pt x="12" y="42"/>
                    <a:pt x="26" y="3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25">
              <a:extLst>
                <a:ext uri="{FF2B5EF4-FFF2-40B4-BE49-F238E27FC236}">
                  <a16:creationId xmlns:a16="http://schemas.microsoft.com/office/drawing/2014/main" xmlns="" id="{F7055DB0-D882-4CF4-B565-B59E15FBD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988" y="2941638"/>
              <a:ext cx="61912" cy="41275"/>
            </a:xfrm>
            <a:custGeom>
              <a:avLst/>
              <a:gdLst>
                <a:gd name="T0" fmla="*/ 19 w 50"/>
                <a:gd name="T1" fmla="*/ 31 h 34"/>
                <a:gd name="T2" fmla="*/ 38 w 50"/>
                <a:gd name="T3" fmla="*/ 25 h 34"/>
                <a:gd name="T4" fmla="*/ 50 w 50"/>
                <a:gd name="T5" fmla="*/ 13 h 34"/>
                <a:gd name="T6" fmla="*/ 38 w 50"/>
                <a:gd name="T7" fmla="*/ 1 h 34"/>
                <a:gd name="T8" fmla="*/ 7 w 50"/>
                <a:gd name="T9" fmla="*/ 10 h 34"/>
                <a:gd name="T10" fmla="*/ 3 w 50"/>
                <a:gd name="T11" fmla="*/ 27 h 34"/>
                <a:gd name="T12" fmla="*/ 19 w 50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4">
                  <a:moveTo>
                    <a:pt x="19" y="31"/>
                  </a:moveTo>
                  <a:cubicBezTo>
                    <a:pt x="25" y="28"/>
                    <a:pt x="32" y="26"/>
                    <a:pt x="38" y="25"/>
                  </a:cubicBezTo>
                  <a:cubicBezTo>
                    <a:pt x="45" y="24"/>
                    <a:pt x="50" y="20"/>
                    <a:pt x="50" y="13"/>
                  </a:cubicBezTo>
                  <a:cubicBezTo>
                    <a:pt x="50" y="7"/>
                    <a:pt x="45" y="0"/>
                    <a:pt x="38" y="1"/>
                  </a:cubicBezTo>
                  <a:cubicBezTo>
                    <a:pt x="27" y="2"/>
                    <a:pt x="17" y="5"/>
                    <a:pt x="7" y="10"/>
                  </a:cubicBezTo>
                  <a:cubicBezTo>
                    <a:pt x="1" y="13"/>
                    <a:pt x="0" y="21"/>
                    <a:pt x="3" y="27"/>
                  </a:cubicBezTo>
                  <a:cubicBezTo>
                    <a:pt x="6" y="33"/>
                    <a:pt x="13" y="34"/>
                    <a:pt x="19" y="3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26">
              <a:extLst>
                <a:ext uri="{FF2B5EF4-FFF2-40B4-BE49-F238E27FC236}">
                  <a16:creationId xmlns:a16="http://schemas.microsoft.com/office/drawing/2014/main" xmlns="" id="{50AA7568-D1A1-4DD5-9B42-3BE6043F6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150" y="3079750"/>
              <a:ext cx="74612" cy="39688"/>
            </a:xfrm>
            <a:custGeom>
              <a:avLst/>
              <a:gdLst>
                <a:gd name="T0" fmla="*/ 16 w 60"/>
                <a:gd name="T1" fmla="*/ 30 h 32"/>
                <a:gd name="T2" fmla="*/ 44 w 60"/>
                <a:gd name="T3" fmla="*/ 24 h 32"/>
                <a:gd name="T4" fmla="*/ 44 w 60"/>
                <a:gd name="T5" fmla="*/ 0 h 32"/>
                <a:gd name="T6" fmla="*/ 10 w 60"/>
                <a:gd name="T7" fmla="*/ 7 h 32"/>
                <a:gd name="T8" fmla="*/ 2 w 60"/>
                <a:gd name="T9" fmla="*/ 21 h 32"/>
                <a:gd name="T10" fmla="*/ 16 w 60"/>
                <a:gd name="T1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2">
                  <a:moveTo>
                    <a:pt x="16" y="30"/>
                  </a:moveTo>
                  <a:cubicBezTo>
                    <a:pt x="25" y="26"/>
                    <a:pt x="34" y="24"/>
                    <a:pt x="44" y="24"/>
                  </a:cubicBezTo>
                  <a:cubicBezTo>
                    <a:pt x="60" y="24"/>
                    <a:pt x="60" y="0"/>
                    <a:pt x="44" y="0"/>
                  </a:cubicBezTo>
                  <a:cubicBezTo>
                    <a:pt x="32" y="1"/>
                    <a:pt x="21" y="3"/>
                    <a:pt x="10" y="7"/>
                  </a:cubicBezTo>
                  <a:cubicBezTo>
                    <a:pt x="4" y="9"/>
                    <a:pt x="0" y="15"/>
                    <a:pt x="2" y="21"/>
                  </a:cubicBezTo>
                  <a:cubicBezTo>
                    <a:pt x="3" y="27"/>
                    <a:pt x="10" y="32"/>
                    <a:pt x="16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27">
              <a:extLst>
                <a:ext uri="{FF2B5EF4-FFF2-40B4-BE49-F238E27FC236}">
                  <a16:creationId xmlns:a16="http://schemas.microsoft.com/office/drawing/2014/main" xmlns="" id="{55BD01A6-054B-40A8-B61B-73C74FB58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3825" y="3238500"/>
              <a:ext cx="50800" cy="39688"/>
            </a:xfrm>
            <a:custGeom>
              <a:avLst/>
              <a:gdLst>
                <a:gd name="T0" fmla="*/ 16 w 41"/>
                <a:gd name="T1" fmla="*/ 30 h 32"/>
                <a:gd name="T2" fmla="*/ 30 w 41"/>
                <a:gd name="T3" fmla="*/ 25 h 32"/>
                <a:gd name="T4" fmla="*/ 39 w 41"/>
                <a:gd name="T5" fmla="*/ 11 h 32"/>
                <a:gd name="T6" fmla="*/ 24 w 41"/>
                <a:gd name="T7" fmla="*/ 2 h 32"/>
                <a:gd name="T8" fmla="*/ 10 w 41"/>
                <a:gd name="T9" fmla="*/ 7 h 32"/>
                <a:gd name="T10" fmla="*/ 2 w 41"/>
                <a:gd name="T11" fmla="*/ 22 h 32"/>
                <a:gd name="T12" fmla="*/ 16 w 41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2">
                  <a:moveTo>
                    <a:pt x="16" y="30"/>
                  </a:moveTo>
                  <a:cubicBezTo>
                    <a:pt x="21" y="29"/>
                    <a:pt x="26" y="27"/>
                    <a:pt x="30" y="25"/>
                  </a:cubicBezTo>
                  <a:cubicBezTo>
                    <a:pt x="36" y="23"/>
                    <a:pt x="41" y="17"/>
                    <a:pt x="39" y="11"/>
                  </a:cubicBezTo>
                  <a:cubicBezTo>
                    <a:pt x="37" y="5"/>
                    <a:pt x="30" y="0"/>
                    <a:pt x="24" y="2"/>
                  </a:cubicBezTo>
                  <a:cubicBezTo>
                    <a:pt x="19" y="4"/>
                    <a:pt x="15" y="5"/>
                    <a:pt x="10" y="7"/>
                  </a:cubicBezTo>
                  <a:cubicBezTo>
                    <a:pt x="4" y="9"/>
                    <a:pt x="0" y="15"/>
                    <a:pt x="2" y="22"/>
                  </a:cubicBezTo>
                  <a:cubicBezTo>
                    <a:pt x="4" y="28"/>
                    <a:pt x="10" y="32"/>
                    <a:pt x="16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28">
              <a:extLst>
                <a:ext uri="{FF2B5EF4-FFF2-40B4-BE49-F238E27FC236}">
                  <a16:creationId xmlns:a16="http://schemas.microsoft.com/office/drawing/2014/main" xmlns="" id="{801761F5-4CD3-4751-9BC7-BD3FF9AEF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113" y="3387725"/>
              <a:ext cx="60325" cy="53975"/>
            </a:xfrm>
            <a:custGeom>
              <a:avLst/>
              <a:gdLst>
                <a:gd name="T0" fmla="*/ 20 w 50"/>
                <a:gd name="T1" fmla="*/ 39 h 43"/>
                <a:gd name="T2" fmla="*/ 43 w 50"/>
                <a:gd name="T3" fmla="*/ 25 h 43"/>
                <a:gd name="T4" fmla="*/ 47 w 50"/>
                <a:gd name="T5" fmla="*/ 8 h 43"/>
                <a:gd name="T6" fmla="*/ 31 w 50"/>
                <a:gd name="T7" fmla="*/ 4 h 43"/>
                <a:gd name="T8" fmla="*/ 8 w 50"/>
                <a:gd name="T9" fmla="*/ 18 h 43"/>
                <a:gd name="T10" fmla="*/ 3 w 50"/>
                <a:gd name="T11" fmla="*/ 35 h 43"/>
                <a:gd name="T12" fmla="*/ 20 w 50"/>
                <a:gd name="T13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3">
                  <a:moveTo>
                    <a:pt x="20" y="39"/>
                  </a:moveTo>
                  <a:cubicBezTo>
                    <a:pt x="27" y="34"/>
                    <a:pt x="35" y="29"/>
                    <a:pt x="43" y="25"/>
                  </a:cubicBezTo>
                  <a:cubicBezTo>
                    <a:pt x="48" y="21"/>
                    <a:pt x="50" y="14"/>
                    <a:pt x="47" y="8"/>
                  </a:cubicBezTo>
                  <a:cubicBezTo>
                    <a:pt x="44" y="3"/>
                    <a:pt x="36" y="0"/>
                    <a:pt x="31" y="4"/>
                  </a:cubicBezTo>
                  <a:cubicBezTo>
                    <a:pt x="23" y="9"/>
                    <a:pt x="15" y="13"/>
                    <a:pt x="8" y="18"/>
                  </a:cubicBezTo>
                  <a:cubicBezTo>
                    <a:pt x="2" y="22"/>
                    <a:pt x="0" y="29"/>
                    <a:pt x="3" y="35"/>
                  </a:cubicBezTo>
                  <a:cubicBezTo>
                    <a:pt x="6" y="40"/>
                    <a:pt x="14" y="43"/>
                    <a:pt x="20" y="3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29">
              <a:extLst>
                <a:ext uri="{FF2B5EF4-FFF2-40B4-BE49-F238E27FC236}">
                  <a16:creationId xmlns:a16="http://schemas.microsoft.com/office/drawing/2014/main" xmlns="" id="{B316D194-4262-4E5D-A1C6-95BCA86A1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0" y="3509963"/>
              <a:ext cx="74612" cy="61913"/>
            </a:xfrm>
            <a:custGeom>
              <a:avLst/>
              <a:gdLst>
                <a:gd name="T0" fmla="*/ 22 w 60"/>
                <a:gd name="T1" fmla="*/ 45 h 50"/>
                <a:gd name="T2" fmla="*/ 45 w 60"/>
                <a:gd name="T3" fmla="*/ 28 h 50"/>
                <a:gd name="T4" fmla="*/ 39 w 60"/>
                <a:gd name="T5" fmla="*/ 5 h 50"/>
                <a:gd name="T6" fmla="*/ 5 w 60"/>
                <a:gd name="T7" fmla="*/ 28 h 50"/>
                <a:gd name="T8" fmla="*/ 5 w 60"/>
                <a:gd name="T9" fmla="*/ 45 h 50"/>
                <a:gd name="T10" fmla="*/ 22 w 60"/>
                <a:gd name="T11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50">
                  <a:moveTo>
                    <a:pt x="22" y="45"/>
                  </a:moveTo>
                  <a:cubicBezTo>
                    <a:pt x="28" y="37"/>
                    <a:pt x="36" y="31"/>
                    <a:pt x="45" y="28"/>
                  </a:cubicBezTo>
                  <a:cubicBezTo>
                    <a:pt x="60" y="24"/>
                    <a:pt x="53" y="0"/>
                    <a:pt x="39" y="5"/>
                  </a:cubicBezTo>
                  <a:cubicBezTo>
                    <a:pt x="25" y="9"/>
                    <a:pt x="14" y="17"/>
                    <a:pt x="5" y="28"/>
                  </a:cubicBezTo>
                  <a:cubicBezTo>
                    <a:pt x="1" y="33"/>
                    <a:pt x="0" y="40"/>
                    <a:pt x="5" y="45"/>
                  </a:cubicBezTo>
                  <a:cubicBezTo>
                    <a:pt x="9" y="49"/>
                    <a:pt x="18" y="50"/>
                    <a:pt x="22" y="4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30">
              <a:extLst>
                <a:ext uri="{FF2B5EF4-FFF2-40B4-BE49-F238E27FC236}">
                  <a16:creationId xmlns:a16="http://schemas.microsoft.com/office/drawing/2014/main" xmlns="" id="{29071013-0D5C-47E6-A373-9210A260B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3988" y="3676650"/>
              <a:ext cx="84137" cy="39688"/>
            </a:xfrm>
            <a:custGeom>
              <a:avLst/>
              <a:gdLst>
                <a:gd name="T0" fmla="*/ 19 w 68"/>
                <a:gd name="T1" fmla="*/ 30 h 32"/>
                <a:gd name="T2" fmla="*/ 52 w 68"/>
                <a:gd name="T3" fmla="*/ 26 h 32"/>
                <a:gd name="T4" fmla="*/ 66 w 68"/>
                <a:gd name="T5" fmla="*/ 17 h 32"/>
                <a:gd name="T6" fmla="*/ 58 w 68"/>
                <a:gd name="T7" fmla="*/ 2 h 32"/>
                <a:gd name="T8" fmla="*/ 7 w 68"/>
                <a:gd name="T9" fmla="*/ 9 h 32"/>
                <a:gd name="T10" fmla="*/ 3 w 68"/>
                <a:gd name="T11" fmla="*/ 26 h 32"/>
                <a:gd name="T12" fmla="*/ 19 w 68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32">
                  <a:moveTo>
                    <a:pt x="19" y="30"/>
                  </a:moveTo>
                  <a:cubicBezTo>
                    <a:pt x="29" y="26"/>
                    <a:pt x="41" y="24"/>
                    <a:pt x="52" y="26"/>
                  </a:cubicBezTo>
                  <a:cubicBezTo>
                    <a:pt x="58" y="27"/>
                    <a:pt x="64" y="24"/>
                    <a:pt x="66" y="17"/>
                  </a:cubicBezTo>
                  <a:cubicBezTo>
                    <a:pt x="68" y="12"/>
                    <a:pt x="64" y="3"/>
                    <a:pt x="58" y="2"/>
                  </a:cubicBezTo>
                  <a:cubicBezTo>
                    <a:pt x="40" y="0"/>
                    <a:pt x="24" y="2"/>
                    <a:pt x="7" y="9"/>
                  </a:cubicBezTo>
                  <a:cubicBezTo>
                    <a:pt x="1" y="12"/>
                    <a:pt x="0" y="20"/>
                    <a:pt x="3" y="26"/>
                  </a:cubicBezTo>
                  <a:cubicBezTo>
                    <a:pt x="7" y="32"/>
                    <a:pt x="14" y="32"/>
                    <a:pt x="19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31">
              <a:extLst>
                <a:ext uri="{FF2B5EF4-FFF2-40B4-BE49-F238E27FC236}">
                  <a16:creationId xmlns:a16="http://schemas.microsoft.com/office/drawing/2014/main" xmlns="" id="{E8822220-3E53-48DC-B54B-A51D20590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5100" y="3786188"/>
              <a:ext cx="76200" cy="39688"/>
            </a:xfrm>
            <a:custGeom>
              <a:avLst/>
              <a:gdLst>
                <a:gd name="T0" fmla="*/ 21 w 62"/>
                <a:gd name="T1" fmla="*/ 28 h 32"/>
                <a:gd name="T2" fmla="*/ 47 w 62"/>
                <a:gd name="T3" fmla="*/ 24 h 32"/>
                <a:gd name="T4" fmla="*/ 47 w 62"/>
                <a:gd name="T5" fmla="*/ 0 h 32"/>
                <a:gd name="T6" fmla="*/ 15 w 62"/>
                <a:gd name="T7" fmla="*/ 5 h 32"/>
                <a:gd name="T8" fmla="*/ 21 w 62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21" y="28"/>
                  </a:moveTo>
                  <a:cubicBezTo>
                    <a:pt x="30" y="25"/>
                    <a:pt x="38" y="24"/>
                    <a:pt x="47" y="24"/>
                  </a:cubicBezTo>
                  <a:cubicBezTo>
                    <a:pt x="62" y="24"/>
                    <a:pt x="62" y="0"/>
                    <a:pt x="47" y="0"/>
                  </a:cubicBezTo>
                  <a:cubicBezTo>
                    <a:pt x="36" y="0"/>
                    <a:pt x="25" y="1"/>
                    <a:pt x="15" y="5"/>
                  </a:cubicBezTo>
                  <a:cubicBezTo>
                    <a:pt x="0" y="9"/>
                    <a:pt x="7" y="32"/>
                    <a:pt x="21" y="2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91" name="组合 290">
            <a:extLst>
              <a:ext uri="{FF2B5EF4-FFF2-40B4-BE49-F238E27FC236}">
                <a16:creationId xmlns:a16="http://schemas.microsoft.com/office/drawing/2014/main" xmlns="" id="{D33E228B-5489-4B63-8F70-F3EDD9540C20}"/>
              </a:ext>
            </a:extLst>
          </p:cNvPr>
          <p:cNvGrpSpPr/>
          <p:nvPr/>
        </p:nvGrpSpPr>
        <p:grpSpPr>
          <a:xfrm>
            <a:off x="10951942" y="3530562"/>
            <a:ext cx="767922" cy="841128"/>
            <a:chOff x="4883151" y="460375"/>
            <a:chExt cx="1665287" cy="1824038"/>
          </a:xfrm>
        </p:grpSpPr>
        <p:sp>
          <p:nvSpPr>
            <p:cNvPr id="292" name="Freeform 34">
              <a:extLst>
                <a:ext uri="{FF2B5EF4-FFF2-40B4-BE49-F238E27FC236}">
                  <a16:creationId xmlns:a16="http://schemas.microsoft.com/office/drawing/2014/main" xmlns="" id="{549C7518-2366-48A2-82F9-C602740A0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525" y="1762125"/>
              <a:ext cx="373062" cy="311150"/>
            </a:xfrm>
            <a:custGeom>
              <a:avLst/>
              <a:gdLst>
                <a:gd name="T0" fmla="*/ 68 w 301"/>
                <a:gd name="T1" fmla="*/ 241 h 251"/>
                <a:gd name="T2" fmla="*/ 289 w 301"/>
                <a:gd name="T3" fmla="*/ 69 h 251"/>
                <a:gd name="T4" fmla="*/ 273 w 301"/>
                <a:gd name="T5" fmla="*/ 12 h 251"/>
                <a:gd name="T6" fmla="*/ 216 w 301"/>
                <a:gd name="T7" fmla="*/ 27 h 251"/>
                <a:gd name="T8" fmla="*/ 26 w 301"/>
                <a:gd name="T9" fmla="*/ 169 h 251"/>
                <a:gd name="T10" fmla="*/ 11 w 301"/>
                <a:gd name="T11" fmla="*/ 226 h 251"/>
                <a:gd name="T12" fmla="*/ 68 w 301"/>
                <a:gd name="T13" fmla="*/ 24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1" h="251">
                  <a:moveTo>
                    <a:pt x="68" y="241"/>
                  </a:moveTo>
                  <a:cubicBezTo>
                    <a:pt x="153" y="199"/>
                    <a:pt x="234" y="149"/>
                    <a:pt x="289" y="69"/>
                  </a:cubicBezTo>
                  <a:cubicBezTo>
                    <a:pt x="301" y="50"/>
                    <a:pt x="292" y="23"/>
                    <a:pt x="273" y="12"/>
                  </a:cubicBezTo>
                  <a:cubicBezTo>
                    <a:pt x="253" y="0"/>
                    <a:pt x="229" y="8"/>
                    <a:pt x="216" y="27"/>
                  </a:cubicBezTo>
                  <a:cubicBezTo>
                    <a:pt x="171" y="94"/>
                    <a:pt x="96" y="133"/>
                    <a:pt x="26" y="169"/>
                  </a:cubicBezTo>
                  <a:cubicBezTo>
                    <a:pt x="6" y="179"/>
                    <a:pt x="0" y="207"/>
                    <a:pt x="11" y="226"/>
                  </a:cubicBezTo>
                  <a:cubicBezTo>
                    <a:pt x="23" y="247"/>
                    <a:pt x="48" y="251"/>
                    <a:pt x="68" y="241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Oval 35">
              <a:extLst>
                <a:ext uri="{FF2B5EF4-FFF2-40B4-BE49-F238E27FC236}">
                  <a16:creationId xmlns:a16="http://schemas.microsoft.com/office/drawing/2014/main" xmlns="" id="{5960C614-75AE-4FAC-A31A-B2F47BBF5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101" y="774700"/>
              <a:ext cx="1365250" cy="1293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36">
              <a:extLst>
                <a:ext uri="{FF2B5EF4-FFF2-40B4-BE49-F238E27FC236}">
                  <a16:creationId xmlns:a16="http://schemas.microsoft.com/office/drawing/2014/main" xmlns="" id="{FB1F3F46-B696-49BC-8BBD-B686E6F5AB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9826" y="649288"/>
              <a:ext cx="1481137" cy="1474788"/>
            </a:xfrm>
            <a:custGeom>
              <a:avLst/>
              <a:gdLst>
                <a:gd name="T0" fmla="*/ 1010 w 1197"/>
                <a:gd name="T1" fmla="*/ 205 h 1191"/>
                <a:gd name="T2" fmla="*/ 887 w 1197"/>
                <a:gd name="T3" fmla="*/ 90 h 1191"/>
                <a:gd name="T4" fmla="*/ 709 w 1197"/>
                <a:gd name="T5" fmla="*/ 46 h 1191"/>
                <a:gd name="T6" fmla="*/ 701 w 1197"/>
                <a:gd name="T7" fmla="*/ 46 h 1191"/>
                <a:gd name="T8" fmla="*/ 556 w 1197"/>
                <a:gd name="T9" fmla="*/ 11 h 1191"/>
                <a:gd name="T10" fmla="*/ 275 w 1197"/>
                <a:gd name="T11" fmla="*/ 80 h 1191"/>
                <a:gd name="T12" fmla="*/ 232 w 1197"/>
                <a:gd name="T13" fmla="*/ 79 h 1191"/>
                <a:gd name="T14" fmla="*/ 173 w 1197"/>
                <a:gd name="T15" fmla="*/ 144 h 1191"/>
                <a:gd name="T16" fmla="*/ 10 w 1197"/>
                <a:gd name="T17" fmla="*/ 401 h 1191"/>
                <a:gd name="T18" fmla="*/ 23 w 1197"/>
                <a:gd name="T19" fmla="*/ 443 h 1191"/>
                <a:gd name="T20" fmla="*/ 22 w 1197"/>
                <a:gd name="T21" fmla="*/ 446 h 1191"/>
                <a:gd name="T22" fmla="*/ 14 w 1197"/>
                <a:gd name="T23" fmla="*/ 570 h 1191"/>
                <a:gd name="T24" fmla="*/ 12 w 1197"/>
                <a:gd name="T25" fmla="*/ 622 h 1191"/>
                <a:gd name="T26" fmla="*/ 29 w 1197"/>
                <a:gd name="T27" fmla="*/ 654 h 1191"/>
                <a:gd name="T28" fmla="*/ 42 w 1197"/>
                <a:gd name="T29" fmla="*/ 748 h 1191"/>
                <a:gd name="T30" fmla="*/ 106 w 1197"/>
                <a:gd name="T31" fmla="*/ 899 h 1191"/>
                <a:gd name="T32" fmla="*/ 158 w 1197"/>
                <a:gd name="T33" fmla="*/ 961 h 1191"/>
                <a:gd name="T34" fmla="*/ 225 w 1197"/>
                <a:gd name="T35" fmla="*/ 1024 h 1191"/>
                <a:gd name="T36" fmla="*/ 285 w 1197"/>
                <a:gd name="T37" fmla="*/ 1086 h 1191"/>
                <a:gd name="T38" fmla="*/ 367 w 1197"/>
                <a:gd name="T39" fmla="*/ 1123 h 1191"/>
                <a:gd name="T40" fmla="*/ 554 w 1197"/>
                <a:gd name="T41" fmla="*/ 1165 h 1191"/>
                <a:gd name="T42" fmla="*/ 749 w 1197"/>
                <a:gd name="T43" fmla="*/ 1184 h 1191"/>
                <a:gd name="T44" fmla="*/ 909 w 1197"/>
                <a:gd name="T45" fmla="*/ 1125 h 1191"/>
                <a:gd name="T46" fmla="*/ 1039 w 1197"/>
                <a:gd name="T47" fmla="*/ 1016 h 1191"/>
                <a:gd name="T48" fmla="*/ 1150 w 1197"/>
                <a:gd name="T49" fmla="*/ 880 h 1191"/>
                <a:gd name="T50" fmla="*/ 1193 w 1197"/>
                <a:gd name="T51" fmla="*/ 692 h 1191"/>
                <a:gd name="T52" fmla="*/ 1167 w 1197"/>
                <a:gd name="T53" fmla="*/ 502 h 1191"/>
                <a:gd name="T54" fmla="*/ 1010 w 1197"/>
                <a:gd name="T55" fmla="*/ 205 h 1191"/>
                <a:gd name="T56" fmla="*/ 1099 w 1197"/>
                <a:gd name="T57" fmla="*/ 764 h 1191"/>
                <a:gd name="T58" fmla="*/ 1036 w 1197"/>
                <a:gd name="T59" fmla="*/ 900 h 1191"/>
                <a:gd name="T60" fmla="*/ 927 w 1197"/>
                <a:gd name="T61" fmla="*/ 1006 h 1191"/>
                <a:gd name="T62" fmla="*/ 806 w 1197"/>
                <a:gd name="T63" fmla="*/ 1085 h 1191"/>
                <a:gd name="T64" fmla="*/ 655 w 1197"/>
                <a:gd name="T65" fmla="*/ 1098 h 1191"/>
                <a:gd name="T66" fmla="*/ 482 w 1197"/>
                <a:gd name="T67" fmla="*/ 1065 h 1191"/>
                <a:gd name="T68" fmla="*/ 333 w 1197"/>
                <a:gd name="T69" fmla="*/ 1017 h 1191"/>
                <a:gd name="T70" fmla="*/ 287 w 1197"/>
                <a:gd name="T71" fmla="*/ 967 h 1191"/>
                <a:gd name="T72" fmla="*/ 225 w 1197"/>
                <a:gd name="T73" fmla="*/ 909 h 1191"/>
                <a:gd name="T74" fmla="*/ 144 w 1197"/>
                <a:gd name="T75" fmla="*/ 792 h 1191"/>
                <a:gd name="T76" fmla="*/ 118 w 1197"/>
                <a:gd name="T77" fmla="*/ 530 h 1191"/>
                <a:gd name="T78" fmla="*/ 121 w 1197"/>
                <a:gd name="T79" fmla="*/ 518 h 1191"/>
                <a:gd name="T80" fmla="*/ 141 w 1197"/>
                <a:gd name="T81" fmla="*/ 446 h 1191"/>
                <a:gd name="T82" fmla="*/ 200 w 1197"/>
                <a:gd name="T83" fmla="*/ 316 h 1191"/>
                <a:gd name="T84" fmla="*/ 210 w 1197"/>
                <a:gd name="T85" fmla="*/ 300 h 1191"/>
                <a:gd name="T86" fmla="*/ 283 w 1197"/>
                <a:gd name="T87" fmla="*/ 215 h 1191"/>
                <a:gd name="T88" fmla="*/ 452 w 1197"/>
                <a:gd name="T89" fmla="*/ 154 h 1191"/>
                <a:gd name="T90" fmla="*/ 874 w 1197"/>
                <a:gd name="T91" fmla="*/ 219 h 1191"/>
                <a:gd name="T92" fmla="*/ 906 w 1197"/>
                <a:gd name="T93" fmla="*/ 215 h 1191"/>
                <a:gd name="T94" fmla="*/ 1059 w 1197"/>
                <a:gd name="T95" fmla="*/ 451 h 1191"/>
                <a:gd name="T96" fmla="*/ 1106 w 1197"/>
                <a:gd name="T97" fmla="*/ 601 h 1191"/>
                <a:gd name="T98" fmla="*/ 1099 w 1197"/>
                <a:gd name="T99" fmla="*/ 764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97" h="1191">
                  <a:moveTo>
                    <a:pt x="1010" y="205"/>
                  </a:moveTo>
                  <a:cubicBezTo>
                    <a:pt x="974" y="162"/>
                    <a:pt x="933" y="122"/>
                    <a:pt x="887" y="90"/>
                  </a:cubicBezTo>
                  <a:cubicBezTo>
                    <a:pt x="834" y="52"/>
                    <a:pt x="773" y="40"/>
                    <a:pt x="709" y="46"/>
                  </a:cubicBezTo>
                  <a:cubicBezTo>
                    <a:pt x="706" y="46"/>
                    <a:pt x="703" y="46"/>
                    <a:pt x="701" y="46"/>
                  </a:cubicBezTo>
                  <a:cubicBezTo>
                    <a:pt x="654" y="30"/>
                    <a:pt x="606" y="17"/>
                    <a:pt x="556" y="11"/>
                  </a:cubicBezTo>
                  <a:cubicBezTo>
                    <a:pt x="458" y="0"/>
                    <a:pt x="355" y="21"/>
                    <a:pt x="275" y="80"/>
                  </a:cubicBezTo>
                  <a:cubicBezTo>
                    <a:pt x="262" y="72"/>
                    <a:pt x="245" y="70"/>
                    <a:pt x="232" y="79"/>
                  </a:cubicBezTo>
                  <a:cubicBezTo>
                    <a:pt x="207" y="97"/>
                    <a:pt x="189" y="119"/>
                    <a:pt x="173" y="144"/>
                  </a:cubicBezTo>
                  <a:cubicBezTo>
                    <a:pt x="89" y="203"/>
                    <a:pt x="46" y="304"/>
                    <a:pt x="10" y="401"/>
                  </a:cubicBezTo>
                  <a:cubicBezTo>
                    <a:pt x="4" y="417"/>
                    <a:pt x="12" y="433"/>
                    <a:pt x="23" y="443"/>
                  </a:cubicBezTo>
                  <a:cubicBezTo>
                    <a:pt x="22" y="444"/>
                    <a:pt x="22" y="445"/>
                    <a:pt x="22" y="446"/>
                  </a:cubicBezTo>
                  <a:cubicBezTo>
                    <a:pt x="10" y="487"/>
                    <a:pt x="0" y="529"/>
                    <a:pt x="14" y="570"/>
                  </a:cubicBezTo>
                  <a:cubicBezTo>
                    <a:pt x="12" y="587"/>
                    <a:pt x="11" y="605"/>
                    <a:pt x="12" y="622"/>
                  </a:cubicBezTo>
                  <a:cubicBezTo>
                    <a:pt x="13" y="636"/>
                    <a:pt x="19" y="647"/>
                    <a:pt x="29" y="654"/>
                  </a:cubicBezTo>
                  <a:cubicBezTo>
                    <a:pt x="30" y="685"/>
                    <a:pt x="35" y="717"/>
                    <a:pt x="42" y="748"/>
                  </a:cubicBezTo>
                  <a:cubicBezTo>
                    <a:pt x="54" y="801"/>
                    <a:pt x="76" y="853"/>
                    <a:pt x="106" y="899"/>
                  </a:cubicBezTo>
                  <a:cubicBezTo>
                    <a:pt x="121" y="921"/>
                    <a:pt x="139" y="942"/>
                    <a:pt x="158" y="961"/>
                  </a:cubicBezTo>
                  <a:cubicBezTo>
                    <a:pt x="180" y="982"/>
                    <a:pt x="205" y="1001"/>
                    <a:pt x="225" y="1024"/>
                  </a:cubicBezTo>
                  <a:cubicBezTo>
                    <a:pt x="244" y="1046"/>
                    <a:pt x="262" y="1068"/>
                    <a:pt x="285" y="1086"/>
                  </a:cubicBezTo>
                  <a:cubicBezTo>
                    <a:pt x="310" y="1103"/>
                    <a:pt x="339" y="1115"/>
                    <a:pt x="367" y="1123"/>
                  </a:cubicBezTo>
                  <a:cubicBezTo>
                    <a:pt x="428" y="1141"/>
                    <a:pt x="491" y="1154"/>
                    <a:pt x="554" y="1165"/>
                  </a:cubicBezTo>
                  <a:cubicBezTo>
                    <a:pt x="617" y="1177"/>
                    <a:pt x="684" y="1191"/>
                    <a:pt x="749" y="1184"/>
                  </a:cubicBezTo>
                  <a:cubicBezTo>
                    <a:pt x="807" y="1178"/>
                    <a:pt x="860" y="1157"/>
                    <a:pt x="909" y="1125"/>
                  </a:cubicBezTo>
                  <a:cubicBezTo>
                    <a:pt x="956" y="1094"/>
                    <a:pt x="998" y="1056"/>
                    <a:pt x="1039" y="1016"/>
                  </a:cubicBezTo>
                  <a:cubicBezTo>
                    <a:pt x="1081" y="976"/>
                    <a:pt x="1124" y="934"/>
                    <a:pt x="1150" y="880"/>
                  </a:cubicBezTo>
                  <a:cubicBezTo>
                    <a:pt x="1177" y="821"/>
                    <a:pt x="1188" y="756"/>
                    <a:pt x="1193" y="692"/>
                  </a:cubicBezTo>
                  <a:cubicBezTo>
                    <a:pt x="1197" y="627"/>
                    <a:pt x="1187" y="564"/>
                    <a:pt x="1167" y="502"/>
                  </a:cubicBezTo>
                  <a:cubicBezTo>
                    <a:pt x="1132" y="394"/>
                    <a:pt x="1081" y="293"/>
                    <a:pt x="1010" y="205"/>
                  </a:cubicBezTo>
                  <a:close/>
                  <a:moveTo>
                    <a:pt x="1099" y="764"/>
                  </a:moveTo>
                  <a:cubicBezTo>
                    <a:pt x="1089" y="815"/>
                    <a:pt x="1070" y="861"/>
                    <a:pt x="1036" y="900"/>
                  </a:cubicBezTo>
                  <a:cubicBezTo>
                    <a:pt x="1002" y="937"/>
                    <a:pt x="965" y="973"/>
                    <a:pt x="927" y="1006"/>
                  </a:cubicBezTo>
                  <a:cubicBezTo>
                    <a:pt x="891" y="1038"/>
                    <a:pt x="851" y="1067"/>
                    <a:pt x="806" y="1085"/>
                  </a:cubicBezTo>
                  <a:cubicBezTo>
                    <a:pt x="757" y="1104"/>
                    <a:pt x="707" y="1104"/>
                    <a:pt x="655" y="1098"/>
                  </a:cubicBezTo>
                  <a:cubicBezTo>
                    <a:pt x="597" y="1090"/>
                    <a:pt x="539" y="1078"/>
                    <a:pt x="482" y="1065"/>
                  </a:cubicBezTo>
                  <a:cubicBezTo>
                    <a:pt x="434" y="1054"/>
                    <a:pt x="374" y="1047"/>
                    <a:pt x="333" y="1017"/>
                  </a:cubicBezTo>
                  <a:cubicBezTo>
                    <a:pt x="315" y="1004"/>
                    <a:pt x="301" y="984"/>
                    <a:pt x="287" y="967"/>
                  </a:cubicBezTo>
                  <a:cubicBezTo>
                    <a:pt x="268" y="945"/>
                    <a:pt x="246" y="928"/>
                    <a:pt x="225" y="909"/>
                  </a:cubicBezTo>
                  <a:cubicBezTo>
                    <a:pt x="190" y="876"/>
                    <a:pt x="162" y="836"/>
                    <a:pt x="144" y="792"/>
                  </a:cubicBezTo>
                  <a:cubicBezTo>
                    <a:pt x="109" y="709"/>
                    <a:pt x="105" y="618"/>
                    <a:pt x="118" y="530"/>
                  </a:cubicBezTo>
                  <a:cubicBezTo>
                    <a:pt x="119" y="526"/>
                    <a:pt x="120" y="522"/>
                    <a:pt x="121" y="518"/>
                  </a:cubicBezTo>
                  <a:cubicBezTo>
                    <a:pt x="127" y="494"/>
                    <a:pt x="133" y="470"/>
                    <a:pt x="141" y="446"/>
                  </a:cubicBezTo>
                  <a:cubicBezTo>
                    <a:pt x="156" y="401"/>
                    <a:pt x="176" y="358"/>
                    <a:pt x="200" y="316"/>
                  </a:cubicBezTo>
                  <a:cubicBezTo>
                    <a:pt x="203" y="311"/>
                    <a:pt x="206" y="305"/>
                    <a:pt x="210" y="300"/>
                  </a:cubicBezTo>
                  <a:cubicBezTo>
                    <a:pt x="231" y="269"/>
                    <a:pt x="254" y="240"/>
                    <a:pt x="283" y="215"/>
                  </a:cubicBezTo>
                  <a:cubicBezTo>
                    <a:pt x="330" y="173"/>
                    <a:pt x="390" y="158"/>
                    <a:pt x="452" y="154"/>
                  </a:cubicBezTo>
                  <a:cubicBezTo>
                    <a:pt x="595" y="147"/>
                    <a:pt x="739" y="171"/>
                    <a:pt x="874" y="219"/>
                  </a:cubicBezTo>
                  <a:cubicBezTo>
                    <a:pt x="886" y="223"/>
                    <a:pt x="897" y="221"/>
                    <a:pt x="906" y="215"/>
                  </a:cubicBezTo>
                  <a:cubicBezTo>
                    <a:pt x="973" y="282"/>
                    <a:pt x="1024" y="364"/>
                    <a:pt x="1059" y="451"/>
                  </a:cubicBezTo>
                  <a:cubicBezTo>
                    <a:pt x="1079" y="499"/>
                    <a:pt x="1097" y="550"/>
                    <a:pt x="1106" y="601"/>
                  </a:cubicBezTo>
                  <a:cubicBezTo>
                    <a:pt x="1115" y="654"/>
                    <a:pt x="1110" y="712"/>
                    <a:pt x="1099" y="764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37">
              <a:extLst>
                <a:ext uri="{FF2B5EF4-FFF2-40B4-BE49-F238E27FC236}">
                  <a16:creationId xmlns:a16="http://schemas.microsoft.com/office/drawing/2014/main" xmlns="" id="{3DCDDC02-187D-4AF3-95DD-BB8F9BE85D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3663" y="487363"/>
              <a:ext cx="298450" cy="204788"/>
            </a:xfrm>
            <a:custGeom>
              <a:avLst/>
              <a:gdLst>
                <a:gd name="T0" fmla="*/ 36 w 241"/>
                <a:gd name="T1" fmla="*/ 153 h 166"/>
                <a:gd name="T2" fmla="*/ 94 w 241"/>
                <a:gd name="T3" fmla="*/ 138 h 166"/>
                <a:gd name="T4" fmla="*/ 94 w 241"/>
                <a:gd name="T5" fmla="*/ 137 h 166"/>
                <a:gd name="T6" fmla="*/ 95 w 241"/>
                <a:gd name="T7" fmla="*/ 137 h 166"/>
                <a:gd name="T8" fmla="*/ 241 w 241"/>
                <a:gd name="T9" fmla="*/ 50 h 166"/>
                <a:gd name="T10" fmla="*/ 216 w 241"/>
                <a:gd name="T11" fmla="*/ 8 h 166"/>
                <a:gd name="T12" fmla="*/ 166 w 241"/>
                <a:gd name="T13" fmla="*/ 3 h 166"/>
                <a:gd name="T14" fmla="*/ 78 w 241"/>
                <a:gd name="T15" fmla="*/ 15 h 166"/>
                <a:gd name="T16" fmla="*/ 16 w 241"/>
                <a:gd name="T17" fmla="*/ 68 h 166"/>
                <a:gd name="T18" fmla="*/ 36 w 241"/>
                <a:gd name="T19" fmla="*/ 153 h 166"/>
                <a:gd name="T20" fmla="*/ 160 w 241"/>
                <a:gd name="T21" fmla="*/ 35 h 166"/>
                <a:gd name="T22" fmla="*/ 160 w 241"/>
                <a:gd name="T23" fmla="*/ 3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166">
                  <a:moveTo>
                    <a:pt x="36" y="153"/>
                  </a:moveTo>
                  <a:cubicBezTo>
                    <a:pt x="55" y="166"/>
                    <a:pt x="83" y="156"/>
                    <a:pt x="94" y="138"/>
                  </a:cubicBezTo>
                  <a:cubicBezTo>
                    <a:pt x="94" y="138"/>
                    <a:pt x="94" y="137"/>
                    <a:pt x="94" y="137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143" y="131"/>
                    <a:pt x="241" y="116"/>
                    <a:pt x="241" y="50"/>
                  </a:cubicBezTo>
                  <a:cubicBezTo>
                    <a:pt x="241" y="32"/>
                    <a:pt x="231" y="17"/>
                    <a:pt x="216" y="8"/>
                  </a:cubicBezTo>
                  <a:cubicBezTo>
                    <a:pt x="201" y="0"/>
                    <a:pt x="183" y="2"/>
                    <a:pt x="166" y="3"/>
                  </a:cubicBezTo>
                  <a:cubicBezTo>
                    <a:pt x="137" y="4"/>
                    <a:pt x="106" y="4"/>
                    <a:pt x="78" y="15"/>
                  </a:cubicBezTo>
                  <a:cubicBezTo>
                    <a:pt x="52" y="25"/>
                    <a:pt x="28" y="42"/>
                    <a:pt x="16" y="68"/>
                  </a:cubicBezTo>
                  <a:cubicBezTo>
                    <a:pt x="0" y="99"/>
                    <a:pt x="8" y="133"/>
                    <a:pt x="36" y="153"/>
                  </a:cubicBezTo>
                  <a:close/>
                  <a:moveTo>
                    <a:pt x="160" y="35"/>
                  </a:moveTo>
                  <a:cubicBezTo>
                    <a:pt x="161" y="34"/>
                    <a:pt x="161" y="34"/>
                    <a:pt x="160" y="35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Freeform 38">
              <a:extLst>
                <a:ext uri="{FF2B5EF4-FFF2-40B4-BE49-F238E27FC236}">
                  <a16:creationId xmlns:a16="http://schemas.microsoft.com/office/drawing/2014/main" xmlns="" id="{881D5211-3038-405D-A20C-BCD966E71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628650"/>
              <a:ext cx="260350" cy="366713"/>
            </a:xfrm>
            <a:custGeom>
              <a:avLst/>
              <a:gdLst>
                <a:gd name="T0" fmla="*/ 210 w 211"/>
                <a:gd name="T1" fmla="*/ 189 h 297"/>
                <a:gd name="T2" fmla="*/ 160 w 211"/>
                <a:gd name="T3" fmla="*/ 89 h 297"/>
                <a:gd name="T4" fmla="*/ 129 w 211"/>
                <a:gd name="T5" fmla="*/ 52 h 297"/>
                <a:gd name="T6" fmla="*/ 47 w 211"/>
                <a:gd name="T7" fmla="*/ 8 h 297"/>
                <a:gd name="T8" fmla="*/ 19 w 211"/>
                <a:gd name="T9" fmla="*/ 111 h 297"/>
                <a:gd name="T10" fmla="*/ 22 w 211"/>
                <a:gd name="T11" fmla="*/ 152 h 297"/>
                <a:gd name="T12" fmla="*/ 103 w 211"/>
                <a:gd name="T13" fmla="*/ 255 h 297"/>
                <a:gd name="T14" fmla="*/ 164 w 211"/>
                <a:gd name="T15" fmla="*/ 281 h 297"/>
                <a:gd name="T16" fmla="*/ 192 w 211"/>
                <a:gd name="T17" fmla="*/ 256 h 297"/>
                <a:gd name="T18" fmla="*/ 194 w 211"/>
                <a:gd name="T19" fmla="*/ 255 h 297"/>
                <a:gd name="T20" fmla="*/ 207 w 211"/>
                <a:gd name="T21" fmla="*/ 224 h 297"/>
                <a:gd name="T22" fmla="*/ 210 w 211"/>
                <a:gd name="T23" fmla="*/ 189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1" h="297">
                  <a:moveTo>
                    <a:pt x="210" y="189"/>
                  </a:moveTo>
                  <a:cubicBezTo>
                    <a:pt x="207" y="150"/>
                    <a:pt x="184" y="119"/>
                    <a:pt x="160" y="89"/>
                  </a:cubicBezTo>
                  <a:cubicBezTo>
                    <a:pt x="152" y="75"/>
                    <a:pt x="142" y="61"/>
                    <a:pt x="129" y="52"/>
                  </a:cubicBezTo>
                  <a:cubicBezTo>
                    <a:pt x="106" y="26"/>
                    <a:pt x="77" y="0"/>
                    <a:pt x="47" y="8"/>
                  </a:cubicBezTo>
                  <a:cubicBezTo>
                    <a:pt x="0" y="21"/>
                    <a:pt x="10" y="73"/>
                    <a:pt x="19" y="111"/>
                  </a:cubicBezTo>
                  <a:cubicBezTo>
                    <a:pt x="18" y="125"/>
                    <a:pt x="20" y="139"/>
                    <a:pt x="22" y="152"/>
                  </a:cubicBezTo>
                  <a:cubicBezTo>
                    <a:pt x="30" y="199"/>
                    <a:pt x="59" y="238"/>
                    <a:pt x="103" y="255"/>
                  </a:cubicBezTo>
                  <a:cubicBezTo>
                    <a:pt x="110" y="278"/>
                    <a:pt x="136" y="297"/>
                    <a:pt x="164" y="281"/>
                  </a:cubicBezTo>
                  <a:cubicBezTo>
                    <a:pt x="175" y="275"/>
                    <a:pt x="184" y="266"/>
                    <a:pt x="192" y="256"/>
                  </a:cubicBezTo>
                  <a:cubicBezTo>
                    <a:pt x="192" y="256"/>
                    <a:pt x="193" y="255"/>
                    <a:pt x="194" y="255"/>
                  </a:cubicBezTo>
                  <a:cubicBezTo>
                    <a:pt x="202" y="246"/>
                    <a:pt x="206" y="235"/>
                    <a:pt x="207" y="224"/>
                  </a:cubicBezTo>
                  <a:cubicBezTo>
                    <a:pt x="210" y="213"/>
                    <a:pt x="211" y="201"/>
                    <a:pt x="210" y="189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Freeform 39">
              <a:extLst>
                <a:ext uri="{FF2B5EF4-FFF2-40B4-BE49-F238E27FC236}">
                  <a16:creationId xmlns:a16="http://schemas.microsoft.com/office/drawing/2014/main" xmlns="" id="{8733AEB7-93C3-4D8D-8C7B-96B3AA335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326" y="1847850"/>
              <a:ext cx="261937" cy="273050"/>
            </a:xfrm>
            <a:custGeom>
              <a:avLst/>
              <a:gdLst>
                <a:gd name="T0" fmla="*/ 145 w 212"/>
                <a:gd name="T1" fmla="*/ 8 h 221"/>
                <a:gd name="T2" fmla="*/ 89 w 212"/>
                <a:gd name="T3" fmla="*/ 40 h 221"/>
                <a:gd name="T4" fmla="*/ 59 w 212"/>
                <a:gd name="T5" fmla="*/ 69 h 221"/>
                <a:gd name="T6" fmla="*/ 28 w 212"/>
                <a:gd name="T7" fmla="*/ 90 h 221"/>
                <a:gd name="T8" fmla="*/ 1 w 212"/>
                <a:gd name="T9" fmla="*/ 129 h 221"/>
                <a:gd name="T10" fmla="*/ 1 w 212"/>
                <a:gd name="T11" fmla="*/ 130 h 221"/>
                <a:gd name="T12" fmla="*/ 9 w 212"/>
                <a:gd name="T13" fmla="*/ 155 h 221"/>
                <a:gd name="T14" fmla="*/ 10 w 212"/>
                <a:gd name="T15" fmla="*/ 179 h 221"/>
                <a:gd name="T16" fmla="*/ 52 w 212"/>
                <a:gd name="T17" fmla="*/ 221 h 221"/>
                <a:gd name="T18" fmla="*/ 93 w 212"/>
                <a:gd name="T19" fmla="*/ 185 h 221"/>
                <a:gd name="T20" fmla="*/ 143 w 212"/>
                <a:gd name="T21" fmla="*/ 140 h 221"/>
                <a:gd name="T22" fmla="*/ 141 w 212"/>
                <a:gd name="T23" fmla="*/ 105 h 221"/>
                <a:gd name="T24" fmla="*/ 147 w 212"/>
                <a:gd name="T25" fmla="*/ 101 h 221"/>
                <a:gd name="T26" fmla="*/ 159 w 212"/>
                <a:gd name="T27" fmla="*/ 93 h 221"/>
                <a:gd name="T28" fmla="*/ 161 w 212"/>
                <a:gd name="T29" fmla="*/ 92 h 221"/>
                <a:gd name="T30" fmla="*/ 178 w 212"/>
                <a:gd name="T31" fmla="*/ 91 h 221"/>
                <a:gd name="T32" fmla="*/ 207 w 212"/>
                <a:gd name="T33" fmla="*/ 39 h 221"/>
                <a:gd name="T34" fmla="*/ 145 w 212"/>
                <a:gd name="T35" fmla="*/ 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21">
                  <a:moveTo>
                    <a:pt x="145" y="8"/>
                  </a:moveTo>
                  <a:cubicBezTo>
                    <a:pt x="124" y="15"/>
                    <a:pt x="106" y="26"/>
                    <a:pt x="89" y="40"/>
                  </a:cubicBezTo>
                  <a:cubicBezTo>
                    <a:pt x="78" y="48"/>
                    <a:pt x="68" y="58"/>
                    <a:pt x="59" y="69"/>
                  </a:cubicBezTo>
                  <a:cubicBezTo>
                    <a:pt x="47" y="73"/>
                    <a:pt x="36" y="80"/>
                    <a:pt x="28" y="90"/>
                  </a:cubicBezTo>
                  <a:cubicBezTo>
                    <a:pt x="11" y="96"/>
                    <a:pt x="3" y="112"/>
                    <a:pt x="1" y="129"/>
                  </a:cubicBezTo>
                  <a:cubicBezTo>
                    <a:pt x="1" y="129"/>
                    <a:pt x="1" y="130"/>
                    <a:pt x="1" y="130"/>
                  </a:cubicBezTo>
                  <a:cubicBezTo>
                    <a:pt x="0" y="140"/>
                    <a:pt x="3" y="148"/>
                    <a:pt x="9" y="155"/>
                  </a:cubicBezTo>
                  <a:cubicBezTo>
                    <a:pt x="10" y="163"/>
                    <a:pt x="10" y="171"/>
                    <a:pt x="10" y="179"/>
                  </a:cubicBezTo>
                  <a:cubicBezTo>
                    <a:pt x="10" y="202"/>
                    <a:pt x="29" y="221"/>
                    <a:pt x="52" y="221"/>
                  </a:cubicBezTo>
                  <a:cubicBezTo>
                    <a:pt x="74" y="221"/>
                    <a:pt x="89" y="205"/>
                    <a:pt x="93" y="185"/>
                  </a:cubicBezTo>
                  <a:cubicBezTo>
                    <a:pt x="115" y="176"/>
                    <a:pt x="137" y="162"/>
                    <a:pt x="143" y="140"/>
                  </a:cubicBezTo>
                  <a:cubicBezTo>
                    <a:pt x="146" y="128"/>
                    <a:pt x="145" y="116"/>
                    <a:pt x="141" y="105"/>
                  </a:cubicBezTo>
                  <a:cubicBezTo>
                    <a:pt x="143" y="103"/>
                    <a:pt x="145" y="102"/>
                    <a:pt x="147" y="101"/>
                  </a:cubicBezTo>
                  <a:cubicBezTo>
                    <a:pt x="151" y="98"/>
                    <a:pt x="155" y="95"/>
                    <a:pt x="159" y="93"/>
                  </a:cubicBezTo>
                  <a:cubicBezTo>
                    <a:pt x="160" y="93"/>
                    <a:pt x="160" y="92"/>
                    <a:pt x="161" y="92"/>
                  </a:cubicBezTo>
                  <a:cubicBezTo>
                    <a:pt x="167" y="93"/>
                    <a:pt x="172" y="93"/>
                    <a:pt x="178" y="91"/>
                  </a:cubicBezTo>
                  <a:cubicBezTo>
                    <a:pt x="201" y="85"/>
                    <a:pt x="212" y="62"/>
                    <a:pt x="207" y="39"/>
                  </a:cubicBezTo>
                  <a:cubicBezTo>
                    <a:pt x="201" y="12"/>
                    <a:pt x="170" y="0"/>
                    <a:pt x="145" y="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40">
              <a:extLst>
                <a:ext uri="{FF2B5EF4-FFF2-40B4-BE49-F238E27FC236}">
                  <a16:creationId xmlns:a16="http://schemas.microsoft.com/office/drawing/2014/main" xmlns="" id="{B84944AB-599E-4FB9-8283-77AB17E71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8550" y="1982788"/>
              <a:ext cx="230187" cy="288925"/>
            </a:xfrm>
            <a:custGeom>
              <a:avLst/>
              <a:gdLst>
                <a:gd name="T0" fmla="*/ 155 w 186"/>
                <a:gd name="T1" fmla="*/ 108 h 234"/>
                <a:gd name="T2" fmla="*/ 129 w 186"/>
                <a:gd name="T3" fmla="*/ 77 h 234"/>
                <a:gd name="T4" fmla="*/ 87 w 186"/>
                <a:gd name="T5" fmla="*/ 27 h 234"/>
                <a:gd name="T6" fmla="*/ 29 w 186"/>
                <a:gd name="T7" fmla="*/ 12 h 234"/>
                <a:gd name="T8" fmla="*/ 14 w 186"/>
                <a:gd name="T9" fmla="*/ 69 h 234"/>
                <a:gd name="T10" fmla="*/ 53 w 186"/>
                <a:gd name="T11" fmla="*/ 118 h 234"/>
                <a:gd name="T12" fmla="*/ 65 w 186"/>
                <a:gd name="T13" fmla="*/ 131 h 234"/>
                <a:gd name="T14" fmla="*/ 62 w 186"/>
                <a:gd name="T15" fmla="*/ 137 h 234"/>
                <a:gd name="T16" fmla="*/ 67 w 186"/>
                <a:gd name="T17" fmla="*/ 178 h 234"/>
                <a:gd name="T18" fmla="*/ 119 w 186"/>
                <a:gd name="T19" fmla="*/ 227 h 234"/>
                <a:gd name="T20" fmla="*/ 175 w 186"/>
                <a:gd name="T21" fmla="*/ 137 h 234"/>
                <a:gd name="T22" fmla="*/ 155 w 186"/>
                <a:gd name="T23" fmla="*/ 108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" h="234">
                  <a:moveTo>
                    <a:pt x="155" y="108"/>
                  </a:moveTo>
                  <a:cubicBezTo>
                    <a:pt x="148" y="97"/>
                    <a:pt x="138" y="87"/>
                    <a:pt x="129" y="77"/>
                  </a:cubicBezTo>
                  <a:cubicBezTo>
                    <a:pt x="114" y="61"/>
                    <a:pt x="100" y="45"/>
                    <a:pt x="87" y="27"/>
                  </a:cubicBezTo>
                  <a:cubicBezTo>
                    <a:pt x="73" y="9"/>
                    <a:pt x="50" y="0"/>
                    <a:pt x="29" y="12"/>
                  </a:cubicBezTo>
                  <a:cubicBezTo>
                    <a:pt x="11" y="22"/>
                    <a:pt x="0" y="51"/>
                    <a:pt x="14" y="69"/>
                  </a:cubicBezTo>
                  <a:cubicBezTo>
                    <a:pt x="26" y="86"/>
                    <a:pt x="39" y="102"/>
                    <a:pt x="53" y="118"/>
                  </a:cubicBezTo>
                  <a:cubicBezTo>
                    <a:pt x="57" y="122"/>
                    <a:pt x="61" y="127"/>
                    <a:pt x="65" y="131"/>
                  </a:cubicBezTo>
                  <a:cubicBezTo>
                    <a:pt x="64" y="133"/>
                    <a:pt x="63" y="135"/>
                    <a:pt x="62" y="137"/>
                  </a:cubicBezTo>
                  <a:cubicBezTo>
                    <a:pt x="57" y="149"/>
                    <a:pt x="58" y="167"/>
                    <a:pt x="67" y="178"/>
                  </a:cubicBezTo>
                  <a:cubicBezTo>
                    <a:pt x="59" y="208"/>
                    <a:pt x="91" y="234"/>
                    <a:pt x="119" y="227"/>
                  </a:cubicBezTo>
                  <a:cubicBezTo>
                    <a:pt x="158" y="217"/>
                    <a:pt x="186" y="177"/>
                    <a:pt x="175" y="137"/>
                  </a:cubicBezTo>
                  <a:cubicBezTo>
                    <a:pt x="171" y="125"/>
                    <a:pt x="164" y="115"/>
                    <a:pt x="155" y="10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41">
              <a:extLst>
                <a:ext uri="{FF2B5EF4-FFF2-40B4-BE49-F238E27FC236}">
                  <a16:creationId xmlns:a16="http://schemas.microsoft.com/office/drawing/2014/main" xmlns="" id="{655422AC-18FB-4D7B-A9A9-25E5A70BA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6" y="1350963"/>
              <a:ext cx="236537" cy="211138"/>
            </a:xfrm>
            <a:custGeom>
              <a:avLst/>
              <a:gdLst>
                <a:gd name="T0" fmla="*/ 137 w 192"/>
                <a:gd name="T1" fmla="*/ 28 h 170"/>
                <a:gd name="T2" fmla="*/ 8 w 192"/>
                <a:gd name="T3" fmla="*/ 64 h 170"/>
                <a:gd name="T4" fmla="*/ 30 w 192"/>
                <a:gd name="T5" fmla="*/ 137 h 170"/>
                <a:gd name="T6" fmla="*/ 101 w 192"/>
                <a:gd name="T7" fmla="*/ 163 h 170"/>
                <a:gd name="T8" fmla="*/ 163 w 192"/>
                <a:gd name="T9" fmla="*/ 154 h 170"/>
                <a:gd name="T10" fmla="*/ 185 w 192"/>
                <a:gd name="T11" fmla="*/ 85 h 170"/>
                <a:gd name="T12" fmla="*/ 137 w 192"/>
                <a:gd name="T13" fmla="*/ 2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70">
                  <a:moveTo>
                    <a:pt x="137" y="28"/>
                  </a:moveTo>
                  <a:cubicBezTo>
                    <a:pt x="94" y="0"/>
                    <a:pt x="26" y="8"/>
                    <a:pt x="8" y="64"/>
                  </a:cubicBezTo>
                  <a:cubicBezTo>
                    <a:pt x="0" y="90"/>
                    <a:pt x="10" y="119"/>
                    <a:pt x="30" y="137"/>
                  </a:cubicBezTo>
                  <a:cubicBezTo>
                    <a:pt x="49" y="156"/>
                    <a:pt x="75" y="161"/>
                    <a:pt x="101" y="163"/>
                  </a:cubicBezTo>
                  <a:cubicBezTo>
                    <a:pt x="122" y="170"/>
                    <a:pt x="145" y="168"/>
                    <a:pt x="163" y="154"/>
                  </a:cubicBezTo>
                  <a:cubicBezTo>
                    <a:pt x="183" y="138"/>
                    <a:pt x="192" y="110"/>
                    <a:pt x="185" y="85"/>
                  </a:cubicBezTo>
                  <a:cubicBezTo>
                    <a:pt x="178" y="60"/>
                    <a:pt x="158" y="41"/>
                    <a:pt x="137" y="2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42">
              <a:extLst>
                <a:ext uri="{FF2B5EF4-FFF2-40B4-BE49-F238E27FC236}">
                  <a16:creationId xmlns:a16="http://schemas.microsoft.com/office/drawing/2014/main" xmlns="" id="{04A5CCCF-3459-4AFE-BAEB-9F6396829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101" y="1025525"/>
              <a:ext cx="112712" cy="312738"/>
            </a:xfrm>
            <a:custGeom>
              <a:avLst/>
              <a:gdLst>
                <a:gd name="T0" fmla="*/ 44 w 92"/>
                <a:gd name="T1" fmla="*/ 253 h 253"/>
                <a:gd name="T2" fmla="*/ 86 w 92"/>
                <a:gd name="T3" fmla="*/ 211 h 253"/>
                <a:gd name="T4" fmla="*/ 91 w 92"/>
                <a:gd name="T5" fmla="*/ 54 h 253"/>
                <a:gd name="T6" fmla="*/ 7 w 92"/>
                <a:gd name="T7" fmla="*/ 54 h 253"/>
                <a:gd name="T8" fmla="*/ 2 w 92"/>
                <a:gd name="T9" fmla="*/ 211 h 253"/>
                <a:gd name="T10" fmla="*/ 44 w 92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253">
                  <a:moveTo>
                    <a:pt x="44" y="253"/>
                  </a:moveTo>
                  <a:cubicBezTo>
                    <a:pt x="68" y="253"/>
                    <a:pt x="84" y="234"/>
                    <a:pt x="86" y="211"/>
                  </a:cubicBezTo>
                  <a:cubicBezTo>
                    <a:pt x="90" y="159"/>
                    <a:pt x="92" y="106"/>
                    <a:pt x="91" y="54"/>
                  </a:cubicBezTo>
                  <a:cubicBezTo>
                    <a:pt x="90" y="0"/>
                    <a:pt x="6" y="0"/>
                    <a:pt x="7" y="54"/>
                  </a:cubicBezTo>
                  <a:cubicBezTo>
                    <a:pt x="8" y="106"/>
                    <a:pt x="6" y="159"/>
                    <a:pt x="2" y="211"/>
                  </a:cubicBezTo>
                  <a:cubicBezTo>
                    <a:pt x="0" y="234"/>
                    <a:pt x="22" y="253"/>
                    <a:pt x="44" y="253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43">
              <a:extLst>
                <a:ext uri="{FF2B5EF4-FFF2-40B4-BE49-F238E27FC236}">
                  <a16:creationId xmlns:a16="http://schemas.microsoft.com/office/drawing/2014/main" xmlns="" id="{C4F6EB8E-08BA-4886-849F-BB54C2459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1414463"/>
              <a:ext cx="409575" cy="266700"/>
            </a:xfrm>
            <a:custGeom>
              <a:avLst/>
              <a:gdLst>
                <a:gd name="T0" fmla="*/ 253 w 331"/>
                <a:gd name="T1" fmla="*/ 18 h 215"/>
                <a:gd name="T2" fmla="*/ 148 w 331"/>
                <a:gd name="T3" fmla="*/ 87 h 215"/>
                <a:gd name="T4" fmla="*/ 17 w 331"/>
                <a:gd name="T5" fmla="*/ 138 h 215"/>
                <a:gd name="T6" fmla="*/ 17 w 331"/>
                <a:gd name="T7" fmla="*/ 198 h 215"/>
                <a:gd name="T8" fmla="*/ 77 w 331"/>
                <a:gd name="T9" fmla="*/ 198 h 215"/>
                <a:gd name="T10" fmla="*/ 131 w 331"/>
                <a:gd name="T11" fmla="*/ 177 h 215"/>
                <a:gd name="T12" fmla="*/ 194 w 331"/>
                <a:gd name="T13" fmla="*/ 160 h 215"/>
                <a:gd name="T14" fmla="*/ 287 w 331"/>
                <a:gd name="T15" fmla="*/ 103 h 215"/>
                <a:gd name="T16" fmla="*/ 328 w 331"/>
                <a:gd name="T17" fmla="*/ 72 h 215"/>
                <a:gd name="T18" fmla="*/ 312 w 331"/>
                <a:gd name="T19" fmla="*/ 18 h 215"/>
                <a:gd name="T20" fmla="*/ 253 w 331"/>
                <a:gd name="T21" fmla="*/ 1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1" h="215">
                  <a:moveTo>
                    <a:pt x="253" y="18"/>
                  </a:moveTo>
                  <a:cubicBezTo>
                    <a:pt x="225" y="51"/>
                    <a:pt x="190" y="75"/>
                    <a:pt x="148" y="87"/>
                  </a:cubicBezTo>
                  <a:cubicBezTo>
                    <a:pt x="101" y="100"/>
                    <a:pt x="56" y="106"/>
                    <a:pt x="17" y="138"/>
                  </a:cubicBezTo>
                  <a:cubicBezTo>
                    <a:pt x="0" y="153"/>
                    <a:pt x="2" y="183"/>
                    <a:pt x="17" y="198"/>
                  </a:cubicBezTo>
                  <a:cubicBezTo>
                    <a:pt x="35" y="215"/>
                    <a:pt x="59" y="212"/>
                    <a:pt x="77" y="198"/>
                  </a:cubicBezTo>
                  <a:cubicBezTo>
                    <a:pt x="91" y="185"/>
                    <a:pt x="112" y="182"/>
                    <a:pt x="131" y="177"/>
                  </a:cubicBezTo>
                  <a:cubicBezTo>
                    <a:pt x="152" y="172"/>
                    <a:pt x="174" y="168"/>
                    <a:pt x="194" y="160"/>
                  </a:cubicBezTo>
                  <a:cubicBezTo>
                    <a:pt x="229" y="146"/>
                    <a:pt x="260" y="127"/>
                    <a:pt x="287" y="103"/>
                  </a:cubicBezTo>
                  <a:cubicBezTo>
                    <a:pt x="305" y="102"/>
                    <a:pt x="325" y="91"/>
                    <a:pt x="328" y="72"/>
                  </a:cubicBezTo>
                  <a:cubicBezTo>
                    <a:pt x="331" y="50"/>
                    <a:pt x="329" y="34"/>
                    <a:pt x="312" y="18"/>
                  </a:cubicBezTo>
                  <a:cubicBezTo>
                    <a:pt x="297" y="3"/>
                    <a:pt x="267" y="0"/>
                    <a:pt x="253" y="1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44">
              <a:extLst>
                <a:ext uri="{FF2B5EF4-FFF2-40B4-BE49-F238E27FC236}">
                  <a16:creationId xmlns:a16="http://schemas.microsoft.com/office/drawing/2014/main" xmlns="" id="{71980BCD-D37D-46A9-A8D9-5123B5DC4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588" y="671513"/>
              <a:ext cx="1484312" cy="1466850"/>
            </a:xfrm>
            <a:custGeom>
              <a:avLst/>
              <a:gdLst>
                <a:gd name="T0" fmla="*/ 132 w 1200"/>
                <a:gd name="T1" fmla="*/ 879 h 1185"/>
                <a:gd name="T2" fmla="*/ 31 w 1200"/>
                <a:gd name="T3" fmla="*/ 578 h 1185"/>
                <a:gd name="T4" fmla="*/ 89 w 1200"/>
                <a:gd name="T5" fmla="*/ 247 h 1185"/>
                <a:gd name="T6" fmla="*/ 189 w 1200"/>
                <a:gd name="T7" fmla="*/ 120 h 1185"/>
                <a:gd name="T8" fmla="*/ 326 w 1200"/>
                <a:gd name="T9" fmla="*/ 53 h 1185"/>
                <a:gd name="T10" fmla="*/ 672 w 1200"/>
                <a:gd name="T11" fmla="*/ 55 h 1185"/>
                <a:gd name="T12" fmla="*/ 985 w 1200"/>
                <a:gd name="T13" fmla="*/ 195 h 1185"/>
                <a:gd name="T14" fmla="*/ 1146 w 1200"/>
                <a:gd name="T15" fmla="*/ 486 h 1185"/>
                <a:gd name="T16" fmla="*/ 1137 w 1200"/>
                <a:gd name="T17" fmla="*/ 843 h 1185"/>
                <a:gd name="T18" fmla="*/ 1050 w 1200"/>
                <a:gd name="T19" fmla="*/ 993 h 1185"/>
                <a:gd name="T20" fmla="*/ 897 w 1200"/>
                <a:gd name="T21" fmla="*/ 1101 h 1185"/>
                <a:gd name="T22" fmla="*/ 522 w 1200"/>
                <a:gd name="T23" fmla="*/ 1130 h 1185"/>
                <a:gd name="T24" fmla="*/ 192 w 1200"/>
                <a:gd name="T25" fmla="*/ 949 h 1185"/>
                <a:gd name="T26" fmla="*/ 132 w 1200"/>
                <a:gd name="T27" fmla="*/ 879 h 1185"/>
                <a:gd name="T28" fmla="*/ 112 w 1200"/>
                <a:gd name="T29" fmla="*/ 892 h 1185"/>
                <a:gd name="T30" fmla="*/ 423 w 1200"/>
                <a:gd name="T31" fmla="*/ 1124 h 1185"/>
                <a:gd name="T32" fmla="*/ 814 w 1200"/>
                <a:gd name="T33" fmla="*/ 1154 h 1185"/>
                <a:gd name="T34" fmla="*/ 1121 w 1200"/>
                <a:gd name="T35" fmla="*/ 937 h 1185"/>
                <a:gd name="T36" fmla="*/ 1186 w 1200"/>
                <a:gd name="T37" fmla="*/ 576 h 1185"/>
                <a:gd name="T38" fmla="*/ 1142 w 1200"/>
                <a:gd name="T39" fmla="*/ 391 h 1185"/>
                <a:gd name="T40" fmla="*/ 1056 w 1200"/>
                <a:gd name="T41" fmla="*/ 234 h 1185"/>
                <a:gd name="T42" fmla="*/ 768 w 1200"/>
                <a:gd name="T43" fmla="*/ 56 h 1185"/>
                <a:gd name="T44" fmla="*/ 400 w 1200"/>
                <a:gd name="T45" fmla="*/ 15 h 1185"/>
                <a:gd name="T46" fmla="*/ 243 w 1200"/>
                <a:gd name="T47" fmla="*/ 58 h 1185"/>
                <a:gd name="T48" fmla="*/ 114 w 1200"/>
                <a:gd name="T49" fmla="*/ 162 h 1185"/>
                <a:gd name="T50" fmla="*/ 5 w 1200"/>
                <a:gd name="T51" fmla="*/ 489 h 1185"/>
                <a:gd name="T52" fmla="*/ 73 w 1200"/>
                <a:gd name="T53" fmla="*/ 827 h 1185"/>
                <a:gd name="T54" fmla="*/ 112 w 1200"/>
                <a:gd name="T55" fmla="*/ 892 h 1185"/>
                <a:gd name="T56" fmla="*/ 132 w 1200"/>
                <a:gd name="T57" fmla="*/ 879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0" h="1185">
                  <a:moveTo>
                    <a:pt x="132" y="879"/>
                  </a:moveTo>
                  <a:cubicBezTo>
                    <a:pt x="70" y="793"/>
                    <a:pt x="39" y="684"/>
                    <a:pt x="31" y="578"/>
                  </a:cubicBezTo>
                  <a:cubicBezTo>
                    <a:pt x="21" y="466"/>
                    <a:pt x="36" y="348"/>
                    <a:pt x="89" y="247"/>
                  </a:cubicBezTo>
                  <a:cubicBezTo>
                    <a:pt x="114" y="198"/>
                    <a:pt x="147" y="155"/>
                    <a:pt x="189" y="120"/>
                  </a:cubicBezTo>
                  <a:cubicBezTo>
                    <a:pt x="229" y="88"/>
                    <a:pt x="276" y="66"/>
                    <a:pt x="326" y="53"/>
                  </a:cubicBezTo>
                  <a:cubicBezTo>
                    <a:pt x="438" y="23"/>
                    <a:pt x="560" y="31"/>
                    <a:pt x="672" y="55"/>
                  </a:cubicBezTo>
                  <a:cubicBezTo>
                    <a:pt x="783" y="79"/>
                    <a:pt x="897" y="122"/>
                    <a:pt x="985" y="195"/>
                  </a:cubicBezTo>
                  <a:cubicBezTo>
                    <a:pt x="1071" y="268"/>
                    <a:pt x="1120" y="378"/>
                    <a:pt x="1146" y="486"/>
                  </a:cubicBezTo>
                  <a:cubicBezTo>
                    <a:pt x="1175" y="602"/>
                    <a:pt x="1176" y="729"/>
                    <a:pt x="1137" y="843"/>
                  </a:cubicBezTo>
                  <a:cubicBezTo>
                    <a:pt x="1118" y="898"/>
                    <a:pt x="1089" y="950"/>
                    <a:pt x="1050" y="993"/>
                  </a:cubicBezTo>
                  <a:cubicBezTo>
                    <a:pt x="1008" y="1040"/>
                    <a:pt x="954" y="1075"/>
                    <a:pt x="897" y="1101"/>
                  </a:cubicBezTo>
                  <a:cubicBezTo>
                    <a:pt x="780" y="1153"/>
                    <a:pt x="646" y="1158"/>
                    <a:pt x="522" y="1130"/>
                  </a:cubicBezTo>
                  <a:cubicBezTo>
                    <a:pt x="399" y="1101"/>
                    <a:pt x="282" y="1039"/>
                    <a:pt x="192" y="949"/>
                  </a:cubicBezTo>
                  <a:cubicBezTo>
                    <a:pt x="170" y="927"/>
                    <a:pt x="150" y="904"/>
                    <a:pt x="132" y="879"/>
                  </a:cubicBezTo>
                  <a:cubicBezTo>
                    <a:pt x="123" y="867"/>
                    <a:pt x="103" y="879"/>
                    <a:pt x="112" y="892"/>
                  </a:cubicBezTo>
                  <a:cubicBezTo>
                    <a:pt x="189" y="998"/>
                    <a:pt x="300" y="1077"/>
                    <a:pt x="423" y="1124"/>
                  </a:cubicBezTo>
                  <a:cubicBezTo>
                    <a:pt x="546" y="1171"/>
                    <a:pt x="685" y="1185"/>
                    <a:pt x="814" y="1154"/>
                  </a:cubicBezTo>
                  <a:cubicBezTo>
                    <a:pt x="940" y="1123"/>
                    <a:pt x="1055" y="1050"/>
                    <a:pt x="1121" y="937"/>
                  </a:cubicBezTo>
                  <a:cubicBezTo>
                    <a:pt x="1183" y="829"/>
                    <a:pt x="1200" y="698"/>
                    <a:pt x="1186" y="576"/>
                  </a:cubicBezTo>
                  <a:cubicBezTo>
                    <a:pt x="1179" y="512"/>
                    <a:pt x="1165" y="450"/>
                    <a:pt x="1142" y="391"/>
                  </a:cubicBezTo>
                  <a:cubicBezTo>
                    <a:pt x="1121" y="335"/>
                    <a:pt x="1093" y="281"/>
                    <a:pt x="1056" y="234"/>
                  </a:cubicBezTo>
                  <a:cubicBezTo>
                    <a:pt x="986" y="144"/>
                    <a:pt x="875" y="90"/>
                    <a:pt x="768" y="56"/>
                  </a:cubicBezTo>
                  <a:cubicBezTo>
                    <a:pt x="651" y="18"/>
                    <a:pt x="523" y="0"/>
                    <a:pt x="400" y="15"/>
                  </a:cubicBezTo>
                  <a:cubicBezTo>
                    <a:pt x="346" y="21"/>
                    <a:pt x="292" y="34"/>
                    <a:pt x="243" y="58"/>
                  </a:cubicBezTo>
                  <a:cubicBezTo>
                    <a:pt x="193" y="82"/>
                    <a:pt x="149" y="119"/>
                    <a:pt x="114" y="162"/>
                  </a:cubicBezTo>
                  <a:cubicBezTo>
                    <a:pt x="41" y="255"/>
                    <a:pt x="9" y="373"/>
                    <a:pt x="5" y="489"/>
                  </a:cubicBezTo>
                  <a:cubicBezTo>
                    <a:pt x="0" y="604"/>
                    <a:pt x="21" y="723"/>
                    <a:pt x="73" y="827"/>
                  </a:cubicBezTo>
                  <a:cubicBezTo>
                    <a:pt x="84" y="849"/>
                    <a:pt x="97" y="871"/>
                    <a:pt x="112" y="892"/>
                  </a:cubicBezTo>
                  <a:cubicBezTo>
                    <a:pt x="121" y="904"/>
                    <a:pt x="142" y="892"/>
                    <a:pt x="132" y="87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45">
              <a:extLst>
                <a:ext uri="{FF2B5EF4-FFF2-40B4-BE49-F238E27FC236}">
                  <a16:creationId xmlns:a16="http://schemas.microsoft.com/office/drawing/2014/main" xmlns="" id="{E2398343-A3B5-43E8-88FB-B8F80B16C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426" y="804863"/>
              <a:ext cx="1320800" cy="1217613"/>
            </a:xfrm>
            <a:custGeom>
              <a:avLst/>
              <a:gdLst>
                <a:gd name="T0" fmla="*/ 120 w 1068"/>
                <a:gd name="T1" fmla="*/ 746 h 983"/>
                <a:gd name="T2" fmla="*/ 38 w 1068"/>
                <a:gd name="T3" fmla="*/ 449 h 983"/>
                <a:gd name="T4" fmla="*/ 163 w 1068"/>
                <a:gd name="T5" fmla="*/ 147 h 983"/>
                <a:gd name="T6" fmla="*/ 275 w 1068"/>
                <a:gd name="T7" fmla="*/ 57 h 983"/>
                <a:gd name="T8" fmla="*/ 402 w 1068"/>
                <a:gd name="T9" fmla="*/ 28 h 983"/>
                <a:gd name="T10" fmla="*/ 718 w 1068"/>
                <a:gd name="T11" fmla="*/ 62 h 983"/>
                <a:gd name="T12" fmla="*/ 965 w 1068"/>
                <a:gd name="T13" fmla="*/ 264 h 983"/>
                <a:gd name="T14" fmla="*/ 1021 w 1068"/>
                <a:gd name="T15" fmla="*/ 441 h 983"/>
                <a:gd name="T16" fmla="*/ 1028 w 1068"/>
                <a:gd name="T17" fmla="*/ 595 h 983"/>
                <a:gd name="T18" fmla="*/ 925 w 1068"/>
                <a:gd name="T19" fmla="*/ 823 h 983"/>
                <a:gd name="T20" fmla="*/ 712 w 1068"/>
                <a:gd name="T21" fmla="*/ 939 h 983"/>
                <a:gd name="T22" fmla="*/ 444 w 1068"/>
                <a:gd name="T23" fmla="*/ 934 h 983"/>
                <a:gd name="T24" fmla="*/ 178 w 1068"/>
                <a:gd name="T25" fmla="*/ 800 h 983"/>
                <a:gd name="T26" fmla="*/ 120 w 1068"/>
                <a:gd name="T27" fmla="*/ 746 h 983"/>
                <a:gd name="T28" fmla="*/ 103 w 1068"/>
                <a:gd name="T29" fmla="*/ 763 h 983"/>
                <a:gd name="T30" fmla="*/ 372 w 1068"/>
                <a:gd name="T31" fmla="*/ 937 h 983"/>
                <a:gd name="T32" fmla="*/ 657 w 1068"/>
                <a:gd name="T33" fmla="*/ 972 h 983"/>
                <a:gd name="T34" fmla="*/ 902 w 1068"/>
                <a:gd name="T35" fmla="*/ 877 h 983"/>
                <a:gd name="T36" fmla="*/ 1041 w 1068"/>
                <a:gd name="T37" fmla="*/ 662 h 983"/>
                <a:gd name="T38" fmla="*/ 1018 w 1068"/>
                <a:gd name="T39" fmla="*/ 335 h 983"/>
                <a:gd name="T40" fmla="*/ 933 w 1068"/>
                <a:gd name="T41" fmla="*/ 172 h 983"/>
                <a:gd name="T42" fmla="*/ 800 w 1068"/>
                <a:gd name="T43" fmla="*/ 70 h 983"/>
                <a:gd name="T44" fmla="*/ 468 w 1068"/>
                <a:gd name="T45" fmla="*/ 1 h 983"/>
                <a:gd name="T46" fmla="*/ 322 w 1068"/>
                <a:gd name="T47" fmla="*/ 17 h 983"/>
                <a:gd name="T48" fmla="*/ 195 w 1068"/>
                <a:gd name="T49" fmla="*/ 80 h 983"/>
                <a:gd name="T50" fmla="*/ 28 w 1068"/>
                <a:gd name="T51" fmla="*/ 368 h 983"/>
                <a:gd name="T52" fmla="*/ 55 w 1068"/>
                <a:gd name="T53" fmla="*/ 699 h 983"/>
                <a:gd name="T54" fmla="*/ 103 w 1068"/>
                <a:gd name="T55" fmla="*/ 763 h 983"/>
                <a:gd name="T56" fmla="*/ 120 w 1068"/>
                <a:gd name="T57" fmla="*/ 746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68" h="983">
                  <a:moveTo>
                    <a:pt x="120" y="746"/>
                  </a:moveTo>
                  <a:cubicBezTo>
                    <a:pt x="44" y="668"/>
                    <a:pt x="26" y="553"/>
                    <a:pt x="38" y="449"/>
                  </a:cubicBezTo>
                  <a:cubicBezTo>
                    <a:pt x="50" y="341"/>
                    <a:pt x="93" y="231"/>
                    <a:pt x="163" y="147"/>
                  </a:cubicBezTo>
                  <a:cubicBezTo>
                    <a:pt x="194" y="110"/>
                    <a:pt x="231" y="77"/>
                    <a:pt x="275" y="57"/>
                  </a:cubicBezTo>
                  <a:cubicBezTo>
                    <a:pt x="314" y="39"/>
                    <a:pt x="360" y="32"/>
                    <a:pt x="402" y="28"/>
                  </a:cubicBezTo>
                  <a:cubicBezTo>
                    <a:pt x="508" y="18"/>
                    <a:pt x="618" y="28"/>
                    <a:pt x="718" y="62"/>
                  </a:cubicBezTo>
                  <a:cubicBezTo>
                    <a:pt x="822" y="97"/>
                    <a:pt x="917" y="163"/>
                    <a:pt x="965" y="264"/>
                  </a:cubicBezTo>
                  <a:cubicBezTo>
                    <a:pt x="991" y="319"/>
                    <a:pt x="1009" y="380"/>
                    <a:pt x="1021" y="441"/>
                  </a:cubicBezTo>
                  <a:cubicBezTo>
                    <a:pt x="1030" y="491"/>
                    <a:pt x="1034" y="543"/>
                    <a:pt x="1028" y="595"/>
                  </a:cubicBezTo>
                  <a:cubicBezTo>
                    <a:pt x="1020" y="680"/>
                    <a:pt x="985" y="762"/>
                    <a:pt x="925" y="823"/>
                  </a:cubicBezTo>
                  <a:cubicBezTo>
                    <a:pt x="868" y="883"/>
                    <a:pt x="792" y="920"/>
                    <a:pt x="712" y="939"/>
                  </a:cubicBezTo>
                  <a:cubicBezTo>
                    <a:pt x="624" y="959"/>
                    <a:pt x="531" y="955"/>
                    <a:pt x="444" y="934"/>
                  </a:cubicBezTo>
                  <a:cubicBezTo>
                    <a:pt x="347" y="910"/>
                    <a:pt x="256" y="863"/>
                    <a:pt x="178" y="800"/>
                  </a:cubicBezTo>
                  <a:cubicBezTo>
                    <a:pt x="158" y="783"/>
                    <a:pt x="138" y="765"/>
                    <a:pt x="120" y="746"/>
                  </a:cubicBezTo>
                  <a:cubicBezTo>
                    <a:pt x="109" y="735"/>
                    <a:pt x="92" y="752"/>
                    <a:pt x="103" y="763"/>
                  </a:cubicBezTo>
                  <a:cubicBezTo>
                    <a:pt x="178" y="840"/>
                    <a:pt x="270" y="900"/>
                    <a:pt x="372" y="937"/>
                  </a:cubicBezTo>
                  <a:cubicBezTo>
                    <a:pt x="462" y="969"/>
                    <a:pt x="561" y="983"/>
                    <a:pt x="657" y="972"/>
                  </a:cubicBezTo>
                  <a:cubicBezTo>
                    <a:pt x="745" y="962"/>
                    <a:pt x="831" y="932"/>
                    <a:pt x="902" y="877"/>
                  </a:cubicBezTo>
                  <a:cubicBezTo>
                    <a:pt x="971" y="823"/>
                    <a:pt x="1020" y="747"/>
                    <a:pt x="1041" y="662"/>
                  </a:cubicBezTo>
                  <a:cubicBezTo>
                    <a:pt x="1068" y="554"/>
                    <a:pt x="1052" y="440"/>
                    <a:pt x="1018" y="335"/>
                  </a:cubicBezTo>
                  <a:cubicBezTo>
                    <a:pt x="999" y="276"/>
                    <a:pt x="975" y="219"/>
                    <a:pt x="933" y="172"/>
                  </a:cubicBezTo>
                  <a:cubicBezTo>
                    <a:pt x="897" y="129"/>
                    <a:pt x="850" y="95"/>
                    <a:pt x="800" y="70"/>
                  </a:cubicBezTo>
                  <a:cubicBezTo>
                    <a:pt x="698" y="20"/>
                    <a:pt x="581" y="0"/>
                    <a:pt x="468" y="1"/>
                  </a:cubicBezTo>
                  <a:cubicBezTo>
                    <a:pt x="419" y="1"/>
                    <a:pt x="370" y="6"/>
                    <a:pt x="322" y="17"/>
                  </a:cubicBezTo>
                  <a:cubicBezTo>
                    <a:pt x="275" y="27"/>
                    <a:pt x="233" y="49"/>
                    <a:pt x="195" y="80"/>
                  </a:cubicBezTo>
                  <a:cubicBezTo>
                    <a:pt x="110" y="152"/>
                    <a:pt x="55" y="261"/>
                    <a:pt x="28" y="368"/>
                  </a:cubicBezTo>
                  <a:cubicBezTo>
                    <a:pt x="1" y="476"/>
                    <a:pt x="0" y="599"/>
                    <a:pt x="55" y="699"/>
                  </a:cubicBezTo>
                  <a:cubicBezTo>
                    <a:pt x="68" y="723"/>
                    <a:pt x="84" y="744"/>
                    <a:pt x="103" y="763"/>
                  </a:cubicBezTo>
                  <a:cubicBezTo>
                    <a:pt x="113" y="774"/>
                    <a:pt x="130" y="757"/>
                    <a:pt x="120" y="7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46">
              <a:extLst>
                <a:ext uri="{FF2B5EF4-FFF2-40B4-BE49-F238E27FC236}">
                  <a16:creationId xmlns:a16="http://schemas.microsoft.com/office/drawing/2014/main" xmlns="" id="{5A95B4C9-41AE-42ED-B732-43780E324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1663" y="1355725"/>
              <a:ext cx="247650" cy="201613"/>
            </a:xfrm>
            <a:custGeom>
              <a:avLst/>
              <a:gdLst>
                <a:gd name="T0" fmla="*/ 71 w 200"/>
                <a:gd name="T1" fmla="*/ 131 h 163"/>
                <a:gd name="T2" fmla="*/ 29 w 200"/>
                <a:gd name="T3" fmla="*/ 67 h 163"/>
                <a:gd name="T4" fmla="*/ 29 w 200"/>
                <a:gd name="T5" fmla="*/ 47 h 163"/>
                <a:gd name="T6" fmla="*/ 44 w 200"/>
                <a:gd name="T7" fmla="*/ 32 h 163"/>
                <a:gd name="T8" fmla="*/ 91 w 200"/>
                <a:gd name="T9" fmla="*/ 25 h 163"/>
                <a:gd name="T10" fmla="*/ 170 w 200"/>
                <a:gd name="T11" fmla="*/ 56 h 163"/>
                <a:gd name="T12" fmla="*/ 174 w 200"/>
                <a:gd name="T13" fmla="*/ 101 h 163"/>
                <a:gd name="T14" fmla="*/ 151 w 200"/>
                <a:gd name="T15" fmla="*/ 130 h 163"/>
                <a:gd name="T16" fmla="*/ 60 w 200"/>
                <a:gd name="T17" fmla="*/ 119 h 163"/>
                <a:gd name="T18" fmla="*/ 43 w 200"/>
                <a:gd name="T19" fmla="*/ 136 h 163"/>
                <a:gd name="T20" fmla="*/ 153 w 200"/>
                <a:gd name="T21" fmla="*/ 154 h 163"/>
                <a:gd name="T22" fmla="*/ 194 w 200"/>
                <a:gd name="T23" fmla="*/ 121 h 163"/>
                <a:gd name="T24" fmla="*/ 196 w 200"/>
                <a:gd name="T25" fmla="*/ 64 h 163"/>
                <a:gd name="T26" fmla="*/ 167 w 200"/>
                <a:gd name="T27" fmla="*/ 14 h 163"/>
                <a:gd name="T28" fmla="*/ 107 w 200"/>
                <a:gd name="T29" fmla="*/ 0 h 163"/>
                <a:gd name="T30" fmla="*/ 5 w 200"/>
                <a:gd name="T31" fmla="*/ 47 h 163"/>
                <a:gd name="T32" fmla="*/ 59 w 200"/>
                <a:gd name="T33" fmla="*/ 152 h 163"/>
                <a:gd name="T34" fmla="*/ 71 w 200"/>
                <a:gd name="T35" fmla="*/ 13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0" h="163">
                  <a:moveTo>
                    <a:pt x="71" y="131"/>
                  </a:moveTo>
                  <a:cubicBezTo>
                    <a:pt x="47" y="119"/>
                    <a:pt x="32" y="94"/>
                    <a:pt x="29" y="67"/>
                  </a:cubicBezTo>
                  <a:cubicBezTo>
                    <a:pt x="28" y="61"/>
                    <a:pt x="28" y="53"/>
                    <a:pt x="29" y="47"/>
                  </a:cubicBezTo>
                  <a:cubicBezTo>
                    <a:pt x="31" y="38"/>
                    <a:pt x="36" y="35"/>
                    <a:pt x="44" y="32"/>
                  </a:cubicBezTo>
                  <a:cubicBezTo>
                    <a:pt x="59" y="27"/>
                    <a:pt x="75" y="25"/>
                    <a:pt x="91" y="25"/>
                  </a:cubicBezTo>
                  <a:cubicBezTo>
                    <a:pt x="119" y="23"/>
                    <a:pt x="159" y="23"/>
                    <a:pt x="170" y="56"/>
                  </a:cubicBezTo>
                  <a:cubicBezTo>
                    <a:pt x="174" y="70"/>
                    <a:pt x="175" y="86"/>
                    <a:pt x="174" y="101"/>
                  </a:cubicBezTo>
                  <a:cubicBezTo>
                    <a:pt x="173" y="117"/>
                    <a:pt x="167" y="126"/>
                    <a:pt x="151" y="130"/>
                  </a:cubicBezTo>
                  <a:cubicBezTo>
                    <a:pt x="122" y="137"/>
                    <a:pt x="85" y="141"/>
                    <a:pt x="60" y="119"/>
                  </a:cubicBezTo>
                  <a:cubicBezTo>
                    <a:pt x="49" y="109"/>
                    <a:pt x="32" y="126"/>
                    <a:pt x="43" y="136"/>
                  </a:cubicBezTo>
                  <a:cubicBezTo>
                    <a:pt x="74" y="163"/>
                    <a:pt x="115" y="162"/>
                    <a:pt x="153" y="154"/>
                  </a:cubicBezTo>
                  <a:cubicBezTo>
                    <a:pt x="172" y="150"/>
                    <a:pt x="188" y="141"/>
                    <a:pt x="194" y="121"/>
                  </a:cubicBezTo>
                  <a:cubicBezTo>
                    <a:pt x="200" y="104"/>
                    <a:pt x="198" y="82"/>
                    <a:pt x="196" y="64"/>
                  </a:cubicBezTo>
                  <a:cubicBezTo>
                    <a:pt x="193" y="44"/>
                    <a:pt x="184" y="26"/>
                    <a:pt x="167" y="14"/>
                  </a:cubicBezTo>
                  <a:cubicBezTo>
                    <a:pt x="150" y="2"/>
                    <a:pt x="128" y="0"/>
                    <a:pt x="107" y="0"/>
                  </a:cubicBezTo>
                  <a:cubicBezTo>
                    <a:pt x="72" y="0"/>
                    <a:pt x="10" y="1"/>
                    <a:pt x="5" y="47"/>
                  </a:cubicBezTo>
                  <a:cubicBezTo>
                    <a:pt x="0" y="88"/>
                    <a:pt x="23" y="133"/>
                    <a:pt x="59" y="152"/>
                  </a:cubicBezTo>
                  <a:cubicBezTo>
                    <a:pt x="73" y="159"/>
                    <a:pt x="85" y="139"/>
                    <a:pt x="71" y="13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47">
              <a:extLst>
                <a:ext uri="{FF2B5EF4-FFF2-40B4-BE49-F238E27FC236}">
                  <a16:creationId xmlns:a16="http://schemas.microsoft.com/office/drawing/2014/main" xmlns="" id="{0D756283-BF98-4FC4-9917-94B2A2D4D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626" y="1030288"/>
              <a:ext cx="76200" cy="333375"/>
            </a:xfrm>
            <a:custGeom>
              <a:avLst/>
              <a:gdLst>
                <a:gd name="T0" fmla="*/ 29 w 62"/>
                <a:gd name="T1" fmla="*/ 247 h 269"/>
                <a:gd name="T2" fmla="*/ 24 w 62"/>
                <a:gd name="T3" fmla="*/ 131 h 269"/>
                <a:gd name="T4" fmla="*/ 24 w 62"/>
                <a:gd name="T5" fmla="*/ 75 h 269"/>
                <a:gd name="T6" fmla="*/ 27 w 62"/>
                <a:gd name="T7" fmla="*/ 48 h 269"/>
                <a:gd name="T8" fmla="*/ 30 w 62"/>
                <a:gd name="T9" fmla="*/ 37 h 269"/>
                <a:gd name="T10" fmla="*/ 33 w 62"/>
                <a:gd name="T11" fmla="*/ 31 h 269"/>
                <a:gd name="T12" fmla="*/ 25 w 62"/>
                <a:gd name="T13" fmla="*/ 29 h 269"/>
                <a:gd name="T14" fmla="*/ 28 w 62"/>
                <a:gd name="T15" fmla="*/ 41 h 269"/>
                <a:gd name="T16" fmla="*/ 29 w 62"/>
                <a:gd name="T17" fmla="*/ 52 h 269"/>
                <a:gd name="T18" fmla="*/ 32 w 62"/>
                <a:gd name="T19" fmla="*/ 82 h 269"/>
                <a:gd name="T20" fmla="*/ 36 w 62"/>
                <a:gd name="T21" fmla="*/ 140 h 269"/>
                <a:gd name="T22" fmla="*/ 37 w 62"/>
                <a:gd name="T23" fmla="*/ 198 h 269"/>
                <a:gd name="T24" fmla="*/ 34 w 62"/>
                <a:gd name="T25" fmla="*/ 222 h 269"/>
                <a:gd name="T26" fmla="*/ 27 w 62"/>
                <a:gd name="T27" fmla="*/ 234 h 269"/>
                <a:gd name="T28" fmla="*/ 23 w 62"/>
                <a:gd name="T29" fmla="*/ 238 h 269"/>
                <a:gd name="T30" fmla="*/ 24 w 62"/>
                <a:gd name="T31" fmla="*/ 239 h 269"/>
                <a:gd name="T32" fmla="*/ 12 w 62"/>
                <a:gd name="T33" fmla="*/ 259 h 269"/>
                <a:gd name="T34" fmla="*/ 47 w 62"/>
                <a:gd name="T35" fmla="*/ 247 h 269"/>
                <a:gd name="T36" fmla="*/ 58 w 62"/>
                <a:gd name="T37" fmla="*/ 226 h 269"/>
                <a:gd name="T38" fmla="*/ 61 w 62"/>
                <a:gd name="T39" fmla="*/ 198 h 269"/>
                <a:gd name="T40" fmla="*/ 56 w 62"/>
                <a:gd name="T41" fmla="*/ 80 h 269"/>
                <a:gd name="T42" fmla="*/ 49 w 62"/>
                <a:gd name="T43" fmla="*/ 25 h 269"/>
                <a:gd name="T44" fmla="*/ 18 w 62"/>
                <a:gd name="T45" fmla="*/ 12 h 269"/>
                <a:gd name="T46" fmla="*/ 2 w 62"/>
                <a:gd name="T47" fmla="*/ 57 h 269"/>
                <a:gd name="T48" fmla="*/ 0 w 62"/>
                <a:gd name="T49" fmla="*/ 112 h 269"/>
                <a:gd name="T50" fmla="*/ 5 w 62"/>
                <a:gd name="T51" fmla="*/ 247 h 269"/>
                <a:gd name="T52" fmla="*/ 29 w 62"/>
                <a:gd name="T53" fmla="*/ 247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" h="269">
                  <a:moveTo>
                    <a:pt x="29" y="247"/>
                  </a:moveTo>
                  <a:cubicBezTo>
                    <a:pt x="27" y="209"/>
                    <a:pt x="25" y="170"/>
                    <a:pt x="24" y="131"/>
                  </a:cubicBezTo>
                  <a:cubicBezTo>
                    <a:pt x="24" y="112"/>
                    <a:pt x="24" y="94"/>
                    <a:pt x="24" y="75"/>
                  </a:cubicBezTo>
                  <a:cubicBezTo>
                    <a:pt x="25" y="66"/>
                    <a:pt x="26" y="57"/>
                    <a:pt x="27" y="48"/>
                  </a:cubicBezTo>
                  <a:cubicBezTo>
                    <a:pt x="28" y="45"/>
                    <a:pt x="29" y="41"/>
                    <a:pt x="30" y="37"/>
                  </a:cubicBezTo>
                  <a:cubicBezTo>
                    <a:pt x="31" y="35"/>
                    <a:pt x="32" y="33"/>
                    <a:pt x="33" y="31"/>
                  </a:cubicBezTo>
                  <a:cubicBezTo>
                    <a:pt x="37" y="28"/>
                    <a:pt x="34" y="27"/>
                    <a:pt x="25" y="29"/>
                  </a:cubicBezTo>
                  <a:cubicBezTo>
                    <a:pt x="24" y="30"/>
                    <a:pt x="27" y="38"/>
                    <a:pt x="28" y="41"/>
                  </a:cubicBezTo>
                  <a:cubicBezTo>
                    <a:pt x="28" y="44"/>
                    <a:pt x="29" y="48"/>
                    <a:pt x="29" y="52"/>
                  </a:cubicBezTo>
                  <a:cubicBezTo>
                    <a:pt x="30" y="62"/>
                    <a:pt x="31" y="72"/>
                    <a:pt x="32" y="82"/>
                  </a:cubicBezTo>
                  <a:cubicBezTo>
                    <a:pt x="34" y="101"/>
                    <a:pt x="35" y="121"/>
                    <a:pt x="36" y="140"/>
                  </a:cubicBezTo>
                  <a:cubicBezTo>
                    <a:pt x="36" y="159"/>
                    <a:pt x="37" y="179"/>
                    <a:pt x="37" y="198"/>
                  </a:cubicBezTo>
                  <a:cubicBezTo>
                    <a:pt x="37" y="207"/>
                    <a:pt x="38" y="214"/>
                    <a:pt x="34" y="222"/>
                  </a:cubicBezTo>
                  <a:cubicBezTo>
                    <a:pt x="32" y="226"/>
                    <a:pt x="29" y="230"/>
                    <a:pt x="27" y="234"/>
                  </a:cubicBezTo>
                  <a:cubicBezTo>
                    <a:pt x="26" y="236"/>
                    <a:pt x="24" y="237"/>
                    <a:pt x="23" y="238"/>
                  </a:cubicBezTo>
                  <a:cubicBezTo>
                    <a:pt x="21" y="240"/>
                    <a:pt x="21" y="240"/>
                    <a:pt x="24" y="239"/>
                  </a:cubicBezTo>
                  <a:cubicBezTo>
                    <a:pt x="12" y="230"/>
                    <a:pt x="0" y="251"/>
                    <a:pt x="12" y="259"/>
                  </a:cubicBezTo>
                  <a:cubicBezTo>
                    <a:pt x="26" y="269"/>
                    <a:pt x="39" y="258"/>
                    <a:pt x="47" y="247"/>
                  </a:cubicBezTo>
                  <a:cubicBezTo>
                    <a:pt x="51" y="241"/>
                    <a:pt x="55" y="233"/>
                    <a:pt x="58" y="226"/>
                  </a:cubicBezTo>
                  <a:cubicBezTo>
                    <a:pt x="62" y="217"/>
                    <a:pt x="61" y="208"/>
                    <a:pt x="61" y="198"/>
                  </a:cubicBezTo>
                  <a:cubicBezTo>
                    <a:pt x="60" y="159"/>
                    <a:pt x="59" y="120"/>
                    <a:pt x="56" y="80"/>
                  </a:cubicBezTo>
                  <a:cubicBezTo>
                    <a:pt x="55" y="62"/>
                    <a:pt x="54" y="42"/>
                    <a:pt x="49" y="25"/>
                  </a:cubicBezTo>
                  <a:cubicBezTo>
                    <a:pt x="45" y="11"/>
                    <a:pt x="31" y="0"/>
                    <a:pt x="18" y="12"/>
                  </a:cubicBezTo>
                  <a:cubicBezTo>
                    <a:pt x="6" y="23"/>
                    <a:pt x="4" y="42"/>
                    <a:pt x="2" y="57"/>
                  </a:cubicBezTo>
                  <a:cubicBezTo>
                    <a:pt x="0" y="75"/>
                    <a:pt x="0" y="93"/>
                    <a:pt x="0" y="112"/>
                  </a:cubicBezTo>
                  <a:cubicBezTo>
                    <a:pt x="1" y="157"/>
                    <a:pt x="2" y="202"/>
                    <a:pt x="5" y="247"/>
                  </a:cubicBezTo>
                  <a:cubicBezTo>
                    <a:pt x="6" y="263"/>
                    <a:pt x="30" y="263"/>
                    <a:pt x="29" y="24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48">
              <a:extLst>
                <a:ext uri="{FF2B5EF4-FFF2-40B4-BE49-F238E27FC236}">
                  <a16:creationId xmlns:a16="http://schemas.microsoft.com/office/drawing/2014/main" xmlns="" id="{81D628C0-F67D-47B9-A023-25C331138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450975"/>
              <a:ext cx="379412" cy="231775"/>
            </a:xfrm>
            <a:custGeom>
              <a:avLst/>
              <a:gdLst>
                <a:gd name="T0" fmla="*/ 265 w 306"/>
                <a:gd name="T1" fmla="*/ 7 h 188"/>
                <a:gd name="T2" fmla="*/ 9 w 306"/>
                <a:gd name="T3" fmla="*/ 152 h 188"/>
                <a:gd name="T4" fmla="*/ 12 w 306"/>
                <a:gd name="T5" fmla="*/ 174 h 188"/>
                <a:gd name="T6" fmla="*/ 109 w 306"/>
                <a:gd name="T7" fmla="*/ 159 h 188"/>
                <a:gd name="T8" fmla="*/ 208 w 306"/>
                <a:gd name="T9" fmla="*/ 111 h 188"/>
                <a:gd name="T10" fmla="*/ 258 w 306"/>
                <a:gd name="T11" fmla="*/ 90 h 188"/>
                <a:gd name="T12" fmla="*/ 300 w 306"/>
                <a:gd name="T13" fmla="*/ 65 h 188"/>
                <a:gd name="T14" fmla="*/ 305 w 306"/>
                <a:gd name="T15" fmla="*/ 45 h 188"/>
                <a:gd name="T16" fmla="*/ 300 w 306"/>
                <a:gd name="T17" fmla="*/ 25 h 188"/>
                <a:gd name="T18" fmla="*/ 293 w 306"/>
                <a:gd name="T19" fmla="*/ 6 h 188"/>
                <a:gd name="T20" fmla="*/ 273 w 306"/>
                <a:gd name="T21" fmla="*/ 4 h 188"/>
                <a:gd name="T22" fmla="*/ 285 w 306"/>
                <a:gd name="T23" fmla="*/ 24 h 188"/>
                <a:gd name="T24" fmla="*/ 276 w 306"/>
                <a:gd name="T25" fmla="*/ 26 h 188"/>
                <a:gd name="T26" fmla="*/ 276 w 306"/>
                <a:gd name="T27" fmla="*/ 29 h 188"/>
                <a:gd name="T28" fmla="*/ 278 w 306"/>
                <a:gd name="T29" fmla="*/ 37 h 188"/>
                <a:gd name="T30" fmla="*/ 281 w 306"/>
                <a:gd name="T31" fmla="*/ 52 h 188"/>
                <a:gd name="T32" fmla="*/ 266 w 306"/>
                <a:gd name="T33" fmla="*/ 60 h 188"/>
                <a:gd name="T34" fmla="*/ 247 w 306"/>
                <a:gd name="T35" fmla="*/ 69 h 188"/>
                <a:gd name="T36" fmla="*/ 168 w 306"/>
                <a:gd name="T37" fmla="*/ 102 h 188"/>
                <a:gd name="T38" fmla="*/ 96 w 306"/>
                <a:gd name="T39" fmla="*/ 139 h 188"/>
                <a:gd name="T40" fmla="*/ 19 w 306"/>
                <a:gd name="T41" fmla="*/ 151 h 188"/>
                <a:gd name="T42" fmla="*/ 21 w 306"/>
                <a:gd name="T43" fmla="*/ 173 h 188"/>
                <a:gd name="T44" fmla="*/ 277 w 306"/>
                <a:gd name="T45" fmla="*/ 28 h 188"/>
                <a:gd name="T46" fmla="*/ 265 w 306"/>
                <a:gd name="T47" fmla="*/ 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6" h="188">
                  <a:moveTo>
                    <a:pt x="265" y="7"/>
                  </a:moveTo>
                  <a:cubicBezTo>
                    <a:pt x="179" y="53"/>
                    <a:pt x="91" y="97"/>
                    <a:pt x="9" y="152"/>
                  </a:cubicBezTo>
                  <a:cubicBezTo>
                    <a:pt x="0" y="158"/>
                    <a:pt x="3" y="170"/>
                    <a:pt x="12" y="174"/>
                  </a:cubicBezTo>
                  <a:cubicBezTo>
                    <a:pt x="45" y="188"/>
                    <a:pt x="80" y="175"/>
                    <a:pt x="109" y="159"/>
                  </a:cubicBezTo>
                  <a:cubicBezTo>
                    <a:pt x="142" y="141"/>
                    <a:pt x="174" y="125"/>
                    <a:pt x="208" y="111"/>
                  </a:cubicBezTo>
                  <a:cubicBezTo>
                    <a:pt x="225" y="104"/>
                    <a:pt x="241" y="97"/>
                    <a:pt x="258" y="90"/>
                  </a:cubicBezTo>
                  <a:cubicBezTo>
                    <a:pt x="272" y="84"/>
                    <a:pt x="291" y="78"/>
                    <a:pt x="300" y="65"/>
                  </a:cubicBezTo>
                  <a:cubicBezTo>
                    <a:pt x="305" y="59"/>
                    <a:pt x="306" y="52"/>
                    <a:pt x="305" y="45"/>
                  </a:cubicBezTo>
                  <a:cubicBezTo>
                    <a:pt x="304" y="38"/>
                    <a:pt x="300" y="32"/>
                    <a:pt x="300" y="25"/>
                  </a:cubicBezTo>
                  <a:cubicBezTo>
                    <a:pt x="299" y="17"/>
                    <a:pt x="299" y="11"/>
                    <a:pt x="293" y="6"/>
                  </a:cubicBezTo>
                  <a:cubicBezTo>
                    <a:pt x="287" y="1"/>
                    <a:pt x="280" y="0"/>
                    <a:pt x="273" y="4"/>
                  </a:cubicBezTo>
                  <a:cubicBezTo>
                    <a:pt x="259" y="10"/>
                    <a:pt x="271" y="31"/>
                    <a:pt x="285" y="24"/>
                  </a:cubicBezTo>
                  <a:cubicBezTo>
                    <a:pt x="278" y="20"/>
                    <a:pt x="275" y="21"/>
                    <a:pt x="276" y="26"/>
                  </a:cubicBezTo>
                  <a:cubicBezTo>
                    <a:pt x="276" y="27"/>
                    <a:pt x="276" y="28"/>
                    <a:pt x="276" y="29"/>
                  </a:cubicBezTo>
                  <a:cubicBezTo>
                    <a:pt x="276" y="32"/>
                    <a:pt x="277" y="35"/>
                    <a:pt x="278" y="37"/>
                  </a:cubicBezTo>
                  <a:cubicBezTo>
                    <a:pt x="279" y="42"/>
                    <a:pt x="283" y="47"/>
                    <a:pt x="281" y="52"/>
                  </a:cubicBezTo>
                  <a:cubicBezTo>
                    <a:pt x="278" y="56"/>
                    <a:pt x="270" y="58"/>
                    <a:pt x="266" y="60"/>
                  </a:cubicBezTo>
                  <a:cubicBezTo>
                    <a:pt x="260" y="63"/>
                    <a:pt x="254" y="66"/>
                    <a:pt x="247" y="69"/>
                  </a:cubicBezTo>
                  <a:cubicBezTo>
                    <a:pt x="221" y="80"/>
                    <a:pt x="195" y="90"/>
                    <a:pt x="168" y="102"/>
                  </a:cubicBezTo>
                  <a:cubicBezTo>
                    <a:pt x="143" y="112"/>
                    <a:pt x="120" y="126"/>
                    <a:pt x="96" y="139"/>
                  </a:cubicBezTo>
                  <a:cubicBezTo>
                    <a:pt x="72" y="152"/>
                    <a:pt x="45" y="162"/>
                    <a:pt x="19" y="151"/>
                  </a:cubicBezTo>
                  <a:cubicBezTo>
                    <a:pt x="20" y="158"/>
                    <a:pt x="21" y="166"/>
                    <a:pt x="21" y="173"/>
                  </a:cubicBezTo>
                  <a:cubicBezTo>
                    <a:pt x="103" y="118"/>
                    <a:pt x="191" y="74"/>
                    <a:pt x="277" y="28"/>
                  </a:cubicBezTo>
                  <a:cubicBezTo>
                    <a:pt x="291" y="20"/>
                    <a:pt x="279" y="0"/>
                    <a:pt x="265" y="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49">
              <a:extLst>
                <a:ext uri="{FF2B5EF4-FFF2-40B4-BE49-F238E27FC236}">
                  <a16:creationId xmlns:a16="http://schemas.microsoft.com/office/drawing/2014/main" xmlns="" id="{DDC4C648-DBCA-400D-8124-2A79B6541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995363"/>
              <a:ext cx="120650" cy="95250"/>
            </a:xfrm>
            <a:custGeom>
              <a:avLst/>
              <a:gdLst>
                <a:gd name="T0" fmla="*/ 14 w 98"/>
                <a:gd name="T1" fmla="*/ 28 h 76"/>
                <a:gd name="T2" fmla="*/ 69 w 98"/>
                <a:gd name="T3" fmla="*/ 66 h 76"/>
                <a:gd name="T4" fmla="*/ 86 w 98"/>
                <a:gd name="T5" fmla="*/ 49 h 76"/>
                <a:gd name="T6" fmla="*/ 26 w 98"/>
                <a:gd name="T7" fmla="*/ 8 h 76"/>
                <a:gd name="T8" fmla="*/ 14 w 98"/>
                <a:gd name="T9" fmla="*/ 2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14" y="28"/>
                  </a:moveTo>
                  <a:cubicBezTo>
                    <a:pt x="33" y="39"/>
                    <a:pt x="51" y="52"/>
                    <a:pt x="69" y="66"/>
                  </a:cubicBezTo>
                  <a:cubicBezTo>
                    <a:pt x="81" y="76"/>
                    <a:pt x="98" y="59"/>
                    <a:pt x="86" y="49"/>
                  </a:cubicBezTo>
                  <a:cubicBezTo>
                    <a:pt x="67" y="34"/>
                    <a:pt x="47" y="20"/>
                    <a:pt x="26" y="8"/>
                  </a:cubicBezTo>
                  <a:cubicBezTo>
                    <a:pt x="12" y="0"/>
                    <a:pt x="0" y="21"/>
                    <a:pt x="14" y="2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50">
              <a:extLst>
                <a:ext uri="{FF2B5EF4-FFF2-40B4-BE49-F238E27FC236}">
                  <a16:creationId xmlns:a16="http://schemas.microsoft.com/office/drawing/2014/main" xmlns="" id="{0FFCFFE8-D626-4517-9DC5-6E5BB6554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501" y="881063"/>
              <a:ext cx="74612" cy="112713"/>
            </a:xfrm>
            <a:custGeom>
              <a:avLst/>
              <a:gdLst>
                <a:gd name="T0" fmla="*/ 8 w 61"/>
                <a:gd name="T1" fmla="*/ 26 h 91"/>
                <a:gd name="T2" fmla="*/ 35 w 61"/>
                <a:gd name="T3" fmla="*/ 76 h 91"/>
                <a:gd name="T4" fmla="*/ 58 w 61"/>
                <a:gd name="T5" fmla="*/ 69 h 91"/>
                <a:gd name="T6" fmla="*/ 28 w 61"/>
                <a:gd name="T7" fmla="*/ 14 h 91"/>
                <a:gd name="T8" fmla="*/ 8 w 61"/>
                <a:gd name="T9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1">
                  <a:moveTo>
                    <a:pt x="8" y="26"/>
                  </a:moveTo>
                  <a:cubicBezTo>
                    <a:pt x="17" y="41"/>
                    <a:pt x="32" y="57"/>
                    <a:pt x="35" y="76"/>
                  </a:cubicBezTo>
                  <a:cubicBezTo>
                    <a:pt x="38" y="91"/>
                    <a:pt x="61" y="84"/>
                    <a:pt x="58" y="69"/>
                  </a:cubicBezTo>
                  <a:cubicBezTo>
                    <a:pt x="55" y="49"/>
                    <a:pt x="39" y="31"/>
                    <a:pt x="28" y="14"/>
                  </a:cubicBezTo>
                  <a:cubicBezTo>
                    <a:pt x="20" y="0"/>
                    <a:pt x="0" y="12"/>
                    <a:pt x="8" y="2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51">
              <a:extLst>
                <a:ext uri="{FF2B5EF4-FFF2-40B4-BE49-F238E27FC236}">
                  <a16:creationId xmlns:a16="http://schemas.microsoft.com/office/drawing/2014/main" xmlns="" id="{BCDECEDE-8BF3-4692-992A-A8311A448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738" y="887413"/>
              <a:ext cx="57150" cy="96838"/>
            </a:xfrm>
            <a:custGeom>
              <a:avLst/>
              <a:gdLst>
                <a:gd name="T0" fmla="*/ 30 w 46"/>
                <a:gd name="T1" fmla="*/ 66 h 79"/>
                <a:gd name="T2" fmla="*/ 41 w 46"/>
                <a:gd name="T3" fmla="*/ 42 h 79"/>
                <a:gd name="T4" fmla="*/ 46 w 46"/>
                <a:gd name="T5" fmla="*/ 15 h 79"/>
                <a:gd name="T6" fmla="*/ 22 w 46"/>
                <a:gd name="T7" fmla="*/ 15 h 79"/>
                <a:gd name="T8" fmla="*/ 18 w 46"/>
                <a:gd name="T9" fmla="*/ 35 h 79"/>
                <a:gd name="T10" fmla="*/ 10 w 46"/>
                <a:gd name="T11" fmla="*/ 54 h 79"/>
                <a:gd name="T12" fmla="*/ 30 w 46"/>
                <a:gd name="T13" fmla="*/ 6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9">
                  <a:moveTo>
                    <a:pt x="30" y="66"/>
                  </a:moveTo>
                  <a:cubicBezTo>
                    <a:pt x="36" y="60"/>
                    <a:pt x="38" y="50"/>
                    <a:pt x="41" y="42"/>
                  </a:cubicBezTo>
                  <a:cubicBezTo>
                    <a:pt x="43" y="33"/>
                    <a:pt x="46" y="24"/>
                    <a:pt x="46" y="15"/>
                  </a:cubicBezTo>
                  <a:cubicBezTo>
                    <a:pt x="45" y="0"/>
                    <a:pt x="21" y="0"/>
                    <a:pt x="22" y="15"/>
                  </a:cubicBezTo>
                  <a:cubicBezTo>
                    <a:pt x="22" y="22"/>
                    <a:pt x="20" y="29"/>
                    <a:pt x="18" y="35"/>
                  </a:cubicBezTo>
                  <a:cubicBezTo>
                    <a:pt x="16" y="42"/>
                    <a:pt x="14" y="49"/>
                    <a:pt x="10" y="54"/>
                  </a:cubicBezTo>
                  <a:cubicBezTo>
                    <a:pt x="0" y="67"/>
                    <a:pt x="21" y="79"/>
                    <a:pt x="30" y="6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52">
              <a:extLst>
                <a:ext uri="{FF2B5EF4-FFF2-40B4-BE49-F238E27FC236}">
                  <a16:creationId xmlns:a16="http://schemas.microsoft.com/office/drawing/2014/main" xmlns="" id="{B9680051-EE41-4DDA-8DE4-3664D3E68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325" y="995363"/>
              <a:ext cx="90487" cy="88900"/>
            </a:xfrm>
            <a:custGeom>
              <a:avLst/>
              <a:gdLst>
                <a:gd name="T0" fmla="*/ 21 w 73"/>
                <a:gd name="T1" fmla="*/ 67 h 72"/>
                <a:gd name="T2" fmla="*/ 61 w 73"/>
                <a:gd name="T3" fmla="*/ 27 h 72"/>
                <a:gd name="T4" fmla="*/ 44 w 73"/>
                <a:gd name="T5" fmla="*/ 10 h 72"/>
                <a:gd name="T6" fmla="*/ 4 w 73"/>
                <a:gd name="T7" fmla="*/ 50 h 72"/>
                <a:gd name="T8" fmla="*/ 4 w 73"/>
                <a:gd name="T9" fmla="*/ 67 h 72"/>
                <a:gd name="T10" fmla="*/ 21 w 73"/>
                <a:gd name="T11" fmla="*/ 6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72">
                  <a:moveTo>
                    <a:pt x="21" y="67"/>
                  </a:moveTo>
                  <a:cubicBezTo>
                    <a:pt x="33" y="53"/>
                    <a:pt x="46" y="39"/>
                    <a:pt x="61" y="27"/>
                  </a:cubicBezTo>
                  <a:cubicBezTo>
                    <a:pt x="73" y="17"/>
                    <a:pt x="56" y="0"/>
                    <a:pt x="44" y="10"/>
                  </a:cubicBezTo>
                  <a:cubicBezTo>
                    <a:pt x="29" y="22"/>
                    <a:pt x="16" y="36"/>
                    <a:pt x="4" y="50"/>
                  </a:cubicBezTo>
                  <a:cubicBezTo>
                    <a:pt x="0" y="55"/>
                    <a:pt x="0" y="62"/>
                    <a:pt x="4" y="67"/>
                  </a:cubicBezTo>
                  <a:cubicBezTo>
                    <a:pt x="9" y="72"/>
                    <a:pt x="17" y="72"/>
                    <a:pt x="21" y="6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53">
              <a:extLst>
                <a:ext uri="{FF2B5EF4-FFF2-40B4-BE49-F238E27FC236}">
                  <a16:creationId xmlns:a16="http://schemas.microsoft.com/office/drawing/2014/main" xmlns="" id="{E2581E9D-4C39-44C0-BFFD-E71F200E0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6325" y="1243013"/>
              <a:ext cx="120650" cy="66675"/>
            </a:xfrm>
            <a:custGeom>
              <a:avLst/>
              <a:gdLst>
                <a:gd name="T0" fmla="*/ 15 w 98"/>
                <a:gd name="T1" fmla="*/ 54 h 54"/>
                <a:gd name="T2" fmla="*/ 86 w 98"/>
                <a:gd name="T3" fmla="*/ 30 h 54"/>
                <a:gd name="T4" fmla="*/ 74 w 98"/>
                <a:gd name="T5" fmla="*/ 9 h 54"/>
                <a:gd name="T6" fmla="*/ 15 w 98"/>
                <a:gd name="T7" fmla="*/ 30 h 54"/>
                <a:gd name="T8" fmla="*/ 15 w 9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4">
                  <a:moveTo>
                    <a:pt x="15" y="54"/>
                  </a:moveTo>
                  <a:cubicBezTo>
                    <a:pt x="41" y="53"/>
                    <a:pt x="65" y="45"/>
                    <a:pt x="86" y="30"/>
                  </a:cubicBezTo>
                  <a:cubicBezTo>
                    <a:pt x="98" y="21"/>
                    <a:pt x="86" y="0"/>
                    <a:pt x="74" y="9"/>
                  </a:cubicBezTo>
                  <a:cubicBezTo>
                    <a:pt x="57" y="22"/>
                    <a:pt x="37" y="29"/>
                    <a:pt x="15" y="30"/>
                  </a:cubicBezTo>
                  <a:cubicBezTo>
                    <a:pt x="0" y="30"/>
                    <a:pt x="0" y="54"/>
                    <a:pt x="15" y="5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54">
              <a:extLst>
                <a:ext uri="{FF2B5EF4-FFF2-40B4-BE49-F238E27FC236}">
                  <a16:creationId xmlns:a16="http://schemas.microsoft.com/office/drawing/2014/main" xmlns="" id="{7CEC6BD0-AB2B-49AC-9202-026ADFC99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413" y="1546225"/>
              <a:ext cx="66675" cy="66675"/>
            </a:xfrm>
            <a:custGeom>
              <a:avLst/>
              <a:gdLst>
                <a:gd name="T0" fmla="*/ 2 w 54"/>
                <a:gd name="T1" fmla="*/ 17 h 54"/>
                <a:gd name="T2" fmla="*/ 35 w 54"/>
                <a:gd name="T3" fmla="*/ 52 h 54"/>
                <a:gd name="T4" fmla="*/ 51 w 54"/>
                <a:gd name="T5" fmla="*/ 47 h 54"/>
                <a:gd name="T6" fmla="*/ 47 w 54"/>
                <a:gd name="T7" fmla="*/ 31 h 54"/>
                <a:gd name="T8" fmla="*/ 25 w 54"/>
                <a:gd name="T9" fmla="*/ 11 h 54"/>
                <a:gd name="T10" fmla="*/ 11 w 54"/>
                <a:gd name="T11" fmla="*/ 2 h 54"/>
                <a:gd name="T12" fmla="*/ 2 w 54"/>
                <a:gd name="T13" fmla="*/ 1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54">
                  <a:moveTo>
                    <a:pt x="2" y="17"/>
                  </a:moveTo>
                  <a:cubicBezTo>
                    <a:pt x="9" y="32"/>
                    <a:pt x="19" y="45"/>
                    <a:pt x="35" y="52"/>
                  </a:cubicBezTo>
                  <a:cubicBezTo>
                    <a:pt x="40" y="54"/>
                    <a:pt x="47" y="53"/>
                    <a:pt x="51" y="47"/>
                  </a:cubicBezTo>
                  <a:cubicBezTo>
                    <a:pt x="54" y="42"/>
                    <a:pt x="53" y="34"/>
                    <a:pt x="47" y="31"/>
                  </a:cubicBezTo>
                  <a:cubicBezTo>
                    <a:pt x="37" y="27"/>
                    <a:pt x="29" y="20"/>
                    <a:pt x="25" y="11"/>
                  </a:cubicBezTo>
                  <a:cubicBezTo>
                    <a:pt x="23" y="5"/>
                    <a:pt x="17" y="0"/>
                    <a:pt x="11" y="2"/>
                  </a:cubicBezTo>
                  <a:cubicBezTo>
                    <a:pt x="5" y="4"/>
                    <a:pt x="0" y="11"/>
                    <a:pt x="2" y="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55">
              <a:extLst>
                <a:ext uri="{FF2B5EF4-FFF2-40B4-BE49-F238E27FC236}">
                  <a16:creationId xmlns:a16="http://schemas.microsoft.com/office/drawing/2014/main" xmlns="" id="{0862FF82-9203-4C54-BDD2-C235C2ABE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1550" y="1724025"/>
              <a:ext cx="114300" cy="103188"/>
            </a:xfrm>
            <a:custGeom>
              <a:avLst/>
              <a:gdLst>
                <a:gd name="T0" fmla="*/ 9 w 92"/>
                <a:gd name="T1" fmla="*/ 25 h 84"/>
                <a:gd name="T2" fmla="*/ 66 w 92"/>
                <a:gd name="T3" fmla="*/ 76 h 84"/>
                <a:gd name="T4" fmla="*/ 78 w 92"/>
                <a:gd name="T5" fmla="*/ 56 h 84"/>
                <a:gd name="T6" fmla="*/ 30 w 92"/>
                <a:gd name="T7" fmla="*/ 12 h 84"/>
                <a:gd name="T8" fmla="*/ 9 w 92"/>
                <a:gd name="T9" fmla="*/ 2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4">
                  <a:moveTo>
                    <a:pt x="9" y="25"/>
                  </a:moveTo>
                  <a:cubicBezTo>
                    <a:pt x="24" y="46"/>
                    <a:pt x="43" y="64"/>
                    <a:pt x="66" y="76"/>
                  </a:cubicBezTo>
                  <a:cubicBezTo>
                    <a:pt x="80" y="84"/>
                    <a:pt x="92" y="63"/>
                    <a:pt x="78" y="56"/>
                  </a:cubicBezTo>
                  <a:cubicBezTo>
                    <a:pt x="59" y="45"/>
                    <a:pt x="42" y="31"/>
                    <a:pt x="30" y="12"/>
                  </a:cubicBezTo>
                  <a:cubicBezTo>
                    <a:pt x="21" y="0"/>
                    <a:pt x="0" y="12"/>
                    <a:pt x="9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56">
              <a:extLst>
                <a:ext uri="{FF2B5EF4-FFF2-40B4-BE49-F238E27FC236}">
                  <a16:creationId xmlns:a16="http://schemas.microsoft.com/office/drawing/2014/main" xmlns="" id="{A0B79C0F-5861-492C-92FB-9A9F35D8A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6125" y="1824038"/>
              <a:ext cx="34925" cy="120650"/>
            </a:xfrm>
            <a:custGeom>
              <a:avLst/>
              <a:gdLst>
                <a:gd name="T0" fmla="*/ 4 w 29"/>
                <a:gd name="T1" fmla="*/ 15 h 97"/>
                <a:gd name="T2" fmla="*/ 1 w 29"/>
                <a:gd name="T3" fmla="*/ 82 h 97"/>
                <a:gd name="T4" fmla="*/ 25 w 29"/>
                <a:gd name="T5" fmla="*/ 82 h 97"/>
                <a:gd name="T6" fmla="*/ 28 w 29"/>
                <a:gd name="T7" fmla="*/ 15 h 97"/>
                <a:gd name="T8" fmla="*/ 4 w 29"/>
                <a:gd name="T9" fmla="*/ 1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7">
                  <a:moveTo>
                    <a:pt x="4" y="15"/>
                  </a:moveTo>
                  <a:cubicBezTo>
                    <a:pt x="3" y="37"/>
                    <a:pt x="2" y="59"/>
                    <a:pt x="1" y="82"/>
                  </a:cubicBezTo>
                  <a:cubicBezTo>
                    <a:pt x="0" y="97"/>
                    <a:pt x="24" y="97"/>
                    <a:pt x="25" y="82"/>
                  </a:cubicBezTo>
                  <a:cubicBezTo>
                    <a:pt x="26" y="59"/>
                    <a:pt x="27" y="37"/>
                    <a:pt x="28" y="15"/>
                  </a:cubicBezTo>
                  <a:cubicBezTo>
                    <a:pt x="29" y="0"/>
                    <a:pt x="5" y="0"/>
                    <a:pt x="4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57">
              <a:extLst>
                <a:ext uri="{FF2B5EF4-FFF2-40B4-BE49-F238E27FC236}">
                  <a16:creationId xmlns:a16="http://schemas.microsoft.com/office/drawing/2014/main" xmlns="" id="{45E1C32D-6264-4088-A81E-6AD6DCDB1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1779588"/>
              <a:ext cx="74612" cy="111125"/>
            </a:xfrm>
            <a:custGeom>
              <a:avLst/>
              <a:gdLst>
                <a:gd name="T0" fmla="*/ 29 w 60"/>
                <a:gd name="T1" fmla="*/ 77 h 90"/>
                <a:gd name="T2" fmla="*/ 56 w 60"/>
                <a:gd name="T3" fmla="*/ 22 h 90"/>
                <a:gd name="T4" fmla="*/ 32 w 60"/>
                <a:gd name="T5" fmla="*/ 15 h 90"/>
                <a:gd name="T6" fmla="*/ 8 w 60"/>
                <a:gd name="T7" fmla="*/ 65 h 90"/>
                <a:gd name="T8" fmla="*/ 29 w 60"/>
                <a:gd name="T9" fmla="*/ 7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90">
                  <a:moveTo>
                    <a:pt x="29" y="77"/>
                  </a:moveTo>
                  <a:cubicBezTo>
                    <a:pt x="41" y="61"/>
                    <a:pt x="50" y="42"/>
                    <a:pt x="56" y="22"/>
                  </a:cubicBezTo>
                  <a:cubicBezTo>
                    <a:pt x="60" y="7"/>
                    <a:pt x="36" y="0"/>
                    <a:pt x="32" y="15"/>
                  </a:cubicBezTo>
                  <a:cubicBezTo>
                    <a:pt x="27" y="34"/>
                    <a:pt x="19" y="50"/>
                    <a:pt x="8" y="65"/>
                  </a:cubicBezTo>
                  <a:cubicBezTo>
                    <a:pt x="0" y="78"/>
                    <a:pt x="20" y="90"/>
                    <a:pt x="29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58">
              <a:extLst>
                <a:ext uri="{FF2B5EF4-FFF2-40B4-BE49-F238E27FC236}">
                  <a16:creationId xmlns:a16="http://schemas.microsoft.com/office/drawing/2014/main" xmlns="" id="{FA256E45-CE7B-4D14-A421-38EF4233A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670050"/>
              <a:ext cx="123825" cy="106363"/>
            </a:xfrm>
            <a:custGeom>
              <a:avLst/>
              <a:gdLst>
                <a:gd name="T0" fmla="*/ 24 w 100"/>
                <a:gd name="T1" fmla="*/ 77 h 86"/>
                <a:gd name="T2" fmla="*/ 88 w 100"/>
                <a:gd name="T3" fmla="*/ 30 h 86"/>
                <a:gd name="T4" fmla="*/ 75 w 100"/>
                <a:gd name="T5" fmla="*/ 9 h 86"/>
                <a:gd name="T6" fmla="*/ 12 w 100"/>
                <a:gd name="T7" fmla="*/ 56 h 86"/>
                <a:gd name="T8" fmla="*/ 24 w 100"/>
                <a:gd name="T9" fmla="*/ 7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86">
                  <a:moveTo>
                    <a:pt x="24" y="77"/>
                  </a:moveTo>
                  <a:cubicBezTo>
                    <a:pt x="45" y="61"/>
                    <a:pt x="66" y="45"/>
                    <a:pt x="88" y="30"/>
                  </a:cubicBezTo>
                  <a:cubicBezTo>
                    <a:pt x="100" y="21"/>
                    <a:pt x="88" y="0"/>
                    <a:pt x="75" y="9"/>
                  </a:cubicBezTo>
                  <a:cubicBezTo>
                    <a:pt x="54" y="25"/>
                    <a:pt x="33" y="40"/>
                    <a:pt x="12" y="56"/>
                  </a:cubicBezTo>
                  <a:cubicBezTo>
                    <a:pt x="0" y="65"/>
                    <a:pt x="12" y="86"/>
                    <a:pt x="24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59">
              <a:extLst>
                <a:ext uri="{FF2B5EF4-FFF2-40B4-BE49-F238E27FC236}">
                  <a16:creationId xmlns:a16="http://schemas.microsoft.com/office/drawing/2014/main" xmlns="" id="{98655F4E-63D7-4BB2-B409-AC46CD9B1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26" y="1438275"/>
              <a:ext cx="127000" cy="66675"/>
            </a:xfrm>
            <a:custGeom>
              <a:avLst/>
              <a:gdLst>
                <a:gd name="T0" fmla="*/ 21 w 102"/>
                <a:gd name="T1" fmla="*/ 49 h 54"/>
                <a:gd name="T2" fmla="*/ 87 w 102"/>
                <a:gd name="T3" fmla="*/ 28 h 54"/>
                <a:gd name="T4" fmla="*/ 81 w 102"/>
                <a:gd name="T5" fmla="*/ 5 h 54"/>
                <a:gd name="T6" fmla="*/ 15 w 102"/>
                <a:gd name="T7" fmla="*/ 26 h 54"/>
                <a:gd name="T8" fmla="*/ 21 w 102"/>
                <a:gd name="T9" fmla="*/ 4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4">
                  <a:moveTo>
                    <a:pt x="21" y="49"/>
                  </a:moveTo>
                  <a:cubicBezTo>
                    <a:pt x="43" y="42"/>
                    <a:pt x="65" y="35"/>
                    <a:pt x="87" y="28"/>
                  </a:cubicBezTo>
                  <a:cubicBezTo>
                    <a:pt x="102" y="23"/>
                    <a:pt x="95" y="0"/>
                    <a:pt x="81" y="5"/>
                  </a:cubicBezTo>
                  <a:cubicBezTo>
                    <a:pt x="59" y="12"/>
                    <a:pt x="37" y="19"/>
                    <a:pt x="15" y="26"/>
                  </a:cubicBezTo>
                  <a:cubicBezTo>
                    <a:pt x="0" y="31"/>
                    <a:pt x="6" y="54"/>
                    <a:pt x="21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60">
              <a:extLst>
                <a:ext uri="{FF2B5EF4-FFF2-40B4-BE49-F238E27FC236}">
                  <a16:creationId xmlns:a16="http://schemas.microsoft.com/office/drawing/2014/main" xmlns="" id="{57CDCD00-B442-4C57-8FEF-EEDC4BCE6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851" y="1220788"/>
              <a:ext cx="139700" cy="60325"/>
            </a:xfrm>
            <a:custGeom>
              <a:avLst/>
              <a:gdLst>
                <a:gd name="T0" fmla="*/ 14 w 113"/>
                <a:gd name="T1" fmla="*/ 29 h 49"/>
                <a:gd name="T2" fmla="*/ 98 w 113"/>
                <a:gd name="T3" fmla="*/ 48 h 49"/>
                <a:gd name="T4" fmla="*/ 98 w 113"/>
                <a:gd name="T5" fmla="*/ 24 h 49"/>
                <a:gd name="T6" fmla="*/ 20 w 113"/>
                <a:gd name="T7" fmla="*/ 5 h 49"/>
                <a:gd name="T8" fmla="*/ 14 w 113"/>
                <a:gd name="T9" fmla="*/ 2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49">
                  <a:moveTo>
                    <a:pt x="14" y="29"/>
                  </a:moveTo>
                  <a:cubicBezTo>
                    <a:pt x="41" y="39"/>
                    <a:pt x="69" y="45"/>
                    <a:pt x="98" y="48"/>
                  </a:cubicBezTo>
                  <a:cubicBezTo>
                    <a:pt x="113" y="49"/>
                    <a:pt x="113" y="25"/>
                    <a:pt x="98" y="24"/>
                  </a:cubicBezTo>
                  <a:cubicBezTo>
                    <a:pt x="71" y="21"/>
                    <a:pt x="45" y="15"/>
                    <a:pt x="20" y="5"/>
                  </a:cubicBezTo>
                  <a:cubicBezTo>
                    <a:pt x="6" y="0"/>
                    <a:pt x="0" y="23"/>
                    <a:pt x="14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61">
              <a:extLst>
                <a:ext uri="{FF2B5EF4-FFF2-40B4-BE49-F238E27FC236}">
                  <a16:creationId xmlns:a16="http://schemas.microsoft.com/office/drawing/2014/main" xmlns="" id="{AD8BCE0D-58D5-4301-8533-D337A098E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1" y="460375"/>
              <a:ext cx="290512" cy="223838"/>
            </a:xfrm>
            <a:custGeom>
              <a:avLst/>
              <a:gdLst>
                <a:gd name="T0" fmla="*/ 54 w 234"/>
                <a:gd name="T1" fmla="*/ 151 h 180"/>
                <a:gd name="T2" fmla="*/ 38 w 234"/>
                <a:gd name="T3" fmla="*/ 66 h 180"/>
                <a:gd name="T4" fmla="*/ 65 w 234"/>
                <a:gd name="T5" fmla="*/ 33 h 180"/>
                <a:gd name="T6" fmla="*/ 119 w 234"/>
                <a:gd name="T7" fmla="*/ 26 h 180"/>
                <a:gd name="T8" fmla="*/ 192 w 234"/>
                <a:gd name="T9" fmla="*/ 44 h 180"/>
                <a:gd name="T10" fmla="*/ 161 w 234"/>
                <a:gd name="T11" fmla="*/ 114 h 180"/>
                <a:gd name="T12" fmla="*/ 111 w 234"/>
                <a:gd name="T13" fmla="*/ 135 h 180"/>
                <a:gd name="T14" fmla="*/ 86 w 234"/>
                <a:gd name="T15" fmla="*/ 140 h 180"/>
                <a:gd name="T16" fmla="*/ 61 w 234"/>
                <a:gd name="T17" fmla="*/ 147 h 180"/>
                <a:gd name="T18" fmla="*/ 73 w 234"/>
                <a:gd name="T19" fmla="*/ 168 h 180"/>
                <a:gd name="T20" fmla="*/ 98 w 234"/>
                <a:gd name="T21" fmla="*/ 163 h 180"/>
                <a:gd name="T22" fmla="*/ 130 w 234"/>
                <a:gd name="T23" fmla="*/ 154 h 180"/>
                <a:gd name="T24" fmla="*/ 184 w 234"/>
                <a:gd name="T25" fmla="*/ 128 h 180"/>
                <a:gd name="T26" fmla="*/ 213 w 234"/>
                <a:gd name="T27" fmla="*/ 33 h 180"/>
                <a:gd name="T28" fmla="*/ 119 w 234"/>
                <a:gd name="T29" fmla="*/ 2 h 180"/>
                <a:gd name="T30" fmla="*/ 56 w 234"/>
                <a:gd name="T31" fmla="*/ 11 h 180"/>
                <a:gd name="T32" fmla="*/ 18 w 234"/>
                <a:gd name="T33" fmla="*/ 52 h 180"/>
                <a:gd name="T34" fmla="*/ 41 w 234"/>
                <a:gd name="T35" fmla="*/ 171 h 180"/>
                <a:gd name="T36" fmla="*/ 54 w 234"/>
                <a:gd name="T37" fmla="*/ 15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4" h="180">
                  <a:moveTo>
                    <a:pt x="54" y="151"/>
                  </a:moveTo>
                  <a:cubicBezTo>
                    <a:pt x="25" y="132"/>
                    <a:pt x="26" y="94"/>
                    <a:pt x="38" y="66"/>
                  </a:cubicBezTo>
                  <a:cubicBezTo>
                    <a:pt x="43" y="53"/>
                    <a:pt x="52" y="39"/>
                    <a:pt x="65" y="33"/>
                  </a:cubicBezTo>
                  <a:cubicBezTo>
                    <a:pt x="81" y="25"/>
                    <a:pt x="102" y="26"/>
                    <a:pt x="119" y="26"/>
                  </a:cubicBezTo>
                  <a:cubicBezTo>
                    <a:pt x="142" y="25"/>
                    <a:pt x="177" y="23"/>
                    <a:pt x="192" y="44"/>
                  </a:cubicBezTo>
                  <a:cubicBezTo>
                    <a:pt x="211" y="71"/>
                    <a:pt x="183" y="102"/>
                    <a:pt x="161" y="114"/>
                  </a:cubicBezTo>
                  <a:cubicBezTo>
                    <a:pt x="145" y="123"/>
                    <a:pt x="128" y="129"/>
                    <a:pt x="111" y="135"/>
                  </a:cubicBezTo>
                  <a:cubicBezTo>
                    <a:pt x="103" y="138"/>
                    <a:pt x="95" y="140"/>
                    <a:pt x="86" y="140"/>
                  </a:cubicBezTo>
                  <a:cubicBezTo>
                    <a:pt x="77" y="141"/>
                    <a:pt x="68" y="142"/>
                    <a:pt x="61" y="147"/>
                  </a:cubicBezTo>
                  <a:cubicBezTo>
                    <a:pt x="48" y="155"/>
                    <a:pt x="60" y="176"/>
                    <a:pt x="73" y="168"/>
                  </a:cubicBezTo>
                  <a:cubicBezTo>
                    <a:pt x="80" y="163"/>
                    <a:pt x="90" y="164"/>
                    <a:pt x="98" y="163"/>
                  </a:cubicBezTo>
                  <a:cubicBezTo>
                    <a:pt x="109" y="162"/>
                    <a:pt x="119" y="158"/>
                    <a:pt x="130" y="154"/>
                  </a:cubicBezTo>
                  <a:cubicBezTo>
                    <a:pt x="148" y="147"/>
                    <a:pt x="168" y="140"/>
                    <a:pt x="184" y="128"/>
                  </a:cubicBezTo>
                  <a:cubicBezTo>
                    <a:pt x="213" y="108"/>
                    <a:pt x="234" y="67"/>
                    <a:pt x="213" y="33"/>
                  </a:cubicBezTo>
                  <a:cubicBezTo>
                    <a:pt x="194" y="2"/>
                    <a:pt x="152" y="0"/>
                    <a:pt x="119" y="2"/>
                  </a:cubicBezTo>
                  <a:cubicBezTo>
                    <a:pt x="98" y="2"/>
                    <a:pt x="75" y="2"/>
                    <a:pt x="56" y="11"/>
                  </a:cubicBezTo>
                  <a:cubicBezTo>
                    <a:pt x="38" y="18"/>
                    <a:pt x="26" y="34"/>
                    <a:pt x="18" y="52"/>
                  </a:cubicBezTo>
                  <a:cubicBezTo>
                    <a:pt x="0" y="92"/>
                    <a:pt x="0" y="145"/>
                    <a:pt x="41" y="171"/>
                  </a:cubicBezTo>
                  <a:cubicBezTo>
                    <a:pt x="55" y="180"/>
                    <a:pt x="67" y="159"/>
                    <a:pt x="54" y="15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62">
              <a:extLst>
                <a:ext uri="{FF2B5EF4-FFF2-40B4-BE49-F238E27FC236}">
                  <a16:creationId xmlns:a16="http://schemas.microsoft.com/office/drawing/2014/main" xmlns="" id="{143972F9-8D05-40EA-B4C5-7DBF66DFD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8" y="633413"/>
              <a:ext cx="298450" cy="361950"/>
            </a:xfrm>
            <a:custGeom>
              <a:avLst/>
              <a:gdLst>
                <a:gd name="T0" fmla="*/ 61 w 242"/>
                <a:gd name="T1" fmla="*/ 190 h 293"/>
                <a:gd name="T2" fmla="*/ 32 w 242"/>
                <a:gd name="T3" fmla="*/ 63 h 293"/>
                <a:gd name="T4" fmla="*/ 73 w 242"/>
                <a:gd name="T5" fmla="*/ 26 h 293"/>
                <a:gd name="T6" fmla="*/ 139 w 242"/>
                <a:gd name="T7" fmla="*/ 47 h 293"/>
                <a:gd name="T8" fmla="*/ 191 w 242"/>
                <a:gd name="T9" fmla="*/ 92 h 293"/>
                <a:gd name="T10" fmla="*/ 216 w 242"/>
                <a:gd name="T11" fmla="*/ 150 h 293"/>
                <a:gd name="T12" fmla="*/ 217 w 242"/>
                <a:gd name="T13" fmla="*/ 218 h 293"/>
                <a:gd name="T14" fmla="*/ 191 w 242"/>
                <a:gd name="T15" fmla="*/ 264 h 293"/>
                <a:gd name="T16" fmla="*/ 84 w 242"/>
                <a:gd name="T17" fmla="*/ 218 h 293"/>
                <a:gd name="T18" fmla="*/ 61 w 242"/>
                <a:gd name="T19" fmla="*/ 225 h 293"/>
                <a:gd name="T20" fmla="*/ 178 w 242"/>
                <a:gd name="T21" fmla="*/ 290 h 293"/>
                <a:gd name="T22" fmla="*/ 235 w 242"/>
                <a:gd name="T23" fmla="*/ 255 h 293"/>
                <a:gd name="T24" fmla="*/ 241 w 242"/>
                <a:gd name="T25" fmla="*/ 215 h 293"/>
                <a:gd name="T26" fmla="*/ 242 w 242"/>
                <a:gd name="T27" fmla="*/ 173 h 293"/>
                <a:gd name="T28" fmla="*/ 223 w 242"/>
                <a:gd name="T29" fmla="*/ 96 h 293"/>
                <a:gd name="T30" fmla="*/ 163 w 242"/>
                <a:gd name="T31" fmla="*/ 36 h 293"/>
                <a:gd name="T32" fmla="*/ 87 w 242"/>
                <a:gd name="T33" fmla="*/ 1 h 293"/>
                <a:gd name="T34" fmla="*/ 21 w 242"/>
                <a:gd name="T35" fmla="*/ 35 h 293"/>
                <a:gd name="T36" fmla="*/ 4 w 242"/>
                <a:gd name="T37" fmla="*/ 125 h 293"/>
                <a:gd name="T38" fmla="*/ 44 w 242"/>
                <a:gd name="T39" fmla="*/ 207 h 293"/>
                <a:gd name="T40" fmla="*/ 61 w 242"/>
                <a:gd name="T41" fmla="*/ 19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" h="293">
                  <a:moveTo>
                    <a:pt x="61" y="190"/>
                  </a:moveTo>
                  <a:cubicBezTo>
                    <a:pt x="29" y="161"/>
                    <a:pt x="16" y="103"/>
                    <a:pt x="32" y="63"/>
                  </a:cubicBezTo>
                  <a:cubicBezTo>
                    <a:pt x="40" y="45"/>
                    <a:pt x="54" y="30"/>
                    <a:pt x="73" y="26"/>
                  </a:cubicBezTo>
                  <a:cubicBezTo>
                    <a:pt x="97" y="21"/>
                    <a:pt x="120" y="34"/>
                    <a:pt x="139" y="47"/>
                  </a:cubicBezTo>
                  <a:cubicBezTo>
                    <a:pt x="157" y="60"/>
                    <a:pt x="176" y="75"/>
                    <a:pt x="191" y="92"/>
                  </a:cubicBezTo>
                  <a:cubicBezTo>
                    <a:pt x="205" y="108"/>
                    <a:pt x="212" y="129"/>
                    <a:pt x="216" y="150"/>
                  </a:cubicBezTo>
                  <a:cubicBezTo>
                    <a:pt x="219" y="173"/>
                    <a:pt x="218" y="196"/>
                    <a:pt x="217" y="218"/>
                  </a:cubicBezTo>
                  <a:cubicBezTo>
                    <a:pt x="215" y="239"/>
                    <a:pt x="214" y="258"/>
                    <a:pt x="191" y="264"/>
                  </a:cubicBezTo>
                  <a:cubicBezTo>
                    <a:pt x="154" y="274"/>
                    <a:pt x="99" y="257"/>
                    <a:pt x="84" y="218"/>
                  </a:cubicBezTo>
                  <a:cubicBezTo>
                    <a:pt x="78" y="204"/>
                    <a:pt x="55" y="210"/>
                    <a:pt x="61" y="225"/>
                  </a:cubicBezTo>
                  <a:cubicBezTo>
                    <a:pt x="78" y="270"/>
                    <a:pt x="131" y="293"/>
                    <a:pt x="178" y="290"/>
                  </a:cubicBezTo>
                  <a:cubicBezTo>
                    <a:pt x="202" y="289"/>
                    <a:pt x="226" y="279"/>
                    <a:pt x="235" y="255"/>
                  </a:cubicBezTo>
                  <a:cubicBezTo>
                    <a:pt x="240" y="242"/>
                    <a:pt x="240" y="228"/>
                    <a:pt x="241" y="215"/>
                  </a:cubicBezTo>
                  <a:cubicBezTo>
                    <a:pt x="242" y="201"/>
                    <a:pt x="242" y="187"/>
                    <a:pt x="242" y="173"/>
                  </a:cubicBezTo>
                  <a:cubicBezTo>
                    <a:pt x="241" y="146"/>
                    <a:pt x="236" y="119"/>
                    <a:pt x="223" y="96"/>
                  </a:cubicBezTo>
                  <a:cubicBezTo>
                    <a:pt x="209" y="71"/>
                    <a:pt x="186" y="53"/>
                    <a:pt x="163" y="36"/>
                  </a:cubicBezTo>
                  <a:cubicBezTo>
                    <a:pt x="141" y="18"/>
                    <a:pt x="116" y="2"/>
                    <a:pt x="87" y="1"/>
                  </a:cubicBezTo>
                  <a:cubicBezTo>
                    <a:pt x="60" y="0"/>
                    <a:pt x="36" y="14"/>
                    <a:pt x="21" y="35"/>
                  </a:cubicBezTo>
                  <a:cubicBezTo>
                    <a:pt x="2" y="60"/>
                    <a:pt x="0" y="94"/>
                    <a:pt x="4" y="125"/>
                  </a:cubicBezTo>
                  <a:cubicBezTo>
                    <a:pt x="9" y="155"/>
                    <a:pt x="21" y="186"/>
                    <a:pt x="44" y="207"/>
                  </a:cubicBezTo>
                  <a:cubicBezTo>
                    <a:pt x="55" y="217"/>
                    <a:pt x="72" y="200"/>
                    <a:pt x="61" y="19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63">
              <a:extLst>
                <a:ext uri="{FF2B5EF4-FFF2-40B4-BE49-F238E27FC236}">
                  <a16:creationId xmlns:a16="http://schemas.microsoft.com/office/drawing/2014/main" xmlns="" id="{EFD513A3-AC41-4F26-B769-B91592ED2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1817688"/>
              <a:ext cx="265112" cy="317500"/>
            </a:xfrm>
            <a:custGeom>
              <a:avLst/>
              <a:gdLst>
                <a:gd name="T0" fmla="*/ 167 w 214"/>
                <a:gd name="T1" fmla="*/ 14 h 256"/>
                <a:gd name="T2" fmla="*/ 132 w 214"/>
                <a:gd name="T3" fmla="*/ 64 h 256"/>
                <a:gd name="T4" fmla="*/ 111 w 214"/>
                <a:gd name="T5" fmla="*/ 87 h 256"/>
                <a:gd name="T6" fmla="*/ 102 w 214"/>
                <a:gd name="T7" fmla="*/ 96 h 256"/>
                <a:gd name="T8" fmla="*/ 95 w 214"/>
                <a:gd name="T9" fmla="*/ 102 h 256"/>
                <a:gd name="T10" fmla="*/ 92 w 214"/>
                <a:gd name="T11" fmla="*/ 105 h 256"/>
                <a:gd name="T12" fmla="*/ 92 w 214"/>
                <a:gd name="T13" fmla="*/ 104 h 256"/>
                <a:gd name="T14" fmla="*/ 70 w 214"/>
                <a:gd name="T15" fmla="*/ 92 h 256"/>
                <a:gd name="T16" fmla="*/ 42 w 214"/>
                <a:gd name="T17" fmla="*/ 92 h 256"/>
                <a:gd name="T18" fmla="*/ 7 w 214"/>
                <a:gd name="T19" fmla="*/ 126 h 256"/>
                <a:gd name="T20" fmla="*/ 2 w 214"/>
                <a:gd name="T21" fmla="*/ 177 h 256"/>
                <a:gd name="T22" fmla="*/ 18 w 214"/>
                <a:gd name="T23" fmla="*/ 226 h 256"/>
                <a:gd name="T24" fmla="*/ 113 w 214"/>
                <a:gd name="T25" fmla="*/ 227 h 256"/>
                <a:gd name="T26" fmla="*/ 139 w 214"/>
                <a:gd name="T27" fmla="*/ 179 h 256"/>
                <a:gd name="T28" fmla="*/ 112 w 214"/>
                <a:gd name="T29" fmla="*/ 142 h 256"/>
                <a:gd name="T30" fmla="*/ 115 w 214"/>
                <a:gd name="T31" fmla="*/ 165 h 256"/>
                <a:gd name="T32" fmla="*/ 159 w 214"/>
                <a:gd name="T33" fmla="*/ 127 h 256"/>
                <a:gd name="T34" fmla="*/ 206 w 214"/>
                <a:gd name="T35" fmla="*/ 76 h 256"/>
                <a:gd name="T36" fmla="*/ 194 w 214"/>
                <a:gd name="T37" fmla="*/ 56 h 256"/>
                <a:gd name="T38" fmla="*/ 180 w 214"/>
                <a:gd name="T39" fmla="*/ 68 h 256"/>
                <a:gd name="T40" fmla="*/ 201 w 214"/>
                <a:gd name="T41" fmla="*/ 80 h 256"/>
                <a:gd name="T42" fmla="*/ 200 w 214"/>
                <a:gd name="T43" fmla="*/ 79 h 256"/>
                <a:gd name="T44" fmla="*/ 189 w 214"/>
                <a:gd name="T45" fmla="*/ 59 h 256"/>
                <a:gd name="T46" fmla="*/ 146 w 214"/>
                <a:gd name="T47" fmla="*/ 105 h 256"/>
                <a:gd name="T48" fmla="*/ 109 w 214"/>
                <a:gd name="T49" fmla="*/ 142 h 256"/>
                <a:gd name="T50" fmla="*/ 112 w 214"/>
                <a:gd name="T51" fmla="*/ 166 h 256"/>
                <a:gd name="T52" fmla="*/ 111 w 214"/>
                <a:gd name="T53" fmla="*/ 191 h 256"/>
                <a:gd name="T54" fmla="*/ 83 w 214"/>
                <a:gd name="T55" fmla="*/ 218 h 256"/>
                <a:gd name="T56" fmla="*/ 44 w 214"/>
                <a:gd name="T57" fmla="*/ 218 h 256"/>
                <a:gd name="T58" fmla="*/ 27 w 214"/>
                <a:gd name="T59" fmla="*/ 182 h 256"/>
                <a:gd name="T60" fmla="*/ 47 w 214"/>
                <a:gd name="T61" fmla="*/ 116 h 256"/>
                <a:gd name="T62" fmla="*/ 67 w 214"/>
                <a:gd name="T63" fmla="*/ 116 h 256"/>
                <a:gd name="T64" fmla="*/ 84 w 214"/>
                <a:gd name="T65" fmla="*/ 127 h 256"/>
                <a:gd name="T66" fmla="*/ 120 w 214"/>
                <a:gd name="T67" fmla="*/ 112 h 256"/>
                <a:gd name="T68" fmla="*/ 187 w 214"/>
                <a:gd name="T69" fmla="*/ 26 h 256"/>
                <a:gd name="T70" fmla="*/ 167 w 214"/>
                <a:gd name="T71" fmla="*/ 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56">
                  <a:moveTo>
                    <a:pt x="167" y="14"/>
                  </a:moveTo>
                  <a:cubicBezTo>
                    <a:pt x="156" y="32"/>
                    <a:pt x="145" y="48"/>
                    <a:pt x="132" y="64"/>
                  </a:cubicBezTo>
                  <a:cubicBezTo>
                    <a:pt x="125" y="72"/>
                    <a:pt x="118" y="80"/>
                    <a:pt x="111" y="87"/>
                  </a:cubicBezTo>
                  <a:cubicBezTo>
                    <a:pt x="108" y="90"/>
                    <a:pt x="105" y="93"/>
                    <a:pt x="102" y="96"/>
                  </a:cubicBezTo>
                  <a:cubicBezTo>
                    <a:pt x="100" y="98"/>
                    <a:pt x="98" y="100"/>
                    <a:pt x="95" y="102"/>
                  </a:cubicBezTo>
                  <a:cubicBezTo>
                    <a:pt x="94" y="103"/>
                    <a:pt x="93" y="104"/>
                    <a:pt x="92" y="105"/>
                  </a:cubicBezTo>
                  <a:cubicBezTo>
                    <a:pt x="93" y="105"/>
                    <a:pt x="93" y="105"/>
                    <a:pt x="92" y="104"/>
                  </a:cubicBezTo>
                  <a:cubicBezTo>
                    <a:pt x="85" y="99"/>
                    <a:pt x="79" y="94"/>
                    <a:pt x="70" y="92"/>
                  </a:cubicBezTo>
                  <a:cubicBezTo>
                    <a:pt x="61" y="90"/>
                    <a:pt x="51" y="90"/>
                    <a:pt x="42" y="92"/>
                  </a:cubicBezTo>
                  <a:cubicBezTo>
                    <a:pt x="25" y="97"/>
                    <a:pt x="13" y="110"/>
                    <a:pt x="7" y="126"/>
                  </a:cubicBezTo>
                  <a:cubicBezTo>
                    <a:pt x="1" y="142"/>
                    <a:pt x="0" y="160"/>
                    <a:pt x="2" y="177"/>
                  </a:cubicBezTo>
                  <a:cubicBezTo>
                    <a:pt x="4" y="194"/>
                    <a:pt x="7" y="212"/>
                    <a:pt x="18" y="226"/>
                  </a:cubicBezTo>
                  <a:cubicBezTo>
                    <a:pt x="41" y="256"/>
                    <a:pt x="87" y="249"/>
                    <a:pt x="113" y="227"/>
                  </a:cubicBezTo>
                  <a:cubicBezTo>
                    <a:pt x="127" y="215"/>
                    <a:pt x="138" y="197"/>
                    <a:pt x="139" y="179"/>
                  </a:cubicBezTo>
                  <a:cubicBezTo>
                    <a:pt x="141" y="162"/>
                    <a:pt x="131" y="142"/>
                    <a:pt x="112" y="142"/>
                  </a:cubicBezTo>
                  <a:cubicBezTo>
                    <a:pt x="113" y="150"/>
                    <a:pt x="114" y="158"/>
                    <a:pt x="115" y="165"/>
                  </a:cubicBezTo>
                  <a:cubicBezTo>
                    <a:pt x="134" y="158"/>
                    <a:pt x="147" y="143"/>
                    <a:pt x="159" y="127"/>
                  </a:cubicBezTo>
                  <a:cubicBezTo>
                    <a:pt x="173" y="109"/>
                    <a:pt x="188" y="91"/>
                    <a:pt x="206" y="76"/>
                  </a:cubicBezTo>
                  <a:cubicBezTo>
                    <a:pt x="214" y="68"/>
                    <a:pt x="205" y="51"/>
                    <a:pt x="194" y="56"/>
                  </a:cubicBezTo>
                  <a:cubicBezTo>
                    <a:pt x="188" y="58"/>
                    <a:pt x="183" y="62"/>
                    <a:pt x="180" y="68"/>
                  </a:cubicBezTo>
                  <a:cubicBezTo>
                    <a:pt x="174" y="82"/>
                    <a:pt x="194" y="94"/>
                    <a:pt x="201" y="80"/>
                  </a:cubicBezTo>
                  <a:cubicBezTo>
                    <a:pt x="200" y="80"/>
                    <a:pt x="200" y="79"/>
                    <a:pt x="200" y="79"/>
                  </a:cubicBezTo>
                  <a:cubicBezTo>
                    <a:pt x="197" y="72"/>
                    <a:pt x="193" y="66"/>
                    <a:pt x="189" y="59"/>
                  </a:cubicBezTo>
                  <a:cubicBezTo>
                    <a:pt x="173" y="73"/>
                    <a:pt x="159" y="88"/>
                    <a:pt x="146" y="105"/>
                  </a:cubicBezTo>
                  <a:cubicBezTo>
                    <a:pt x="136" y="119"/>
                    <a:pt x="125" y="136"/>
                    <a:pt x="109" y="142"/>
                  </a:cubicBezTo>
                  <a:cubicBezTo>
                    <a:pt x="97" y="147"/>
                    <a:pt x="98" y="166"/>
                    <a:pt x="112" y="166"/>
                  </a:cubicBezTo>
                  <a:cubicBezTo>
                    <a:pt x="120" y="166"/>
                    <a:pt x="113" y="187"/>
                    <a:pt x="111" y="191"/>
                  </a:cubicBezTo>
                  <a:cubicBezTo>
                    <a:pt x="105" y="203"/>
                    <a:pt x="95" y="212"/>
                    <a:pt x="83" y="218"/>
                  </a:cubicBezTo>
                  <a:cubicBezTo>
                    <a:pt x="71" y="223"/>
                    <a:pt x="56" y="225"/>
                    <a:pt x="44" y="218"/>
                  </a:cubicBezTo>
                  <a:cubicBezTo>
                    <a:pt x="32" y="211"/>
                    <a:pt x="29" y="195"/>
                    <a:pt x="27" y="182"/>
                  </a:cubicBezTo>
                  <a:cubicBezTo>
                    <a:pt x="24" y="161"/>
                    <a:pt x="22" y="125"/>
                    <a:pt x="47" y="116"/>
                  </a:cubicBezTo>
                  <a:cubicBezTo>
                    <a:pt x="53" y="114"/>
                    <a:pt x="60" y="114"/>
                    <a:pt x="67" y="116"/>
                  </a:cubicBezTo>
                  <a:cubicBezTo>
                    <a:pt x="73" y="118"/>
                    <a:pt x="78" y="124"/>
                    <a:pt x="84" y="127"/>
                  </a:cubicBezTo>
                  <a:cubicBezTo>
                    <a:pt x="99" y="134"/>
                    <a:pt x="110" y="121"/>
                    <a:pt x="120" y="112"/>
                  </a:cubicBezTo>
                  <a:cubicBezTo>
                    <a:pt x="146" y="87"/>
                    <a:pt x="169" y="58"/>
                    <a:pt x="187" y="26"/>
                  </a:cubicBezTo>
                  <a:cubicBezTo>
                    <a:pt x="195" y="13"/>
                    <a:pt x="174" y="0"/>
                    <a:pt x="167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64">
              <a:extLst>
                <a:ext uri="{FF2B5EF4-FFF2-40B4-BE49-F238E27FC236}">
                  <a16:creationId xmlns:a16="http://schemas.microsoft.com/office/drawing/2014/main" xmlns="" id="{7230A082-3103-42A9-B8FA-CAA3A4B04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788" y="1997075"/>
              <a:ext cx="236537" cy="287338"/>
            </a:xfrm>
            <a:custGeom>
              <a:avLst/>
              <a:gdLst>
                <a:gd name="T0" fmla="*/ 7 w 191"/>
                <a:gd name="T1" fmla="*/ 40 h 231"/>
                <a:gd name="T2" fmla="*/ 88 w 191"/>
                <a:gd name="T3" fmla="*/ 138 h 231"/>
                <a:gd name="T4" fmla="*/ 100 w 191"/>
                <a:gd name="T5" fmla="*/ 118 h 231"/>
                <a:gd name="T6" fmla="*/ 68 w 191"/>
                <a:gd name="T7" fmla="*/ 129 h 231"/>
                <a:gd name="T8" fmla="*/ 60 w 191"/>
                <a:gd name="T9" fmla="*/ 173 h 231"/>
                <a:gd name="T10" fmla="*/ 107 w 191"/>
                <a:gd name="T11" fmla="*/ 228 h 231"/>
                <a:gd name="T12" fmla="*/ 171 w 191"/>
                <a:gd name="T13" fmla="*/ 177 h 231"/>
                <a:gd name="T14" fmla="*/ 171 w 191"/>
                <a:gd name="T15" fmla="*/ 102 h 231"/>
                <a:gd name="T16" fmla="*/ 104 w 191"/>
                <a:gd name="T17" fmla="*/ 99 h 231"/>
                <a:gd name="T18" fmla="*/ 112 w 191"/>
                <a:gd name="T19" fmla="*/ 120 h 231"/>
                <a:gd name="T20" fmla="*/ 134 w 191"/>
                <a:gd name="T21" fmla="*/ 111 h 231"/>
                <a:gd name="T22" fmla="*/ 134 w 191"/>
                <a:gd name="T23" fmla="*/ 94 h 231"/>
                <a:gd name="T24" fmla="*/ 64 w 191"/>
                <a:gd name="T25" fmla="*/ 12 h 231"/>
                <a:gd name="T26" fmla="*/ 43 w 191"/>
                <a:gd name="T27" fmla="*/ 24 h 231"/>
                <a:gd name="T28" fmla="*/ 117 w 191"/>
                <a:gd name="T29" fmla="*/ 111 h 231"/>
                <a:gd name="T30" fmla="*/ 117 w 191"/>
                <a:gd name="T31" fmla="*/ 94 h 231"/>
                <a:gd name="T32" fmla="*/ 112 w 191"/>
                <a:gd name="T33" fmla="*/ 96 h 231"/>
                <a:gd name="T34" fmla="*/ 121 w 191"/>
                <a:gd name="T35" fmla="*/ 116 h 231"/>
                <a:gd name="T36" fmla="*/ 156 w 191"/>
                <a:gd name="T37" fmla="*/ 122 h 231"/>
                <a:gd name="T38" fmla="*/ 141 w 191"/>
                <a:gd name="T39" fmla="*/ 180 h 231"/>
                <a:gd name="T40" fmla="*/ 90 w 191"/>
                <a:gd name="T41" fmla="*/ 198 h 231"/>
                <a:gd name="T42" fmla="*/ 84 w 191"/>
                <a:gd name="T43" fmla="*/ 166 h 231"/>
                <a:gd name="T44" fmla="*/ 94 w 191"/>
                <a:gd name="T45" fmla="*/ 141 h 231"/>
                <a:gd name="T46" fmla="*/ 105 w 191"/>
                <a:gd name="T47" fmla="*/ 121 h 231"/>
                <a:gd name="T48" fmla="*/ 28 w 191"/>
                <a:gd name="T49" fmla="*/ 28 h 231"/>
                <a:gd name="T50" fmla="*/ 7 w 191"/>
                <a:gd name="T51" fmla="*/ 4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1" h="231">
                  <a:moveTo>
                    <a:pt x="7" y="40"/>
                  </a:moveTo>
                  <a:cubicBezTo>
                    <a:pt x="27" y="78"/>
                    <a:pt x="55" y="112"/>
                    <a:pt x="88" y="138"/>
                  </a:cubicBezTo>
                  <a:cubicBezTo>
                    <a:pt x="92" y="132"/>
                    <a:pt x="96" y="125"/>
                    <a:pt x="100" y="118"/>
                  </a:cubicBezTo>
                  <a:cubicBezTo>
                    <a:pt x="88" y="114"/>
                    <a:pt x="75" y="119"/>
                    <a:pt x="68" y="129"/>
                  </a:cubicBezTo>
                  <a:cubicBezTo>
                    <a:pt x="60" y="142"/>
                    <a:pt x="60" y="159"/>
                    <a:pt x="60" y="173"/>
                  </a:cubicBezTo>
                  <a:cubicBezTo>
                    <a:pt x="60" y="201"/>
                    <a:pt x="75" y="231"/>
                    <a:pt x="107" y="228"/>
                  </a:cubicBezTo>
                  <a:cubicBezTo>
                    <a:pt x="135" y="225"/>
                    <a:pt x="158" y="201"/>
                    <a:pt x="171" y="177"/>
                  </a:cubicBezTo>
                  <a:cubicBezTo>
                    <a:pt x="183" y="155"/>
                    <a:pt x="191" y="123"/>
                    <a:pt x="171" y="102"/>
                  </a:cubicBezTo>
                  <a:cubicBezTo>
                    <a:pt x="153" y="84"/>
                    <a:pt x="123" y="83"/>
                    <a:pt x="104" y="99"/>
                  </a:cubicBezTo>
                  <a:cubicBezTo>
                    <a:pt x="96" y="106"/>
                    <a:pt x="102" y="120"/>
                    <a:pt x="112" y="120"/>
                  </a:cubicBezTo>
                  <a:cubicBezTo>
                    <a:pt x="121" y="119"/>
                    <a:pt x="127" y="116"/>
                    <a:pt x="134" y="111"/>
                  </a:cubicBezTo>
                  <a:cubicBezTo>
                    <a:pt x="139" y="107"/>
                    <a:pt x="138" y="98"/>
                    <a:pt x="134" y="94"/>
                  </a:cubicBezTo>
                  <a:cubicBezTo>
                    <a:pt x="109" y="68"/>
                    <a:pt x="86" y="41"/>
                    <a:pt x="64" y="12"/>
                  </a:cubicBezTo>
                  <a:cubicBezTo>
                    <a:pt x="55" y="0"/>
                    <a:pt x="34" y="12"/>
                    <a:pt x="43" y="24"/>
                  </a:cubicBezTo>
                  <a:cubicBezTo>
                    <a:pt x="66" y="54"/>
                    <a:pt x="91" y="83"/>
                    <a:pt x="117" y="111"/>
                  </a:cubicBezTo>
                  <a:cubicBezTo>
                    <a:pt x="117" y="105"/>
                    <a:pt x="117" y="99"/>
                    <a:pt x="117" y="94"/>
                  </a:cubicBezTo>
                  <a:cubicBezTo>
                    <a:pt x="116" y="95"/>
                    <a:pt x="114" y="96"/>
                    <a:pt x="112" y="96"/>
                  </a:cubicBezTo>
                  <a:cubicBezTo>
                    <a:pt x="115" y="102"/>
                    <a:pt x="118" y="109"/>
                    <a:pt x="121" y="116"/>
                  </a:cubicBezTo>
                  <a:cubicBezTo>
                    <a:pt x="131" y="107"/>
                    <a:pt x="149" y="111"/>
                    <a:pt x="156" y="122"/>
                  </a:cubicBezTo>
                  <a:cubicBezTo>
                    <a:pt x="167" y="140"/>
                    <a:pt x="151" y="166"/>
                    <a:pt x="141" y="180"/>
                  </a:cubicBezTo>
                  <a:cubicBezTo>
                    <a:pt x="131" y="192"/>
                    <a:pt x="105" y="216"/>
                    <a:pt x="90" y="198"/>
                  </a:cubicBezTo>
                  <a:cubicBezTo>
                    <a:pt x="83" y="189"/>
                    <a:pt x="84" y="176"/>
                    <a:pt x="84" y="166"/>
                  </a:cubicBezTo>
                  <a:cubicBezTo>
                    <a:pt x="84" y="160"/>
                    <a:pt x="83" y="138"/>
                    <a:pt x="94" y="141"/>
                  </a:cubicBezTo>
                  <a:cubicBezTo>
                    <a:pt x="105" y="145"/>
                    <a:pt x="115" y="129"/>
                    <a:pt x="105" y="121"/>
                  </a:cubicBezTo>
                  <a:cubicBezTo>
                    <a:pt x="73" y="96"/>
                    <a:pt x="47" y="64"/>
                    <a:pt x="28" y="28"/>
                  </a:cubicBezTo>
                  <a:cubicBezTo>
                    <a:pt x="21" y="14"/>
                    <a:pt x="0" y="26"/>
                    <a:pt x="7" y="4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65">
              <a:extLst>
                <a:ext uri="{FF2B5EF4-FFF2-40B4-BE49-F238E27FC236}">
                  <a16:creationId xmlns:a16="http://schemas.microsoft.com/office/drawing/2014/main" xmlns="" id="{2EC8CFDD-5833-4F22-B2E8-2C42544EF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888" y="1366838"/>
              <a:ext cx="115887" cy="127000"/>
            </a:xfrm>
            <a:custGeom>
              <a:avLst/>
              <a:gdLst>
                <a:gd name="T0" fmla="*/ 28 w 93"/>
                <a:gd name="T1" fmla="*/ 88 h 103"/>
                <a:gd name="T2" fmla="*/ 79 w 93"/>
                <a:gd name="T3" fmla="*/ 28 h 103"/>
                <a:gd name="T4" fmla="*/ 67 w 93"/>
                <a:gd name="T5" fmla="*/ 7 h 103"/>
                <a:gd name="T6" fmla="*/ 5 w 93"/>
                <a:gd name="T7" fmla="*/ 82 h 103"/>
                <a:gd name="T8" fmla="*/ 28 w 93"/>
                <a:gd name="T9" fmla="*/ 8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03">
                  <a:moveTo>
                    <a:pt x="28" y="88"/>
                  </a:moveTo>
                  <a:cubicBezTo>
                    <a:pt x="37" y="62"/>
                    <a:pt x="55" y="41"/>
                    <a:pt x="79" y="28"/>
                  </a:cubicBezTo>
                  <a:cubicBezTo>
                    <a:pt x="93" y="21"/>
                    <a:pt x="81" y="0"/>
                    <a:pt x="67" y="7"/>
                  </a:cubicBezTo>
                  <a:cubicBezTo>
                    <a:pt x="38" y="23"/>
                    <a:pt x="16" y="50"/>
                    <a:pt x="5" y="82"/>
                  </a:cubicBezTo>
                  <a:cubicBezTo>
                    <a:pt x="0" y="96"/>
                    <a:pt x="24" y="103"/>
                    <a:pt x="28" y="8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66">
              <a:extLst>
                <a:ext uri="{FF2B5EF4-FFF2-40B4-BE49-F238E27FC236}">
                  <a16:creationId xmlns:a16="http://schemas.microsoft.com/office/drawing/2014/main" xmlns="" id="{0959D9D3-F4E5-4D81-83E2-F8357D872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751" y="1377950"/>
              <a:ext cx="119062" cy="130175"/>
            </a:xfrm>
            <a:custGeom>
              <a:avLst/>
              <a:gdLst>
                <a:gd name="T0" fmla="*/ 29 w 97"/>
                <a:gd name="T1" fmla="*/ 93 h 106"/>
                <a:gd name="T2" fmla="*/ 86 w 97"/>
                <a:gd name="T3" fmla="*/ 27 h 106"/>
                <a:gd name="T4" fmla="*/ 69 w 97"/>
                <a:gd name="T5" fmla="*/ 10 h 106"/>
                <a:gd name="T6" fmla="*/ 8 w 97"/>
                <a:gd name="T7" fmla="*/ 81 h 106"/>
                <a:gd name="T8" fmla="*/ 29 w 97"/>
                <a:gd name="T9" fmla="*/ 9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06">
                  <a:moveTo>
                    <a:pt x="29" y="93"/>
                  </a:moveTo>
                  <a:cubicBezTo>
                    <a:pt x="45" y="68"/>
                    <a:pt x="64" y="46"/>
                    <a:pt x="86" y="27"/>
                  </a:cubicBezTo>
                  <a:cubicBezTo>
                    <a:pt x="97" y="17"/>
                    <a:pt x="80" y="0"/>
                    <a:pt x="69" y="10"/>
                  </a:cubicBezTo>
                  <a:cubicBezTo>
                    <a:pt x="45" y="31"/>
                    <a:pt x="25" y="54"/>
                    <a:pt x="8" y="81"/>
                  </a:cubicBezTo>
                  <a:cubicBezTo>
                    <a:pt x="0" y="94"/>
                    <a:pt x="20" y="106"/>
                    <a:pt x="29" y="9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67">
              <a:extLst>
                <a:ext uri="{FF2B5EF4-FFF2-40B4-BE49-F238E27FC236}">
                  <a16:creationId xmlns:a16="http://schemas.microsoft.com/office/drawing/2014/main" xmlns="" id="{B793167B-11F5-48FD-A5B1-0A1708C25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1385888"/>
              <a:ext cx="133350" cy="160338"/>
            </a:xfrm>
            <a:custGeom>
              <a:avLst/>
              <a:gdLst>
                <a:gd name="T0" fmla="*/ 28 w 108"/>
                <a:gd name="T1" fmla="*/ 117 h 130"/>
                <a:gd name="T2" fmla="*/ 97 w 108"/>
                <a:gd name="T3" fmla="*/ 27 h 130"/>
                <a:gd name="T4" fmla="*/ 80 w 108"/>
                <a:gd name="T5" fmla="*/ 11 h 130"/>
                <a:gd name="T6" fmla="*/ 7 w 108"/>
                <a:gd name="T7" fmla="*/ 105 h 130"/>
                <a:gd name="T8" fmla="*/ 28 w 108"/>
                <a:gd name="T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30">
                  <a:moveTo>
                    <a:pt x="28" y="117"/>
                  </a:moveTo>
                  <a:cubicBezTo>
                    <a:pt x="47" y="84"/>
                    <a:pt x="69" y="54"/>
                    <a:pt x="97" y="27"/>
                  </a:cubicBezTo>
                  <a:cubicBezTo>
                    <a:pt x="108" y="17"/>
                    <a:pt x="91" y="0"/>
                    <a:pt x="80" y="11"/>
                  </a:cubicBezTo>
                  <a:cubicBezTo>
                    <a:pt x="51" y="38"/>
                    <a:pt x="27" y="70"/>
                    <a:pt x="7" y="105"/>
                  </a:cubicBezTo>
                  <a:cubicBezTo>
                    <a:pt x="0" y="118"/>
                    <a:pt x="21" y="130"/>
                    <a:pt x="28" y="1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68">
              <a:extLst>
                <a:ext uri="{FF2B5EF4-FFF2-40B4-BE49-F238E27FC236}">
                  <a16:creationId xmlns:a16="http://schemas.microsoft.com/office/drawing/2014/main" xmlns="" id="{DBBA4820-22EE-4454-807E-FA5CC3A0E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976313"/>
              <a:ext cx="122237" cy="71438"/>
            </a:xfrm>
            <a:custGeom>
              <a:avLst/>
              <a:gdLst>
                <a:gd name="T0" fmla="*/ 21 w 99"/>
                <a:gd name="T1" fmla="*/ 52 h 58"/>
                <a:gd name="T2" fmla="*/ 84 w 99"/>
                <a:gd name="T3" fmla="*/ 28 h 58"/>
                <a:gd name="T4" fmla="*/ 78 w 99"/>
                <a:gd name="T5" fmla="*/ 5 h 58"/>
                <a:gd name="T6" fmla="*/ 15 w 99"/>
                <a:gd name="T7" fmla="*/ 29 h 58"/>
                <a:gd name="T8" fmla="*/ 21 w 99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8">
                  <a:moveTo>
                    <a:pt x="21" y="52"/>
                  </a:moveTo>
                  <a:cubicBezTo>
                    <a:pt x="42" y="44"/>
                    <a:pt x="63" y="36"/>
                    <a:pt x="84" y="28"/>
                  </a:cubicBezTo>
                  <a:cubicBezTo>
                    <a:pt x="99" y="23"/>
                    <a:pt x="93" y="0"/>
                    <a:pt x="78" y="5"/>
                  </a:cubicBezTo>
                  <a:cubicBezTo>
                    <a:pt x="57" y="13"/>
                    <a:pt x="36" y="21"/>
                    <a:pt x="15" y="29"/>
                  </a:cubicBezTo>
                  <a:cubicBezTo>
                    <a:pt x="0" y="35"/>
                    <a:pt x="6" y="58"/>
                    <a:pt x="21" y="5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69">
              <a:extLst>
                <a:ext uri="{FF2B5EF4-FFF2-40B4-BE49-F238E27FC236}">
                  <a16:creationId xmlns:a16="http://schemas.microsoft.com/office/drawing/2014/main" xmlns="" id="{4573D428-4680-4535-AF4E-50F8B95E3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088" y="1047750"/>
              <a:ext cx="109537" cy="74613"/>
            </a:xfrm>
            <a:custGeom>
              <a:avLst/>
              <a:gdLst>
                <a:gd name="T0" fmla="*/ 26 w 89"/>
                <a:gd name="T1" fmla="*/ 53 h 60"/>
                <a:gd name="T2" fmla="*/ 75 w 89"/>
                <a:gd name="T3" fmla="*/ 28 h 60"/>
                <a:gd name="T4" fmla="*/ 63 w 89"/>
                <a:gd name="T5" fmla="*/ 7 h 60"/>
                <a:gd name="T6" fmla="*/ 14 w 89"/>
                <a:gd name="T7" fmla="*/ 32 h 60"/>
                <a:gd name="T8" fmla="*/ 26 w 89"/>
                <a:gd name="T9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60">
                  <a:moveTo>
                    <a:pt x="26" y="53"/>
                  </a:moveTo>
                  <a:cubicBezTo>
                    <a:pt x="42" y="45"/>
                    <a:pt x="58" y="36"/>
                    <a:pt x="75" y="28"/>
                  </a:cubicBezTo>
                  <a:cubicBezTo>
                    <a:pt x="89" y="21"/>
                    <a:pt x="76" y="0"/>
                    <a:pt x="63" y="7"/>
                  </a:cubicBezTo>
                  <a:cubicBezTo>
                    <a:pt x="46" y="16"/>
                    <a:pt x="30" y="24"/>
                    <a:pt x="14" y="32"/>
                  </a:cubicBezTo>
                  <a:cubicBezTo>
                    <a:pt x="0" y="39"/>
                    <a:pt x="12" y="60"/>
                    <a:pt x="26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70">
              <a:extLst>
                <a:ext uri="{FF2B5EF4-FFF2-40B4-BE49-F238E27FC236}">
                  <a16:creationId xmlns:a16="http://schemas.microsoft.com/office/drawing/2014/main" xmlns="" id="{A0B73503-5FED-43CD-B14A-70BE6C39A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338" y="1149350"/>
              <a:ext cx="93662" cy="71438"/>
            </a:xfrm>
            <a:custGeom>
              <a:avLst/>
              <a:gdLst>
                <a:gd name="T0" fmla="*/ 22 w 76"/>
                <a:gd name="T1" fmla="*/ 53 h 58"/>
                <a:gd name="T2" fmla="*/ 63 w 76"/>
                <a:gd name="T3" fmla="*/ 28 h 58"/>
                <a:gd name="T4" fmla="*/ 51 w 76"/>
                <a:gd name="T5" fmla="*/ 7 h 58"/>
                <a:gd name="T6" fmla="*/ 5 w 76"/>
                <a:gd name="T7" fmla="*/ 36 h 58"/>
                <a:gd name="T8" fmla="*/ 5 w 76"/>
                <a:gd name="T9" fmla="*/ 53 h 58"/>
                <a:gd name="T10" fmla="*/ 22 w 76"/>
                <a:gd name="T11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58">
                  <a:moveTo>
                    <a:pt x="22" y="53"/>
                  </a:moveTo>
                  <a:cubicBezTo>
                    <a:pt x="35" y="44"/>
                    <a:pt x="48" y="35"/>
                    <a:pt x="63" y="28"/>
                  </a:cubicBezTo>
                  <a:cubicBezTo>
                    <a:pt x="76" y="21"/>
                    <a:pt x="64" y="0"/>
                    <a:pt x="51" y="7"/>
                  </a:cubicBezTo>
                  <a:cubicBezTo>
                    <a:pt x="34" y="15"/>
                    <a:pt x="20" y="25"/>
                    <a:pt x="5" y="36"/>
                  </a:cubicBezTo>
                  <a:cubicBezTo>
                    <a:pt x="0" y="40"/>
                    <a:pt x="1" y="49"/>
                    <a:pt x="5" y="53"/>
                  </a:cubicBezTo>
                  <a:cubicBezTo>
                    <a:pt x="10" y="58"/>
                    <a:pt x="17" y="57"/>
                    <a:pt x="22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71">
              <a:extLst>
                <a:ext uri="{FF2B5EF4-FFF2-40B4-BE49-F238E27FC236}">
                  <a16:creationId xmlns:a16="http://schemas.microsoft.com/office/drawing/2014/main" xmlns="" id="{DDEC22CD-269E-4CD0-8144-5C50D5C2D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063" y="1271588"/>
              <a:ext cx="84137" cy="71438"/>
            </a:xfrm>
            <a:custGeom>
              <a:avLst/>
              <a:gdLst>
                <a:gd name="T0" fmla="*/ 27 w 68"/>
                <a:gd name="T1" fmla="*/ 46 h 57"/>
                <a:gd name="T2" fmla="*/ 58 w 68"/>
                <a:gd name="T3" fmla="*/ 25 h 57"/>
                <a:gd name="T4" fmla="*/ 66 w 68"/>
                <a:gd name="T5" fmla="*/ 10 h 57"/>
                <a:gd name="T6" fmla="*/ 51 w 68"/>
                <a:gd name="T7" fmla="*/ 2 h 57"/>
                <a:gd name="T8" fmla="*/ 10 w 68"/>
                <a:gd name="T9" fmla="*/ 29 h 57"/>
                <a:gd name="T10" fmla="*/ 27 w 68"/>
                <a:gd name="T11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57">
                  <a:moveTo>
                    <a:pt x="27" y="46"/>
                  </a:moveTo>
                  <a:cubicBezTo>
                    <a:pt x="36" y="37"/>
                    <a:pt x="46" y="29"/>
                    <a:pt x="58" y="25"/>
                  </a:cubicBezTo>
                  <a:cubicBezTo>
                    <a:pt x="64" y="23"/>
                    <a:pt x="68" y="17"/>
                    <a:pt x="66" y="10"/>
                  </a:cubicBezTo>
                  <a:cubicBezTo>
                    <a:pt x="64" y="5"/>
                    <a:pt x="57" y="0"/>
                    <a:pt x="51" y="2"/>
                  </a:cubicBezTo>
                  <a:cubicBezTo>
                    <a:pt x="35" y="8"/>
                    <a:pt x="21" y="17"/>
                    <a:pt x="10" y="29"/>
                  </a:cubicBezTo>
                  <a:cubicBezTo>
                    <a:pt x="0" y="40"/>
                    <a:pt x="17" y="57"/>
                    <a:pt x="27" y="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72">
              <a:extLst>
                <a:ext uri="{FF2B5EF4-FFF2-40B4-BE49-F238E27FC236}">
                  <a16:creationId xmlns:a16="http://schemas.microsoft.com/office/drawing/2014/main" xmlns="" id="{6C89F067-88B8-4F98-9852-ABC2CD8FF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1346200"/>
              <a:ext cx="87312" cy="65088"/>
            </a:xfrm>
            <a:custGeom>
              <a:avLst/>
              <a:gdLst>
                <a:gd name="T0" fmla="*/ 25 w 70"/>
                <a:gd name="T1" fmla="*/ 45 h 53"/>
                <a:gd name="T2" fmla="*/ 57 w 70"/>
                <a:gd name="T3" fmla="*/ 28 h 53"/>
                <a:gd name="T4" fmla="*/ 45 w 70"/>
                <a:gd name="T5" fmla="*/ 7 h 53"/>
                <a:gd name="T6" fmla="*/ 13 w 70"/>
                <a:gd name="T7" fmla="*/ 25 h 53"/>
                <a:gd name="T8" fmla="*/ 25 w 70"/>
                <a:gd name="T9" fmla="*/ 4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3">
                  <a:moveTo>
                    <a:pt x="25" y="45"/>
                  </a:moveTo>
                  <a:cubicBezTo>
                    <a:pt x="36" y="40"/>
                    <a:pt x="46" y="34"/>
                    <a:pt x="57" y="28"/>
                  </a:cubicBezTo>
                  <a:cubicBezTo>
                    <a:pt x="70" y="20"/>
                    <a:pt x="58" y="0"/>
                    <a:pt x="45" y="7"/>
                  </a:cubicBezTo>
                  <a:cubicBezTo>
                    <a:pt x="34" y="13"/>
                    <a:pt x="24" y="19"/>
                    <a:pt x="13" y="25"/>
                  </a:cubicBezTo>
                  <a:cubicBezTo>
                    <a:pt x="0" y="32"/>
                    <a:pt x="12" y="53"/>
                    <a:pt x="25" y="4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73">
              <a:extLst>
                <a:ext uri="{FF2B5EF4-FFF2-40B4-BE49-F238E27FC236}">
                  <a16:creationId xmlns:a16="http://schemas.microsoft.com/office/drawing/2014/main" xmlns="" id="{B4E5BC57-8CC3-4184-8215-1810DEA27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3801" y="1438275"/>
              <a:ext cx="42862" cy="41275"/>
            </a:xfrm>
            <a:custGeom>
              <a:avLst/>
              <a:gdLst>
                <a:gd name="T0" fmla="*/ 22 w 34"/>
                <a:gd name="T1" fmla="*/ 29 h 33"/>
                <a:gd name="T2" fmla="*/ 29 w 34"/>
                <a:gd name="T3" fmla="*/ 22 h 33"/>
                <a:gd name="T4" fmla="*/ 29 w 34"/>
                <a:gd name="T5" fmla="*/ 5 h 33"/>
                <a:gd name="T6" fmla="*/ 12 w 34"/>
                <a:gd name="T7" fmla="*/ 5 h 33"/>
                <a:gd name="T8" fmla="*/ 5 w 34"/>
                <a:gd name="T9" fmla="*/ 12 h 33"/>
                <a:gd name="T10" fmla="*/ 5 w 34"/>
                <a:gd name="T11" fmla="*/ 29 h 33"/>
                <a:gd name="T12" fmla="*/ 22 w 34"/>
                <a:gd name="T13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3">
                  <a:moveTo>
                    <a:pt x="22" y="29"/>
                  </a:moveTo>
                  <a:cubicBezTo>
                    <a:pt x="25" y="26"/>
                    <a:pt x="27" y="24"/>
                    <a:pt x="29" y="22"/>
                  </a:cubicBezTo>
                  <a:cubicBezTo>
                    <a:pt x="34" y="17"/>
                    <a:pt x="34" y="9"/>
                    <a:pt x="29" y="5"/>
                  </a:cubicBezTo>
                  <a:cubicBezTo>
                    <a:pt x="24" y="0"/>
                    <a:pt x="17" y="0"/>
                    <a:pt x="12" y="5"/>
                  </a:cubicBezTo>
                  <a:cubicBezTo>
                    <a:pt x="10" y="7"/>
                    <a:pt x="8" y="9"/>
                    <a:pt x="5" y="12"/>
                  </a:cubicBezTo>
                  <a:cubicBezTo>
                    <a:pt x="1" y="16"/>
                    <a:pt x="0" y="24"/>
                    <a:pt x="5" y="29"/>
                  </a:cubicBezTo>
                  <a:cubicBezTo>
                    <a:pt x="10" y="33"/>
                    <a:pt x="17" y="33"/>
                    <a:pt x="22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74">
              <a:extLst>
                <a:ext uri="{FF2B5EF4-FFF2-40B4-BE49-F238E27FC236}">
                  <a16:creationId xmlns:a16="http://schemas.microsoft.com/office/drawing/2014/main" xmlns="" id="{4AAEE11A-59CF-41F2-9320-092CB35DD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588" y="857250"/>
              <a:ext cx="144462" cy="71438"/>
            </a:xfrm>
            <a:custGeom>
              <a:avLst/>
              <a:gdLst>
                <a:gd name="T0" fmla="*/ 16 w 117"/>
                <a:gd name="T1" fmla="*/ 57 h 58"/>
                <a:gd name="T2" fmla="*/ 104 w 117"/>
                <a:gd name="T3" fmla="*/ 29 h 58"/>
                <a:gd name="T4" fmla="*/ 92 w 117"/>
                <a:gd name="T5" fmla="*/ 8 h 58"/>
                <a:gd name="T6" fmla="*/ 16 w 117"/>
                <a:gd name="T7" fmla="*/ 33 h 58"/>
                <a:gd name="T8" fmla="*/ 16 w 117"/>
                <a:gd name="T9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58">
                  <a:moveTo>
                    <a:pt x="16" y="57"/>
                  </a:moveTo>
                  <a:cubicBezTo>
                    <a:pt x="47" y="55"/>
                    <a:pt x="77" y="46"/>
                    <a:pt x="104" y="29"/>
                  </a:cubicBezTo>
                  <a:cubicBezTo>
                    <a:pt x="117" y="21"/>
                    <a:pt x="105" y="0"/>
                    <a:pt x="92" y="8"/>
                  </a:cubicBezTo>
                  <a:cubicBezTo>
                    <a:pt x="69" y="23"/>
                    <a:pt x="43" y="31"/>
                    <a:pt x="16" y="33"/>
                  </a:cubicBezTo>
                  <a:cubicBezTo>
                    <a:pt x="0" y="34"/>
                    <a:pt x="0" y="58"/>
                    <a:pt x="16" y="5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75">
              <a:extLst>
                <a:ext uri="{FF2B5EF4-FFF2-40B4-BE49-F238E27FC236}">
                  <a16:creationId xmlns:a16="http://schemas.microsoft.com/office/drawing/2014/main" xmlns="" id="{F7A9C662-1CA7-45E7-BC9F-23A8B5446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538" y="793750"/>
              <a:ext cx="58737" cy="42863"/>
            </a:xfrm>
            <a:custGeom>
              <a:avLst/>
              <a:gdLst>
                <a:gd name="T0" fmla="*/ 16 w 48"/>
                <a:gd name="T1" fmla="*/ 32 h 34"/>
                <a:gd name="T2" fmla="*/ 37 w 48"/>
                <a:gd name="T3" fmla="*/ 25 h 34"/>
                <a:gd name="T4" fmla="*/ 46 w 48"/>
                <a:gd name="T5" fmla="*/ 10 h 34"/>
                <a:gd name="T6" fmla="*/ 31 w 48"/>
                <a:gd name="T7" fmla="*/ 2 h 34"/>
                <a:gd name="T8" fmla="*/ 10 w 48"/>
                <a:gd name="T9" fmla="*/ 9 h 34"/>
                <a:gd name="T10" fmla="*/ 2 w 48"/>
                <a:gd name="T11" fmla="*/ 24 h 34"/>
                <a:gd name="T12" fmla="*/ 16 w 48"/>
                <a:gd name="T13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4">
                  <a:moveTo>
                    <a:pt x="16" y="32"/>
                  </a:moveTo>
                  <a:cubicBezTo>
                    <a:pt x="23" y="30"/>
                    <a:pt x="30" y="27"/>
                    <a:pt x="37" y="25"/>
                  </a:cubicBezTo>
                  <a:cubicBezTo>
                    <a:pt x="43" y="23"/>
                    <a:pt x="48" y="17"/>
                    <a:pt x="46" y="10"/>
                  </a:cubicBezTo>
                  <a:cubicBezTo>
                    <a:pt x="44" y="4"/>
                    <a:pt x="37" y="0"/>
                    <a:pt x="31" y="2"/>
                  </a:cubicBezTo>
                  <a:cubicBezTo>
                    <a:pt x="24" y="4"/>
                    <a:pt x="17" y="6"/>
                    <a:pt x="10" y="9"/>
                  </a:cubicBezTo>
                  <a:cubicBezTo>
                    <a:pt x="4" y="11"/>
                    <a:pt x="0" y="17"/>
                    <a:pt x="2" y="24"/>
                  </a:cubicBezTo>
                  <a:cubicBezTo>
                    <a:pt x="3" y="30"/>
                    <a:pt x="10" y="34"/>
                    <a:pt x="16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76">
              <a:extLst>
                <a:ext uri="{FF2B5EF4-FFF2-40B4-BE49-F238E27FC236}">
                  <a16:creationId xmlns:a16="http://schemas.microsoft.com/office/drawing/2014/main" xmlns="" id="{001CA5B0-4CBA-4F66-ABE2-B16773289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001" y="528638"/>
              <a:ext cx="101600" cy="77788"/>
            </a:xfrm>
            <a:custGeom>
              <a:avLst/>
              <a:gdLst>
                <a:gd name="T0" fmla="*/ 27 w 82"/>
                <a:gd name="T1" fmla="*/ 48 h 62"/>
                <a:gd name="T2" fmla="*/ 66 w 82"/>
                <a:gd name="T3" fmla="*/ 24 h 62"/>
                <a:gd name="T4" fmla="*/ 66 w 82"/>
                <a:gd name="T5" fmla="*/ 0 h 62"/>
                <a:gd name="T6" fmla="*/ 7 w 82"/>
                <a:gd name="T7" fmla="*/ 36 h 62"/>
                <a:gd name="T8" fmla="*/ 27 w 82"/>
                <a:gd name="T9" fmla="*/ 4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62">
                  <a:moveTo>
                    <a:pt x="27" y="48"/>
                  </a:moveTo>
                  <a:cubicBezTo>
                    <a:pt x="35" y="33"/>
                    <a:pt x="49" y="24"/>
                    <a:pt x="66" y="24"/>
                  </a:cubicBezTo>
                  <a:cubicBezTo>
                    <a:pt x="82" y="24"/>
                    <a:pt x="82" y="0"/>
                    <a:pt x="66" y="0"/>
                  </a:cubicBezTo>
                  <a:cubicBezTo>
                    <a:pt x="41" y="0"/>
                    <a:pt x="18" y="14"/>
                    <a:pt x="7" y="36"/>
                  </a:cubicBezTo>
                  <a:cubicBezTo>
                    <a:pt x="0" y="50"/>
                    <a:pt x="20" y="62"/>
                    <a:pt x="27" y="4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77">
              <a:extLst>
                <a:ext uri="{FF2B5EF4-FFF2-40B4-BE49-F238E27FC236}">
                  <a16:creationId xmlns:a16="http://schemas.microsoft.com/office/drawing/2014/main" xmlns="" id="{AFE09C8C-6836-43A1-9D3B-6043B9D38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401" y="566738"/>
              <a:ext cx="112712" cy="68263"/>
            </a:xfrm>
            <a:custGeom>
              <a:avLst/>
              <a:gdLst>
                <a:gd name="T0" fmla="*/ 27 w 92"/>
                <a:gd name="T1" fmla="*/ 49 h 55"/>
                <a:gd name="T2" fmla="*/ 78 w 92"/>
                <a:gd name="T3" fmla="*/ 27 h 55"/>
                <a:gd name="T4" fmla="*/ 66 w 92"/>
                <a:gd name="T5" fmla="*/ 6 h 55"/>
                <a:gd name="T6" fmla="*/ 15 w 92"/>
                <a:gd name="T7" fmla="*/ 28 h 55"/>
                <a:gd name="T8" fmla="*/ 27 w 92"/>
                <a:gd name="T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55">
                  <a:moveTo>
                    <a:pt x="27" y="49"/>
                  </a:moveTo>
                  <a:cubicBezTo>
                    <a:pt x="44" y="41"/>
                    <a:pt x="61" y="34"/>
                    <a:pt x="78" y="27"/>
                  </a:cubicBezTo>
                  <a:cubicBezTo>
                    <a:pt x="92" y="21"/>
                    <a:pt x="80" y="0"/>
                    <a:pt x="66" y="6"/>
                  </a:cubicBezTo>
                  <a:cubicBezTo>
                    <a:pt x="49" y="13"/>
                    <a:pt x="32" y="21"/>
                    <a:pt x="15" y="28"/>
                  </a:cubicBezTo>
                  <a:cubicBezTo>
                    <a:pt x="0" y="34"/>
                    <a:pt x="13" y="55"/>
                    <a:pt x="27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78">
              <a:extLst>
                <a:ext uri="{FF2B5EF4-FFF2-40B4-BE49-F238E27FC236}">
                  <a16:creationId xmlns:a16="http://schemas.microsoft.com/office/drawing/2014/main" xmlns="" id="{132624D1-B7AE-4292-91A9-565E4CCEC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593725"/>
              <a:ext cx="58737" cy="47625"/>
            </a:xfrm>
            <a:custGeom>
              <a:avLst/>
              <a:gdLst>
                <a:gd name="T0" fmla="*/ 20 w 47"/>
                <a:gd name="T1" fmla="*/ 36 h 39"/>
                <a:gd name="T2" fmla="*/ 39 w 47"/>
                <a:gd name="T3" fmla="*/ 24 h 39"/>
                <a:gd name="T4" fmla="*/ 43 w 47"/>
                <a:gd name="T5" fmla="*/ 8 h 39"/>
                <a:gd name="T6" fmla="*/ 27 w 47"/>
                <a:gd name="T7" fmla="*/ 3 h 39"/>
                <a:gd name="T8" fmla="*/ 8 w 47"/>
                <a:gd name="T9" fmla="*/ 15 h 39"/>
                <a:gd name="T10" fmla="*/ 4 w 47"/>
                <a:gd name="T11" fmla="*/ 32 h 39"/>
                <a:gd name="T12" fmla="*/ 20 w 47"/>
                <a:gd name="T13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9">
                  <a:moveTo>
                    <a:pt x="20" y="36"/>
                  </a:moveTo>
                  <a:cubicBezTo>
                    <a:pt x="26" y="32"/>
                    <a:pt x="33" y="28"/>
                    <a:pt x="39" y="24"/>
                  </a:cubicBezTo>
                  <a:cubicBezTo>
                    <a:pt x="44" y="21"/>
                    <a:pt x="47" y="13"/>
                    <a:pt x="43" y="8"/>
                  </a:cubicBezTo>
                  <a:cubicBezTo>
                    <a:pt x="40" y="2"/>
                    <a:pt x="32" y="0"/>
                    <a:pt x="27" y="3"/>
                  </a:cubicBezTo>
                  <a:cubicBezTo>
                    <a:pt x="20" y="7"/>
                    <a:pt x="14" y="11"/>
                    <a:pt x="8" y="15"/>
                  </a:cubicBezTo>
                  <a:cubicBezTo>
                    <a:pt x="3" y="19"/>
                    <a:pt x="0" y="26"/>
                    <a:pt x="4" y="32"/>
                  </a:cubicBezTo>
                  <a:cubicBezTo>
                    <a:pt x="7" y="37"/>
                    <a:pt x="14" y="39"/>
                    <a:pt x="20" y="3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79">
              <a:extLst>
                <a:ext uri="{FF2B5EF4-FFF2-40B4-BE49-F238E27FC236}">
                  <a16:creationId xmlns:a16="http://schemas.microsoft.com/office/drawing/2014/main" xmlns="" id="{147ECBA9-9689-4485-831F-089280B2F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25" y="763588"/>
              <a:ext cx="98425" cy="77788"/>
            </a:xfrm>
            <a:custGeom>
              <a:avLst/>
              <a:gdLst>
                <a:gd name="T0" fmla="*/ 20 w 80"/>
                <a:gd name="T1" fmla="*/ 58 h 63"/>
                <a:gd name="T2" fmla="*/ 69 w 80"/>
                <a:gd name="T3" fmla="*/ 28 h 63"/>
                <a:gd name="T4" fmla="*/ 52 w 80"/>
                <a:gd name="T5" fmla="*/ 11 h 63"/>
                <a:gd name="T6" fmla="*/ 14 w 80"/>
                <a:gd name="T7" fmla="*/ 35 h 63"/>
                <a:gd name="T8" fmla="*/ 20 w 80"/>
                <a:gd name="T9" fmla="*/ 5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63">
                  <a:moveTo>
                    <a:pt x="20" y="58"/>
                  </a:moveTo>
                  <a:cubicBezTo>
                    <a:pt x="39" y="52"/>
                    <a:pt x="55" y="42"/>
                    <a:pt x="69" y="28"/>
                  </a:cubicBezTo>
                  <a:cubicBezTo>
                    <a:pt x="80" y="17"/>
                    <a:pt x="63" y="0"/>
                    <a:pt x="52" y="11"/>
                  </a:cubicBezTo>
                  <a:cubicBezTo>
                    <a:pt x="41" y="22"/>
                    <a:pt x="29" y="30"/>
                    <a:pt x="14" y="35"/>
                  </a:cubicBezTo>
                  <a:cubicBezTo>
                    <a:pt x="0" y="40"/>
                    <a:pt x="6" y="63"/>
                    <a:pt x="20" y="5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80">
              <a:extLst>
                <a:ext uri="{FF2B5EF4-FFF2-40B4-BE49-F238E27FC236}">
                  <a16:creationId xmlns:a16="http://schemas.microsoft.com/office/drawing/2014/main" xmlns="" id="{DEA05963-CB74-487E-9AD6-A47577F09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5713" y="854075"/>
              <a:ext cx="49212" cy="42863"/>
            </a:xfrm>
            <a:custGeom>
              <a:avLst/>
              <a:gdLst>
                <a:gd name="T0" fmla="*/ 20 w 39"/>
                <a:gd name="T1" fmla="*/ 32 h 35"/>
                <a:gd name="T2" fmla="*/ 31 w 39"/>
                <a:gd name="T3" fmla="*/ 25 h 35"/>
                <a:gd name="T4" fmla="*/ 36 w 39"/>
                <a:gd name="T5" fmla="*/ 8 h 35"/>
                <a:gd name="T6" fmla="*/ 19 w 39"/>
                <a:gd name="T7" fmla="*/ 4 h 35"/>
                <a:gd name="T8" fmla="*/ 7 w 39"/>
                <a:gd name="T9" fmla="*/ 11 h 35"/>
                <a:gd name="T10" fmla="*/ 3 w 39"/>
                <a:gd name="T11" fmla="*/ 28 h 35"/>
                <a:gd name="T12" fmla="*/ 20 w 39"/>
                <a:gd name="T13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5">
                  <a:moveTo>
                    <a:pt x="20" y="32"/>
                  </a:moveTo>
                  <a:cubicBezTo>
                    <a:pt x="23" y="30"/>
                    <a:pt x="27" y="27"/>
                    <a:pt x="31" y="25"/>
                  </a:cubicBezTo>
                  <a:cubicBezTo>
                    <a:pt x="37" y="21"/>
                    <a:pt x="39" y="14"/>
                    <a:pt x="36" y="8"/>
                  </a:cubicBezTo>
                  <a:cubicBezTo>
                    <a:pt x="32" y="3"/>
                    <a:pt x="25" y="0"/>
                    <a:pt x="19" y="4"/>
                  </a:cubicBezTo>
                  <a:cubicBezTo>
                    <a:pt x="15" y="6"/>
                    <a:pt x="11" y="9"/>
                    <a:pt x="7" y="11"/>
                  </a:cubicBezTo>
                  <a:cubicBezTo>
                    <a:pt x="2" y="15"/>
                    <a:pt x="0" y="22"/>
                    <a:pt x="3" y="28"/>
                  </a:cubicBezTo>
                  <a:cubicBezTo>
                    <a:pt x="7" y="33"/>
                    <a:pt x="14" y="35"/>
                    <a:pt x="20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81">
              <a:extLst>
                <a:ext uri="{FF2B5EF4-FFF2-40B4-BE49-F238E27FC236}">
                  <a16:creationId xmlns:a16="http://schemas.microsoft.com/office/drawing/2014/main" xmlns="" id="{8F3D70FF-D43B-494D-9BFC-9594F4DB3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875" y="901700"/>
              <a:ext cx="61912" cy="53975"/>
            </a:xfrm>
            <a:custGeom>
              <a:avLst/>
              <a:gdLst>
                <a:gd name="T0" fmla="*/ 22 w 50"/>
                <a:gd name="T1" fmla="*/ 38 h 43"/>
                <a:gd name="T2" fmla="*/ 40 w 50"/>
                <a:gd name="T3" fmla="*/ 25 h 43"/>
                <a:gd name="T4" fmla="*/ 48 w 50"/>
                <a:gd name="T5" fmla="*/ 10 h 43"/>
                <a:gd name="T6" fmla="*/ 33 w 50"/>
                <a:gd name="T7" fmla="*/ 2 h 43"/>
                <a:gd name="T8" fmla="*/ 5 w 50"/>
                <a:gd name="T9" fmla="*/ 21 h 43"/>
                <a:gd name="T10" fmla="*/ 5 w 50"/>
                <a:gd name="T11" fmla="*/ 38 h 43"/>
                <a:gd name="T12" fmla="*/ 22 w 50"/>
                <a:gd name="T13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3">
                  <a:moveTo>
                    <a:pt x="22" y="38"/>
                  </a:moveTo>
                  <a:cubicBezTo>
                    <a:pt x="27" y="32"/>
                    <a:pt x="33" y="27"/>
                    <a:pt x="40" y="25"/>
                  </a:cubicBezTo>
                  <a:cubicBezTo>
                    <a:pt x="46" y="23"/>
                    <a:pt x="50" y="16"/>
                    <a:pt x="48" y="10"/>
                  </a:cubicBezTo>
                  <a:cubicBezTo>
                    <a:pt x="46" y="4"/>
                    <a:pt x="40" y="0"/>
                    <a:pt x="33" y="2"/>
                  </a:cubicBezTo>
                  <a:cubicBezTo>
                    <a:pt x="22" y="5"/>
                    <a:pt x="12" y="12"/>
                    <a:pt x="5" y="21"/>
                  </a:cubicBezTo>
                  <a:cubicBezTo>
                    <a:pt x="1" y="26"/>
                    <a:pt x="0" y="33"/>
                    <a:pt x="5" y="38"/>
                  </a:cubicBezTo>
                  <a:cubicBezTo>
                    <a:pt x="9" y="42"/>
                    <a:pt x="18" y="43"/>
                    <a:pt x="22" y="3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82">
              <a:extLst>
                <a:ext uri="{FF2B5EF4-FFF2-40B4-BE49-F238E27FC236}">
                  <a16:creationId xmlns:a16="http://schemas.microsoft.com/office/drawing/2014/main" xmlns="" id="{686C2958-BA5D-497C-B4BF-B252E4F14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2550" y="944563"/>
              <a:ext cx="36512" cy="36513"/>
            </a:xfrm>
            <a:custGeom>
              <a:avLst/>
              <a:gdLst>
                <a:gd name="T0" fmla="*/ 22 w 29"/>
                <a:gd name="T1" fmla="*/ 24 h 29"/>
                <a:gd name="T2" fmla="*/ 24 w 29"/>
                <a:gd name="T3" fmla="*/ 22 h 29"/>
                <a:gd name="T4" fmla="*/ 24 w 29"/>
                <a:gd name="T5" fmla="*/ 5 h 29"/>
                <a:gd name="T6" fmla="*/ 7 w 29"/>
                <a:gd name="T7" fmla="*/ 5 h 29"/>
                <a:gd name="T8" fmla="*/ 5 w 29"/>
                <a:gd name="T9" fmla="*/ 7 h 29"/>
                <a:gd name="T10" fmla="*/ 5 w 29"/>
                <a:gd name="T11" fmla="*/ 24 h 29"/>
                <a:gd name="T12" fmla="*/ 22 w 29"/>
                <a:gd name="T13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9">
                  <a:moveTo>
                    <a:pt x="22" y="24"/>
                  </a:moveTo>
                  <a:cubicBezTo>
                    <a:pt x="22" y="23"/>
                    <a:pt x="23" y="23"/>
                    <a:pt x="24" y="22"/>
                  </a:cubicBezTo>
                  <a:cubicBezTo>
                    <a:pt x="28" y="17"/>
                    <a:pt x="29" y="9"/>
                    <a:pt x="24" y="5"/>
                  </a:cubicBezTo>
                  <a:cubicBezTo>
                    <a:pt x="19" y="1"/>
                    <a:pt x="12" y="0"/>
                    <a:pt x="7" y="5"/>
                  </a:cubicBezTo>
                  <a:cubicBezTo>
                    <a:pt x="6" y="6"/>
                    <a:pt x="5" y="6"/>
                    <a:pt x="5" y="7"/>
                  </a:cubicBezTo>
                  <a:cubicBezTo>
                    <a:pt x="0" y="12"/>
                    <a:pt x="0" y="20"/>
                    <a:pt x="5" y="24"/>
                  </a:cubicBezTo>
                  <a:cubicBezTo>
                    <a:pt x="9" y="29"/>
                    <a:pt x="17" y="29"/>
                    <a:pt x="22" y="2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14" name="组合 213">
            <a:extLst>
              <a:ext uri="{FF2B5EF4-FFF2-40B4-BE49-F238E27FC236}">
                <a16:creationId xmlns:a16="http://schemas.microsoft.com/office/drawing/2014/main" xmlns="" id="{EA205269-96A6-48A1-85ED-B2B583816A16}"/>
              </a:ext>
            </a:extLst>
          </p:cNvPr>
          <p:cNvGrpSpPr/>
          <p:nvPr/>
        </p:nvGrpSpPr>
        <p:grpSpPr>
          <a:xfrm>
            <a:off x="5607394" y="1149883"/>
            <a:ext cx="1149421" cy="1038976"/>
            <a:chOff x="7399338" y="533400"/>
            <a:chExt cx="1887537" cy="1671638"/>
          </a:xfrm>
        </p:grpSpPr>
        <p:sp>
          <p:nvSpPr>
            <p:cNvPr id="215" name="Freeform 130">
              <a:extLst>
                <a:ext uri="{FF2B5EF4-FFF2-40B4-BE49-F238E27FC236}">
                  <a16:creationId xmlns:a16="http://schemas.microsoft.com/office/drawing/2014/main" xmlns="" id="{A7D7F0DC-4B1E-4F9A-99AC-7DF1465BE7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7275" y="566738"/>
              <a:ext cx="860425" cy="1576388"/>
            </a:xfrm>
            <a:custGeom>
              <a:avLst/>
              <a:gdLst>
                <a:gd name="T0" fmla="*/ 685 w 695"/>
                <a:gd name="T1" fmla="*/ 833 h 1274"/>
                <a:gd name="T2" fmla="*/ 687 w 695"/>
                <a:gd name="T3" fmla="*/ 785 h 1274"/>
                <a:gd name="T4" fmla="*/ 683 w 695"/>
                <a:gd name="T5" fmla="*/ 737 h 1274"/>
                <a:gd name="T6" fmla="*/ 664 w 695"/>
                <a:gd name="T7" fmla="*/ 709 h 1274"/>
                <a:gd name="T8" fmla="*/ 600 w 695"/>
                <a:gd name="T9" fmla="*/ 614 h 1274"/>
                <a:gd name="T10" fmla="*/ 342 w 695"/>
                <a:gd name="T11" fmla="*/ 302 h 1274"/>
                <a:gd name="T12" fmla="*/ 342 w 695"/>
                <a:gd name="T13" fmla="*/ 302 h 1274"/>
                <a:gd name="T14" fmla="*/ 327 w 695"/>
                <a:gd name="T15" fmla="*/ 266 h 1274"/>
                <a:gd name="T16" fmla="*/ 139 w 695"/>
                <a:gd name="T17" fmla="*/ 65 h 1274"/>
                <a:gd name="T18" fmla="*/ 97 w 695"/>
                <a:gd name="T19" fmla="*/ 21 h 1274"/>
                <a:gd name="T20" fmla="*/ 21 w 695"/>
                <a:gd name="T21" fmla="*/ 21 h 1274"/>
                <a:gd name="T22" fmla="*/ 21 w 695"/>
                <a:gd name="T23" fmla="*/ 97 h 1274"/>
                <a:gd name="T24" fmla="*/ 28 w 695"/>
                <a:gd name="T25" fmla="*/ 104 h 1274"/>
                <a:gd name="T26" fmla="*/ 43 w 695"/>
                <a:gd name="T27" fmla="*/ 314 h 1274"/>
                <a:gd name="T28" fmla="*/ 62 w 695"/>
                <a:gd name="T29" fmla="*/ 355 h 1274"/>
                <a:gd name="T30" fmla="*/ 124 w 695"/>
                <a:gd name="T31" fmla="*/ 535 h 1274"/>
                <a:gd name="T32" fmla="*/ 143 w 695"/>
                <a:gd name="T33" fmla="*/ 554 h 1274"/>
                <a:gd name="T34" fmla="*/ 281 w 695"/>
                <a:gd name="T35" fmla="*/ 731 h 1274"/>
                <a:gd name="T36" fmla="*/ 342 w 695"/>
                <a:gd name="T37" fmla="*/ 834 h 1274"/>
                <a:gd name="T38" fmla="*/ 482 w 695"/>
                <a:gd name="T39" fmla="*/ 1097 h 1274"/>
                <a:gd name="T40" fmla="*/ 542 w 695"/>
                <a:gd name="T41" fmla="*/ 1242 h 1274"/>
                <a:gd name="T42" fmla="*/ 609 w 695"/>
                <a:gd name="T43" fmla="*/ 1264 h 1274"/>
                <a:gd name="T44" fmla="*/ 642 w 695"/>
                <a:gd name="T45" fmla="*/ 1212 h 1274"/>
                <a:gd name="T46" fmla="*/ 647 w 695"/>
                <a:gd name="T47" fmla="*/ 1201 h 1274"/>
                <a:gd name="T48" fmla="*/ 686 w 695"/>
                <a:gd name="T49" fmla="*/ 869 h 1274"/>
                <a:gd name="T50" fmla="*/ 685 w 695"/>
                <a:gd name="T51" fmla="*/ 833 h 1274"/>
                <a:gd name="T52" fmla="*/ 314 w 695"/>
                <a:gd name="T53" fmla="*/ 477 h 1274"/>
                <a:gd name="T54" fmla="*/ 321 w 695"/>
                <a:gd name="T55" fmla="*/ 486 h 1274"/>
                <a:gd name="T56" fmla="*/ 319 w 695"/>
                <a:gd name="T57" fmla="*/ 489 h 1274"/>
                <a:gd name="T58" fmla="*/ 314 w 695"/>
                <a:gd name="T59" fmla="*/ 477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95" h="1274">
                  <a:moveTo>
                    <a:pt x="685" y="833"/>
                  </a:moveTo>
                  <a:cubicBezTo>
                    <a:pt x="693" y="819"/>
                    <a:pt x="695" y="802"/>
                    <a:pt x="687" y="785"/>
                  </a:cubicBezTo>
                  <a:cubicBezTo>
                    <a:pt x="693" y="770"/>
                    <a:pt x="694" y="753"/>
                    <a:pt x="683" y="737"/>
                  </a:cubicBezTo>
                  <a:cubicBezTo>
                    <a:pt x="677" y="728"/>
                    <a:pt x="671" y="718"/>
                    <a:pt x="664" y="709"/>
                  </a:cubicBezTo>
                  <a:cubicBezTo>
                    <a:pt x="653" y="674"/>
                    <a:pt x="631" y="630"/>
                    <a:pt x="600" y="614"/>
                  </a:cubicBezTo>
                  <a:cubicBezTo>
                    <a:pt x="522" y="503"/>
                    <a:pt x="439" y="396"/>
                    <a:pt x="342" y="302"/>
                  </a:cubicBezTo>
                  <a:cubicBezTo>
                    <a:pt x="342" y="302"/>
                    <a:pt x="342" y="302"/>
                    <a:pt x="342" y="302"/>
                  </a:cubicBezTo>
                  <a:cubicBezTo>
                    <a:pt x="341" y="290"/>
                    <a:pt x="335" y="277"/>
                    <a:pt x="327" y="266"/>
                  </a:cubicBezTo>
                  <a:cubicBezTo>
                    <a:pt x="269" y="195"/>
                    <a:pt x="210" y="125"/>
                    <a:pt x="139" y="65"/>
                  </a:cubicBezTo>
                  <a:cubicBezTo>
                    <a:pt x="126" y="50"/>
                    <a:pt x="112" y="35"/>
                    <a:pt x="97" y="21"/>
                  </a:cubicBezTo>
                  <a:cubicBezTo>
                    <a:pt x="77" y="0"/>
                    <a:pt x="41" y="0"/>
                    <a:pt x="21" y="21"/>
                  </a:cubicBezTo>
                  <a:cubicBezTo>
                    <a:pt x="0" y="42"/>
                    <a:pt x="1" y="76"/>
                    <a:pt x="21" y="97"/>
                  </a:cubicBezTo>
                  <a:cubicBezTo>
                    <a:pt x="23" y="100"/>
                    <a:pt x="25" y="102"/>
                    <a:pt x="28" y="104"/>
                  </a:cubicBezTo>
                  <a:cubicBezTo>
                    <a:pt x="30" y="175"/>
                    <a:pt x="36" y="245"/>
                    <a:pt x="43" y="314"/>
                  </a:cubicBezTo>
                  <a:cubicBezTo>
                    <a:pt x="45" y="330"/>
                    <a:pt x="51" y="345"/>
                    <a:pt x="62" y="355"/>
                  </a:cubicBezTo>
                  <a:cubicBezTo>
                    <a:pt x="72" y="417"/>
                    <a:pt x="94" y="478"/>
                    <a:pt x="124" y="535"/>
                  </a:cubicBezTo>
                  <a:cubicBezTo>
                    <a:pt x="129" y="543"/>
                    <a:pt x="136" y="549"/>
                    <a:pt x="143" y="554"/>
                  </a:cubicBezTo>
                  <a:cubicBezTo>
                    <a:pt x="189" y="613"/>
                    <a:pt x="235" y="672"/>
                    <a:pt x="281" y="731"/>
                  </a:cubicBezTo>
                  <a:cubicBezTo>
                    <a:pt x="302" y="765"/>
                    <a:pt x="322" y="799"/>
                    <a:pt x="342" y="834"/>
                  </a:cubicBezTo>
                  <a:cubicBezTo>
                    <a:pt x="391" y="920"/>
                    <a:pt x="438" y="1008"/>
                    <a:pt x="482" y="1097"/>
                  </a:cubicBezTo>
                  <a:cubicBezTo>
                    <a:pt x="501" y="1146"/>
                    <a:pt x="520" y="1195"/>
                    <a:pt x="542" y="1242"/>
                  </a:cubicBezTo>
                  <a:cubicBezTo>
                    <a:pt x="553" y="1266"/>
                    <a:pt x="587" y="1274"/>
                    <a:pt x="609" y="1264"/>
                  </a:cubicBezTo>
                  <a:cubicBezTo>
                    <a:pt x="632" y="1254"/>
                    <a:pt x="642" y="1235"/>
                    <a:pt x="642" y="1212"/>
                  </a:cubicBezTo>
                  <a:cubicBezTo>
                    <a:pt x="644" y="1208"/>
                    <a:pt x="646" y="1205"/>
                    <a:pt x="647" y="1201"/>
                  </a:cubicBezTo>
                  <a:cubicBezTo>
                    <a:pt x="690" y="1096"/>
                    <a:pt x="689" y="980"/>
                    <a:pt x="686" y="869"/>
                  </a:cubicBezTo>
                  <a:cubicBezTo>
                    <a:pt x="686" y="857"/>
                    <a:pt x="685" y="845"/>
                    <a:pt x="685" y="833"/>
                  </a:cubicBezTo>
                  <a:close/>
                  <a:moveTo>
                    <a:pt x="314" y="477"/>
                  </a:moveTo>
                  <a:cubicBezTo>
                    <a:pt x="316" y="480"/>
                    <a:pt x="319" y="483"/>
                    <a:pt x="321" y="486"/>
                  </a:cubicBezTo>
                  <a:cubicBezTo>
                    <a:pt x="320" y="487"/>
                    <a:pt x="320" y="488"/>
                    <a:pt x="319" y="489"/>
                  </a:cubicBezTo>
                  <a:cubicBezTo>
                    <a:pt x="317" y="485"/>
                    <a:pt x="315" y="481"/>
                    <a:pt x="314" y="477"/>
                  </a:cubicBezTo>
                  <a:close/>
                </a:path>
              </a:pathLst>
            </a:custGeom>
            <a:solidFill>
              <a:srgbClr val="92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134">
              <a:extLst>
                <a:ext uri="{FF2B5EF4-FFF2-40B4-BE49-F238E27FC236}">
                  <a16:creationId xmlns:a16="http://schemas.microsoft.com/office/drawing/2014/main" xmlns="" id="{0E21E641-62EC-4C78-B19A-3CB42D8FF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338" y="533400"/>
              <a:ext cx="879475" cy="1570038"/>
            </a:xfrm>
            <a:custGeom>
              <a:avLst/>
              <a:gdLst>
                <a:gd name="T0" fmla="*/ 92 w 710"/>
                <a:gd name="T1" fmla="*/ 429 h 1267"/>
                <a:gd name="T2" fmla="*/ 87 w 710"/>
                <a:gd name="T3" fmla="*/ 293 h 1267"/>
                <a:gd name="T4" fmla="*/ 76 w 710"/>
                <a:gd name="T5" fmla="*/ 226 h 1267"/>
                <a:gd name="T6" fmla="*/ 68 w 710"/>
                <a:gd name="T7" fmla="*/ 158 h 1267"/>
                <a:gd name="T8" fmla="*/ 52 w 710"/>
                <a:gd name="T9" fmla="*/ 95 h 1267"/>
                <a:gd name="T10" fmla="*/ 40 w 710"/>
                <a:gd name="T11" fmla="*/ 66 h 1267"/>
                <a:gd name="T12" fmla="*/ 30 w 710"/>
                <a:gd name="T13" fmla="*/ 41 h 1267"/>
                <a:gd name="T14" fmla="*/ 74 w 710"/>
                <a:gd name="T15" fmla="*/ 39 h 1267"/>
                <a:gd name="T16" fmla="*/ 117 w 710"/>
                <a:gd name="T17" fmla="*/ 72 h 1267"/>
                <a:gd name="T18" fmla="*/ 205 w 710"/>
                <a:gd name="T19" fmla="*/ 150 h 1267"/>
                <a:gd name="T20" fmla="*/ 295 w 710"/>
                <a:gd name="T21" fmla="*/ 249 h 1267"/>
                <a:gd name="T22" fmla="*/ 409 w 710"/>
                <a:gd name="T23" fmla="*/ 386 h 1267"/>
                <a:gd name="T24" fmla="*/ 559 w 710"/>
                <a:gd name="T25" fmla="*/ 579 h 1267"/>
                <a:gd name="T26" fmla="*/ 616 w 710"/>
                <a:gd name="T27" fmla="*/ 647 h 1267"/>
                <a:gd name="T28" fmla="*/ 651 w 710"/>
                <a:gd name="T29" fmla="*/ 692 h 1267"/>
                <a:gd name="T30" fmla="*/ 673 w 710"/>
                <a:gd name="T31" fmla="*/ 728 h 1267"/>
                <a:gd name="T32" fmla="*/ 682 w 710"/>
                <a:gd name="T33" fmla="*/ 810 h 1267"/>
                <a:gd name="T34" fmla="*/ 680 w 710"/>
                <a:gd name="T35" fmla="*/ 901 h 1267"/>
                <a:gd name="T36" fmla="*/ 666 w 710"/>
                <a:gd name="T37" fmla="*/ 1014 h 1267"/>
                <a:gd name="T38" fmla="*/ 655 w 710"/>
                <a:gd name="T39" fmla="*/ 1091 h 1267"/>
                <a:gd name="T40" fmla="*/ 612 w 710"/>
                <a:gd name="T41" fmla="*/ 1201 h 1267"/>
                <a:gd name="T42" fmla="*/ 590 w 710"/>
                <a:gd name="T43" fmla="*/ 1241 h 1267"/>
                <a:gd name="T44" fmla="*/ 610 w 710"/>
                <a:gd name="T45" fmla="*/ 1253 h 1267"/>
                <a:gd name="T46" fmla="*/ 671 w 710"/>
                <a:gd name="T47" fmla="*/ 1124 h 1267"/>
                <a:gd name="T48" fmla="*/ 684 w 710"/>
                <a:gd name="T49" fmla="*/ 1059 h 1267"/>
                <a:gd name="T50" fmla="*/ 698 w 710"/>
                <a:gd name="T51" fmla="*/ 951 h 1267"/>
                <a:gd name="T52" fmla="*/ 702 w 710"/>
                <a:gd name="T53" fmla="*/ 753 h 1267"/>
                <a:gd name="T54" fmla="*/ 695 w 710"/>
                <a:gd name="T55" fmla="*/ 719 h 1267"/>
                <a:gd name="T56" fmla="*/ 669 w 710"/>
                <a:gd name="T57" fmla="*/ 675 h 1267"/>
                <a:gd name="T58" fmla="*/ 595 w 710"/>
                <a:gd name="T59" fmla="*/ 586 h 1267"/>
                <a:gd name="T60" fmla="*/ 528 w 710"/>
                <a:gd name="T61" fmla="*/ 501 h 1267"/>
                <a:gd name="T62" fmla="*/ 435 w 710"/>
                <a:gd name="T63" fmla="*/ 381 h 1267"/>
                <a:gd name="T64" fmla="*/ 335 w 710"/>
                <a:gd name="T65" fmla="*/ 258 h 1267"/>
                <a:gd name="T66" fmla="*/ 246 w 710"/>
                <a:gd name="T67" fmla="*/ 158 h 1267"/>
                <a:gd name="T68" fmla="*/ 197 w 710"/>
                <a:gd name="T69" fmla="*/ 110 h 1267"/>
                <a:gd name="T70" fmla="*/ 148 w 710"/>
                <a:gd name="T71" fmla="*/ 69 h 1267"/>
                <a:gd name="T72" fmla="*/ 56 w 710"/>
                <a:gd name="T73" fmla="*/ 5 h 1267"/>
                <a:gd name="T74" fmla="*/ 10 w 710"/>
                <a:gd name="T75" fmla="*/ 26 h 1267"/>
                <a:gd name="T76" fmla="*/ 21 w 710"/>
                <a:gd name="T77" fmla="*/ 81 h 1267"/>
                <a:gd name="T78" fmla="*/ 41 w 710"/>
                <a:gd name="T79" fmla="*/ 145 h 1267"/>
                <a:gd name="T80" fmla="*/ 50 w 710"/>
                <a:gd name="T81" fmla="*/ 216 h 1267"/>
                <a:gd name="T82" fmla="*/ 72 w 710"/>
                <a:gd name="T83" fmla="*/ 356 h 1267"/>
                <a:gd name="T84" fmla="*/ 69 w 710"/>
                <a:gd name="T85" fmla="*/ 423 h 1267"/>
                <a:gd name="T86" fmla="*/ 92 w 710"/>
                <a:gd name="T87" fmla="*/ 429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10" h="1267">
                  <a:moveTo>
                    <a:pt x="92" y="429"/>
                  </a:moveTo>
                  <a:cubicBezTo>
                    <a:pt x="103" y="385"/>
                    <a:pt x="95" y="338"/>
                    <a:pt x="87" y="293"/>
                  </a:cubicBezTo>
                  <a:cubicBezTo>
                    <a:pt x="83" y="271"/>
                    <a:pt x="79" y="249"/>
                    <a:pt x="76" y="226"/>
                  </a:cubicBezTo>
                  <a:cubicBezTo>
                    <a:pt x="72" y="203"/>
                    <a:pt x="72" y="181"/>
                    <a:pt x="68" y="158"/>
                  </a:cubicBezTo>
                  <a:cubicBezTo>
                    <a:pt x="65" y="137"/>
                    <a:pt x="59" y="116"/>
                    <a:pt x="52" y="95"/>
                  </a:cubicBezTo>
                  <a:cubicBezTo>
                    <a:pt x="48" y="85"/>
                    <a:pt x="44" y="76"/>
                    <a:pt x="40" y="66"/>
                  </a:cubicBezTo>
                  <a:cubicBezTo>
                    <a:pt x="37" y="59"/>
                    <a:pt x="29" y="50"/>
                    <a:pt x="30" y="41"/>
                  </a:cubicBezTo>
                  <a:cubicBezTo>
                    <a:pt x="33" y="17"/>
                    <a:pt x="63" y="32"/>
                    <a:pt x="74" y="39"/>
                  </a:cubicBezTo>
                  <a:cubicBezTo>
                    <a:pt x="90" y="48"/>
                    <a:pt x="104" y="59"/>
                    <a:pt x="117" y="72"/>
                  </a:cubicBezTo>
                  <a:cubicBezTo>
                    <a:pt x="145" y="99"/>
                    <a:pt x="177" y="123"/>
                    <a:pt x="205" y="150"/>
                  </a:cubicBezTo>
                  <a:cubicBezTo>
                    <a:pt x="236" y="182"/>
                    <a:pt x="265" y="216"/>
                    <a:pt x="295" y="249"/>
                  </a:cubicBezTo>
                  <a:cubicBezTo>
                    <a:pt x="334" y="294"/>
                    <a:pt x="372" y="339"/>
                    <a:pt x="409" y="386"/>
                  </a:cubicBezTo>
                  <a:cubicBezTo>
                    <a:pt x="459" y="450"/>
                    <a:pt x="509" y="515"/>
                    <a:pt x="559" y="579"/>
                  </a:cubicBezTo>
                  <a:cubicBezTo>
                    <a:pt x="577" y="603"/>
                    <a:pt x="597" y="624"/>
                    <a:pt x="616" y="647"/>
                  </a:cubicBezTo>
                  <a:cubicBezTo>
                    <a:pt x="628" y="662"/>
                    <a:pt x="640" y="676"/>
                    <a:pt x="651" y="692"/>
                  </a:cubicBezTo>
                  <a:cubicBezTo>
                    <a:pt x="659" y="703"/>
                    <a:pt x="668" y="715"/>
                    <a:pt x="673" y="728"/>
                  </a:cubicBezTo>
                  <a:cubicBezTo>
                    <a:pt x="682" y="753"/>
                    <a:pt x="681" y="784"/>
                    <a:pt x="682" y="810"/>
                  </a:cubicBezTo>
                  <a:cubicBezTo>
                    <a:pt x="683" y="840"/>
                    <a:pt x="683" y="871"/>
                    <a:pt x="680" y="901"/>
                  </a:cubicBezTo>
                  <a:cubicBezTo>
                    <a:pt x="677" y="939"/>
                    <a:pt x="671" y="977"/>
                    <a:pt x="666" y="1014"/>
                  </a:cubicBezTo>
                  <a:cubicBezTo>
                    <a:pt x="663" y="1040"/>
                    <a:pt x="659" y="1065"/>
                    <a:pt x="655" y="1091"/>
                  </a:cubicBezTo>
                  <a:cubicBezTo>
                    <a:pt x="647" y="1131"/>
                    <a:pt x="631" y="1165"/>
                    <a:pt x="612" y="1201"/>
                  </a:cubicBezTo>
                  <a:cubicBezTo>
                    <a:pt x="604" y="1215"/>
                    <a:pt x="597" y="1228"/>
                    <a:pt x="590" y="1241"/>
                  </a:cubicBezTo>
                  <a:cubicBezTo>
                    <a:pt x="582" y="1255"/>
                    <a:pt x="603" y="1267"/>
                    <a:pt x="610" y="1253"/>
                  </a:cubicBezTo>
                  <a:cubicBezTo>
                    <a:pt x="633" y="1212"/>
                    <a:pt x="659" y="1170"/>
                    <a:pt x="671" y="1124"/>
                  </a:cubicBezTo>
                  <a:cubicBezTo>
                    <a:pt x="677" y="1102"/>
                    <a:pt x="681" y="1081"/>
                    <a:pt x="684" y="1059"/>
                  </a:cubicBezTo>
                  <a:cubicBezTo>
                    <a:pt x="689" y="1023"/>
                    <a:pt x="693" y="987"/>
                    <a:pt x="698" y="951"/>
                  </a:cubicBezTo>
                  <a:cubicBezTo>
                    <a:pt x="707" y="885"/>
                    <a:pt x="710" y="819"/>
                    <a:pt x="702" y="753"/>
                  </a:cubicBezTo>
                  <a:cubicBezTo>
                    <a:pt x="700" y="741"/>
                    <a:pt x="699" y="729"/>
                    <a:pt x="695" y="719"/>
                  </a:cubicBezTo>
                  <a:cubicBezTo>
                    <a:pt x="688" y="703"/>
                    <a:pt x="678" y="689"/>
                    <a:pt x="669" y="675"/>
                  </a:cubicBezTo>
                  <a:cubicBezTo>
                    <a:pt x="646" y="644"/>
                    <a:pt x="620" y="615"/>
                    <a:pt x="595" y="586"/>
                  </a:cubicBezTo>
                  <a:cubicBezTo>
                    <a:pt x="572" y="558"/>
                    <a:pt x="550" y="530"/>
                    <a:pt x="528" y="501"/>
                  </a:cubicBezTo>
                  <a:cubicBezTo>
                    <a:pt x="497" y="461"/>
                    <a:pt x="466" y="421"/>
                    <a:pt x="435" y="381"/>
                  </a:cubicBezTo>
                  <a:cubicBezTo>
                    <a:pt x="403" y="339"/>
                    <a:pt x="369" y="298"/>
                    <a:pt x="335" y="258"/>
                  </a:cubicBezTo>
                  <a:cubicBezTo>
                    <a:pt x="306" y="225"/>
                    <a:pt x="276" y="191"/>
                    <a:pt x="246" y="158"/>
                  </a:cubicBezTo>
                  <a:cubicBezTo>
                    <a:pt x="230" y="142"/>
                    <a:pt x="214" y="126"/>
                    <a:pt x="197" y="110"/>
                  </a:cubicBezTo>
                  <a:cubicBezTo>
                    <a:pt x="181" y="96"/>
                    <a:pt x="164" y="83"/>
                    <a:pt x="148" y="69"/>
                  </a:cubicBezTo>
                  <a:cubicBezTo>
                    <a:pt x="121" y="43"/>
                    <a:pt x="93" y="14"/>
                    <a:pt x="56" y="5"/>
                  </a:cubicBezTo>
                  <a:cubicBezTo>
                    <a:pt x="37" y="0"/>
                    <a:pt x="18" y="9"/>
                    <a:pt x="10" y="26"/>
                  </a:cubicBezTo>
                  <a:cubicBezTo>
                    <a:pt x="0" y="46"/>
                    <a:pt x="12" y="63"/>
                    <a:pt x="21" y="81"/>
                  </a:cubicBezTo>
                  <a:cubicBezTo>
                    <a:pt x="30" y="102"/>
                    <a:pt x="36" y="123"/>
                    <a:pt x="41" y="145"/>
                  </a:cubicBezTo>
                  <a:cubicBezTo>
                    <a:pt x="46" y="168"/>
                    <a:pt x="48" y="192"/>
                    <a:pt x="50" y="216"/>
                  </a:cubicBezTo>
                  <a:cubicBezTo>
                    <a:pt x="55" y="263"/>
                    <a:pt x="68" y="309"/>
                    <a:pt x="72" y="356"/>
                  </a:cubicBezTo>
                  <a:cubicBezTo>
                    <a:pt x="74" y="379"/>
                    <a:pt x="74" y="401"/>
                    <a:pt x="69" y="423"/>
                  </a:cubicBezTo>
                  <a:cubicBezTo>
                    <a:pt x="65" y="438"/>
                    <a:pt x="88" y="445"/>
                    <a:pt x="92" y="4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17" name="组合 216">
              <a:extLst>
                <a:ext uri="{FF2B5EF4-FFF2-40B4-BE49-F238E27FC236}">
                  <a16:creationId xmlns:a16="http://schemas.microsoft.com/office/drawing/2014/main" xmlns="" id="{3ECA66CE-4D19-4D0B-BA26-A41CD655877A}"/>
                </a:ext>
              </a:extLst>
            </p:cNvPr>
            <p:cNvGrpSpPr/>
            <p:nvPr/>
          </p:nvGrpSpPr>
          <p:grpSpPr>
            <a:xfrm>
              <a:off x="7451725" y="606425"/>
              <a:ext cx="1835150" cy="1598613"/>
              <a:chOff x="7451725" y="606425"/>
              <a:chExt cx="1835150" cy="1598613"/>
            </a:xfrm>
          </p:grpSpPr>
          <p:sp>
            <p:nvSpPr>
              <p:cNvPr id="218" name="Freeform 129">
                <a:extLst>
                  <a:ext uri="{FF2B5EF4-FFF2-40B4-BE49-F238E27FC236}">
                    <a16:creationId xmlns:a16="http://schemas.microsoft.com/office/drawing/2014/main" xmlns="" id="{F5DF9094-B1CD-4C78-AAF3-2E2D965F3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7813" y="701675"/>
                <a:ext cx="1371600" cy="1465263"/>
              </a:xfrm>
              <a:custGeom>
                <a:avLst/>
                <a:gdLst>
                  <a:gd name="T0" fmla="*/ 1089 w 1109"/>
                  <a:gd name="T1" fmla="*/ 988 h 1183"/>
                  <a:gd name="T2" fmla="*/ 1055 w 1109"/>
                  <a:gd name="T3" fmla="*/ 934 h 1183"/>
                  <a:gd name="T4" fmla="*/ 1048 w 1109"/>
                  <a:gd name="T5" fmla="*/ 912 h 1183"/>
                  <a:gd name="T6" fmla="*/ 1048 w 1109"/>
                  <a:gd name="T7" fmla="*/ 912 h 1183"/>
                  <a:gd name="T8" fmla="*/ 1015 w 1109"/>
                  <a:gd name="T9" fmla="*/ 783 h 1183"/>
                  <a:gd name="T10" fmla="*/ 1006 w 1109"/>
                  <a:gd name="T11" fmla="*/ 767 h 1183"/>
                  <a:gd name="T12" fmla="*/ 1000 w 1109"/>
                  <a:gd name="T13" fmla="*/ 746 h 1183"/>
                  <a:gd name="T14" fmla="*/ 616 w 1109"/>
                  <a:gd name="T15" fmla="*/ 186 h 1183"/>
                  <a:gd name="T16" fmla="*/ 504 w 1109"/>
                  <a:gd name="T17" fmla="*/ 21 h 1183"/>
                  <a:gd name="T18" fmla="*/ 433 w 1109"/>
                  <a:gd name="T19" fmla="*/ 17 h 1183"/>
                  <a:gd name="T20" fmla="*/ 423 w 1109"/>
                  <a:gd name="T21" fmla="*/ 28 h 1183"/>
                  <a:gd name="T22" fmla="*/ 249 w 1109"/>
                  <a:gd name="T23" fmla="*/ 119 h 1183"/>
                  <a:gd name="T24" fmla="*/ 161 w 1109"/>
                  <a:gd name="T25" fmla="*/ 152 h 1183"/>
                  <a:gd name="T26" fmla="*/ 87 w 1109"/>
                  <a:gd name="T27" fmla="*/ 159 h 1183"/>
                  <a:gd name="T28" fmla="*/ 13 w 1109"/>
                  <a:gd name="T29" fmla="*/ 178 h 1183"/>
                  <a:gd name="T30" fmla="*/ 33 w 1109"/>
                  <a:gd name="T31" fmla="*/ 252 h 1183"/>
                  <a:gd name="T32" fmla="*/ 82 w 1109"/>
                  <a:gd name="T33" fmla="*/ 266 h 1183"/>
                  <a:gd name="T34" fmla="*/ 107 w 1109"/>
                  <a:gd name="T35" fmla="*/ 320 h 1183"/>
                  <a:gd name="T36" fmla="*/ 123 w 1109"/>
                  <a:gd name="T37" fmla="*/ 332 h 1183"/>
                  <a:gd name="T38" fmla="*/ 287 w 1109"/>
                  <a:gd name="T39" fmla="*/ 582 h 1183"/>
                  <a:gd name="T40" fmla="*/ 310 w 1109"/>
                  <a:gd name="T41" fmla="*/ 620 h 1183"/>
                  <a:gd name="T42" fmla="*/ 305 w 1109"/>
                  <a:gd name="T43" fmla="*/ 643 h 1183"/>
                  <a:gd name="T44" fmla="*/ 308 w 1109"/>
                  <a:gd name="T45" fmla="*/ 689 h 1183"/>
                  <a:gd name="T46" fmla="*/ 305 w 1109"/>
                  <a:gd name="T47" fmla="*/ 700 h 1183"/>
                  <a:gd name="T48" fmla="*/ 303 w 1109"/>
                  <a:gd name="T49" fmla="*/ 715 h 1183"/>
                  <a:gd name="T50" fmla="*/ 303 w 1109"/>
                  <a:gd name="T51" fmla="*/ 715 h 1183"/>
                  <a:gd name="T52" fmla="*/ 302 w 1109"/>
                  <a:gd name="T53" fmla="*/ 718 h 1183"/>
                  <a:gd name="T54" fmla="*/ 299 w 1109"/>
                  <a:gd name="T55" fmla="*/ 746 h 1183"/>
                  <a:gd name="T56" fmla="*/ 236 w 1109"/>
                  <a:gd name="T57" fmla="*/ 1089 h 1183"/>
                  <a:gd name="T58" fmla="*/ 238 w 1109"/>
                  <a:gd name="T59" fmla="*/ 1122 h 1183"/>
                  <a:gd name="T60" fmla="*/ 239 w 1109"/>
                  <a:gd name="T61" fmla="*/ 1132 h 1183"/>
                  <a:gd name="T62" fmla="*/ 292 w 1109"/>
                  <a:gd name="T63" fmla="*/ 1179 h 1183"/>
                  <a:gd name="T64" fmla="*/ 408 w 1109"/>
                  <a:gd name="T65" fmla="*/ 1175 h 1183"/>
                  <a:gd name="T66" fmla="*/ 439 w 1109"/>
                  <a:gd name="T67" fmla="*/ 1176 h 1183"/>
                  <a:gd name="T68" fmla="*/ 732 w 1109"/>
                  <a:gd name="T69" fmla="*/ 1111 h 1183"/>
                  <a:gd name="T70" fmla="*/ 764 w 1109"/>
                  <a:gd name="T71" fmla="*/ 1104 h 1183"/>
                  <a:gd name="T72" fmla="*/ 777 w 1109"/>
                  <a:gd name="T73" fmla="*/ 1103 h 1183"/>
                  <a:gd name="T74" fmla="*/ 802 w 1109"/>
                  <a:gd name="T75" fmla="*/ 1096 h 1183"/>
                  <a:gd name="T76" fmla="*/ 877 w 1109"/>
                  <a:gd name="T77" fmla="*/ 1079 h 1183"/>
                  <a:gd name="T78" fmla="*/ 947 w 1109"/>
                  <a:gd name="T79" fmla="*/ 1064 h 1183"/>
                  <a:gd name="T80" fmla="*/ 975 w 1109"/>
                  <a:gd name="T81" fmla="*/ 1056 h 1183"/>
                  <a:gd name="T82" fmla="*/ 1042 w 1109"/>
                  <a:gd name="T83" fmla="*/ 1069 h 1183"/>
                  <a:gd name="T84" fmla="*/ 1089 w 1109"/>
                  <a:gd name="T85" fmla="*/ 988 h 1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09" h="1183">
                    <a:moveTo>
                      <a:pt x="1089" y="988"/>
                    </a:moveTo>
                    <a:cubicBezTo>
                      <a:pt x="1078" y="970"/>
                      <a:pt x="1066" y="952"/>
                      <a:pt x="1055" y="934"/>
                    </a:cubicBezTo>
                    <a:cubicBezTo>
                      <a:pt x="1054" y="926"/>
                      <a:pt x="1052" y="919"/>
                      <a:pt x="1048" y="912"/>
                    </a:cubicBezTo>
                    <a:cubicBezTo>
                      <a:pt x="1048" y="912"/>
                      <a:pt x="1048" y="912"/>
                      <a:pt x="1048" y="912"/>
                    </a:cubicBezTo>
                    <a:cubicBezTo>
                      <a:pt x="1058" y="872"/>
                      <a:pt x="1035" y="817"/>
                      <a:pt x="1015" y="783"/>
                    </a:cubicBezTo>
                    <a:cubicBezTo>
                      <a:pt x="1012" y="778"/>
                      <a:pt x="1009" y="772"/>
                      <a:pt x="1006" y="767"/>
                    </a:cubicBezTo>
                    <a:cubicBezTo>
                      <a:pt x="1005" y="760"/>
                      <a:pt x="1003" y="753"/>
                      <a:pt x="1000" y="746"/>
                    </a:cubicBezTo>
                    <a:cubicBezTo>
                      <a:pt x="906" y="536"/>
                      <a:pt x="738" y="376"/>
                      <a:pt x="616" y="186"/>
                    </a:cubicBezTo>
                    <a:cubicBezTo>
                      <a:pt x="580" y="131"/>
                      <a:pt x="553" y="67"/>
                      <a:pt x="504" y="21"/>
                    </a:cubicBezTo>
                    <a:cubicBezTo>
                      <a:pt x="485" y="3"/>
                      <a:pt x="455" y="0"/>
                      <a:pt x="433" y="17"/>
                    </a:cubicBezTo>
                    <a:cubicBezTo>
                      <a:pt x="429" y="20"/>
                      <a:pt x="426" y="24"/>
                      <a:pt x="423" y="28"/>
                    </a:cubicBezTo>
                    <a:cubicBezTo>
                      <a:pt x="367" y="63"/>
                      <a:pt x="309" y="94"/>
                      <a:pt x="249" y="119"/>
                    </a:cubicBezTo>
                    <a:cubicBezTo>
                      <a:pt x="220" y="131"/>
                      <a:pt x="191" y="143"/>
                      <a:pt x="161" y="152"/>
                    </a:cubicBezTo>
                    <a:cubicBezTo>
                      <a:pt x="137" y="159"/>
                      <a:pt x="107" y="168"/>
                      <a:pt x="87" y="159"/>
                    </a:cubicBezTo>
                    <a:cubicBezTo>
                      <a:pt x="61" y="147"/>
                      <a:pt x="29" y="151"/>
                      <a:pt x="13" y="178"/>
                    </a:cubicBezTo>
                    <a:cubicBezTo>
                      <a:pt x="0" y="201"/>
                      <a:pt x="6" y="240"/>
                      <a:pt x="33" y="252"/>
                    </a:cubicBezTo>
                    <a:cubicBezTo>
                      <a:pt x="49" y="260"/>
                      <a:pt x="65" y="264"/>
                      <a:pt x="82" y="266"/>
                    </a:cubicBezTo>
                    <a:cubicBezTo>
                      <a:pt x="79" y="286"/>
                      <a:pt x="87" y="306"/>
                      <a:pt x="107" y="320"/>
                    </a:cubicBezTo>
                    <a:cubicBezTo>
                      <a:pt x="112" y="324"/>
                      <a:pt x="117" y="328"/>
                      <a:pt x="123" y="332"/>
                    </a:cubicBezTo>
                    <a:cubicBezTo>
                      <a:pt x="180" y="414"/>
                      <a:pt x="234" y="497"/>
                      <a:pt x="287" y="582"/>
                    </a:cubicBezTo>
                    <a:cubicBezTo>
                      <a:pt x="295" y="595"/>
                      <a:pt x="303" y="607"/>
                      <a:pt x="310" y="620"/>
                    </a:cubicBezTo>
                    <a:cubicBezTo>
                      <a:pt x="307" y="627"/>
                      <a:pt x="305" y="635"/>
                      <a:pt x="305" y="643"/>
                    </a:cubicBezTo>
                    <a:cubicBezTo>
                      <a:pt x="307" y="658"/>
                      <a:pt x="308" y="674"/>
                      <a:pt x="308" y="689"/>
                    </a:cubicBezTo>
                    <a:cubicBezTo>
                      <a:pt x="307" y="693"/>
                      <a:pt x="305" y="696"/>
                      <a:pt x="305" y="700"/>
                    </a:cubicBezTo>
                    <a:cubicBezTo>
                      <a:pt x="304" y="705"/>
                      <a:pt x="304" y="710"/>
                      <a:pt x="303" y="715"/>
                    </a:cubicBezTo>
                    <a:cubicBezTo>
                      <a:pt x="303" y="715"/>
                      <a:pt x="303" y="715"/>
                      <a:pt x="303" y="715"/>
                    </a:cubicBezTo>
                    <a:cubicBezTo>
                      <a:pt x="303" y="716"/>
                      <a:pt x="303" y="717"/>
                      <a:pt x="302" y="718"/>
                    </a:cubicBezTo>
                    <a:cubicBezTo>
                      <a:pt x="301" y="727"/>
                      <a:pt x="300" y="737"/>
                      <a:pt x="299" y="746"/>
                    </a:cubicBezTo>
                    <a:cubicBezTo>
                      <a:pt x="283" y="861"/>
                      <a:pt x="262" y="976"/>
                      <a:pt x="236" y="1089"/>
                    </a:cubicBezTo>
                    <a:cubicBezTo>
                      <a:pt x="233" y="1100"/>
                      <a:pt x="234" y="1112"/>
                      <a:pt x="238" y="1122"/>
                    </a:cubicBezTo>
                    <a:cubicBezTo>
                      <a:pt x="238" y="1125"/>
                      <a:pt x="238" y="1129"/>
                      <a:pt x="239" y="1132"/>
                    </a:cubicBezTo>
                    <a:cubicBezTo>
                      <a:pt x="243" y="1160"/>
                      <a:pt x="264" y="1176"/>
                      <a:pt x="292" y="1179"/>
                    </a:cubicBezTo>
                    <a:cubicBezTo>
                      <a:pt x="331" y="1183"/>
                      <a:pt x="370" y="1181"/>
                      <a:pt x="408" y="1175"/>
                    </a:cubicBezTo>
                    <a:cubicBezTo>
                      <a:pt x="418" y="1178"/>
                      <a:pt x="429" y="1178"/>
                      <a:pt x="439" y="1176"/>
                    </a:cubicBezTo>
                    <a:cubicBezTo>
                      <a:pt x="537" y="1154"/>
                      <a:pt x="635" y="1133"/>
                      <a:pt x="732" y="1111"/>
                    </a:cubicBezTo>
                    <a:cubicBezTo>
                      <a:pt x="743" y="1109"/>
                      <a:pt x="753" y="1107"/>
                      <a:pt x="764" y="1104"/>
                    </a:cubicBezTo>
                    <a:cubicBezTo>
                      <a:pt x="768" y="1104"/>
                      <a:pt x="773" y="1103"/>
                      <a:pt x="777" y="1103"/>
                    </a:cubicBezTo>
                    <a:cubicBezTo>
                      <a:pt x="786" y="1102"/>
                      <a:pt x="794" y="1100"/>
                      <a:pt x="802" y="1096"/>
                    </a:cubicBezTo>
                    <a:cubicBezTo>
                      <a:pt x="827" y="1090"/>
                      <a:pt x="852" y="1085"/>
                      <a:pt x="877" y="1079"/>
                    </a:cubicBezTo>
                    <a:cubicBezTo>
                      <a:pt x="900" y="1074"/>
                      <a:pt x="924" y="1069"/>
                      <a:pt x="947" y="1064"/>
                    </a:cubicBezTo>
                    <a:cubicBezTo>
                      <a:pt x="957" y="1062"/>
                      <a:pt x="967" y="1059"/>
                      <a:pt x="975" y="1056"/>
                    </a:cubicBezTo>
                    <a:cubicBezTo>
                      <a:pt x="997" y="1063"/>
                      <a:pt x="1018" y="1067"/>
                      <a:pt x="1042" y="1069"/>
                    </a:cubicBezTo>
                    <a:cubicBezTo>
                      <a:pt x="1083" y="1073"/>
                      <a:pt x="1109" y="1021"/>
                      <a:pt x="1089" y="988"/>
                    </a:cubicBezTo>
                    <a:close/>
                  </a:path>
                </a:pathLst>
              </a:custGeom>
              <a:solidFill>
                <a:srgbClr val="FFF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31">
                <a:extLst>
                  <a:ext uri="{FF2B5EF4-FFF2-40B4-BE49-F238E27FC236}">
                    <a16:creationId xmlns:a16="http://schemas.microsoft.com/office/drawing/2014/main" xmlns="" id="{2262C742-28EC-41A5-92E3-E7AAB4E22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0" y="698500"/>
                <a:ext cx="1806575" cy="1444625"/>
              </a:xfrm>
              <a:custGeom>
                <a:avLst/>
                <a:gdLst>
                  <a:gd name="T0" fmla="*/ 351 w 1460"/>
                  <a:gd name="T1" fmla="*/ 207 h 1166"/>
                  <a:gd name="T2" fmla="*/ 595 w 1460"/>
                  <a:gd name="T3" fmla="*/ 143 h 1166"/>
                  <a:gd name="T4" fmla="*/ 678 w 1460"/>
                  <a:gd name="T5" fmla="*/ 96 h 1166"/>
                  <a:gd name="T6" fmla="*/ 739 w 1460"/>
                  <a:gd name="T7" fmla="*/ 62 h 1166"/>
                  <a:gd name="T8" fmla="*/ 779 w 1460"/>
                  <a:gd name="T9" fmla="*/ 41 h 1166"/>
                  <a:gd name="T10" fmla="*/ 824 w 1460"/>
                  <a:gd name="T11" fmla="*/ 30 h 1166"/>
                  <a:gd name="T12" fmla="*/ 856 w 1460"/>
                  <a:gd name="T13" fmla="*/ 53 h 1166"/>
                  <a:gd name="T14" fmla="*/ 888 w 1460"/>
                  <a:gd name="T15" fmla="*/ 94 h 1166"/>
                  <a:gd name="T16" fmla="*/ 951 w 1460"/>
                  <a:gd name="T17" fmla="*/ 176 h 1166"/>
                  <a:gd name="T18" fmla="*/ 1065 w 1460"/>
                  <a:gd name="T19" fmla="*/ 325 h 1166"/>
                  <a:gd name="T20" fmla="*/ 1267 w 1460"/>
                  <a:gd name="T21" fmla="*/ 620 h 1166"/>
                  <a:gd name="T22" fmla="*/ 1319 w 1460"/>
                  <a:gd name="T23" fmla="*/ 706 h 1166"/>
                  <a:gd name="T24" fmla="*/ 1372 w 1460"/>
                  <a:gd name="T25" fmla="*/ 789 h 1166"/>
                  <a:gd name="T26" fmla="*/ 1435 w 1460"/>
                  <a:gd name="T27" fmla="*/ 853 h 1166"/>
                  <a:gd name="T28" fmla="*/ 1435 w 1460"/>
                  <a:gd name="T29" fmla="*/ 853 h 1166"/>
                  <a:gd name="T30" fmla="*/ 1433 w 1460"/>
                  <a:gd name="T31" fmla="*/ 847 h 1166"/>
                  <a:gd name="T32" fmla="*/ 1437 w 1460"/>
                  <a:gd name="T33" fmla="*/ 839 h 1166"/>
                  <a:gd name="T34" fmla="*/ 1354 w 1460"/>
                  <a:gd name="T35" fmla="*/ 907 h 1166"/>
                  <a:gd name="T36" fmla="*/ 1171 w 1460"/>
                  <a:gd name="T37" fmla="*/ 1012 h 1166"/>
                  <a:gd name="T38" fmla="*/ 956 w 1460"/>
                  <a:gd name="T39" fmla="*/ 1071 h 1166"/>
                  <a:gd name="T40" fmla="*/ 840 w 1460"/>
                  <a:gd name="T41" fmla="*/ 1098 h 1166"/>
                  <a:gd name="T42" fmla="*/ 728 w 1460"/>
                  <a:gd name="T43" fmla="*/ 1123 h 1166"/>
                  <a:gd name="T44" fmla="*/ 608 w 1460"/>
                  <a:gd name="T45" fmla="*/ 1127 h 1166"/>
                  <a:gd name="T46" fmla="*/ 498 w 1460"/>
                  <a:gd name="T47" fmla="*/ 1141 h 1166"/>
                  <a:gd name="T48" fmla="*/ 511 w 1460"/>
                  <a:gd name="T49" fmla="*/ 1146 h 1166"/>
                  <a:gd name="T50" fmla="*/ 309 w 1460"/>
                  <a:gd name="T51" fmla="*/ 786 h 1166"/>
                  <a:gd name="T52" fmla="*/ 217 w 1460"/>
                  <a:gd name="T53" fmla="*/ 613 h 1166"/>
                  <a:gd name="T54" fmla="*/ 114 w 1460"/>
                  <a:gd name="T55" fmla="*/ 464 h 1166"/>
                  <a:gd name="T56" fmla="*/ 27 w 1460"/>
                  <a:gd name="T57" fmla="*/ 290 h 1166"/>
                  <a:gd name="T58" fmla="*/ 4 w 1460"/>
                  <a:gd name="T59" fmla="*/ 296 h 1166"/>
                  <a:gd name="T60" fmla="*/ 181 w 1460"/>
                  <a:gd name="T61" fmla="*/ 602 h 1166"/>
                  <a:gd name="T62" fmla="*/ 275 w 1460"/>
                  <a:gd name="T63" fmla="*/ 772 h 1166"/>
                  <a:gd name="T64" fmla="*/ 371 w 1460"/>
                  <a:gd name="T65" fmla="*/ 954 h 1166"/>
                  <a:gd name="T66" fmla="*/ 490 w 1460"/>
                  <a:gd name="T67" fmla="*/ 1159 h 1166"/>
                  <a:gd name="T68" fmla="*/ 504 w 1460"/>
                  <a:gd name="T69" fmla="*/ 1164 h 1166"/>
                  <a:gd name="T70" fmla="*/ 654 w 1460"/>
                  <a:gd name="T71" fmla="*/ 1152 h 1166"/>
                  <a:gd name="T72" fmla="*/ 820 w 1460"/>
                  <a:gd name="T73" fmla="*/ 1128 h 1166"/>
                  <a:gd name="T74" fmla="*/ 1154 w 1460"/>
                  <a:gd name="T75" fmla="*/ 1043 h 1166"/>
                  <a:gd name="T76" fmla="*/ 1301 w 1460"/>
                  <a:gd name="T77" fmla="*/ 974 h 1166"/>
                  <a:gd name="T78" fmla="*/ 1402 w 1460"/>
                  <a:gd name="T79" fmla="*/ 898 h 1166"/>
                  <a:gd name="T80" fmla="*/ 1439 w 1460"/>
                  <a:gd name="T81" fmla="*/ 868 h 1166"/>
                  <a:gd name="T82" fmla="*/ 1457 w 1460"/>
                  <a:gd name="T83" fmla="*/ 844 h 1166"/>
                  <a:gd name="T84" fmla="*/ 1446 w 1460"/>
                  <a:gd name="T85" fmla="*/ 831 h 1166"/>
                  <a:gd name="T86" fmla="*/ 1431 w 1460"/>
                  <a:gd name="T87" fmla="*/ 819 h 1166"/>
                  <a:gd name="T88" fmla="*/ 1365 w 1460"/>
                  <a:gd name="T89" fmla="*/ 737 h 1166"/>
                  <a:gd name="T90" fmla="*/ 1283 w 1460"/>
                  <a:gd name="T91" fmla="*/ 600 h 1166"/>
                  <a:gd name="T92" fmla="*/ 1128 w 1460"/>
                  <a:gd name="T93" fmla="*/ 370 h 1166"/>
                  <a:gd name="T94" fmla="*/ 955 w 1460"/>
                  <a:gd name="T95" fmla="*/ 143 h 1166"/>
                  <a:gd name="T96" fmla="*/ 905 w 1460"/>
                  <a:gd name="T97" fmla="*/ 77 h 1166"/>
                  <a:gd name="T98" fmla="*/ 858 w 1460"/>
                  <a:gd name="T99" fmla="*/ 22 h 1166"/>
                  <a:gd name="T100" fmla="*/ 792 w 1460"/>
                  <a:gd name="T101" fmla="*/ 9 h 1166"/>
                  <a:gd name="T102" fmla="*/ 730 w 1460"/>
                  <a:gd name="T103" fmla="*/ 40 h 1166"/>
                  <a:gd name="T104" fmla="*/ 580 w 1460"/>
                  <a:gd name="T105" fmla="*/ 124 h 1166"/>
                  <a:gd name="T106" fmla="*/ 416 w 1460"/>
                  <a:gd name="T107" fmla="*/ 171 h 1166"/>
                  <a:gd name="T108" fmla="*/ 345 w 1460"/>
                  <a:gd name="T109" fmla="*/ 184 h 1166"/>
                  <a:gd name="T110" fmla="*/ 351 w 1460"/>
                  <a:gd name="T111" fmla="*/ 207 h 1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60" h="1166">
                    <a:moveTo>
                      <a:pt x="351" y="207"/>
                    </a:moveTo>
                    <a:cubicBezTo>
                      <a:pt x="433" y="193"/>
                      <a:pt x="520" y="181"/>
                      <a:pt x="595" y="143"/>
                    </a:cubicBezTo>
                    <a:cubicBezTo>
                      <a:pt x="623" y="129"/>
                      <a:pt x="650" y="112"/>
                      <a:pt x="678" y="96"/>
                    </a:cubicBezTo>
                    <a:cubicBezTo>
                      <a:pt x="698" y="84"/>
                      <a:pt x="719" y="73"/>
                      <a:pt x="739" y="62"/>
                    </a:cubicBezTo>
                    <a:cubicBezTo>
                      <a:pt x="752" y="55"/>
                      <a:pt x="765" y="48"/>
                      <a:pt x="779" y="41"/>
                    </a:cubicBezTo>
                    <a:cubicBezTo>
                      <a:pt x="793" y="34"/>
                      <a:pt x="807" y="26"/>
                      <a:pt x="824" y="30"/>
                    </a:cubicBezTo>
                    <a:cubicBezTo>
                      <a:pt x="837" y="33"/>
                      <a:pt x="847" y="43"/>
                      <a:pt x="856" y="53"/>
                    </a:cubicBezTo>
                    <a:cubicBezTo>
                      <a:pt x="867" y="66"/>
                      <a:pt x="877" y="80"/>
                      <a:pt x="888" y="94"/>
                    </a:cubicBezTo>
                    <a:cubicBezTo>
                      <a:pt x="909" y="121"/>
                      <a:pt x="930" y="149"/>
                      <a:pt x="951" y="176"/>
                    </a:cubicBezTo>
                    <a:cubicBezTo>
                      <a:pt x="989" y="225"/>
                      <a:pt x="1027" y="275"/>
                      <a:pt x="1065" y="325"/>
                    </a:cubicBezTo>
                    <a:cubicBezTo>
                      <a:pt x="1136" y="420"/>
                      <a:pt x="1204" y="518"/>
                      <a:pt x="1267" y="620"/>
                    </a:cubicBezTo>
                    <a:cubicBezTo>
                      <a:pt x="1285" y="648"/>
                      <a:pt x="1302" y="677"/>
                      <a:pt x="1319" y="706"/>
                    </a:cubicBezTo>
                    <a:cubicBezTo>
                      <a:pt x="1336" y="734"/>
                      <a:pt x="1352" y="763"/>
                      <a:pt x="1372" y="789"/>
                    </a:cubicBezTo>
                    <a:cubicBezTo>
                      <a:pt x="1390" y="814"/>
                      <a:pt x="1411" y="834"/>
                      <a:pt x="1435" y="853"/>
                    </a:cubicBezTo>
                    <a:cubicBezTo>
                      <a:pt x="1432" y="851"/>
                      <a:pt x="1435" y="852"/>
                      <a:pt x="1435" y="853"/>
                    </a:cubicBezTo>
                    <a:cubicBezTo>
                      <a:pt x="1435" y="852"/>
                      <a:pt x="1434" y="851"/>
                      <a:pt x="1433" y="847"/>
                    </a:cubicBezTo>
                    <a:cubicBezTo>
                      <a:pt x="1435" y="845"/>
                      <a:pt x="1436" y="842"/>
                      <a:pt x="1437" y="839"/>
                    </a:cubicBezTo>
                    <a:cubicBezTo>
                      <a:pt x="1409" y="862"/>
                      <a:pt x="1382" y="884"/>
                      <a:pt x="1354" y="907"/>
                    </a:cubicBezTo>
                    <a:cubicBezTo>
                      <a:pt x="1298" y="951"/>
                      <a:pt x="1238" y="987"/>
                      <a:pt x="1171" y="1012"/>
                    </a:cubicBezTo>
                    <a:cubicBezTo>
                      <a:pt x="1101" y="1037"/>
                      <a:pt x="1028" y="1054"/>
                      <a:pt x="956" y="1071"/>
                    </a:cubicBezTo>
                    <a:cubicBezTo>
                      <a:pt x="918" y="1080"/>
                      <a:pt x="879" y="1089"/>
                      <a:pt x="840" y="1098"/>
                    </a:cubicBezTo>
                    <a:cubicBezTo>
                      <a:pt x="803" y="1107"/>
                      <a:pt x="766" y="1117"/>
                      <a:pt x="728" y="1123"/>
                    </a:cubicBezTo>
                    <a:cubicBezTo>
                      <a:pt x="688" y="1130"/>
                      <a:pt x="648" y="1128"/>
                      <a:pt x="608" y="1127"/>
                    </a:cubicBezTo>
                    <a:cubicBezTo>
                      <a:pt x="571" y="1126"/>
                      <a:pt x="532" y="1126"/>
                      <a:pt x="498" y="1141"/>
                    </a:cubicBezTo>
                    <a:cubicBezTo>
                      <a:pt x="502" y="1143"/>
                      <a:pt x="507" y="1145"/>
                      <a:pt x="511" y="1146"/>
                    </a:cubicBezTo>
                    <a:cubicBezTo>
                      <a:pt x="441" y="1028"/>
                      <a:pt x="371" y="909"/>
                      <a:pt x="309" y="786"/>
                    </a:cubicBezTo>
                    <a:cubicBezTo>
                      <a:pt x="279" y="727"/>
                      <a:pt x="252" y="668"/>
                      <a:pt x="217" y="613"/>
                    </a:cubicBezTo>
                    <a:cubicBezTo>
                      <a:pt x="184" y="562"/>
                      <a:pt x="148" y="514"/>
                      <a:pt x="114" y="464"/>
                    </a:cubicBezTo>
                    <a:cubicBezTo>
                      <a:pt x="78" y="410"/>
                      <a:pt x="44" y="353"/>
                      <a:pt x="27" y="290"/>
                    </a:cubicBezTo>
                    <a:cubicBezTo>
                      <a:pt x="23" y="275"/>
                      <a:pt x="0" y="282"/>
                      <a:pt x="4" y="296"/>
                    </a:cubicBezTo>
                    <a:cubicBezTo>
                      <a:pt x="35" y="412"/>
                      <a:pt x="116" y="505"/>
                      <a:pt x="181" y="602"/>
                    </a:cubicBezTo>
                    <a:cubicBezTo>
                      <a:pt x="217" y="656"/>
                      <a:pt x="247" y="714"/>
                      <a:pt x="275" y="772"/>
                    </a:cubicBezTo>
                    <a:cubicBezTo>
                      <a:pt x="306" y="834"/>
                      <a:pt x="338" y="894"/>
                      <a:pt x="371" y="954"/>
                    </a:cubicBezTo>
                    <a:cubicBezTo>
                      <a:pt x="410" y="1023"/>
                      <a:pt x="450" y="1091"/>
                      <a:pt x="490" y="1159"/>
                    </a:cubicBezTo>
                    <a:cubicBezTo>
                      <a:pt x="493" y="1163"/>
                      <a:pt x="499" y="1166"/>
                      <a:pt x="504" y="1164"/>
                    </a:cubicBezTo>
                    <a:cubicBezTo>
                      <a:pt x="551" y="1144"/>
                      <a:pt x="604" y="1151"/>
                      <a:pt x="654" y="1152"/>
                    </a:cubicBezTo>
                    <a:cubicBezTo>
                      <a:pt x="711" y="1153"/>
                      <a:pt x="764" y="1141"/>
                      <a:pt x="820" y="1128"/>
                    </a:cubicBezTo>
                    <a:cubicBezTo>
                      <a:pt x="931" y="1102"/>
                      <a:pt x="1045" y="1079"/>
                      <a:pt x="1154" y="1043"/>
                    </a:cubicBezTo>
                    <a:cubicBezTo>
                      <a:pt x="1206" y="1025"/>
                      <a:pt x="1255" y="1004"/>
                      <a:pt x="1301" y="974"/>
                    </a:cubicBezTo>
                    <a:cubicBezTo>
                      <a:pt x="1337" y="951"/>
                      <a:pt x="1369" y="925"/>
                      <a:pt x="1402" y="898"/>
                    </a:cubicBezTo>
                    <a:cubicBezTo>
                      <a:pt x="1415" y="888"/>
                      <a:pt x="1427" y="878"/>
                      <a:pt x="1439" y="868"/>
                    </a:cubicBezTo>
                    <a:cubicBezTo>
                      <a:pt x="1447" y="862"/>
                      <a:pt x="1460" y="855"/>
                      <a:pt x="1457" y="844"/>
                    </a:cubicBezTo>
                    <a:cubicBezTo>
                      <a:pt x="1456" y="838"/>
                      <a:pt x="1451" y="835"/>
                      <a:pt x="1446" y="831"/>
                    </a:cubicBezTo>
                    <a:cubicBezTo>
                      <a:pt x="1439" y="826"/>
                      <a:pt x="1437" y="825"/>
                      <a:pt x="1431" y="819"/>
                    </a:cubicBezTo>
                    <a:cubicBezTo>
                      <a:pt x="1404" y="796"/>
                      <a:pt x="1384" y="767"/>
                      <a:pt x="1365" y="737"/>
                    </a:cubicBezTo>
                    <a:cubicBezTo>
                      <a:pt x="1337" y="692"/>
                      <a:pt x="1312" y="645"/>
                      <a:pt x="1283" y="600"/>
                    </a:cubicBezTo>
                    <a:cubicBezTo>
                      <a:pt x="1235" y="522"/>
                      <a:pt x="1183" y="445"/>
                      <a:pt x="1128" y="370"/>
                    </a:cubicBezTo>
                    <a:cubicBezTo>
                      <a:pt x="1072" y="293"/>
                      <a:pt x="1014" y="218"/>
                      <a:pt x="955" y="143"/>
                    </a:cubicBezTo>
                    <a:cubicBezTo>
                      <a:pt x="938" y="121"/>
                      <a:pt x="921" y="99"/>
                      <a:pt x="905" y="77"/>
                    </a:cubicBezTo>
                    <a:cubicBezTo>
                      <a:pt x="890" y="58"/>
                      <a:pt x="877" y="37"/>
                      <a:pt x="858" y="22"/>
                    </a:cubicBezTo>
                    <a:cubicBezTo>
                      <a:pt x="839" y="6"/>
                      <a:pt x="816" y="0"/>
                      <a:pt x="792" y="9"/>
                    </a:cubicBezTo>
                    <a:cubicBezTo>
                      <a:pt x="771" y="16"/>
                      <a:pt x="750" y="29"/>
                      <a:pt x="730" y="40"/>
                    </a:cubicBezTo>
                    <a:cubicBezTo>
                      <a:pt x="679" y="67"/>
                      <a:pt x="631" y="99"/>
                      <a:pt x="580" y="124"/>
                    </a:cubicBezTo>
                    <a:cubicBezTo>
                      <a:pt x="529" y="149"/>
                      <a:pt x="472" y="161"/>
                      <a:pt x="416" y="171"/>
                    </a:cubicBezTo>
                    <a:cubicBezTo>
                      <a:pt x="392" y="176"/>
                      <a:pt x="369" y="180"/>
                      <a:pt x="345" y="184"/>
                    </a:cubicBezTo>
                    <a:cubicBezTo>
                      <a:pt x="329" y="186"/>
                      <a:pt x="336" y="209"/>
                      <a:pt x="351" y="20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32">
                <a:extLst>
                  <a:ext uri="{FF2B5EF4-FFF2-40B4-BE49-F238E27FC236}">
                    <a16:creationId xmlns:a16="http://schemas.microsoft.com/office/drawing/2014/main" xmlns="" id="{65864369-F85E-41F5-9CBE-E786543B2D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7200" y="1906588"/>
                <a:ext cx="1192212" cy="298450"/>
              </a:xfrm>
              <a:custGeom>
                <a:avLst/>
                <a:gdLst>
                  <a:gd name="T0" fmla="*/ 15 w 963"/>
                  <a:gd name="T1" fmla="*/ 178 h 241"/>
                  <a:gd name="T2" fmla="*/ 5 w 963"/>
                  <a:gd name="T3" fmla="*/ 209 h 241"/>
                  <a:gd name="T4" fmla="*/ 36 w 963"/>
                  <a:gd name="T5" fmla="*/ 231 h 241"/>
                  <a:gd name="T6" fmla="*/ 135 w 963"/>
                  <a:gd name="T7" fmla="*/ 240 h 241"/>
                  <a:gd name="T8" fmla="*/ 336 w 963"/>
                  <a:gd name="T9" fmla="*/ 221 h 241"/>
                  <a:gd name="T10" fmla="*/ 539 w 963"/>
                  <a:gd name="T11" fmla="*/ 181 h 241"/>
                  <a:gd name="T12" fmla="*/ 745 w 963"/>
                  <a:gd name="T13" fmla="*/ 152 h 241"/>
                  <a:gd name="T14" fmla="*/ 948 w 963"/>
                  <a:gd name="T15" fmla="*/ 131 h 241"/>
                  <a:gd name="T16" fmla="*/ 959 w 963"/>
                  <a:gd name="T17" fmla="*/ 113 h 241"/>
                  <a:gd name="T18" fmla="*/ 898 w 963"/>
                  <a:gd name="T19" fmla="*/ 12 h 241"/>
                  <a:gd name="T20" fmla="*/ 877 w 963"/>
                  <a:gd name="T21" fmla="*/ 24 h 241"/>
                  <a:gd name="T22" fmla="*/ 938 w 963"/>
                  <a:gd name="T23" fmla="*/ 125 h 241"/>
                  <a:gd name="T24" fmla="*/ 948 w 963"/>
                  <a:gd name="T25" fmla="*/ 107 h 241"/>
                  <a:gd name="T26" fmla="*/ 595 w 963"/>
                  <a:gd name="T27" fmla="*/ 147 h 241"/>
                  <a:gd name="T28" fmla="*/ 218 w 963"/>
                  <a:gd name="T29" fmla="*/ 213 h 241"/>
                  <a:gd name="T30" fmla="*/ 112 w 963"/>
                  <a:gd name="T31" fmla="*/ 215 h 241"/>
                  <a:gd name="T32" fmla="*/ 59 w 963"/>
                  <a:gd name="T33" fmla="*/ 211 h 241"/>
                  <a:gd name="T34" fmla="*/ 37 w 963"/>
                  <a:gd name="T35" fmla="*/ 206 h 241"/>
                  <a:gd name="T36" fmla="*/ 28 w 963"/>
                  <a:gd name="T37" fmla="*/ 199 h 241"/>
                  <a:gd name="T38" fmla="*/ 15 w 963"/>
                  <a:gd name="T39" fmla="*/ 178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63" h="241">
                    <a:moveTo>
                      <a:pt x="15" y="178"/>
                    </a:moveTo>
                    <a:cubicBezTo>
                      <a:pt x="5" y="185"/>
                      <a:pt x="0" y="197"/>
                      <a:pt x="5" y="209"/>
                    </a:cubicBezTo>
                    <a:cubicBezTo>
                      <a:pt x="10" y="222"/>
                      <a:pt x="24" y="228"/>
                      <a:pt x="36" y="231"/>
                    </a:cubicBezTo>
                    <a:cubicBezTo>
                      <a:pt x="68" y="239"/>
                      <a:pt x="103" y="239"/>
                      <a:pt x="135" y="240"/>
                    </a:cubicBezTo>
                    <a:cubicBezTo>
                      <a:pt x="202" y="241"/>
                      <a:pt x="270" y="232"/>
                      <a:pt x="336" y="221"/>
                    </a:cubicBezTo>
                    <a:cubicBezTo>
                      <a:pt x="404" y="209"/>
                      <a:pt x="471" y="194"/>
                      <a:pt x="539" y="181"/>
                    </a:cubicBezTo>
                    <a:cubicBezTo>
                      <a:pt x="607" y="168"/>
                      <a:pt x="676" y="159"/>
                      <a:pt x="745" y="152"/>
                    </a:cubicBezTo>
                    <a:cubicBezTo>
                      <a:pt x="813" y="145"/>
                      <a:pt x="881" y="138"/>
                      <a:pt x="948" y="131"/>
                    </a:cubicBezTo>
                    <a:cubicBezTo>
                      <a:pt x="958" y="130"/>
                      <a:pt x="963" y="121"/>
                      <a:pt x="959" y="113"/>
                    </a:cubicBezTo>
                    <a:cubicBezTo>
                      <a:pt x="941" y="77"/>
                      <a:pt x="921" y="45"/>
                      <a:pt x="898" y="12"/>
                    </a:cubicBezTo>
                    <a:cubicBezTo>
                      <a:pt x="889" y="0"/>
                      <a:pt x="868" y="12"/>
                      <a:pt x="877" y="24"/>
                    </a:cubicBezTo>
                    <a:cubicBezTo>
                      <a:pt x="900" y="57"/>
                      <a:pt x="921" y="89"/>
                      <a:pt x="938" y="125"/>
                    </a:cubicBezTo>
                    <a:cubicBezTo>
                      <a:pt x="941" y="119"/>
                      <a:pt x="945" y="113"/>
                      <a:pt x="948" y="107"/>
                    </a:cubicBezTo>
                    <a:cubicBezTo>
                      <a:pt x="830" y="119"/>
                      <a:pt x="712" y="128"/>
                      <a:pt x="595" y="147"/>
                    </a:cubicBezTo>
                    <a:cubicBezTo>
                      <a:pt x="469" y="168"/>
                      <a:pt x="345" y="202"/>
                      <a:pt x="218" y="213"/>
                    </a:cubicBezTo>
                    <a:cubicBezTo>
                      <a:pt x="183" y="216"/>
                      <a:pt x="147" y="217"/>
                      <a:pt x="112" y="215"/>
                    </a:cubicBezTo>
                    <a:cubicBezTo>
                      <a:pt x="94" y="214"/>
                      <a:pt x="77" y="213"/>
                      <a:pt x="59" y="211"/>
                    </a:cubicBezTo>
                    <a:cubicBezTo>
                      <a:pt x="52" y="210"/>
                      <a:pt x="44" y="209"/>
                      <a:pt x="37" y="206"/>
                    </a:cubicBezTo>
                    <a:cubicBezTo>
                      <a:pt x="35" y="205"/>
                      <a:pt x="25" y="201"/>
                      <a:pt x="28" y="199"/>
                    </a:cubicBezTo>
                    <a:cubicBezTo>
                      <a:pt x="40" y="190"/>
                      <a:pt x="28" y="169"/>
                      <a:pt x="15" y="178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33">
                <a:extLst>
                  <a:ext uri="{FF2B5EF4-FFF2-40B4-BE49-F238E27FC236}">
                    <a16:creationId xmlns:a16="http://schemas.microsoft.com/office/drawing/2014/main" xmlns="" id="{EED48583-4894-4A6A-8939-E9FB9269E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8163" y="1790700"/>
                <a:ext cx="1098550" cy="382588"/>
              </a:xfrm>
              <a:custGeom>
                <a:avLst/>
                <a:gdLst>
                  <a:gd name="T0" fmla="*/ 16 w 888"/>
                  <a:gd name="T1" fmla="*/ 301 h 309"/>
                  <a:gd name="T2" fmla="*/ 263 w 888"/>
                  <a:gd name="T3" fmla="*/ 280 h 309"/>
                  <a:gd name="T4" fmla="*/ 503 w 888"/>
                  <a:gd name="T5" fmla="*/ 226 h 309"/>
                  <a:gd name="T6" fmla="*/ 627 w 888"/>
                  <a:gd name="T7" fmla="*/ 189 h 309"/>
                  <a:gd name="T8" fmla="*/ 763 w 888"/>
                  <a:gd name="T9" fmla="*/ 144 h 309"/>
                  <a:gd name="T10" fmla="*/ 877 w 888"/>
                  <a:gd name="T11" fmla="*/ 109 h 309"/>
                  <a:gd name="T12" fmla="*/ 886 w 888"/>
                  <a:gd name="T13" fmla="*/ 94 h 309"/>
                  <a:gd name="T14" fmla="*/ 859 w 888"/>
                  <a:gd name="T15" fmla="*/ 14 h 309"/>
                  <a:gd name="T16" fmla="*/ 835 w 888"/>
                  <a:gd name="T17" fmla="*/ 21 h 309"/>
                  <a:gd name="T18" fmla="*/ 863 w 888"/>
                  <a:gd name="T19" fmla="*/ 101 h 309"/>
                  <a:gd name="T20" fmla="*/ 871 w 888"/>
                  <a:gd name="T21" fmla="*/ 86 h 309"/>
                  <a:gd name="T22" fmla="*/ 775 w 888"/>
                  <a:gd name="T23" fmla="*/ 115 h 309"/>
                  <a:gd name="T24" fmla="*/ 638 w 888"/>
                  <a:gd name="T25" fmla="*/ 160 h 309"/>
                  <a:gd name="T26" fmla="*/ 584 w 888"/>
                  <a:gd name="T27" fmla="*/ 177 h 309"/>
                  <a:gd name="T28" fmla="*/ 527 w 888"/>
                  <a:gd name="T29" fmla="*/ 193 h 309"/>
                  <a:gd name="T30" fmla="*/ 417 w 888"/>
                  <a:gd name="T31" fmla="*/ 226 h 309"/>
                  <a:gd name="T32" fmla="*/ 295 w 888"/>
                  <a:gd name="T33" fmla="*/ 250 h 309"/>
                  <a:gd name="T34" fmla="*/ 16 w 888"/>
                  <a:gd name="T35" fmla="*/ 277 h 309"/>
                  <a:gd name="T36" fmla="*/ 16 w 888"/>
                  <a:gd name="T37" fmla="*/ 301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8" h="309">
                    <a:moveTo>
                      <a:pt x="16" y="301"/>
                    </a:moveTo>
                    <a:cubicBezTo>
                      <a:pt x="99" y="309"/>
                      <a:pt x="182" y="295"/>
                      <a:pt x="263" y="280"/>
                    </a:cubicBezTo>
                    <a:cubicBezTo>
                      <a:pt x="343" y="265"/>
                      <a:pt x="425" y="253"/>
                      <a:pt x="503" y="226"/>
                    </a:cubicBezTo>
                    <a:cubicBezTo>
                      <a:pt x="544" y="212"/>
                      <a:pt x="586" y="202"/>
                      <a:pt x="627" y="189"/>
                    </a:cubicBezTo>
                    <a:cubicBezTo>
                      <a:pt x="673" y="175"/>
                      <a:pt x="718" y="159"/>
                      <a:pt x="763" y="144"/>
                    </a:cubicBezTo>
                    <a:cubicBezTo>
                      <a:pt x="801" y="132"/>
                      <a:pt x="839" y="117"/>
                      <a:pt x="877" y="109"/>
                    </a:cubicBezTo>
                    <a:cubicBezTo>
                      <a:pt x="884" y="108"/>
                      <a:pt x="888" y="100"/>
                      <a:pt x="886" y="94"/>
                    </a:cubicBezTo>
                    <a:cubicBezTo>
                      <a:pt x="877" y="68"/>
                      <a:pt x="868" y="41"/>
                      <a:pt x="859" y="14"/>
                    </a:cubicBezTo>
                    <a:cubicBezTo>
                      <a:pt x="854" y="0"/>
                      <a:pt x="830" y="6"/>
                      <a:pt x="835" y="21"/>
                    </a:cubicBezTo>
                    <a:cubicBezTo>
                      <a:pt x="844" y="47"/>
                      <a:pt x="854" y="74"/>
                      <a:pt x="863" y="101"/>
                    </a:cubicBezTo>
                    <a:cubicBezTo>
                      <a:pt x="865" y="96"/>
                      <a:pt x="868" y="91"/>
                      <a:pt x="871" y="86"/>
                    </a:cubicBezTo>
                    <a:cubicBezTo>
                      <a:pt x="838" y="93"/>
                      <a:pt x="806" y="105"/>
                      <a:pt x="775" y="115"/>
                    </a:cubicBezTo>
                    <a:cubicBezTo>
                      <a:pt x="729" y="130"/>
                      <a:pt x="684" y="146"/>
                      <a:pt x="638" y="160"/>
                    </a:cubicBezTo>
                    <a:cubicBezTo>
                      <a:pt x="620" y="166"/>
                      <a:pt x="602" y="172"/>
                      <a:pt x="584" y="177"/>
                    </a:cubicBezTo>
                    <a:cubicBezTo>
                      <a:pt x="565" y="183"/>
                      <a:pt x="546" y="187"/>
                      <a:pt x="527" y="193"/>
                    </a:cubicBezTo>
                    <a:cubicBezTo>
                      <a:pt x="490" y="204"/>
                      <a:pt x="455" y="218"/>
                      <a:pt x="417" y="226"/>
                    </a:cubicBezTo>
                    <a:cubicBezTo>
                      <a:pt x="376" y="235"/>
                      <a:pt x="336" y="242"/>
                      <a:pt x="295" y="250"/>
                    </a:cubicBezTo>
                    <a:cubicBezTo>
                      <a:pt x="203" y="267"/>
                      <a:pt x="110" y="287"/>
                      <a:pt x="16" y="277"/>
                    </a:cubicBezTo>
                    <a:cubicBezTo>
                      <a:pt x="0" y="275"/>
                      <a:pt x="0" y="299"/>
                      <a:pt x="16" y="30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35">
                <a:extLst>
                  <a:ext uri="{FF2B5EF4-FFF2-40B4-BE49-F238E27FC236}">
                    <a16:creationId xmlns:a16="http://schemas.microsoft.com/office/drawing/2014/main" xmlns="" id="{ACEF9DA6-4AD3-4F59-AAB7-5B074A3CE8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725" y="606425"/>
                <a:ext cx="107950" cy="90488"/>
              </a:xfrm>
              <a:custGeom>
                <a:avLst/>
                <a:gdLst>
                  <a:gd name="T0" fmla="*/ 24 w 87"/>
                  <a:gd name="T1" fmla="*/ 65 h 74"/>
                  <a:gd name="T2" fmla="*/ 75 w 87"/>
                  <a:gd name="T3" fmla="*/ 30 h 74"/>
                  <a:gd name="T4" fmla="*/ 62 w 87"/>
                  <a:gd name="T5" fmla="*/ 9 h 74"/>
                  <a:gd name="T6" fmla="*/ 12 w 87"/>
                  <a:gd name="T7" fmla="*/ 45 h 74"/>
                  <a:gd name="T8" fmla="*/ 24 w 87"/>
                  <a:gd name="T9" fmla="*/ 65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4">
                    <a:moveTo>
                      <a:pt x="24" y="65"/>
                    </a:moveTo>
                    <a:cubicBezTo>
                      <a:pt x="41" y="54"/>
                      <a:pt x="58" y="42"/>
                      <a:pt x="75" y="30"/>
                    </a:cubicBezTo>
                    <a:cubicBezTo>
                      <a:pt x="87" y="21"/>
                      <a:pt x="75" y="0"/>
                      <a:pt x="62" y="9"/>
                    </a:cubicBezTo>
                    <a:cubicBezTo>
                      <a:pt x="46" y="21"/>
                      <a:pt x="29" y="33"/>
                      <a:pt x="12" y="45"/>
                    </a:cubicBezTo>
                    <a:cubicBezTo>
                      <a:pt x="0" y="53"/>
                      <a:pt x="12" y="74"/>
                      <a:pt x="24" y="6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36">
                <a:extLst>
                  <a:ext uri="{FF2B5EF4-FFF2-40B4-BE49-F238E27FC236}">
                    <a16:creationId xmlns:a16="http://schemas.microsoft.com/office/drawing/2014/main" xmlns="" id="{2542D757-8716-4A47-9728-8E00B21707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3950" y="671513"/>
                <a:ext cx="107950" cy="95250"/>
              </a:xfrm>
              <a:custGeom>
                <a:avLst/>
                <a:gdLst>
                  <a:gd name="T0" fmla="*/ 24 w 87"/>
                  <a:gd name="T1" fmla="*/ 67 h 77"/>
                  <a:gd name="T2" fmla="*/ 75 w 87"/>
                  <a:gd name="T3" fmla="*/ 30 h 77"/>
                  <a:gd name="T4" fmla="*/ 63 w 87"/>
                  <a:gd name="T5" fmla="*/ 9 h 77"/>
                  <a:gd name="T6" fmla="*/ 12 w 87"/>
                  <a:gd name="T7" fmla="*/ 47 h 77"/>
                  <a:gd name="T8" fmla="*/ 24 w 87"/>
                  <a:gd name="T9" fmla="*/ 6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7">
                    <a:moveTo>
                      <a:pt x="24" y="67"/>
                    </a:moveTo>
                    <a:cubicBezTo>
                      <a:pt x="41" y="55"/>
                      <a:pt x="58" y="43"/>
                      <a:pt x="75" y="30"/>
                    </a:cubicBezTo>
                    <a:cubicBezTo>
                      <a:pt x="87" y="21"/>
                      <a:pt x="75" y="0"/>
                      <a:pt x="63" y="9"/>
                    </a:cubicBezTo>
                    <a:cubicBezTo>
                      <a:pt x="46" y="22"/>
                      <a:pt x="29" y="34"/>
                      <a:pt x="12" y="47"/>
                    </a:cubicBezTo>
                    <a:cubicBezTo>
                      <a:pt x="0" y="56"/>
                      <a:pt x="12" y="77"/>
                      <a:pt x="24" y="6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Freeform 137">
                <a:extLst>
                  <a:ext uri="{FF2B5EF4-FFF2-40B4-BE49-F238E27FC236}">
                    <a16:creationId xmlns:a16="http://schemas.microsoft.com/office/drawing/2014/main" xmlns="" id="{D0F829CE-FB54-4E22-A8C2-4F80FEA08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4588" y="700088"/>
                <a:ext cx="131762" cy="117475"/>
              </a:xfrm>
              <a:custGeom>
                <a:avLst/>
                <a:gdLst>
                  <a:gd name="T0" fmla="*/ 31 w 106"/>
                  <a:gd name="T1" fmla="*/ 83 h 95"/>
                  <a:gd name="T2" fmla="*/ 93 w 106"/>
                  <a:gd name="T3" fmla="*/ 29 h 95"/>
                  <a:gd name="T4" fmla="*/ 81 w 106"/>
                  <a:gd name="T5" fmla="*/ 8 h 95"/>
                  <a:gd name="T6" fmla="*/ 10 w 106"/>
                  <a:gd name="T7" fmla="*/ 71 h 95"/>
                  <a:gd name="T8" fmla="*/ 31 w 106"/>
                  <a:gd name="T9" fmla="*/ 8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95">
                    <a:moveTo>
                      <a:pt x="31" y="83"/>
                    </a:moveTo>
                    <a:cubicBezTo>
                      <a:pt x="47" y="61"/>
                      <a:pt x="69" y="43"/>
                      <a:pt x="93" y="29"/>
                    </a:cubicBezTo>
                    <a:cubicBezTo>
                      <a:pt x="106" y="21"/>
                      <a:pt x="94" y="0"/>
                      <a:pt x="81" y="8"/>
                    </a:cubicBezTo>
                    <a:cubicBezTo>
                      <a:pt x="53" y="24"/>
                      <a:pt x="29" y="46"/>
                      <a:pt x="10" y="71"/>
                    </a:cubicBezTo>
                    <a:cubicBezTo>
                      <a:pt x="0" y="83"/>
                      <a:pt x="21" y="95"/>
                      <a:pt x="31" y="83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38">
                <a:extLst>
                  <a:ext uri="{FF2B5EF4-FFF2-40B4-BE49-F238E27FC236}">
                    <a16:creationId xmlns:a16="http://schemas.microsoft.com/office/drawing/2014/main" xmlns="" id="{95DE1809-B72C-4B5F-B5DE-B49F6FD22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7125" y="752475"/>
                <a:ext cx="179387" cy="169863"/>
              </a:xfrm>
              <a:custGeom>
                <a:avLst/>
                <a:gdLst>
                  <a:gd name="T0" fmla="*/ 29 w 145"/>
                  <a:gd name="T1" fmla="*/ 123 h 136"/>
                  <a:gd name="T2" fmla="*/ 132 w 145"/>
                  <a:gd name="T3" fmla="*/ 29 h 136"/>
                  <a:gd name="T4" fmla="*/ 120 w 145"/>
                  <a:gd name="T5" fmla="*/ 8 h 136"/>
                  <a:gd name="T6" fmla="*/ 9 w 145"/>
                  <a:gd name="T7" fmla="*/ 111 h 136"/>
                  <a:gd name="T8" fmla="*/ 29 w 145"/>
                  <a:gd name="T9" fmla="*/ 123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36">
                    <a:moveTo>
                      <a:pt x="29" y="123"/>
                    </a:moveTo>
                    <a:cubicBezTo>
                      <a:pt x="56" y="84"/>
                      <a:pt x="91" y="52"/>
                      <a:pt x="132" y="29"/>
                    </a:cubicBezTo>
                    <a:cubicBezTo>
                      <a:pt x="145" y="21"/>
                      <a:pt x="133" y="0"/>
                      <a:pt x="120" y="8"/>
                    </a:cubicBezTo>
                    <a:cubicBezTo>
                      <a:pt x="75" y="33"/>
                      <a:pt x="37" y="68"/>
                      <a:pt x="9" y="111"/>
                    </a:cubicBezTo>
                    <a:cubicBezTo>
                      <a:pt x="0" y="123"/>
                      <a:pt x="21" y="136"/>
                      <a:pt x="29" y="123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39">
                <a:extLst>
                  <a:ext uri="{FF2B5EF4-FFF2-40B4-BE49-F238E27FC236}">
                    <a16:creationId xmlns:a16="http://schemas.microsoft.com/office/drawing/2014/main" xmlns="" id="{39260108-0031-45B7-A07D-63B67CD3C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2525" y="808038"/>
                <a:ext cx="263525" cy="225425"/>
              </a:xfrm>
              <a:custGeom>
                <a:avLst/>
                <a:gdLst>
                  <a:gd name="T0" fmla="*/ 30 w 213"/>
                  <a:gd name="T1" fmla="*/ 170 h 182"/>
                  <a:gd name="T2" fmla="*/ 199 w 213"/>
                  <a:gd name="T3" fmla="*/ 28 h 182"/>
                  <a:gd name="T4" fmla="*/ 187 w 213"/>
                  <a:gd name="T5" fmla="*/ 7 h 182"/>
                  <a:gd name="T6" fmla="*/ 9 w 213"/>
                  <a:gd name="T7" fmla="*/ 158 h 182"/>
                  <a:gd name="T8" fmla="*/ 30 w 213"/>
                  <a:gd name="T9" fmla="*/ 17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182">
                    <a:moveTo>
                      <a:pt x="30" y="170"/>
                    </a:moveTo>
                    <a:cubicBezTo>
                      <a:pt x="75" y="111"/>
                      <a:pt x="133" y="62"/>
                      <a:pt x="199" y="28"/>
                    </a:cubicBezTo>
                    <a:cubicBezTo>
                      <a:pt x="213" y="21"/>
                      <a:pt x="201" y="0"/>
                      <a:pt x="187" y="7"/>
                    </a:cubicBezTo>
                    <a:cubicBezTo>
                      <a:pt x="117" y="44"/>
                      <a:pt x="57" y="95"/>
                      <a:pt x="9" y="158"/>
                    </a:cubicBezTo>
                    <a:cubicBezTo>
                      <a:pt x="0" y="170"/>
                      <a:pt x="21" y="182"/>
                      <a:pt x="30" y="170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40">
                <a:extLst>
                  <a:ext uri="{FF2B5EF4-FFF2-40B4-BE49-F238E27FC236}">
                    <a16:creationId xmlns:a16="http://schemas.microsoft.com/office/drawing/2014/main" xmlns="" id="{923715E4-7739-404E-8E3F-C7703A24AC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7925" y="931863"/>
                <a:ext cx="212725" cy="206375"/>
              </a:xfrm>
              <a:custGeom>
                <a:avLst/>
                <a:gdLst>
                  <a:gd name="T0" fmla="*/ 27 w 172"/>
                  <a:gd name="T1" fmla="*/ 155 h 167"/>
                  <a:gd name="T2" fmla="*/ 159 w 172"/>
                  <a:gd name="T3" fmla="*/ 30 h 167"/>
                  <a:gd name="T4" fmla="*/ 147 w 172"/>
                  <a:gd name="T5" fmla="*/ 9 h 167"/>
                  <a:gd name="T6" fmla="*/ 10 w 172"/>
                  <a:gd name="T7" fmla="*/ 138 h 167"/>
                  <a:gd name="T8" fmla="*/ 27 w 172"/>
                  <a:gd name="T9" fmla="*/ 155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67">
                    <a:moveTo>
                      <a:pt x="27" y="155"/>
                    </a:moveTo>
                    <a:cubicBezTo>
                      <a:pt x="65" y="107"/>
                      <a:pt x="109" y="65"/>
                      <a:pt x="159" y="30"/>
                    </a:cubicBezTo>
                    <a:cubicBezTo>
                      <a:pt x="172" y="21"/>
                      <a:pt x="160" y="0"/>
                      <a:pt x="147" y="9"/>
                    </a:cubicBezTo>
                    <a:cubicBezTo>
                      <a:pt x="95" y="46"/>
                      <a:pt x="49" y="89"/>
                      <a:pt x="10" y="138"/>
                    </a:cubicBezTo>
                    <a:cubicBezTo>
                      <a:pt x="0" y="150"/>
                      <a:pt x="17" y="167"/>
                      <a:pt x="27" y="15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41">
                <a:extLst>
                  <a:ext uri="{FF2B5EF4-FFF2-40B4-BE49-F238E27FC236}">
                    <a16:creationId xmlns:a16="http://schemas.microsoft.com/office/drawing/2014/main" xmlns="" id="{D62B20D7-6B27-4FC7-96B1-D6DC0802A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5713" y="1031875"/>
                <a:ext cx="174625" cy="168275"/>
              </a:xfrm>
              <a:custGeom>
                <a:avLst/>
                <a:gdLst>
                  <a:gd name="T0" fmla="*/ 27 w 142"/>
                  <a:gd name="T1" fmla="*/ 124 h 136"/>
                  <a:gd name="T2" fmla="*/ 134 w 142"/>
                  <a:gd name="T3" fmla="*/ 25 h 136"/>
                  <a:gd name="T4" fmla="*/ 138 w 142"/>
                  <a:gd name="T5" fmla="*/ 8 h 136"/>
                  <a:gd name="T6" fmla="*/ 122 w 142"/>
                  <a:gd name="T7" fmla="*/ 4 h 136"/>
                  <a:gd name="T8" fmla="*/ 10 w 142"/>
                  <a:gd name="T9" fmla="*/ 107 h 136"/>
                  <a:gd name="T10" fmla="*/ 27 w 142"/>
                  <a:gd name="T11" fmla="*/ 124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2" h="136">
                    <a:moveTo>
                      <a:pt x="27" y="124"/>
                    </a:moveTo>
                    <a:cubicBezTo>
                      <a:pt x="60" y="88"/>
                      <a:pt x="95" y="55"/>
                      <a:pt x="134" y="25"/>
                    </a:cubicBezTo>
                    <a:cubicBezTo>
                      <a:pt x="139" y="21"/>
                      <a:pt x="142" y="15"/>
                      <a:pt x="138" y="8"/>
                    </a:cubicBezTo>
                    <a:cubicBezTo>
                      <a:pt x="135" y="3"/>
                      <a:pt x="127" y="0"/>
                      <a:pt x="122" y="4"/>
                    </a:cubicBezTo>
                    <a:cubicBezTo>
                      <a:pt x="82" y="35"/>
                      <a:pt x="44" y="70"/>
                      <a:pt x="10" y="107"/>
                    </a:cubicBezTo>
                    <a:cubicBezTo>
                      <a:pt x="0" y="119"/>
                      <a:pt x="17" y="136"/>
                      <a:pt x="27" y="124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42">
                <a:extLst>
                  <a:ext uri="{FF2B5EF4-FFF2-40B4-BE49-F238E27FC236}">
                    <a16:creationId xmlns:a16="http://schemas.microsoft.com/office/drawing/2014/main" xmlns="" id="{6D9D4A98-FEC6-4EDA-9C0F-78EF8E702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8738" y="1152525"/>
                <a:ext cx="149225" cy="136525"/>
              </a:xfrm>
              <a:custGeom>
                <a:avLst/>
                <a:gdLst>
                  <a:gd name="T0" fmla="*/ 28 w 121"/>
                  <a:gd name="T1" fmla="*/ 101 h 111"/>
                  <a:gd name="T2" fmla="*/ 109 w 121"/>
                  <a:gd name="T3" fmla="*/ 27 h 111"/>
                  <a:gd name="T4" fmla="*/ 92 w 121"/>
                  <a:gd name="T5" fmla="*/ 10 h 111"/>
                  <a:gd name="T6" fmla="*/ 12 w 121"/>
                  <a:gd name="T7" fmla="*/ 84 h 111"/>
                  <a:gd name="T8" fmla="*/ 28 w 121"/>
                  <a:gd name="T9" fmla="*/ 10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11">
                    <a:moveTo>
                      <a:pt x="28" y="101"/>
                    </a:moveTo>
                    <a:cubicBezTo>
                      <a:pt x="55" y="76"/>
                      <a:pt x="82" y="52"/>
                      <a:pt x="109" y="27"/>
                    </a:cubicBezTo>
                    <a:cubicBezTo>
                      <a:pt x="121" y="17"/>
                      <a:pt x="104" y="0"/>
                      <a:pt x="92" y="10"/>
                    </a:cubicBezTo>
                    <a:cubicBezTo>
                      <a:pt x="65" y="35"/>
                      <a:pt x="38" y="60"/>
                      <a:pt x="12" y="84"/>
                    </a:cubicBezTo>
                    <a:cubicBezTo>
                      <a:pt x="0" y="95"/>
                      <a:pt x="17" y="111"/>
                      <a:pt x="28" y="10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43">
                <a:extLst>
                  <a:ext uri="{FF2B5EF4-FFF2-40B4-BE49-F238E27FC236}">
                    <a16:creationId xmlns:a16="http://schemas.microsoft.com/office/drawing/2014/main" xmlns="" id="{B0586576-0D68-442E-9FFD-5A8CC44FE5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8113" y="1208088"/>
                <a:ext cx="179387" cy="174625"/>
              </a:xfrm>
              <a:custGeom>
                <a:avLst/>
                <a:gdLst>
                  <a:gd name="T0" fmla="*/ 30 w 145"/>
                  <a:gd name="T1" fmla="*/ 129 h 142"/>
                  <a:gd name="T2" fmla="*/ 133 w 145"/>
                  <a:gd name="T3" fmla="*/ 30 h 142"/>
                  <a:gd name="T4" fmla="*/ 120 w 145"/>
                  <a:gd name="T5" fmla="*/ 9 h 142"/>
                  <a:gd name="T6" fmla="*/ 9 w 145"/>
                  <a:gd name="T7" fmla="*/ 117 h 142"/>
                  <a:gd name="T8" fmla="*/ 30 w 145"/>
                  <a:gd name="T9" fmla="*/ 12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2">
                    <a:moveTo>
                      <a:pt x="30" y="129"/>
                    </a:moveTo>
                    <a:cubicBezTo>
                      <a:pt x="59" y="91"/>
                      <a:pt x="93" y="57"/>
                      <a:pt x="133" y="30"/>
                    </a:cubicBezTo>
                    <a:cubicBezTo>
                      <a:pt x="145" y="21"/>
                      <a:pt x="133" y="0"/>
                      <a:pt x="120" y="9"/>
                    </a:cubicBezTo>
                    <a:cubicBezTo>
                      <a:pt x="78" y="39"/>
                      <a:pt x="41" y="75"/>
                      <a:pt x="9" y="117"/>
                    </a:cubicBezTo>
                    <a:cubicBezTo>
                      <a:pt x="0" y="130"/>
                      <a:pt x="21" y="142"/>
                      <a:pt x="30" y="129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44">
                <a:extLst>
                  <a:ext uri="{FF2B5EF4-FFF2-40B4-BE49-F238E27FC236}">
                    <a16:creationId xmlns:a16="http://schemas.microsoft.com/office/drawing/2014/main" xmlns="" id="{010889F5-F99C-4979-98D2-CDC077569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3675" y="1325563"/>
                <a:ext cx="195262" cy="177800"/>
              </a:xfrm>
              <a:custGeom>
                <a:avLst/>
                <a:gdLst>
                  <a:gd name="T0" fmla="*/ 30 w 158"/>
                  <a:gd name="T1" fmla="*/ 131 h 144"/>
                  <a:gd name="T2" fmla="*/ 144 w 158"/>
                  <a:gd name="T3" fmla="*/ 28 h 144"/>
                  <a:gd name="T4" fmla="*/ 132 w 158"/>
                  <a:gd name="T5" fmla="*/ 7 h 144"/>
                  <a:gd name="T6" fmla="*/ 9 w 158"/>
                  <a:gd name="T7" fmla="*/ 119 h 144"/>
                  <a:gd name="T8" fmla="*/ 30 w 158"/>
                  <a:gd name="T9" fmla="*/ 13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44">
                    <a:moveTo>
                      <a:pt x="30" y="131"/>
                    </a:moveTo>
                    <a:cubicBezTo>
                      <a:pt x="59" y="88"/>
                      <a:pt x="98" y="52"/>
                      <a:pt x="144" y="28"/>
                    </a:cubicBezTo>
                    <a:cubicBezTo>
                      <a:pt x="158" y="20"/>
                      <a:pt x="146" y="0"/>
                      <a:pt x="132" y="7"/>
                    </a:cubicBezTo>
                    <a:cubicBezTo>
                      <a:pt x="82" y="34"/>
                      <a:pt x="40" y="72"/>
                      <a:pt x="9" y="119"/>
                    </a:cubicBezTo>
                    <a:cubicBezTo>
                      <a:pt x="0" y="132"/>
                      <a:pt x="21" y="144"/>
                      <a:pt x="30" y="13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45">
                <a:extLst>
                  <a:ext uri="{FF2B5EF4-FFF2-40B4-BE49-F238E27FC236}">
                    <a16:creationId xmlns:a16="http://schemas.microsoft.com/office/drawing/2014/main" xmlns="" id="{DEA8FE7E-FB65-4D6A-AD27-22EAB37E27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8925" y="1414463"/>
                <a:ext cx="150812" cy="153988"/>
              </a:xfrm>
              <a:custGeom>
                <a:avLst/>
                <a:gdLst>
                  <a:gd name="T0" fmla="*/ 27 w 122"/>
                  <a:gd name="T1" fmla="*/ 112 h 124"/>
                  <a:gd name="T2" fmla="*/ 110 w 122"/>
                  <a:gd name="T3" fmla="*/ 26 h 124"/>
                  <a:gd name="T4" fmla="*/ 93 w 122"/>
                  <a:gd name="T5" fmla="*/ 9 h 124"/>
                  <a:gd name="T6" fmla="*/ 10 w 122"/>
                  <a:gd name="T7" fmla="*/ 95 h 124"/>
                  <a:gd name="T8" fmla="*/ 27 w 122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124">
                    <a:moveTo>
                      <a:pt x="27" y="112"/>
                    </a:moveTo>
                    <a:cubicBezTo>
                      <a:pt x="52" y="80"/>
                      <a:pt x="80" y="52"/>
                      <a:pt x="110" y="26"/>
                    </a:cubicBezTo>
                    <a:cubicBezTo>
                      <a:pt x="122" y="16"/>
                      <a:pt x="105" y="0"/>
                      <a:pt x="93" y="9"/>
                    </a:cubicBezTo>
                    <a:cubicBezTo>
                      <a:pt x="63" y="35"/>
                      <a:pt x="35" y="63"/>
                      <a:pt x="10" y="95"/>
                    </a:cubicBezTo>
                    <a:cubicBezTo>
                      <a:pt x="0" y="106"/>
                      <a:pt x="17" y="124"/>
                      <a:pt x="27" y="112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46">
                <a:extLst>
                  <a:ext uri="{FF2B5EF4-FFF2-40B4-BE49-F238E27FC236}">
                    <a16:creationId xmlns:a16="http://schemas.microsoft.com/office/drawing/2014/main" xmlns="" id="{21BA786E-5ACE-4CFE-A534-8A3A528BA9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1150" y="1535113"/>
                <a:ext cx="163512" cy="182563"/>
              </a:xfrm>
              <a:custGeom>
                <a:avLst/>
                <a:gdLst>
                  <a:gd name="T0" fmla="*/ 30 w 132"/>
                  <a:gd name="T1" fmla="*/ 135 h 148"/>
                  <a:gd name="T2" fmla="*/ 121 w 132"/>
                  <a:gd name="T3" fmla="*/ 28 h 148"/>
                  <a:gd name="T4" fmla="*/ 104 w 132"/>
                  <a:gd name="T5" fmla="*/ 11 h 148"/>
                  <a:gd name="T6" fmla="*/ 9 w 132"/>
                  <a:gd name="T7" fmla="*/ 123 h 148"/>
                  <a:gd name="T8" fmla="*/ 30 w 132"/>
                  <a:gd name="T9" fmla="*/ 135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148">
                    <a:moveTo>
                      <a:pt x="30" y="135"/>
                    </a:moveTo>
                    <a:cubicBezTo>
                      <a:pt x="58" y="97"/>
                      <a:pt x="88" y="62"/>
                      <a:pt x="121" y="28"/>
                    </a:cubicBezTo>
                    <a:cubicBezTo>
                      <a:pt x="132" y="17"/>
                      <a:pt x="115" y="0"/>
                      <a:pt x="104" y="11"/>
                    </a:cubicBezTo>
                    <a:cubicBezTo>
                      <a:pt x="70" y="46"/>
                      <a:pt x="38" y="84"/>
                      <a:pt x="9" y="123"/>
                    </a:cubicBezTo>
                    <a:cubicBezTo>
                      <a:pt x="0" y="136"/>
                      <a:pt x="21" y="148"/>
                      <a:pt x="30" y="13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47">
                <a:extLst>
                  <a:ext uri="{FF2B5EF4-FFF2-40B4-BE49-F238E27FC236}">
                    <a16:creationId xmlns:a16="http://schemas.microsoft.com/office/drawing/2014/main" xmlns="" id="{237CE40D-BC55-4579-9BC9-80CA5404E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1950" y="1652588"/>
                <a:ext cx="180975" cy="192088"/>
              </a:xfrm>
              <a:custGeom>
                <a:avLst/>
                <a:gdLst>
                  <a:gd name="T0" fmla="*/ 27 w 146"/>
                  <a:gd name="T1" fmla="*/ 141 h 155"/>
                  <a:gd name="T2" fmla="*/ 133 w 146"/>
                  <a:gd name="T3" fmla="*/ 29 h 155"/>
                  <a:gd name="T4" fmla="*/ 121 w 146"/>
                  <a:gd name="T5" fmla="*/ 8 h 155"/>
                  <a:gd name="T6" fmla="*/ 7 w 146"/>
                  <a:gd name="T7" fmla="*/ 129 h 155"/>
                  <a:gd name="T8" fmla="*/ 27 w 146"/>
                  <a:gd name="T9" fmla="*/ 141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155">
                    <a:moveTo>
                      <a:pt x="27" y="141"/>
                    </a:moveTo>
                    <a:cubicBezTo>
                      <a:pt x="52" y="95"/>
                      <a:pt x="88" y="56"/>
                      <a:pt x="133" y="29"/>
                    </a:cubicBezTo>
                    <a:cubicBezTo>
                      <a:pt x="146" y="21"/>
                      <a:pt x="134" y="0"/>
                      <a:pt x="121" y="8"/>
                    </a:cubicBezTo>
                    <a:cubicBezTo>
                      <a:pt x="73" y="37"/>
                      <a:pt x="33" y="79"/>
                      <a:pt x="7" y="129"/>
                    </a:cubicBezTo>
                    <a:cubicBezTo>
                      <a:pt x="0" y="143"/>
                      <a:pt x="20" y="155"/>
                      <a:pt x="27" y="14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48">
                <a:extLst>
                  <a:ext uri="{FF2B5EF4-FFF2-40B4-BE49-F238E27FC236}">
                    <a16:creationId xmlns:a16="http://schemas.microsoft.com/office/drawing/2014/main" xmlns="" id="{61AEE067-10A5-4E1D-8892-1965F9911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3388" y="1825625"/>
                <a:ext cx="119062" cy="136525"/>
              </a:xfrm>
              <a:custGeom>
                <a:avLst/>
                <a:gdLst>
                  <a:gd name="T0" fmla="*/ 29 w 97"/>
                  <a:gd name="T1" fmla="*/ 97 h 110"/>
                  <a:gd name="T2" fmla="*/ 86 w 97"/>
                  <a:gd name="T3" fmla="*/ 28 h 110"/>
                  <a:gd name="T4" fmla="*/ 69 w 97"/>
                  <a:gd name="T5" fmla="*/ 11 h 110"/>
                  <a:gd name="T6" fmla="*/ 8 w 97"/>
                  <a:gd name="T7" fmla="*/ 85 h 110"/>
                  <a:gd name="T8" fmla="*/ 29 w 97"/>
                  <a:gd name="T9" fmla="*/ 9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10">
                    <a:moveTo>
                      <a:pt x="29" y="97"/>
                    </a:moveTo>
                    <a:cubicBezTo>
                      <a:pt x="46" y="72"/>
                      <a:pt x="65" y="49"/>
                      <a:pt x="86" y="28"/>
                    </a:cubicBezTo>
                    <a:cubicBezTo>
                      <a:pt x="97" y="17"/>
                      <a:pt x="80" y="0"/>
                      <a:pt x="69" y="11"/>
                    </a:cubicBezTo>
                    <a:cubicBezTo>
                      <a:pt x="46" y="34"/>
                      <a:pt x="26" y="59"/>
                      <a:pt x="8" y="85"/>
                    </a:cubicBezTo>
                    <a:cubicBezTo>
                      <a:pt x="0" y="98"/>
                      <a:pt x="20" y="110"/>
                      <a:pt x="29" y="9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49">
                <a:extLst>
                  <a:ext uri="{FF2B5EF4-FFF2-40B4-BE49-F238E27FC236}">
                    <a16:creationId xmlns:a16="http://schemas.microsoft.com/office/drawing/2014/main" xmlns="" id="{FC039AAF-B1F0-4974-BBB4-625FC3EB5B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7838" y="1978025"/>
                <a:ext cx="52387" cy="57150"/>
              </a:xfrm>
              <a:custGeom>
                <a:avLst/>
                <a:gdLst>
                  <a:gd name="T0" fmla="*/ 25 w 42"/>
                  <a:gd name="T1" fmla="*/ 38 h 46"/>
                  <a:gd name="T2" fmla="*/ 38 w 42"/>
                  <a:gd name="T3" fmla="*/ 20 h 46"/>
                  <a:gd name="T4" fmla="*/ 34 w 42"/>
                  <a:gd name="T5" fmla="*/ 3 h 46"/>
                  <a:gd name="T6" fmla="*/ 17 w 42"/>
                  <a:gd name="T7" fmla="*/ 8 h 46"/>
                  <a:gd name="T8" fmla="*/ 4 w 42"/>
                  <a:gd name="T9" fmla="*/ 26 h 46"/>
                  <a:gd name="T10" fmla="*/ 8 w 42"/>
                  <a:gd name="T11" fmla="*/ 43 h 46"/>
                  <a:gd name="T12" fmla="*/ 25 w 42"/>
                  <a:gd name="T13" fmla="*/ 3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6">
                    <a:moveTo>
                      <a:pt x="25" y="38"/>
                    </a:moveTo>
                    <a:cubicBezTo>
                      <a:pt x="29" y="32"/>
                      <a:pt x="34" y="26"/>
                      <a:pt x="38" y="20"/>
                    </a:cubicBezTo>
                    <a:cubicBezTo>
                      <a:pt x="42" y="15"/>
                      <a:pt x="39" y="6"/>
                      <a:pt x="34" y="3"/>
                    </a:cubicBezTo>
                    <a:cubicBezTo>
                      <a:pt x="28" y="0"/>
                      <a:pt x="21" y="2"/>
                      <a:pt x="17" y="8"/>
                    </a:cubicBezTo>
                    <a:cubicBezTo>
                      <a:pt x="13" y="14"/>
                      <a:pt x="9" y="20"/>
                      <a:pt x="4" y="26"/>
                    </a:cubicBezTo>
                    <a:cubicBezTo>
                      <a:pt x="0" y="31"/>
                      <a:pt x="3" y="40"/>
                      <a:pt x="8" y="43"/>
                    </a:cubicBezTo>
                    <a:cubicBezTo>
                      <a:pt x="15" y="46"/>
                      <a:pt x="21" y="44"/>
                      <a:pt x="25" y="38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50">
                <a:extLst>
                  <a:ext uri="{FF2B5EF4-FFF2-40B4-BE49-F238E27FC236}">
                    <a16:creationId xmlns:a16="http://schemas.microsoft.com/office/drawing/2014/main" xmlns="" id="{211605D2-FE07-4320-ADB6-884E0FFF1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8000" y="896938"/>
                <a:ext cx="407987" cy="244475"/>
              </a:xfrm>
              <a:custGeom>
                <a:avLst/>
                <a:gdLst>
                  <a:gd name="T0" fmla="*/ 13 w 330"/>
                  <a:gd name="T1" fmla="*/ 181 h 198"/>
                  <a:gd name="T2" fmla="*/ 106 w 330"/>
                  <a:gd name="T3" fmla="*/ 165 h 198"/>
                  <a:gd name="T4" fmla="*/ 138 w 330"/>
                  <a:gd name="T5" fmla="*/ 128 h 198"/>
                  <a:gd name="T6" fmla="*/ 170 w 330"/>
                  <a:gd name="T7" fmla="*/ 97 h 198"/>
                  <a:gd name="T8" fmla="*/ 222 w 330"/>
                  <a:gd name="T9" fmla="*/ 102 h 198"/>
                  <a:gd name="T10" fmla="*/ 269 w 330"/>
                  <a:gd name="T11" fmla="*/ 92 h 198"/>
                  <a:gd name="T12" fmla="*/ 295 w 330"/>
                  <a:gd name="T13" fmla="*/ 59 h 198"/>
                  <a:gd name="T14" fmla="*/ 317 w 330"/>
                  <a:gd name="T15" fmla="*/ 28 h 198"/>
                  <a:gd name="T16" fmla="*/ 305 w 330"/>
                  <a:gd name="T17" fmla="*/ 8 h 198"/>
                  <a:gd name="T18" fmla="*/ 280 w 330"/>
                  <a:gd name="T19" fmla="*/ 35 h 198"/>
                  <a:gd name="T20" fmla="*/ 261 w 330"/>
                  <a:gd name="T21" fmla="*/ 67 h 198"/>
                  <a:gd name="T22" fmla="*/ 169 w 330"/>
                  <a:gd name="T23" fmla="*/ 73 h 198"/>
                  <a:gd name="T24" fmla="*/ 106 w 330"/>
                  <a:gd name="T25" fmla="*/ 130 h 198"/>
                  <a:gd name="T26" fmla="*/ 25 w 330"/>
                  <a:gd name="T27" fmla="*/ 160 h 198"/>
                  <a:gd name="T28" fmla="*/ 13 w 330"/>
                  <a:gd name="T29" fmla="*/ 181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0" h="198">
                    <a:moveTo>
                      <a:pt x="13" y="181"/>
                    </a:moveTo>
                    <a:cubicBezTo>
                      <a:pt x="44" y="198"/>
                      <a:pt x="80" y="187"/>
                      <a:pt x="106" y="165"/>
                    </a:cubicBezTo>
                    <a:cubicBezTo>
                      <a:pt x="119" y="154"/>
                      <a:pt x="128" y="141"/>
                      <a:pt x="138" y="128"/>
                    </a:cubicBezTo>
                    <a:cubicBezTo>
                      <a:pt x="146" y="116"/>
                      <a:pt x="155" y="102"/>
                      <a:pt x="170" y="97"/>
                    </a:cubicBezTo>
                    <a:cubicBezTo>
                      <a:pt x="186" y="91"/>
                      <a:pt x="206" y="100"/>
                      <a:pt x="222" y="102"/>
                    </a:cubicBezTo>
                    <a:cubicBezTo>
                      <a:pt x="238" y="103"/>
                      <a:pt x="256" y="101"/>
                      <a:pt x="269" y="92"/>
                    </a:cubicBezTo>
                    <a:cubicBezTo>
                      <a:pt x="281" y="83"/>
                      <a:pt x="288" y="71"/>
                      <a:pt x="295" y="59"/>
                    </a:cubicBezTo>
                    <a:cubicBezTo>
                      <a:pt x="300" y="47"/>
                      <a:pt x="305" y="35"/>
                      <a:pt x="317" y="28"/>
                    </a:cubicBezTo>
                    <a:cubicBezTo>
                      <a:pt x="330" y="21"/>
                      <a:pt x="318" y="0"/>
                      <a:pt x="305" y="8"/>
                    </a:cubicBezTo>
                    <a:cubicBezTo>
                      <a:pt x="293" y="14"/>
                      <a:pt x="286" y="24"/>
                      <a:pt x="280" y="35"/>
                    </a:cubicBezTo>
                    <a:cubicBezTo>
                      <a:pt x="274" y="46"/>
                      <a:pt x="269" y="59"/>
                      <a:pt x="261" y="67"/>
                    </a:cubicBezTo>
                    <a:cubicBezTo>
                      <a:pt x="236" y="92"/>
                      <a:pt x="197" y="67"/>
                      <a:pt x="169" y="73"/>
                    </a:cubicBezTo>
                    <a:cubicBezTo>
                      <a:pt x="138" y="79"/>
                      <a:pt x="124" y="108"/>
                      <a:pt x="106" y="130"/>
                    </a:cubicBezTo>
                    <a:cubicBezTo>
                      <a:pt x="88" y="153"/>
                      <a:pt x="56" y="176"/>
                      <a:pt x="25" y="160"/>
                    </a:cubicBezTo>
                    <a:cubicBezTo>
                      <a:pt x="12" y="153"/>
                      <a:pt x="0" y="173"/>
                      <a:pt x="13" y="18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51">
                <a:extLst>
                  <a:ext uri="{FF2B5EF4-FFF2-40B4-BE49-F238E27FC236}">
                    <a16:creationId xmlns:a16="http://schemas.microsoft.com/office/drawing/2014/main" xmlns="" id="{699FBE6C-EE46-4502-A044-084A7442CF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6125" y="1089025"/>
                <a:ext cx="303212" cy="158750"/>
              </a:xfrm>
              <a:custGeom>
                <a:avLst/>
                <a:gdLst>
                  <a:gd name="T0" fmla="*/ 14 w 245"/>
                  <a:gd name="T1" fmla="*/ 110 h 128"/>
                  <a:gd name="T2" fmla="*/ 90 w 245"/>
                  <a:gd name="T3" fmla="*/ 119 h 128"/>
                  <a:gd name="T4" fmla="*/ 130 w 245"/>
                  <a:gd name="T5" fmla="*/ 68 h 128"/>
                  <a:gd name="T6" fmla="*/ 148 w 245"/>
                  <a:gd name="T7" fmla="*/ 45 h 128"/>
                  <a:gd name="T8" fmla="*/ 182 w 245"/>
                  <a:gd name="T9" fmla="*/ 53 h 128"/>
                  <a:gd name="T10" fmla="*/ 238 w 245"/>
                  <a:gd name="T11" fmla="*/ 26 h 128"/>
                  <a:gd name="T12" fmla="*/ 217 w 245"/>
                  <a:gd name="T13" fmla="*/ 14 h 128"/>
                  <a:gd name="T14" fmla="*/ 196 w 245"/>
                  <a:gd name="T15" fmla="*/ 30 h 128"/>
                  <a:gd name="T16" fmla="*/ 167 w 245"/>
                  <a:gd name="T17" fmla="*/ 23 h 128"/>
                  <a:gd name="T18" fmla="*/ 116 w 245"/>
                  <a:gd name="T19" fmla="*/ 43 h 128"/>
                  <a:gd name="T20" fmla="*/ 87 w 245"/>
                  <a:gd name="T21" fmla="*/ 93 h 128"/>
                  <a:gd name="T22" fmla="*/ 21 w 245"/>
                  <a:gd name="T23" fmla="*/ 87 h 128"/>
                  <a:gd name="T24" fmla="*/ 14 w 245"/>
                  <a:gd name="T25" fmla="*/ 11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5" h="128">
                    <a:moveTo>
                      <a:pt x="14" y="110"/>
                    </a:moveTo>
                    <a:cubicBezTo>
                      <a:pt x="38" y="119"/>
                      <a:pt x="65" y="128"/>
                      <a:pt x="90" y="119"/>
                    </a:cubicBezTo>
                    <a:cubicBezTo>
                      <a:pt x="114" y="110"/>
                      <a:pt x="122" y="89"/>
                      <a:pt x="130" y="68"/>
                    </a:cubicBezTo>
                    <a:cubicBezTo>
                      <a:pt x="133" y="59"/>
                      <a:pt x="139" y="48"/>
                      <a:pt x="148" y="45"/>
                    </a:cubicBezTo>
                    <a:cubicBezTo>
                      <a:pt x="159" y="41"/>
                      <a:pt x="172" y="51"/>
                      <a:pt x="182" y="53"/>
                    </a:cubicBezTo>
                    <a:cubicBezTo>
                      <a:pt x="205" y="57"/>
                      <a:pt x="227" y="46"/>
                      <a:pt x="238" y="26"/>
                    </a:cubicBezTo>
                    <a:cubicBezTo>
                      <a:pt x="245" y="12"/>
                      <a:pt x="224" y="0"/>
                      <a:pt x="217" y="14"/>
                    </a:cubicBezTo>
                    <a:cubicBezTo>
                      <a:pt x="213" y="22"/>
                      <a:pt x="206" y="28"/>
                      <a:pt x="196" y="30"/>
                    </a:cubicBezTo>
                    <a:cubicBezTo>
                      <a:pt x="186" y="31"/>
                      <a:pt x="177" y="26"/>
                      <a:pt x="167" y="23"/>
                    </a:cubicBezTo>
                    <a:cubicBezTo>
                      <a:pt x="146" y="16"/>
                      <a:pt x="128" y="24"/>
                      <a:pt x="116" y="43"/>
                    </a:cubicBezTo>
                    <a:cubicBezTo>
                      <a:pt x="106" y="58"/>
                      <a:pt x="104" y="83"/>
                      <a:pt x="87" y="93"/>
                    </a:cubicBezTo>
                    <a:cubicBezTo>
                      <a:pt x="67" y="106"/>
                      <a:pt x="41" y="95"/>
                      <a:pt x="21" y="87"/>
                    </a:cubicBezTo>
                    <a:cubicBezTo>
                      <a:pt x="6" y="81"/>
                      <a:pt x="0" y="104"/>
                      <a:pt x="14" y="110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39" name="文本框 1">
            <a:extLst>
              <a:ext uri="{FF2B5EF4-FFF2-40B4-BE49-F238E27FC236}">
                <a16:creationId xmlns:a16="http://schemas.microsoft.com/office/drawing/2014/main" xmlns="" id="{447396C7-7CEA-423F-A529-D61E0C50B315}"/>
              </a:ext>
            </a:extLst>
          </p:cNvPr>
          <p:cNvSpPr txBox="1"/>
          <p:nvPr/>
        </p:nvSpPr>
        <p:spPr>
          <a:xfrm>
            <a:off x="2079967" y="2813628"/>
            <a:ext cx="7874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spc="3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851tegakizatsu" panose="02000600000000000000" pitchFamily="2" charset="-122"/>
              </a:rPr>
              <a:t>VOCABULARY</a:t>
            </a:r>
            <a:endParaRPr lang="zh-CN" altLang="en-US" sz="8000" b="1" spc="3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544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58B1C6FF-7982-4B88-B946-35D4F9794534}"/>
              </a:ext>
            </a:extLst>
          </p:cNvPr>
          <p:cNvGrpSpPr/>
          <p:nvPr/>
        </p:nvGrpSpPr>
        <p:grpSpPr>
          <a:xfrm>
            <a:off x="4287425" y="5008643"/>
            <a:ext cx="761990" cy="740599"/>
            <a:chOff x="7926388" y="2433638"/>
            <a:chExt cx="1639887" cy="1593850"/>
          </a:xfrm>
        </p:grpSpPr>
        <p:sp>
          <p:nvSpPr>
            <p:cNvPr id="17" name="Freeform 83">
              <a:extLst>
                <a:ext uri="{FF2B5EF4-FFF2-40B4-BE49-F238E27FC236}">
                  <a16:creationId xmlns:a16="http://schemas.microsoft.com/office/drawing/2014/main" xmlns="" id="{E02FDDE3-A7D9-4C62-A82C-672D5CB14F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2433638"/>
              <a:ext cx="1639887" cy="1593850"/>
            </a:xfrm>
            <a:custGeom>
              <a:avLst/>
              <a:gdLst>
                <a:gd name="T0" fmla="*/ 1284 w 1326"/>
                <a:gd name="T1" fmla="*/ 466 h 1287"/>
                <a:gd name="T2" fmla="*/ 1168 w 1326"/>
                <a:gd name="T3" fmla="*/ 236 h 1287"/>
                <a:gd name="T4" fmla="*/ 1145 w 1326"/>
                <a:gd name="T5" fmla="*/ 211 h 1287"/>
                <a:gd name="T6" fmla="*/ 1048 w 1326"/>
                <a:gd name="T7" fmla="*/ 92 h 1287"/>
                <a:gd name="T8" fmla="*/ 812 w 1326"/>
                <a:gd name="T9" fmla="*/ 4 h 1287"/>
                <a:gd name="T10" fmla="*/ 554 w 1326"/>
                <a:gd name="T11" fmla="*/ 51 h 1287"/>
                <a:gd name="T12" fmla="*/ 338 w 1326"/>
                <a:gd name="T13" fmla="*/ 162 h 1287"/>
                <a:gd name="T14" fmla="*/ 38 w 1326"/>
                <a:gd name="T15" fmla="*/ 533 h 1287"/>
                <a:gd name="T16" fmla="*/ 150 w 1326"/>
                <a:gd name="T17" fmla="*/ 985 h 1287"/>
                <a:gd name="T18" fmla="*/ 186 w 1326"/>
                <a:gd name="T19" fmla="*/ 1024 h 1287"/>
                <a:gd name="T20" fmla="*/ 259 w 1326"/>
                <a:gd name="T21" fmla="*/ 1113 h 1287"/>
                <a:gd name="T22" fmla="*/ 269 w 1326"/>
                <a:gd name="T23" fmla="*/ 1120 h 1287"/>
                <a:gd name="T24" fmla="*/ 359 w 1326"/>
                <a:gd name="T25" fmla="*/ 1195 h 1287"/>
                <a:gd name="T26" fmla="*/ 856 w 1326"/>
                <a:gd name="T27" fmla="*/ 1223 h 1287"/>
                <a:gd name="T28" fmla="*/ 921 w 1326"/>
                <a:gd name="T29" fmla="*/ 1197 h 1287"/>
                <a:gd name="T30" fmla="*/ 1059 w 1326"/>
                <a:gd name="T31" fmla="*/ 1149 h 1287"/>
                <a:gd name="T32" fmla="*/ 1228 w 1326"/>
                <a:gd name="T33" fmla="*/ 968 h 1287"/>
                <a:gd name="T34" fmla="*/ 1321 w 1326"/>
                <a:gd name="T35" fmla="*/ 723 h 1287"/>
                <a:gd name="T36" fmla="*/ 1284 w 1326"/>
                <a:gd name="T37" fmla="*/ 466 h 1287"/>
                <a:gd name="T38" fmla="*/ 151 w 1326"/>
                <a:gd name="T39" fmla="*/ 696 h 1287"/>
                <a:gd name="T40" fmla="*/ 151 w 1326"/>
                <a:gd name="T41" fmla="*/ 696 h 1287"/>
                <a:gd name="T42" fmla="*/ 162 w 1326"/>
                <a:gd name="T43" fmla="*/ 656 h 1287"/>
                <a:gd name="T44" fmla="*/ 159 w 1326"/>
                <a:gd name="T45" fmla="*/ 679 h 1287"/>
                <a:gd name="T46" fmla="*/ 154 w 1326"/>
                <a:gd name="T47" fmla="*/ 711 h 1287"/>
                <a:gd name="T48" fmla="*/ 154 w 1326"/>
                <a:gd name="T49" fmla="*/ 711 h 1287"/>
                <a:gd name="T50" fmla="*/ 151 w 1326"/>
                <a:gd name="T51" fmla="*/ 698 h 1287"/>
                <a:gd name="T52" fmla="*/ 151 w 1326"/>
                <a:gd name="T53" fmla="*/ 697 h 1287"/>
                <a:gd name="T54" fmla="*/ 149 w 1326"/>
                <a:gd name="T55" fmla="*/ 672 h 1287"/>
                <a:gd name="T56" fmla="*/ 149 w 1326"/>
                <a:gd name="T57" fmla="*/ 627 h 1287"/>
                <a:gd name="T58" fmla="*/ 151 w 1326"/>
                <a:gd name="T59" fmla="*/ 601 h 1287"/>
                <a:gd name="T60" fmla="*/ 151 w 1326"/>
                <a:gd name="T61" fmla="*/ 596 h 1287"/>
                <a:gd name="T62" fmla="*/ 153 w 1326"/>
                <a:gd name="T63" fmla="*/ 585 h 1287"/>
                <a:gd name="T64" fmla="*/ 164 w 1326"/>
                <a:gd name="T65" fmla="*/ 541 h 1287"/>
                <a:gd name="T66" fmla="*/ 171 w 1326"/>
                <a:gd name="T67" fmla="*/ 520 h 1287"/>
                <a:gd name="T68" fmla="*/ 174 w 1326"/>
                <a:gd name="T69" fmla="*/ 513 h 1287"/>
                <a:gd name="T70" fmla="*/ 178 w 1326"/>
                <a:gd name="T71" fmla="*/ 505 h 1287"/>
                <a:gd name="T72" fmla="*/ 201 w 1326"/>
                <a:gd name="T73" fmla="*/ 464 h 1287"/>
                <a:gd name="T74" fmla="*/ 225 w 1326"/>
                <a:gd name="T75" fmla="*/ 430 h 1287"/>
                <a:gd name="T76" fmla="*/ 390 w 1326"/>
                <a:gd name="T77" fmla="*/ 276 h 1287"/>
                <a:gd name="T78" fmla="*/ 162 w 1326"/>
                <a:gd name="T79" fmla="*/ 656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6" h="1287">
                  <a:moveTo>
                    <a:pt x="1284" y="466"/>
                  </a:moveTo>
                  <a:cubicBezTo>
                    <a:pt x="1260" y="382"/>
                    <a:pt x="1224" y="303"/>
                    <a:pt x="1168" y="236"/>
                  </a:cubicBezTo>
                  <a:cubicBezTo>
                    <a:pt x="1160" y="227"/>
                    <a:pt x="1153" y="219"/>
                    <a:pt x="1145" y="211"/>
                  </a:cubicBezTo>
                  <a:cubicBezTo>
                    <a:pt x="1118" y="167"/>
                    <a:pt x="1087" y="125"/>
                    <a:pt x="1048" y="92"/>
                  </a:cubicBezTo>
                  <a:cubicBezTo>
                    <a:pt x="981" y="37"/>
                    <a:pt x="898" y="9"/>
                    <a:pt x="812" y="4"/>
                  </a:cubicBezTo>
                  <a:cubicBezTo>
                    <a:pt x="724" y="0"/>
                    <a:pt x="636" y="21"/>
                    <a:pt x="554" y="51"/>
                  </a:cubicBezTo>
                  <a:cubicBezTo>
                    <a:pt x="478" y="80"/>
                    <a:pt x="405" y="116"/>
                    <a:pt x="338" y="162"/>
                  </a:cubicBezTo>
                  <a:cubicBezTo>
                    <a:pt x="208" y="251"/>
                    <a:pt x="76" y="374"/>
                    <a:pt x="38" y="533"/>
                  </a:cubicBezTo>
                  <a:cubicBezTo>
                    <a:pt x="0" y="693"/>
                    <a:pt x="47" y="860"/>
                    <a:pt x="150" y="985"/>
                  </a:cubicBezTo>
                  <a:cubicBezTo>
                    <a:pt x="162" y="999"/>
                    <a:pt x="173" y="1011"/>
                    <a:pt x="186" y="1024"/>
                  </a:cubicBezTo>
                  <a:cubicBezTo>
                    <a:pt x="203" y="1058"/>
                    <a:pt x="228" y="1088"/>
                    <a:pt x="259" y="1113"/>
                  </a:cubicBezTo>
                  <a:cubicBezTo>
                    <a:pt x="262" y="1115"/>
                    <a:pt x="266" y="1118"/>
                    <a:pt x="269" y="1120"/>
                  </a:cubicBezTo>
                  <a:cubicBezTo>
                    <a:pt x="295" y="1149"/>
                    <a:pt x="325" y="1174"/>
                    <a:pt x="359" y="1195"/>
                  </a:cubicBezTo>
                  <a:cubicBezTo>
                    <a:pt x="508" y="1287"/>
                    <a:pt x="696" y="1280"/>
                    <a:pt x="856" y="1223"/>
                  </a:cubicBezTo>
                  <a:cubicBezTo>
                    <a:pt x="878" y="1216"/>
                    <a:pt x="899" y="1207"/>
                    <a:pt x="921" y="1197"/>
                  </a:cubicBezTo>
                  <a:cubicBezTo>
                    <a:pt x="969" y="1187"/>
                    <a:pt x="1016" y="1173"/>
                    <a:pt x="1059" y="1149"/>
                  </a:cubicBezTo>
                  <a:cubicBezTo>
                    <a:pt x="1134" y="1108"/>
                    <a:pt x="1183" y="1037"/>
                    <a:pt x="1228" y="968"/>
                  </a:cubicBezTo>
                  <a:cubicBezTo>
                    <a:pt x="1278" y="892"/>
                    <a:pt x="1316" y="815"/>
                    <a:pt x="1321" y="723"/>
                  </a:cubicBezTo>
                  <a:cubicBezTo>
                    <a:pt x="1326" y="637"/>
                    <a:pt x="1307" y="548"/>
                    <a:pt x="1284" y="466"/>
                  </a:cubicBezTo>
                  <a:close/>
                  <a:moveTo>
                    <a:pt x="151" y="696"/>
                  </a:moveTo>
                  <a:cubicBezTo>
                    <a:pt x="151" y="693"/>
                    <a:pt x="151" y="694"/>
                    <a:pt x="151" y="696"/>
                  </a:cubicBezTo>
                  <a:close/>
                  <a:moveTo>
                    <a:pt x="162" y="656"/>
                  </a:moveTo>
                  <a:cubicBezTo>
                    <a:pt x="161" y="664"/>
                    <a:pt x="160" y="671"/>
                    <a:pt x="159" y="679"/>
                  </a:cubicBezTo>
                  <a:cubicBezTo>
                    <a:pt x="157" y="689"/>
                    <a:pt x="155" y="700"/>
                    <a:pt x="154" y="711"/>
                  </a:cubicBezTo>
                  <a:cubicBezTo>
                    <a:pt x="154" y="711"/>
                    <a:pt x="154" y="711"/>
                    <a:pt x="154" y="711"/>
                  </a:cubicBezTo>
                  <a:cubicBezTo>
                    <a:pt x="153" y="706"/>
                    <a:pt x="152" y="702"/>
                    <a:pt x="151" y="698"/>
                  </a:cubicBezTo>
                  <a:cubicBezTo>
                    <a:pt x="151" y="698"/>
                    <a:pt x="151" y="698"/>
                    <a:pt x="151" y="697"/>
                  </a:cubicBezTo>
                  <a:cubicBezTo>
                    <a:pt x="150" y="689"/>
                    <a:pt x="150" y="681"/>
                    <a:pt x="149" y="672"/>
                  </a:cubicBezTo>
                  <a:cubicBezTo>
                    <a:pt x="148" y="657"/>
                    <a:pt x="148" y="642"/>
                    <a:pt x="149" y="627"/>
                  </a:cubicBezTo>
                  <a:cubicBezTo>
                    <a:pt x="149" y="618"/>
                    <a:pt x="150" y="609"/>
                    <a:pt x="151" y="601"/>
                  </a:cubicBezTo>
                  <a:cubicBezTo>
                    <a:pt x="151" y="601"/>
                    <a:pt x="151" y="598"/>
                    <a:pt x="151" y="596"/>
                  </a:cubicBezTo>
                  <a:cubicBezTo>
                    <a:pt x="152" y="593"/>
                    <a:pt x="153" y="585"/>
                    <a:pt x="153" y="585"/>
                  </a:cubicBezTo>
                  <a:cubicBezTo>
                    <a:pt x="156" y="571"/>
                    <a:pt x="160" y="556"/>
                    <a:pt x="164" y="541"/>
                  </a:cubicBezTo>
                  <a:cubicBezTo>
                    <a:pt x="166" y="534"/>
                    <a:pt x="169" y="527"/>
                    <a:pt x="171" y="520"/>
                  </a:cubicBezTo>
                  <a:cubicBezTo>
                    <a:pt x="172" y="518"/>
                    <a:pt x="173" y="516"/>
                    <a:pt x="174" y="513"/>
                  </a:cubicBezTo>
                  <a:cubicBezTo>
                    <a:pt x="174" y="512"/>
                    <a:pt x="177" y="507"/>
                    <a:pt x="178" y="505"/>
                  </a:cubicBezTo>
                  <a:cubicBezTo>
                    <a:pt x="185" y="491"/>
                    <a:pt x="192" y="477"/>
                    <a:pt x="201" y="464"/>
                  </a:cubicBezTo>
                  <a:cubicBezTo>
                    <a:pt x="209" y="451"/>
                    <a:pt x="219" y="436"/>
                    <a:pt x="225" y="430"/>
                  </a:cubicBezTo>
                  <a:cubicBezTo>
                    <a:pt x="275" y="369"/>
                    <a:pt x="329" y="319"/>
                    <a:pt x="390" y="276"/>
                  </a:cubicBezTo>
                  <a:cubicBezTo>
                    <a:pt x="274" y="370"/>
                    <a:pt x="187" y="508"/>
                    <a:pt x="162" y="656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84">
              <a:extLst>
                <a:ext uri="{FF2B5EF4-FFF2-40B4-BE49-F238E27FC236}">
                  <a16:creationId xmlns:a16="http://schemas.microsoft.com/office/drawing/2014/main" xmlns="" id="{86A0C524-BA3A-449D-A632-8D058097A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462213"/>
              <a:ext cx="1597025" cy="1538288"/>
            </a:xfrm>
            <a:custGeom>
              <a:avLst/>
              <a:gdLst>
                <a:gd name="T0" fmla="*/ 726 w 1292"/>
                <a:gd name="T1" fmla="*/ 1197 h 1242"/>
                <a:gd name="T2" fmla="*/ 362 w 1292"/>
                <a:gd name="T3" fmla="*/ 1165 h 1242"/>
                <a:gd name="T4" fmla="*/ 103 w 1292"/>
                <a:gd name="T5" fmla="*/ 920 h 1242"/>
                <a:gd name="T6" fmla="*/ 35 w 1292"/>
                <a:gd name="T7" fmla="*/ 517 h 1242"/>
                <a:gd name="T8" fmla="*/ 241 w 1292"/>
                <a:gd name="T9" fmla="*/ 182 h 1242"/>
                <a:gd name="T10" fmla="*/ 417 w 1292"/>
                <a:gd name="T11" fmla="*/ 77 h 1242"/>
                <a:gd name="T12" fmla="*/ 616 w 1292"/>
                <a:gd name="T13" fmla="*/ 29 h 1242"/>
                <a:gd name="T14" fmla="*/ 984 w 1292"/>
                <a:gd name="T15" fmla="*/ 80 h 1242"/>
                <a:gd name="T16" fmla="*/ 1221 w 1292"/>
                <a:gd name="T17" fmla="*/ 326 h 1242"/>
                <a:gd name="T18" fmla="*/ 1264 w 1292"/>
                <a:gd name="T19" fmla="*/ 518 h 1242"/>
                <a:gd name="T20" fmla="*/ 1262 w 1292"/>
                <a:gd name="T21" fmla="*/ 697 h 1242"/>
                <a:gd name="T22" fmla="*/ 1135 w 1292"/>
                <a:gd name="T23" fmla="*/ 986 h 1242"/>
                <a:gd name="T24" fmla="*/ 830 w 1292"/>
                <a:gd name="T25" fmla="*/ 1170 h 1242"/>
                <a:gd name="T26" fmla="*/ 726 w 1292"/>
                <a:gd name="T27" fmla="*/ 1197 h 1242"/>
                <a:gd name="T28" fmla="*/ 732 w 1292"/>
                <a:gd name="T29" fmla="*/ 1220 h 1242"/>
                <a:gd name="T30" fmla="*/ 1096 w 1292"/>
                <a:gd name="T31" fmla="*/ 1057 h 1242"/>
                <a:gd name="T32" fmla="*/ 1270 w 1292"/>
                <a:gd name="T33" fmla="*/ 779 h 1242"/>
                <a:gd name="T34" fmla="*/ 1292 w 1292"/>
                <a:gd name="T35" fmla="*/ 603 h 1242"/>
                <a:gd name="T36" fmla="*/ 1271 w 1292"/>
                <a:gd name="T37" fmla="*/ 406 h 1242"/>
                <a:gd name="T38" fmla="*/ 1067 w 1292"/>
                <a:gd name="T39" fmla="*/ 99 h 1242"/>
                <a:gd name="T40" fmla="*/ 708 w 1292"/>
                <a:gd name="T41" fmla="*/ 0 h 1242"/>
                <a:gd name="T42" fmla="*/ 305 w 1292"/>
                <a:gd name="T43" fmla="*/ 107 h 1242"/>
                <a:gd name="T44" fmla="*/ 38 w 1292"/>
                <a:gd name="T45" fmla="*/ 420 h 1242"/>
                <a:gd name="T46" fmla="*/ 0 w 1292"/>
                <a:gd name="T47" fmla="*/ 624 h 1242"/>
                <a:gd name="T48" fmla="*/ 42 w 1292"/>
                <a:gd name="T49" fmla="*/ 841 h 1242"/>
                <a:gd name="T50" fmla="*/ 276 w 1292"/>
                <a:gd name="T51" fmla="*/ 1146 h 1242"/>
                <a:gd name="T52" fmla="*/ 635 w 1292"/>
                <a:gd name="T53" fmla="*/ 1233 h 1242"/>
                <a:gd name="T54" fmla="*/ 732 w 1292"/>
                <a:gd name="T55" fmla="*/ 1220 h 1242"/>
                <a:gd name="T56" fmla="*/ 726 w 1292"/>
                <a:gd name="T57" fmla="*/ 119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2" h="1242">
                  <a:moveTo>
                    <a:pt x="726" y="1197"/>
                  </a:moveTo>
                  <a:cubicBezTo>
                    <a:pt x="605" y="1221"/>
                    <a:pt x="476" y="1215"/>
                    <a:pt x="362" y="1165"/>
                  </a:cubicBezTo>
                  <a:cubicBezTo>
                    <a:pt x="250" y="1116"/>
                    <a:pt x="160" y="1028"/>
                    <a:pt x="103" y="920"/>
                  </a:cubicBezTo>
                  <a:cubicBezTo>
                    <a:pt x="38" y="798"/>
                    <a:pt x="7" y="653"/>
                    <a:pt x="35" y="517"/>
                  </a:cubicBezTo>
                  <a:cubicBezTo>
                    <a:pt x="62" y="385"/>
                    <a:pt x="138" y="268"/>
                    <a:pt x="241" y="182"/>
                  </a:cubicBezTo>
                  <a:cubicBezTo>
                    <a:pt x="294" y="138"/>
                    <a:pt x="353" y="103"/>
                    <a:pt x="417" y="77"/>
                  </a:cubicBezTo>
                  <a:cubicBezTo>
                    <a:pt x="480" y="51"/>
                    <a:pt x="548" y="36"/>
                    <a:pt x="616" y="29"/>
                  </a:cubicBezTo>
                  <a:cubicBezTo>
                    <a:pt x="740" y="16"/>
                    <a:pt x="870" y="27"/>
                    <a:pt x="984" y="80"/>
                  </a:cubicBezTo>
                  <a:cubicBezTo>
                    <a:pt x="1091" y="130"/>
                    <a:pt x="1176" y="216"/>
                    <a:pt x="1221" y="326"/>
                  </a:cubicBezTo>
                  <a:cubicBezTo>
                    <a:pt x="1246" y="387"/>
                    <a:pt x="1258" y="453"/>
                    <a:pt x="1264" y="518"/>
                  </a:cubicBezTo>
                  <a:cubicBezTo>
                    <a:pt x="1269" y="578"/>
                    <a:pt x="1269" y="638"/>
                    <a:pt x="1262" y="697"/>
                  </a:cubicBezTo>
                  <a:cubicBezTo>
                    <a:pt x="1248" y="804"/>
                    <a:pt x="1206" y="906"/>
                    <a:pt x="1135" y="986"/>
                  </a:cubicBezTo>
                  <a:cubicBezTo>
                    <a:pt x="1054" y="1077"/>
                    <a:pt x="944" y="1135"/>
                    <a:pt x="830" y="1170"/>
                  </a:cubicBezTo>
                  <a:cubicBezTo>
                    <a:pt x="796" y="1181"/>
                    <a:pt x="761" y="1189"/>
                    <a:pt x="726" y="1197"/>
                  </a:cubicBezTo>
                  <a:cubicBezTo>
                    <a:pt x="711" y="1200"/>
                    <a:pt x="717" y="1223"/>
                    <a:pt x="732" y="1220"/>
                  </a:cubicBezTo>
                  <a:cubicBezTo>
                    <a:pt x="863" y="1192"/>
                    <a:pt x="993" y="1144"/>
                    <a:pt x="1096" y="1057"/>
                  </a:cubicBezTo>
                  <a:cubicBezTo>
                    <a:pt x="1182" y="985"/>
                    <a:pt x="1242" y="887"/>
                    <a:pt x="1270" y="779"/>
                  </a:cubicBezTo>
                  <a:cubicBezTo>
                    <a:pt x="1285" y="721"/>
                    <a:pt x="1292" y="662"/>
                    <a:pt x="1292" y="603"/>
                  </a:cubicBezTo>
                  <a:cubicBezTo>
                    <a:pt x="1292" y="537"/>
                    <a:pt x="1286" y="470"/>
                    <a:pt x="1271" y="406"/>
                  </a:cubicBezTo>
                  <a:cubicBezTo>
                    <a:pt x="1243" y="282"/>
                    <a:pt x="1173" y="171"/>
                    <a:pt x="1067" y="99"/>
                  </a:cubicBezTo>
                  <a:cubicBezTo>
                    <a:pt x="962" y="28"/>
                    <a:pt x="834" y="0"/>
                    <a:pt x="708" y="0"/>
                  </a:cubicBezTo>
                  <a:cubicBezTo>
                    <a:pt x="567" y="0"/>
                    <a:pt x="426" y="32"/>
                    <a:pt x="305" y="107"/>
                  </a:cubicBezTo>
                  <a:cubicBezTo>
                    <a:pt x="186" y="180"/>
                    <a:pt x="90" y="289"/>
                    <a:pt x="38" y="420"/>
                  </a:cubicBezTo>
                  <a:cubicBezTo>
                    <a:pt x="13" y="485"/>
                    <a:pt x="0" y="555"/>
                    <a:pt x="0" y="624"/>
                  </a:cubicBezTo>
                  <a:cubicBezTo>
                    <a:pt x="1" y="698"/>
                    <a:pt x="17" y="772"/>
                    <a:pt x="42" y="841"/>
                  </a:cubicBezTo>
                  <a:cubicBezTo>
                    <a:pt x="87" y="964"/>
                    <a:pt x="165" y="1075"/>
                    <a:pt x="276" y="1146"/>
                  </a:cubicBezTo>
                  <a:cubicBezTo>
                    <a:pt x="382" y="1215"/>
                    <a:pt x="509" y="1242"/>
                    <a:pt x="635" y="1233"/>
                  </a:cubicBezTo>
                  <a:cubicBezTo>
                    <a:pt x="667" y="1231"/>
                    <a:pt x="700" y="1226"/>
                    <a:pt x="732" y="1220"/>
                  </a:cubicBezTo>
                  <a:cubicBezTo>
                    <a:pt x="747" y="1217"/>
                    <a:pt x="741" y="1193"/>
                    <a:pt x="726" y="119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85">
              <a:extLst>
                <a:ext uri="{FF2B5EF4-FFF2-40B4-BE49-F238E27FC236}">
                  <a16:creationId xmlns:a16="http://schemas.microsoft.com/office/drawing/2014/main" xmlns="" id="{61887F19-3276-419C-A12D-09E2CA2A8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2881313"/>
              <a:ext cx="550862" cy="896938"/>
            </a:xfrm>
            <a:custGeom>
              <a:avLst/>
              <a:gdLst>
                <a:gd name="T0" fmla="*/ 15 w 446"/>
                <a:gd name="T1" fmla="*/ 25 h 724"/>
                <a:gd name="T2" fmla="*/ 199 w 446"/>
                <a:gd name="T3" fmla="*/ 74 h 724"/>
                <a:gd name="T4" fmla="*/ 341 w 446"/>
                <a:gd name="T5" fmla="*/ 201 h 724"/>
                <a:gd name="T6" fmla="*/ 415 w 446"/>
                <a:gd name="T7" fmla="*/ 389 h 724"/>
                <a:gd name="T8" fmla="*/ 393 w 446"/>
                <a:gd name="T9" fmla="*/ 490 h 724"/>
                <a:gd name="T10" fmla="*/ 349 w 446"/>
                <a:gd name="T11" fmla="*/ 569 h 724"/>
                <a:gd name="T12" fmla="*/ 169 w 446"/>
                <a:gd name="T13" fmla="*/ 701 h 724"/>
                <a:gd name="T14" fmla="*/ 165 w 446"/>
                <a:gd name="T15" fmla="*/ 717 h 724"/>
                <a:gd name="T16" fmla="*/ 181 w 446"/>
                <a:gd name="T17" fmla="*/ 721 h 724"/>
                <a:gd name="T18" fmla="*/ 354 w 446"/>
                <a:gd name="T19" fmla="*/ 601 h 724"/>
                <a:gd name="T20" fmla="*/ 407 w 446"/>
                <a:gd name="T21" fmla="*/ 520 h 724"/>
                <a:gd name="T22" fmla="*/ 437 w 446"/>
                <a:gd name="T23" fmla="*/ 420 h 724"/>
                <a:gd name="T24" fmla="*/ 379 w 446"/>
                <a:gd name="T25" fmla="*/ 215 h 724"/>
                <a:gd name="T26" fmla="*/ 236 w 446"/>
                <a:gd name="T27" fmla="*/ 67 h 724"/>
                <a:gd name="T28" fmla="*/ 22 w 446"/>
                <a:gd name="T29" fmla="*/ 2 h 724"/>
                <a:gd name="T30" fmla="*/ 15 w 446"/>
                <a:gd name="T31" fmla="*/ 2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724">
                  <a:moveTo>
                    <a:pt x="15" y="25"/>
                  </a:moveTo>
                  <a:cubicBezTo>
                    <a:pt x="78" y="36"/>
                    <a:pt x="142" y="47"/>
                    <a:pt x="199" y="74"/>
                  </a:cubicBezTo>
                  <a:cubicBezTo>
                    <a:pt x="259" y="102"/>
                    <a:pt x="304" y="147"/>
                    <a:pt x="341" y="201"/>
                  </a:cubicBezTo>
                  <a:cubicBezTo>
                    <a:pt x="379" y="256"/>
                    <a:pt x="413" y="321"/>
                    <a:pt x="415" y="389"/>
                  </a:cubicBezTo>
                  <a:cubicBezTo>
                    <a:pt x="416" y="424"/>
                    <a:pt x="406" y="458"/>
                    <a:pt x="393" y="490"/>
                  </a:cubicBezTo>
                  <a:cubicBezTo>
                    <a:pt x="382" y="518"/>
                    <a:pt x="368" y="545"/>
                    <a:pt x="349" y="569"/>
                  </a:cubicBezTo>
                  <a:cubicBezTo>
                    <a:pt x="303" y="630"/>
                    <a:pt x="239" y="671"/>
                    <a:pt x="169" y="701"/>
                  </a:cubicBezTo>
                  <a:cubicBezTo>
                    <a:pt x="163" y="703"/>
                    <a:pt x="162" y="712"/>
                    <a:pt x="165" y="717"/>
                  </a:cubicBezTo>
                  <a:cubicBezTo>
                    <a:pt x="168" y="723"/>
                    <a:pt x="175" y="724"/>
                    <a:pt x="181" y="721"/>
                  </a:cubicBezTo>
                  <a:cubicBezTo>
                    <a:pt x="246" y="694"/>
                    <a:pt x="308" y="655"/>
                    <a:pt x="354" y="601"/>
                  </a:cubicBezTo>
                  <a:cubicBezTo>
                    <a:pt x="375" y="576"/>
                    <a:pt x="393" y="550"/>
                    <a:pt x="407" y="520"/>
                  </a:cubicBezTo>
                  <a:cubicBezTo>
                    <a:pt x="421" y="489"/>
                    <a:pt x="433" y="455"/>
                    <a:pt x="437" y="420"/>
                  </a:cubicBezTo>
                  <a:cubicBezTo>
                    <a:pt x="446" y="348"/>
                    <a:pt x="416" y="276"/>
                    <a:pt x="379" y="215"/>
                  </a:cubicBezTo>
                  <a:cubicBezTo>
                    <a:pt x="343" y="156"/>
                    <a:pt x="297" y="102"/>
                    <a:pt x="236" y="67"/>
                  </a:cubicBezTo>
                  <a:cubicBezTo>
                    <a:pt x="171" y="29"/>
                    <a:pt x="95" y="14"/>
                    <a:pt x="22" y="2"/>
                  </a:cubicBezTo>
                  <a:cubicBezTo>
                    <a:pt x="7" y="0"/>
                    <a:pt x="0" y="23"/>
                    <a:pt x="15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86">
              <a:extLst>
                <a:ext uri="{FF2B5EF4-FFF2-40B4-BE49-F238E27FC236}">
                  <a16:creationId xmlns:a16="http://schemas.microsoft.com/office/drawing/2014/main" xmlns="" id="{77AFABF9-AEB0-43A8-AA49-3274C62D7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2586038"/>
              <a:ext cx="601662" cy="1306513"/>
            </a:xfrm>
            <a:custGeom>
              <a:avLst/>
              <a:gdLst>
                <a:gd name="T0" fmla="*/ 14 w 486"/>
                <a:gd name="T1" fmla="*/ 27 h 1055"/>
                <a:gd name="T2" fmla="*/ 218 w 486"/>
                <a:gd name="T3" fmla="*/ 187 h 1055"/>
                <a:gd name="T4" fmla="*/ 293 w 486"/>
                <a:gd name="T5" fmla="*/ 293 h 1055"/>
                <a:gd name="T6" fmla="*/ 356 w 486"/>
                <a:gd name="T7" fmla="*/ 409 h 1055"/>
                <a:gd name="T8" fmla="*/ 404 w 486"/>
                <a:gd name="T9" fmla="*/ 508 h 1055"/>
                <a:gd name="T10" fmla="*/ 436 w 486"/>
                <a:gd name="T11" fmla="*/ 619 h 1055"/>
                <a:gd name="T12" fmla="*/ 448 w 486"/>
                <a:gd name="T13" fmla="*/ 805 h 1055"/>
                <a:gd name="T14" fmla="*/ 355 w 486"/>
                <a:gd name="T15" fmla="*/ 1027 h 1055"/>
                <a:gd name="T16" fmla="*/ 372 w 486"/>
                <a:gd name="T17" fmla="*/ 1044 h 1055"/>
                <a:gd name="T18" fmla="*/ 466 w 486"/>
                <a:gd name="T19" fmla="*/ 653 h 1055"/>
                <a:gd name="T20" fmla="*/ 438 w 486"/>
                <a:gd name="T21" fmla="*/ 530 h 1055"/>
                <a:gd name="T22" fmla="*/ 393 w 486"/>
                <a:gd name="T23" fmla="*/ 427 h 1055"/>
                <a:gd name="T24" fmla="*/ 257 w 486"/>
                <a:gd name="T25" fmla="*/ 197 h 1055"/>
                <a:gd name="T26" fmla="*/ 26 w 486"/>
                <a:gd name="T27" fmla="*/ 7 h 1055"/>
                <a:gd name="T28" fmla="*/ 14 w 486"/>
                <a:gd name="T29" fmla="*/ 2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1055">
                  <a:moveTo>
                    <a:pt x="14" y="27"/>
                  </a:moveTo>
                  <a:cubicBezTo>
                    <a:pt x="92" y="65"/>
                    <a:pt x="161" y="121"/>
                    <a:pt x="218" y="187"/>
                  </a:cubicBezTo>
                  <a:cubicBezTo>
                    <a:pt x="246" y="220"/>
                    <a:pt x="271" y="256"/>
                    <a:pt x="293" y="293"/>
                  </a:cubicBezTo>
                  <a:cubicBezTo>
                    <a:pt x="316" y="331"/>
                    <a:pt x="336" y="370"/>
                    <a:pt x="356" y="409"/>
                  </a:cubicBezTo>
                  <a:cubicBezTo>
                    <a:pt x="373" y="442"/>
                    <a:pt x="390" y="474"/>
                    <a:pt x="404" y="508"/>
                  </a:cubicBezTo>
                  <a:cubicBezTo>
                    <a:pt x="418" y="544"/>
                    <a:pt x="429" y="581"/>
                    <a:pt x="436" y="619"/>
                  </a:cubicBezTo>
                  <a:cubicBezTo>
                    <a:pt x="448" y="680"/>
                    <a:pt x="453" y="743"/>
                    <a:pt x="448" y="805"/>
                  </a:cubicBezTo>
                  <a:cubicBezTo>
                    <a:pt x="441" y="886"/>
                    <a:pt x="415" y="970"/>
                    <a:pt x="355" y="1027"/>
                  </a:cubicBezTo>
                  <a:cubicBezTo>
                    <a:pt x="344" y="1038"/>
                    <a:pt x="361" y="1055"/>
                    <a:pt x="372" y="1044"/>
                  </a:cubicBezTo>
                  <a:cubicBezTo>
                    <a:pt x="474" y="946"/>
                    <a:pt x="486" y="785"/>
                    <a:pt x="466" y="653"/>
                  </a:cubicBezTo>
                  <a:cubicBezTo>
                    <a:pt x="460" y="611"/>
                    <a:pt x="451" y="570"/>
                    <a:pt x="438" y="530"/>
                  </a:cubicBezTo>
                  <a:cubicBezTo>
                    <a:pt x="426" y="494"/>
                    <a:pt x="410" y="460"/>
                    <a:pt x="393" y="427"/>
                  </a:cubicBezTo>
                  <a:cubicBezTo>
                    <a:pt x="352" y="348"/>
                    <a:pt x="312" y="268"/>
                    <a:pt x="257" y="197"/>
                  </a:cubicBezTo>
                  <a:cubicBezTo>
                    <a:pt x="195" y="118"/>
                    <a:pt x="117" y="51"/>
                    <a:pt x="26" y="7"/>
                  </a:cubicBezTo>
                  <a:cubicBezTo>
                    <a:pt x="12" y="0"/>
                    <a:pt x="0" y="21"/>
                    <a:pt x="14" y="2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87">
              <a:extLst>
                <a:ext uri="{FF2B5EF4-FFF2-40B4-BE49-F238E27FC236}">
                  <a16:creationId xmlns:a16="http://schemas.microsoft.com/office/drawing/2014/main" xmlns="" id="{3F4AE2B2-EFB1-4390-AECE-42E644CD4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2681288"/>
              <a:ext cx="260350" cy="684213"/>
            </a:xfrm>
            <a:custGeom>
              <a:avLst/>
              <a:gdLst>
                <a:gd name="T0" fmla="*/ 52 w 211"/>
                <a:gd name="T1" fmla="*/ 13 h 553"/>
                <a:gd name="T2" fmla="*/ 10 w 211"/>
                <a:gd name="T3" fmla="*/ 250 h 553"/>
                <a:gd name="T4" fmla="*/ 102 w 211"/>
                <a:gd name="T5" fmla="*/ 481 h 553"/>
                <a:gd name="T6" fmla="*/ 190 w 211"/>
                <a:gd name="T7" fmla="*/ 548 h 553"/>
                <a:gd name="T8" fmla="*/ 197 w 211"/>
                <a:gd name="T9" fmla="*/ 525 h 553"/>
                <a:gd name="T10" fmla="*/ 69 w 211"/>
                <a:gd name="T11" fmla="*/ 377 h 553"/>
                <a:gd name="T12" fmla="*/ 33 w 211"/>
                <a:gd name="T13" fmla="*/ 140 h 553"/>
                <a:gd name="T14" fmla="*/ 73 w 211"/>
                <a:gd name="T15" fmla="*/ 25 h 553"/>
                <a:gd name="T16" fmla="*/ 52 w 211"/>
                <a:gd name="T17" fmla="*/ 1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53">
                  <a:moveTo>
                    <a:pt x="52" y="13"/>
                  </a:moveTo>
                  <a:cubicBezTo>
                    <a:pt x="6" y="81"/>
                    <a:pt x="0" y="170"/>
                    <a:pt x="10" y="250"/>
                  </a:cubicBezTo>
                  <a:cubicBezTo>
                    <a:pt x="21" y="332"/>
                    <a:pt x="50" y="415"/>
                    <a:pt x="102" y="481"/>
                  </a:cubicBezTo>
                  <a:cubicBezTo>
                    <a:pt x="125" y="510"/>
                    <a:pt x="155" y="536"/>
                    <a:pt x="190" y="548"/>
                  </a:cubicBezTo>
                  <a:cubicBezTo>
                    <a:pt x="205" y="553"/>
                    <a:pt x="211" y="530"/>
                    <a:pt x="197" y="525"/>
                  </a:cubicBezTo>
                  <a:cubicBezTo>
                    <a:pt x="134" y="503"/>
                    <a:pt x="94" y="434"/>
                    <a:pt x="69" y="377"/>
                  </a:cubicBezTo>
                  <a:cubicBezTo>
                    <a:pt x="38" y="303"/>
                    <a:pt x="23" y="220"/>
                    <a:pt x="33" y="140"/>
                  </a:cubicBezTo>
                  <a:cubicBezTo>
                    <a:pt x="37" y="100"/>
                    <a:pt x="50" y="59"/>
                    <a:pt x="73" y="25"/>
                  </a:cubicBezTo>
                  <a:cubicBezTo>
                    <a:pt x="81" y="12"/>
                    <a:pt x="61" y="0"/>
                    <a:pt x="52" y="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88">
              <a:extLst>
                <a:ext uri="{FF2B5EF4-FFF2-40B4-BE49-F238E27FC236}">
                  <a16:creationId xmlns:a16="http://schemas.microsoft.com/office/drawing/2014/main" xmlns="" id="{716ADB1A-6467-4D21-84BC-ACEA68B93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73363"/>
              <a:ext cx="1189037" cy="601663"/>
            </a:xfrm>
            <a:custGeom>
              <a:avLst/>
              <a:gdLst>
                <a:gd name="T0" fmla="*/ 16 w 961"/>
                <a:gd name="T1" fmla="*/ 484 h 485"/>
                <a:gd name="T2" fmla="*/ 464 w 961"/>
                <a:gd name="T3" fmla="*/ 390 h 485"/>
                <a:gd name="T4" fmla="*/ 848 w 961"/>
                <a:gd name="T5" fmla="*/ 201 h 485"/>
                <a:gd name="T6" fmla="*/ 957 w 961"/>
                <a:gd name="T7" fmla="*/ 22 h 485"/>
                <a:gd name="T8" fmla="*/ 934 w 961"/>
                <a:gd name="T9" fmla="*/ 16 h 485"/>
                <a:gd name="T10" fmla="*/ 680 w 961"/>
                <a:gd name="T11" fmla="*/ 282 h 485"/>
                <a:gd name="T12" fmla="*/ 477 w 961"/>
                <a:gd name="T13" fmla="*/ 360 h 485"/>
                <a:gd name="T14" fmla="*/ 264 w 961"/>
                <a:gd name="T15" fmla="*/ 427 h 485"/>
                <a:gd name="T16" fmla="*/ 16 w 961"/>
                <a:gd name="T17" fmla="*/ 460 h 485"/>
                <a:gd name="T18" fmla="*/ 16 w 961"/>
                <a:gd name="T19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485">
                  <a:moveTo>
                    <a:pt x="16" y="484"/>
                  </a:moveTo>
                  <a:cubicBezTo>
                    <a:pt x="170" y="485"/>
                    <a:pt x="319" y="440"/>
                    <a:pt x="464" y="390"/>
                  </a:cubicBezTo>
                  <a:cubicBezTo>
                    <a:pt x="597" y="343"/>
                    <a:pt x="743" y="300"/>
                    <a:pt x="848" y="201"/>
                  </a:cubicBezTo>
                  <a:cubicBezTo>
                    <a:pt x="900" y="153"/>
                    <a:pt x="941" y="92"/>
                    <a:pt x="957" y="22"/>
                  </a:cubicBezTo>
                  <a:cubicBezTo>
                    <a:pt x="961" y="7"/>
                    <a:pt x="938" y="0"/>
                    <a:pt x="934" y="16"/>
                  </a:cubicBezTo>
                  <a:cubicBezTo>
                    <a:pt x="905" y="144"/>
                    <a:pt x="793" y="229"/>
                    <a:pt x="680" y="282"/>
                  </a:cubicBezTo>
                  <a:cubicBezTo>
                    <a:pt x="614" y="313"/>
                    <a:pt x="545" y="336"/>
                    <a:pt x="477" y="360"/>
                  </a:cubicBezTo>
                  <a:cubicBezTo>
                    <a:pt x="407" y="385"/>
                    <a:pt x="336" y="408"/>
                    <a:pt x="264" y="427"/>
                  </a:cubicBezTo>
                  <a:cubicBezTo>
                    <a:pt x="183" y="447"/>
                    <a:pt x="100" y="461"/>
                    <a:pt x="16" y="460"/>
                  </a:cubicBezTo>
                  <a:cubicBezTo>
                    <a:pt x="0" y="460"/>
                    <a:pt x="0" y="484"/>
                    <a:pt x="16" y="48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89">
              <a:extLst>
                <a:ext uri="{FF2B5EF4-FFF2-40B4-BE49-F238E27FC236}">
                  <a16:creationId xmlns:a16="http://schemas.microsoft.com/office/drawing/2014/main" xmlns="" id="{4E6C682A-2D9A-44F4-A294-77427D9EB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3221038"/>
              <a:ext cx="87312" cy="215900"/>
            </a:xfrm>
            <a:custGeom>
              <a:avLst/>
              <a:gdLst>
                <a:gd name="T0" fmla="*/ 25 w 70"/>
                <a:gd name="T1" fmla="*/ 160 h 175"/>
                <a:gd name="T2" fmla="*/ 64 w 70"/>
                <a:gd name="T3" fmla="*/ 27 h 175"/>
                <a:gd name="T4" fmla="*/ 43 w 70"/>
                <a:gd name="T5" fmla="*/ 14 h 175"/>
                <a:gd name="T6" fmla="*/ 2 w 70"/>
                <a:gd name="T7" fmla="*/ 154 h 175"/>
                <a:gd name="T8" fmla="*/ 25 w 70"/>
                <a:gd name="T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5">
                  <a:moveTo>
                    <a:pt x="25" y="160"/>
                  </a:moveTo>
                  <a:cubicBezTo>
                    <a:pt x="33" y="114"/>
                    <a:pt x="46" y="69"/>
                    <a:pt x="64" y="27"/>
                  </a:cubicBezTo>
                  <a:cubicBezTo>
                    <a:pt x="70" y="13"/>
                    <a:pt x="50" y="0"/>
                    <a:pt x="43" y="14"/>
                  </a:cubicBezTo>
                  <a:cubicBezTo>
                    <a:pt x="24" y="59"/>
                    <a:pt x="10" y="106"/>
                    <a:pt x="2" y="154"/>
                  </a:cubicBezTo>
                  <a:cubicBezTo>
                    <a:pt x="0" y="169"/>
                    <a:pt x="23" y="175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90">
              <a:extLst>
                <a:ext uri="{FF2B5EF4-FFF2-40B4-BE49-F238E27FC236}">
                  <a16:creationId xmlns:a16="http://schemas.microsoft.com/office/drawing/2014/main" xmlns="" id="{12690C67-4976-4A24-8AE2-0B9D399DE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3313113"/>
              <a:ext cx="103187" cy="196850"/>
            </a:xfrm>
            <a:custGeom>
              <a:avLst/>
              <a:gdLst>
                <a:gd name="T0" fmla="*/ 29 w 84"/>
                <a:gd name="T1" fmla="*/ 144 h 159"/>
                <a:gd name="T2" fmla="*/ 78 w 84"/>
                <a:gd name="T3" fmla="*/ 20 h 159"/>
                <a:gd name="T4" fmla="*/ 55 w 84"/>
                <a:gd name="T5" fmla="*/ 14 h 159"/>
                <a:gd name="T6" fmla="*/ 5 w 84"/>
                <a:gd name="T7" fmla="*/ 138 h 159"/>
                <a:gd name="T8" fmla="*/ 29 w 84"/>
                <a:gd name="T9" fmla="*/ 1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9">
                  <a:moveTo>
                    <a:pt x="29" y="144"/>
                  </a:moveTo>
                  <a:cubicBezTo>
                    <a:pt x="45" y="103"/>
                    <a:pt x="61" y="62"/>
                    <a:pt x="78" y="20"/>
                  </a:cubicBezTo>
                  <a:cubicBezTo>
                    <a:pt x="84" y="6"/>
                    <a:pt x="60" y="0"/>
                    <a:pt x="55" y="14"/>
                  </a:cubicBezTo>
                  <a:cubicBezTo>
                    <a:pt x="38" y="55"/>
                    <a:pt x="22" y="97"/>
                    <a:pt x="5" y="138"/>
                  </a:cubicBezTo>
                  <a:cubicBezTo>
                    <a:pt x="0" y="152"/>
                    <a:pt x="23" y="159"/>
                    <a:pt x="29" y="14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91">
              <a:extLst>
                <a:ext uri="{FF2B5EF4-FFF2-40B4-BE49-F238E27FC236}">
                  <a16:creationId xmlns:a16="http://schemas.microsoft.com/office/drawing/2014/main" xmlns="" id="{4E734220-F18F-490C-A193-977B835C2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3359150"/>
              <a:ext cx="115887" cy="288925"/>
            </a:xfrm>
            <a:custGeom>
              <a:avLst/>
              <a:gdLst>
                <a:gd name="T0" fmla="*/ 25 w 93"/>
                <a:gd name="T1" fmla="*/ 217 h 233"/>
                <a:gd name="T2" fmla="*/ 85 w 93"/>
                <a:gd name="T3" fmla="*/ 25 h 233"/>
                <a:gd name="T4" fmla="*/ 64 w 93"/>
                <a:gd name="T5" fmla="*/ 13 h 233"/>
                <a:gd name="T6" fmla="*/ 1 w 93"/>
                <a:gd name="T7" fmla="*/ 217 h 233"/>
                <a:gd name="T8" fmla="*/ 25 w 93"/>
                <a:gd name="T9" fmla="*/ 2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3">
                  <a:moveTo>
                    <a:pt x="25" y="217"/>
                  </a:moveTo>
                  <a:cubicBezTo>
                    <a:pt x="31" y="150"/>
                    <a:pt x="52" y="84"/>
                    <a:pt x="85" y="25"/>
                  </a:cubicBezTo>
                  <a:cubicBezTo>
                    <a:pt x="93" y="12"/>
                    <a:pt x="72" y="0"/>
                    <a:pt x="64" y="13"/>
                  </a:cubicBezTo>
                  <a:cubicBezTo>
                    <a:pt x="29" y="76"/>
                    <a:pt x="8" y="145"/>
                    <a:pt x="1" y="217"/>
                  </a:cubicBezTo>
                  <a:cubicBezTo>
                    <a:pt x="0" y="233"/>
                    <a:pt x="24" y="232"/>
                    <a:pt x="25" y="2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92">
              <a:extLst>
                <a:ext uri="{FF2B5EF4-FFF2-40B4-BE49-F238E27FC236}">
                  <a16:creationId xmlns:a16="http://schemas.microsoft.com/office/drawing/2014/main" xmlns="" id="{29295375-130F-47D5-8A4D-163BA91EA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5" y="3509963"/>
              <a:ext cx="90487" cy="192088"/>
            </a:xfrm>
            <a:custGeom>
              <a:avLst/>
              <a:gdLst>
                <a:gd name="T0" fmla="*/ 28 w 73"/>
                <a:gd name="T1" fmla="*/ 141 h 155"/>
                <a:gd name="T2" fmla="*/ 68 w 73"/>
                <a:gd name="T3" fmla="*/ 21 h 155"/>
                <a:gd name="T4" fmla="*/ 45 w 73"/>
                <a:gd name="T5" fmla="*/ 14 h 155"/>
                <a:gd name="T6" fmla="*/ 5 w 73"/>
                <a:gd name="T7" fmla="*/ 134 h 155"/>
                <a:gd name="T8" fmla="*/ 28 w 73"/>
                <a:gd name="T9" fmla="*/ 1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5">
                  <a:moveTo>
                    <a:pt x="28" y="141"/>
                  </a:moveTo>
                  <a:cubicBezTo>
                    <a:pt x="41" y="101"/>
                    <a:pt x="54" y="61"/>
                    <a:pt x="68" y="21"/>
                  </a:cubicBezTo>
                  <a:cubicBezTo>
                    <a:pt x="73" y="6"/>
                    <a:pt x="49" y="0"/>
                    <a:pt x="45" y="14"/>
                  </a:cubicBezTo>
                  <a:cubicBezTo>
                    <a:pt x="31" y="54"/>
                    <a:pt x="18" y="94"/>
                    <a:pt x="5" y="134"/>
                  </a:cubicBezTo>
                  <a:cubicBezTo>
                    <a:pt x="0" y="149"/>
                    <a:pt x="23" y="155"/>
                    <a:pt x="28" y="14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93">
              <a:extLst>
                <a:ext uri="{FF2B5EF4-FFF2-40B4-BE49-F238E27FC236}">
                  <a16:creationId xmlns:a16="http://schemas.microsoft.com/office/drawing/2014/main" xmlns="" id="{066B46A1-9066-4BE7-8A3C-AE2D94AB5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5" y="3606800"/>
              <a:ext cx="85725" cy="155575"/>
            </a:xfrm>
            <a:custGeom>
              <a:avLst/>
              <a:gdLst>
                <a:gd name="T0" fmla="*/ 26 w 69"/>
                <a:gd name="T1" fmla="*/ 112 h 126"/>
                <a:gd name="T2" fmla="*/ 63 w 69"/>
                <a:gd name="T3" fmla="*/ 26 h 126"/>
                <a:gd name="T4" fmla="*/ 42 w 69"/>
                <a:gd name="T5" fmla="*/ 14 h 126"/>
                <a:gd name="T6" fmla="*/ 6 w 69"/>
                <a:gd name="T7" fmla="*/ 100 h 126"/>
                <a:gd name="T8" fmla="*/ 26 w 69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26" y="112"/>
                  </a:moveTo>
                  <a:cubicBezTo>
                    <a:pt x="38" y="83"/>
                    <a:pt x="51" y="55"/>
                    <a:pt x="63" y="26"/>
                  </a:cubicBezTo>
                  <a:cubicBezTo>
                    <a:pt x="69" y="12"/>
                    <a:pt x="48" y="0"/>
                    <a:pt x="42" y="14"/>
                  </a:cubicBezTo>
                  <a:cubicBezTo>
                    <a:pt x="30" y="43"/>
                    <a:pt x="18" y="71"/>
                    <a:pt x="6" y="100"/>
                  </a:cubicBezTo>
                  <a:cubicBezTo>
                    <a:pt x="0" y="114"/>
                    <a:pt x="20" y="126"/>
                    <a:pt x="26" y="1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94">
              <a:extLst>
                <a:ext uri="{FF2B5EF4-FFF2-40B4-BE49-F238E27FC236}">
                  <a16:creationId xmlns:a16="http://schemas.microsoft.com/office/drawing/2014/main" xmlns="" id="{997A3087-CD51-4C73-9F77-47C8CAB71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602038"/>
              <a:ext cx="74612" cy="165100"/>
            </a:xfrm>
            <a:custGeom>
              <a:avLst/>
              <a:gdLst>
                <a:gd name="T0" fmla="*/ 26 w 61"/>
                <a:gd name="T1" fmla="*/ 118 h 133"/>
                <a:gd name="T2" fmla="*/ 55 w 61"/>
                <a:gd name="T3" fmla="*/ 26 h 133"/>
                <a:gd name="T4" fmla="*/ 34 w 61"/>
                <a:gd name="T5" fmla="*/ 14 h 133"/>
                <a:gd name="T6" fmla="*/ 3 w 61"/>
                <a:gd name="T7" fmla="*/ 111 h 133"/>
                <a:gd name="T8" fmla="*/ 26 w 61"/>
                <a:gd name="T9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33">
                  <a:moveTo>
                    <a:pt x="26" y="118"/>
                  </a:moveTo>
                  <a:cubicBezTo>
                    <a:pt x="32" y="86"/>
                    <a:pt x="41" y="55"/>
                    <a:pt x="55" y="26"/>
                  </a:cubicBezTo>
                  <a:cubicBezTo>
                    <a:pt x="61" y="12"/>
                    <a:pt x="40" y="0"/>
                    <a:pt x="34" y="14"/>
                  </a:cubicBezTo>
                  <a:cubicBezTo>
                    <a:pt x="20" y="45"/>
                    <a:pt x="9" y="78"/>
                    <a:pt x="3" y="111"/>
                  </a:cubicBezTo>
                  <a:cubicBezTo>
                    <a:pt x="0" y="126"/>
                    <a:pt x="23" y="133"/>
                    <a:pt x="26" y="11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95">
              <a:extLst>
                <a:ext uri="{FF2B5EF4-FFF2-40B4-BE49-F238E27FC236}">
                  <a16:creationId xmlns:a16="http://schemas.microsoft.com/office/drawing/2014/main" xmlns="" id="{2549EC6A-86D4-4BB5-AAD0-CEF6E955C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3762375"/>
              <a:ext cx="69850" cy="119063"/>
            </a:xfrm>
            <a:custGeom>
              <a:avLst/>
              <a:gdLst>
                <a:gd name="T0" fmla="*/ 27 w 57"/>
                <a:gd name="T1" fmla="*/ 81 h 96"/>
                <a:gd name="T2" fmla="*/ 49 w 57"/>
                <a:gd name="T3" fmla="*/ 26 h 96"/>
                <a:gd name="T4" fmla="*/ 29 w 57"/>
                <a:gd name="T5" fmla="*/ 13 h 96"/>
                <a:gd name="T6" fmla="*/ 4 w 57"/>
                <a:gd name="T7" fmla="*/ 74 h 96"/>
                <a:gd name="T8" fmla="*/ 27 w 57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6">
                  <a:moveTo>
                    <a:pt x="27" y="81"/>
                  </a:moveTo>
                  <a:cubicBezTo>
                    <a:pt x="32" y="61"/>
                    <a:pt x="40" y="43"/>
                    <a:pt x="49" y="26"/>
                  </a:cubicBezTo>
                  <a:cubicBezTo>
                    <a:pt x="57" y="12"/>
                    <a:pt x="36" y="0"/>
                    <a:pt x="29" y="13"/>
                  </a:cubicBezTo>
                  <a:cubicBezTo>
                    <a:pt x="18" y="33"/>
                    <a:pt x="10" y="53"/>
                    <a:pt x="4" y="74"/>
                  </a:cubicBezTo>
                  <a:cubicBezTo>
                    <a:pt x="0" y="89"/>
                    <a:pt x="23" y="96"/>
                    <a:pt x="27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96">
              <a:extLst>
                <a:ext uri="{FF2B5EF4-FFF2-40B4-BE49-F238E27FC236}">
                  <a16:creationId xmlns:a16="http://schemas.microsoft.com/office/drawing/2014/main" xmlns="" id="{9F3C6153-BFF4-4B0C-A7C9-9EF24AC92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0" y="3687763"/>
              <a:ext cx="106362" cy="242888"/>
            </a:xfrm>
            <a:custGeom>
              <a:avLst/>
              <a:gdLst>
                <a:gd name="T0" fmla="*/ 28 w 87"/>
                <a:gd name="T1" fmla="*/ 182 h 196"/>
                <a:gd name="T2" fmla="*/ 82 w 87"/>
                <a:gd name="T3" fmla="*/ 21 h 196"/>
                <a:gd name="T4" fmla="*/ 59 w 87"/>
                <a:gd name="T5" fmla="*/ 15 h 196"/>
                <a:gd name="T6" fmla="*/ 5 w 87"/>
                <a:gd name="T7" fmla="*/ 175 h 196"/>
                <a:gd name="T8" fmla="*/ 28 w 87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96">
                  <a:moveTo>
                    <a:pt x="28" y="182"/>
                  </a:moveTo>
                  <a:cubicBezTo>
                    <a:pt x="46" y="128"/>
                    <a:pt x="64" y="75"/>
                    <a:pt x="82" y="21"/>
                  </a:cubicBezTo>
                  <a:cubicBezTo>
                    <a:pt x="87" y="6"/>
                    <a:pt x="64" y="0"/>
                    <a:pt x="59" y="15"/>
                  </a:cubicBezTo>
                  <a:cubicBezTo>
                    <a:pt x="41" y="68"/>
                    <a:pt x="23" y="122"/>
                    <a:pt x="5" y="175"/>
                  </a:cubicBezTo>
                  <a:cubicBezTo>
                    <a:pt x="0" y="190"/>
                    <a:pt x="23" y="196"/>
                    <a:pt x="28" y="18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97">
              <a:extLst>
                <a:ext uri="{FF2B5EF4-FFF2-40B4-BE49-F238E27FC236}">
                  <a16:creationId xmlns:a16="http://schemas.microsoft.com/office/drawing/2014/main" xmlns="" id="{DAD8E12D-25A5-4EFF-8F8F-B776B3F01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38" y="3727450"/>
              <a:ext cx="60325" cy="222250"/>
            </a:xfrm>
            <a:custGeom>
              <a:avLst/>
              <a:gdLst>
                <a:gd name="T0" fmla="*/ 25 w 48"/>
                <a:gd name="T1" fmla="*/ 164 h 179"/>
                <a:gd name="T2" fmla="*/ 46 w 48"/>
                <a:gd name="T3" fmla="*/ 22 h 179"/>
                <a:gd name="T4" fmla="*/ 23 w 48"/>
                <a:gd name="T5" fmla="*/ 16 h 179"/>
                <a:gd name="T6" fmla="*/ 2 w 48"/>
                <a:gd name="T7" fmla="*/ 158 h 179"/>
                <a:gd name="T8" fmla="*/ 25 w 48"/>
                <a:gd name="T9" fmla="*/ 16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9">
                  <a:moveTo>
                    <a:pt x="25" y="164"/>
                  </a:moveTo>
                  <a:cubicBezTo>
                    <a:pt x="32" y="117"/>
                    <a:pt x="39" y="69"/>
                    <a:pt x="46" y="22"/>
                  </a:cubicBezTo>
                  <a:cubicBezTo>
                    <a:pt x="48" y="7"/>
                    <a:pt x="25" y="0"/>
                    <a:pt x="23" y="16"/>
                  </a:cubicBezTo>
                  <a:cubicBezTo>
                    <a:pt x="16" y="63"/>
                    <a:pt x="9" y="110"/>
                    <a:pt x="2" y="158"/>
                  </a:cubicBezTo>
                  <a:cubicBezTo>
                    <a:pt x="0" y="173"/>
                    <a:pt x="23" y="179"/>
                    <a:pt x="25" y="16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98">
              <a:extLst>
                <a:ext uri="{FF2B5EF4-FFF2-40B4-BE49-F238E27FC236}">
                  <a16:creationId xmlns:a16="http://schemas.microsoft.com/office/drawing/2014/main" xmlns="" id="{E8088F8D-8BE1-4350-A89B-4D088390B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375" y="3749675"/>
              <a:ext cx="71437" cy="160338"/>
            </a:xfrm>
            <a:custGeom>
              <a:avLst/>
              <a:gdLst>
                <a:gd name="T0" fmla="*/ 28 w 58"/>
                <a:gd name="T1" fmla="*/ 115 h 130"/>
                <a:gd name="T2" fmla="*/ 53 w 58"/>
                <a:gd name="T3" fmla="*/ 22 h 130"/>
                <a:gd name="T4" fmla="*/ 30 w 58"/>
                <a:gd name="T5" fmla="*/ 15 h 130"/>
                <a:gd name="T6" fmla="*/ 4 w 58"/>
                <a:gd name="T7" fmla="*/ 108 h 130"/>
                <a:gd name="T8" fmla="*/ 28 w 58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0">
                  <a:moveTo>
                    <a:pt x="28" y="115"/>
                  </a:moveTo>
                  <a:cubicBezTo>
                    <a:pt x="36" y="84"/>
                    <a:pt x="45" y="53"/>
                    <a:pt x="53" y="22"/>
                  </a:cubicBezTo>
                  <a:cubicBezTo>
                    <a:pt x="58" y="7"/>
                    <a:pt x="34" y="0"/>
                    <a:pt x="30" y="15"/>
                  </a:cubicBezTo>
                  <a:cubicBezTo>
                    <a:pt x="22" y="46"/>
                    <a:pt x="13" y="77"/>
                    <a:pt x="4" y="108"/>
                  </a:cubicBezTo>
                  <a:cubicBezTo>
                    <a:pt x="0" y="123"/>
                    <a:pt x="23" y="130"/>
                    <a:pt x="28" y="1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99">
              <a:extLst>
                <a:ext uri="{FF2B5EF4-FFF2-40B4-BE49-F238E27FC236}">
                  <a16:creationId xmlns:a16="http://schemas.microsoft.com/office/drawing/2014/main" xmlns="" id="{B4E40A6E-DB84-4E00-8263-ED47F76BA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3735388"/>
              <a:ext cx="66675" cy="131763"/>
            </a:xfrm>
            <a:custGeom>
              <a:avLst/>
              <a:gdLst>
                <a:gd name="T0" fmla="*/ 27 w 54"/>
                <a:gd name="T1" fmla="*/ 92 h 107"/>
                <a:gd name="T2" fmla="*/ 48 w 54"/>
                <a:gd name="T3" fmla="*/ 20 h 107"/>
                <a:gd name="T4" fmla="*/ 25 w 54"/>
                <a:gd name="T5" fmla="*/ 14 h 107"/>
                <a:gd name="T6" fmla="*/ 4 w 54"/>
                <a:gd name="T7" fmla="*/ 85 h 107"/>
                <a:gd name="T8" fmla="*/ 27 w 54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7">
                  <a:moveTo>
                    <a:pt x="27" y="92"/>
                  </a:moveTo>
                  <a:cubicBezTo>
                    <a:pt x="32" y="68"/>
                    <a:pt x="40" y="44"/>
                    <a:pt x="48" y="20"/>
                  </a:cubicBezTo>
                  <a:cubicBezTo>
                    <a:pt x="54" y="6"/>
                    <a:pt x="31" y="0"/>
                    <a:pt x="25" y="14"/>
                  </a:cubicBezTo>
                  <a:cubicBezTo>
                    <a:pt x="17" y="37"/>
                    <a:pt x="9" y="61"/>
                    <a:pt x="4" y="85"/>
                  </a:cubicBezTo>
                  <a:cubicBezTo>
                    <a:pt x="0" y="100"/>
                    <a:pt x="23" y="107"/>
                    <a:pt x="27" y="9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256CBDFF-79F1-47B9-BFCB-4D5EF66E58BC}"/>
              </a:ext>
            </a:extLst>
          </p:cNvPr>
          <p:cNvSpPr/>
          <p:nvPr/>
        </p:nvSpPr>
        <p:spPr>
          <a:xfrm>
            <a:off x="1643439" y="1612626"/>
            <a:ext cx="4390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kern="100" spc="100">
                <a:solidFill>
                  <a:schemeClr val="bg1"/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rPr>
              <a:t>。</a:t>
            </a:r>
            <a:endParaRPr lang="zh-CN" altLang="en-US" sz="2400" b="1" kern="100" spc="100" dirty="0">
              <a:solidFill>
                <a:schemeClr val="bg1"/>
              </a:solidFill>
              <a:latin typeface="站酷小薇LOGO体" panose="02010600010101010101" pitchFamily="2" charset="-122"/>
              <a:ea typeface="站酷小薇LOGO体" panose="02010600010101010101" pitchFamily="2" charset="-122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8B1031B2-F43A-4D67-8518-5D651A1A3484}"/>
              </a:ext>
            </a:extLst>
          </p:cNvPr>
          <p:cNvGrpSpPr/>
          <p:nvPr/>
        </p:nvGrpSpPr>
        <p:grpSpPr>
          <a:xfrm>
            <a:off x="569960" y="5528230"/>
            <a:ext cx="1024994" cy="743859"/>
            <a:chOff x="1023938" y="938213"/>
            <a:chExt cx="1487488" cy="1079500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xmlns="" id="{1A9BFABF-7BA9-41EA-97CD-27B9509E7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xmlns="" id="{2692A55E-3DF2-474C-879F-3C9AE998D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xmlns="" id="{238C9EB7-C375-4665-AECA-600B408D8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xmlns="" id="{E5B799AE-EE3A-4127-BC96-6DBD0F705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xmlns="" id="{523BFC46-8215-4C7B-94B1-C5227CCA9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xmlns="" id="{376291B1-5B3C-4C6A-9D64-9EA2E12A4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xmlns="" id="{11CF9004-53BF-40DE-9933-AE9646AA0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xmlns="" id="{07B54430-B0FA-4C6E-A1A8-61B7F20A9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xmlns="" id="{5CEAEB8C-CCED-4B66-BE50-C6688850D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xmlns="" id="{1F419F34-43E3-4952-9848-3680F00A5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xmlns="" id="{C0C15A5C-53AA-4CAA-9FAA-6B529B413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xmlns="" id="{3B953A3C-A34F-43DB-B7F5-D3FAFD66B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xmlns="" id="{3C61ABFB-54C7-4B8A-8CEC-FB4ACDACBFA6}"/>
              </a:ext>
            </a:extLst>
          </p:cNvPr>
          <p:cNvGrpSpPr/>
          <p:nvPr/>
        </p:nvGrpSpPr>
        <p:grpSpPr>
          <a:xfrm>
            <a:off x="8359405" y="5582598"/>
            <a:ext cx="785625" cy="579978"/>
            <a:chOff x="8934450" y="3117850"/>
            <a:chExt cx="1855788" cy="1370013"/>
          </a:xfrm>
        </p:grpSpPr>
        <p:sp>
          <p:nvSpPr>
            <p:cNvPr id="49" name="Freeform 79">
              <a:extLst>
                <a:ext uri="{FF2B5EF4-FFF2-40B4-BE49-F238E27FC236}">
                  <a16:creationId xmlns:a16="http://schemas.microsoft.com/office/drawing/2014/main" xmlns="" id="{755F1F7A-1151-462C-B947-B4251183A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xmlns="" id="{7A0EF923-42E7-469D-9F03-68B68FF9B938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51" name="Freeform 80">
                <a:extLst>
                  <a:ext uri="{FF2B5EF4-FFF2-40B4-BE49-F238E27FC236}">
                    <a16:creationId xmlns:a16="http://schemas.microsoft.com/office/drawing/2014/main" xmlns="" id="{4DBF6D7B-6B89-4E56-B6A6-8074B1A5C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81">
                <a:extLst>
                  <a:ext uri="{FF2B5EF4-FFF2-40B4-BE49-F238E27FC236}">
                    <a16:creationId xmlns:a16="http://schemas.microsoft.com/office/drawing/2014/main" xmlns="" id="{22C6F47C-A0A6-410C-942E-D76AF890E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82">
                <a:extLst>
                  <a:ext uri="{FF2B5EF4-FFF2-40B4-BE49-F238E27FC236}">
                    <a16:creationId xmlns:a16="http://schemas.microsoft.com/office/drawing/2014/main" xmlns="" id="{ADC5C0D2-8530-4A6E-A9FA-6AFA35DB8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83">
                <a:extLst>
                  <a:ext uri="{FF2B5EF4-FFF2-40B4-BE49-F238E27FC236}">
                    <a16:creationId xmlns:a16="http://schemas.microsoft.com/office/drawing/2014/main" xmlns="" id="{50A2FD13-2FCB-45BD-B092-D529A0B68A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84">
                <a:extLst>
                  <a:ext uri="{FF2B5EF4-FFF2-40B4-BE49-F238E27FC236}">
                    <a16:creationId xmlns:a16="http://schemas.microsoft.com/office/drawing/2014/main" xmlns="" id="{2321C55A-CF5E-4F78-8183-AC6ADD17D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85">
                <a:extLst>
                  <a:ext uri="{FF2B5EF4-FFF2-40B4-BE49-F238E27FC236}">
                    <a16:creationId xmlns:a16="http://schemas.microsoft.com/office/drawing/2014/main" xmlns="" id="{FEAC2856-8A64-4602-A03F-23AC25F99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86">
                <a:extLst>
                  <a:ext uri="{FF2B5EF4-FFF2-40B4-BE49-F238E27FC236}">
                    <a16:creationId xmlns:a16="http://schemas.microsoft.com/office/drawing/2014/main" xmlns="" id="{83609CDF-DF16-4966-91EC-31F154420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87">
                <a:extLst>
                  <a:ext uri="{FF2B5EF4-FFF2-40B4-BE49-F238E27FC236}">
                    <a16:creationId xmlns:a16="http://schemas.microsoft.com/office/drawing/2014/main" xmlns="" id="{39D2DCC6-5F9F-4292-B596-CCC942B1B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88">
                <a:extLst>
                  <a:ext uri="{FF2B5EF4-FFF2-40B4-BE49-F238E27FC236}">
                    <a16:creationId xmlns:a16="http://schemas.microsoft.com/office/drawing/2014/main" xmlns="" id="{5263BAF6-BD3B-482E-BA5C-D7E37CE19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89">
                <a:extLst>
                  <a:ext uri="{FF2B5EF4-FFF2-40B4-BE49-F238E27FC236}">
                    <a16:creationId xmlns:a16="http://schemas.microsoft.com/office/drawing/2014/main" xmlns="" id="{D4160B1C-8438-40FE-8566-07AF8E737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90">
                <a:extLst>
                  <a:ext uri="{FF2B5EF4-FFF2-40B4-BE49-F238E27FC236}">
                    <a16:creationId xmlns:a16="http://schemas.microsoft.com/office/drawing/2014/main" xmlns="" id="{F0512E33-023C-4086-82C1-347D225A2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91">
                <a:extLst>
                  <a:ext uri="{FF2B5EF4-FFF2-40B4-BE49-F238E27FC236}">
                    <a16:creationId xmlns:a16="http://schemas.microsoft.com/office/drawing/2014/main" xmlns="" id="{6F08F225-5FF7-470F-976C-253654A1E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92">
                <a:extLst>
                  <a:ext uri="{FF2B5EF4-FFF2-40B4-BE49-F238E27FC236}">
                    <a16:creationId xmlns:a16="http://schemas.microsoft.com/office/drawing/2014/main" xmlns="" id="{50A2479E-18B6-4AB2-9B5A-FAC7D6F62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93">
                <a:extLst>
                  <a:ext uri="{FF2B5EF4-FFF2-40B4-BE49-F238E27FC236}">
                    <a16:creationId xmlns:a16="http://schemas.microsoft.com/office/drawing/2014/main" xmlns="" id="{56D13196-DF2B-4EB8-897C-0C45C6C6F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xmlns="" id="{791D005F-C9E9-452B-992F-AF7797D6FA04}"/>
              </a:ext>
            </a:extLst>
          </p:cNvPr>
          <p:cNvGrpSpPr/>
          <p:nvPr/>
        </p:nvGrpSpPr>
        <p:grpSpPr>
          <a:xfrm>
            <a:off x="3068442" y="5245374"/>
            <a:ext cx="608849" cy="898141"/>
            <a:chOff x="2616200" y="3409950"/>
            <a:chExt cx="1373188" cy="2025651"/>
          </a:xfrm>
        </p:grpSpPr>
        <p:sp>
          <p:nvSpPr>
            <p:cNvPr id="66" name="Freeform 94">
              <a:extLst>
                <a:ext uri="{FF2B5EF4-FFF2-40B4-BE49-F238E27FC236}">
                  <a16:creationId xmlns:a16="http://schemas.microsoft.com/office/drawing/2014/main" xmlns="" id="{3BA54B2A-AE15-4E9D-B1B7-0CD5CE542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95">
              <a:extLst>
                <a:ext uri="{FF2B5EF4-FFF2-40B4-BE49-F238E27FC236}">
                  <a16:creationId xmlns:a16="http://schemas.microsoft.com/office/drawing/2014/main" xmlns="" id="{7337E16B-9E84-46F4-83F0-43DF396F6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96">
              <a:extLst>
                <a:ext uri="{FF2B5EF4-FFF2-40B4-BE49-F238E27FC236}">
                  <a16:creationId xmlns:a16="http://schemas.microsoft.com/office/drawing/2014/main" xmlns="" id="{BCC83B50-5D60-4D3D-9AB8-6C187A87C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97">
              <a:extLst>
                <a:ext uri="{FF2B5EF4-FFF2-40B4-BE49-F238E27FC236}">
                  <a16:creationId xmlns:a16="http://schemas.microsoft.com/office/drawing/2014/main" xmlns="" id="{8F76E5DB-7E35-499E-8E9B-1164F0255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98">
              <a:extLst>
                <a:ext uri="{FF2B5EF4-FFF2-40B4-BE49-F238E27FC236}">
                  <a16:creationId xmlns:a16="http://schemas.microsoft.com/office/drawing/2014/main" xmlns="" id="{4194BBCD-2508-40D7-BF40-9A19B081F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99">
              <a:extLst>
                <a:ext uri="{FF2B5EF4-FFF2-40B4-BE49-F238E27FC236}">
                  <a16:creationId xmlns:a16="http://schemas.microsoft.com/office/drawing/2014/main" xmlns="" id="{DF6BECD0-0F57-47E6-87A1-D0653105A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100">
              <a:extLst>
                <a:ext uri="{FF2B5EF4-FFF2-40B4-BE49-F238E27FC236}">
                  <a16:creationId xmlns:a16="http://schemas.microsoft.com/office/drawing/2014/main" xmlns="" id="{4A66A242-3F85-416A-9D49-EF754A81C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101">
              <a:extLst>
                <a:ext uri="{FF2B5EF4-FFF2-40B4-BE49-F238E27FC236}">
                  <a16:creationId xmlns:a16="http://schemas.microsoft.com/office/drawing/2014/main" xmlns="" id="{9577D729-E462-4F33-AD4F-9F4BBF2C0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102">
              <a:extLst>
                <a:ext uri="{FF2B5EF4-FFF2-40B4-BE49-F238E27FC236}">
                  <a16:creationId xmlns:a16="http://schemas.microsoft.com/office/drawing/2014/main" xmlns="" id="{04DC2E7C-94DB-4C94-A254-2950A81EF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103">
              <a:extLst>
                <a:ext uri="{FF2B5EF4-FFF2-40B4-BE49-F238E27FC236}">
                  <a16:creationId xmlns:a16="http://schemas.microsoft.com/office/drawing/2014/main" xmlns="" id="{3121539B-81A3-4036-A7B9-5744B4417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104">
              <a:extLst>
                <a:ext uri="{FF2B5EF4-FFF2-40B4-BE49-F238E27FC236}">
                  <a16:creationId xmlns:a16="http://schemas.microsoft.com/office/drawing/2014/main" xmlns="" id="{9442E33A-CF76-46DA-849D-C8E0C36CC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105">
              <a:extLst>
                <a:ext uri="{FF2B5EF4-FFF2-40B4-BE49-F238E27FC236}">
                  <a16:creationId xmlns:a16="http://schemas.microsoft.com/office/drawing/2014/main" xmlns="" id="{11DA377D-EB82-4AD0-8F3C-9DA67C87F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106">
              <a:extLst>
                <a:ext uri="{FF2B5EF4-FFF2-40B4-BE49-F238E27FC236}">
                  <a16:creationId xmlns:a16="http://schemas.microsoft.com/office/drawing/2014/main" xmlns="" id="{CD8CE951-4226-4A11-8E17-29497AA5B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107">
              <a:extLst>
                <a:ext uri="{FF2B5EF4-FFF2-40B4-BE49-F238E27FC236}">
                  <a16:creationId xmlns:a16="http://schemas.microsoft.com/office/drawing/2014/main" xmlns="" id="{BD33293F-0A6E-4778-8DDD-5ACE60814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108">
              <a:extLst>
                <a:ext uri="{FF2B5EF4-FFF2-40B4-BE49-F238E27FC236}">
                  <a16:creationId xmlns:a16="http://schemas.microsoft.com/office/drawing/2014/main" xmlns="" id="{085DB3D7-F69D-497B-9919-C4D170EA5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109">
              <a:extLst>
                <a:ext uri="{FF2B5EF4-FFF2-40B4-BE49-F238E27FC236}">
                  <a16:creationId xmlns:a16="http://schemas.microsoft.com/office/drawing/2014/main" xmlns="" id="{C7FF83CC-C842-49D3-87AA-47EA75BC8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110">
              <a:extLst>
                <a:ext uri="{FF2B5EF4-FFF2-40B4-BE49-F238E27FC236}">
                  <a16:creationId xmlns:a16="http://schemas.microsoft.com/office/drawing/2014/main" xmlns="" id="{CF4F318C-F416-4F06-A2FC-F821D59E9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111">
              <a:extLst>
                <a:ext uri="{FF2B5EF4-FFF2-40B4-BE49-F238E27FC236}">
                  <a16:creationId xmlns:a16="http://schemas.microsoft.com/office/drawing/2014/main" xmlns="" id="{76E818C1-A333-4805-9551-F46AE293F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84" name="Freeform 112">
              <a:extLst>
                <a:ext uri="{FF2B5EF4-FFF2-40B4-BE49-F238E27FC236}">
                  <a16:creationId xmlns:a16="http://schemas.microsoft.com/office/drawing/2014/main" xmlns="" id="{60F74758-6A74-435F-A893-F37DC930A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113">
              <a:extLst>
                <a:ext uri="{FF2B5EF4-FFF2-40B4-BE49-F238E27FC236}">
                  <a16:creationId xmlns:a16="http://schemas.microsoft.com/office/drawing/2014/main" xmlns="" id="{CDFF3E28-0D65-482F-930F-311B5881C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114">
              <a:extLst>
                <a:ext uri="{FF2B5EF4-FFF2-40B4-BE49-F238E27FC236}">
                  <a16:creationId xmlns:a16="http://schemas.microsoft.com/office/drawing/2014/main" xmlns="" id="{E1D98340-DCE1-46E8-89D5-CC6E172EB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115">
              <a:extLst>
                <a:ext uri="{FF2B5EF4-FFF2-40B4-BE49-F238E27FC236}">
                  <a16:creationId xmlns:a16="http://schemas.microsoft.com/office/drawing/2014/main" xmlns="" id="{C1A3B1F7-4D35-40A8-A68D-711A4D6B5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116">
              <a:extLst>
                <a:ext uri="{FF2B5EF4-FFF2-40B4-BE49-F238E27FC236}">
                  <a16:creationId xmlns:a16="http://schemas.microsoft.com/office/drawing/2014/main" xmlns="" id="{A0FC1D35-AC83-4E7F-B58A-35AD93EAD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117">
              <a:extLst>
                <a:ext uri="{FF2B5EF4-FFF2-40B4-BE49-F238E27FC236}">
                  <a16:creationId xmlns:a16="http://schemas.microsoft.com/office/drawing/2014/main" xmlns="" id="{D1534F01-31C6-49A2-9801-28ACB05ED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118">
              <a:extLst>
                <a:ext uri="{FF2B5EF4-FFF2-40B4-BE49-F238E27FC236}">
                  <a16:creationId xmlns:a16="http://schemas.microsoft.com/office/drawing/2014/main" xmlns="" id="{9EB3922D-845A-4A7B-89B7-5F0B7CC18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119">
              <a:extLst>
                <a:ext uri="{FF2B5EF4-FFF2-40B4-BE49-F238E27FC236}">
                  <a16:creationId xmlns:a16="http://schemas.microsoft.com/office/drawing/2014/main" xmlns="" id="{15D91217-5567-4661-9C5F-63B57B7FF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120">
              <a:extLst>
                <a:ext uri="{FF2B5EF4-FFF2-40B4-BE49-F238E27FC236}">
                  <a16:creationId xmlns:a16="http://schemas.microsoft.com/office/drawing/2014/main" xmlns="" id="{F5070716-F592-4DBE-9698-1CE56DCA8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121">
              <a:extLst>
                <a:ext uri="{FF2B5EF4-FFF2-40B4-BE49-F238E27FC236}">
                  <a16:creationId xmlns:a16="http://schemas.microsoft.com/office/drawing/2014/main" xmlns="" id="{4D3B8913-E462-4B08-BE45-F023F12BB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122">
              <a:extLst>
                <a:ext uri="{FF2B5EF4-FFF2-40B4-BE49-F238E27FC236}">
                  <a16:creationId xmlns:a16="http://schemas.microsoft.com/office/drawing/2014/main" xmlns="" id="{09EFC299-0A60-4817-8F6F-B2EAA51D5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123">
              <a:extLst>
                <a:ext uri="{FF2B5EF4-FFF2-40B4-BE49-F238E27FC236}">
                  <a16:creationId xmlns:a16="http://schemas.microsoft.com/office/drawing/2014/main" xmlns="" id="{E7AB75F2-CBF9-4A65-9A91-0C6AB3783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124">
              <a:extLst>
                <a:ext uri="{FF2B5EF4-FFF2-40B4-BE49-F238E27FC236}">
                  <a16:creationId xmlns:a16="http://schemas.microsoft.com/office/drawing/2014/main" xmlns="" id="{B8D886BF-284D-4183-98B6-16FBB837A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xmlns="" id="{E8B0D7B1-35F1-4D32-9F6B-AB7F7C9024ED}"/>
              </a:ext>
            </a:extLst>
          </p:cNvPr>
          <p:cNvGrpSpPr/>
          <p:nvPr/>
        </p:nvGrpSpPr>
        <p:grpSpPr>
          <a:xfrm>
            <a:off x="4939576" y="5782773"/>
            <a:ext cx="665097" cy="691351"/>
            <a:chOff x="2481263" y="1452563"/>
            <a:chExt cx="965200" cy="1003300"/>
          </a:xfrm>
        </p:grpSpPr>
        <p:sp>
          <p:nvSpPr>
            <p:cNvPr id="98" name="Freeform 137">
              <a:extLst>
                <a:ext uri="{FF2B5EF4-FFF2-40B4-BE49-F238E27FC236}">
                  <a16:creationId xmlns:a16="http://schemas.microsoft.com/office/drawing/2014/main" xmlns="" id="{04BEC217-5C96-4704-A027-B011FA5CE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38">
              <a:extLst>
                <a:ext uri="{FF2B5EF4-FFF2-40B4-BE49-F238E27FC236}">
                  <a16:creationId xmlns:a16="http://schemas.microsoft.com/office/drawing/2014/main" xmlns="" id="{2F1F1490-0C30-44AA-953D-8FC254F6C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39">
              <a:extLst>
                <a:ext uri="{FF2B5EF4-FFF2-40B4-BE49-F238E27FC236}">
                  <a16:creationId xmlns:a16="http://schemas.microsoft.com/office/drawing/2014/main" xmlns="" id="{D4E48B44-9242-4C95-9E09-969346FF6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40">
              <a:extLst>
                <a:ext uri="{FF2B5EF4-FFF2-40B4-BE49-F238E27FC236}">
                  <a16:creationId xmlns:a16="http://schemas.microsoft.com/office/drawing/2014/main" xmlns="" id="{59BAEF85-B70C-4A2C-B38C-4CF29BC8B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41">
              <a:extLst>
                <a:ext uri="{FF2B5EF4-FFF2-40B4-BE49-F238E27FC236}">
                  <a16:creationId xmlns:a16="http://schemas.microsoft.com/office/drawing/2014/main" xmlns="" id="{53AC5103-81FD-4E84-B7B4-365542BE4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42">
              <a:extLst>
                <a:ext uri="{FF2B5EF4-FFF2-40B4-BE49-F238E27FC236}">
                  <a16:creationId xmlns:a16="http://schemas.microsoft.com/office/drawing/2014/main" xmlns="" id="{D57880B7-2396-4182-9A90-77D590E21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43">
              <a:extLst>
                <a:ext uri="{FF2B5EF4-FFF2-40B4-BE49-F238E27FC236}">
                  <a16:creationId xmlns:a16="http://schemas.microsoft.com/office/drawing/2014/main" xmlns="" id="{9C4A293D-1B26-4A1C-A9E9-EDD440BC9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44">
              <a:extLst>
                <a:ext uri="{FF2B5EF4-FFF2-40B4-BE49-F238E27FC236}">
                  <a16:creationId xmlns:a16="http://schemas.microsoft.com/office/drawing/2014/main" xmlns="" id="{989AD30A-4B1F-4221-BEF6-B792BBAB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45">
              <a:extLst>
                <a:ext uri="{FF2B5EF4-FFF2-40B4-BE49-F238E27FC236}">
                  <a16:creationId xmlns:a16="http://schemas.microsoft.com/office/drawing/2014/main" xmlns="" id="{AB29BC0B-6182-408F-A6E0-FC7E21E19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46">
              <a:extLst>
                <a:ext uri="{FF2B5EF4-FFF2-40B4-BE49-F238E27FC236}">
                  <a16:creationId xmlns:a16="http://schemas.microsoft.com/office/drawing/2014/main" xmlns="" id="{E4C201BC-A6F6-4260-966B-A905D9C1B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47">
              <a:extLst>
                <a:ext uri="{FF2B5EF4-FFF2-40B4-BE49-F238E27FC236}">
                  <a16:creationId xmlns:a16="http://schemas.microsoft.com/office/drawing/2014/main" xmlns="" id="{E7F9F9FB-742F-4B93-A73F-295F9896A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48">
              <a:extLst>
                <a:ext uri="{FF2B5EF4-FFF2-40B4-BE49-F238E27FC236}">
                  <a16:creationId xmlns:a16="http://schemas.microsoft.com/office/drawing/2014/main" xmlns="" id="{8F571520-8927-4FD9-86F3-493F83EE6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49">
              <a:extLst>
                <a:ext uri="{FF2B5EF4-FFF2-40B4-BE49-F238E27FC236}">
                  <a16:creationId xmlns:a16="http://schemas.microsoft.com/office/drawing/2014/main" xmlns="" id="{8A6649A1-5852-4BBB-8339-061F11F4A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50">
              <a:extLst>
                <a:ext uri="{FF2B5EF4-FFF2-40B4-BE49-F238E27FC236}">
                  <a16:creationId xmlns:a16="http://schemas.microsoft.com/office/drawing/2014/main" xmlns="" id="{6B2EEC81-4359-44B4-8BA3-CF4487194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xmlns="" id="{2EAE997D-B80C-4B1C-82A2-294142B38241}"/>
              </a:ext>
            </a:extLst>
          </p:cNvPr>
          <p:cNvGrpSpPr/>
          <p:nvPr/>
        </p:nvGrpSpPr>
        <p:grpSpPr>
          <a:xfrm>
            <a:off x="11134339" y="5255727"/>
            <a:ext cx="455066" cy="833559"/>
            <a:chOff x="6889750" y="1900238"/>
            <a:chExt cx="660400" cy="1209675"/>
          </a:xfrm>
        </p:grpSpPr>
        <p:sp>
          <p:nvSpPr>
            <p:cNvPr id="113" name="Freeform 116">
              <a:extLst>
                <a:ext uri="{FF2B5EF4-FFF2-40B4-BE49-F238E27FC236}">
                  <a16:creationId xmlns:a16="http://schemas.microsoft.com/office/drawing/2014/main" xmlns="" id="{A2308AF4-5476-4888-81BC-56884E69E9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7">
              <a:extLst>
                <a:ext uri="{FF2B5EF4-FFF2-40B4-BE49-F238E27FC236}">
                  <a16:creationId xmlns:a16="http://schemas.microsoft.com/office/drawing/2014/main" xmlns="" id="{3E54B45A-F5C5-46C5-B472-67F11B895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8">
              <a:extLst>
                <a:ext uri="{FF2B5EF4-FFF2-40B4-BE49-F238E27FC236}">
                  <a16:creationId xmlns:a16="http://schemas.microsoft.com/office/drawing/2014/main" xmlns="" id="{AE701031-A895-4484-A4F0-BB18664CA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9">
              <a:extLst>
                <a:ext uri="{FF2B5EF4-FFF2-40B4-BE49-F238E27FC236}">
                  <a16:creationId xmlns:a16="http://schemas.microsoft.com/office/drawing/2014/main" xmlns="" id="{886050C2-144B-4346-AA67-0D46E7FCC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20">
              <a:extLst>
                <a:ext uri="{FF2B5EF4-FFF2-40B4-BE49-F238E27FC236}">
                  <a16:creationId xmlns:a16="http://schemas.microsoft.com/office/drawing/2014/main" xmlns="" id="{18EC6989-2D9A-4D0F-BEB9-657DA52D3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21">
              <a:extLst>
                <a:ext uri="{FF2B5EF4-FFF2-40B4-BE49-F238E27FC236}">
                  <a16:creationId xmlns:a16="http://schemas.microsoft.com/office/drawing/2014/main" xmlns="" id="{A1CDC9E8-9308-4F28-BEED-C389F8166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22">
              <a:extLst>
                <a:ext uri="{FF2B5EF4-FFF2-40B4-BE49-F238E27FC236}">
                  <a16:creationId xmlns:a16="http://schemas.microsoft.com/office/drawing/2014/main" xmlns="" id="{D4EF1060-EF20-405B-92EA-5C843EE5A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23">
              <a:extLst>
                <a:ext uri="{FF2B5EF4-FFF2-40B4-BE49-F238E27FC236}">
                  <a16:creationId xmlns:a16="http://schemas.microsoft.com/office/drawing/2014/main" xmlns="" id="{B37B03DD-A298-4CE7-90E9-72C5D6D13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4">
              <a:extLst>
                <a:ext uri="{FF2B5EF4-FFF2-40B4-BE49-F238E27FC236}">
                  <a16:creationId xmlns:a16="http://schemas.microsoft.com/office/drawing/2014/main" xmlns="" id="{47CD5A1B-2C47-4D6E-A9FC-B07C76561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5">
              <a:extLst>
                <a:ext uri="{FF2B5EF4-FFF2-40B4-BE49-F238E27FC236}">
                  <a16:creationId xmlns:a16="http://schemas.microsoft.com/office/drawing/2014/main" xmlns="" id="{7579D401-AEEA-412C-AEB9-EAD23355E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6">
              <a:extLst>
                <a:ext uri="{FF2B5EF4-FFF2-40B4-BE49-F238E27FC236}">
                  <a16:creationId xmlns:a16="http://schemas.microsoft.com/office/drawing/2014/main" xmlns="" id="{0BC8E2E6-C172-49DF-AFC6-09EB356A6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7">
              <a:extLst>
                <a:ext uri="{FF2B5EF4-FFF2-40B4-BE49-F238E27FC236}">
                  <a16:creationId xmlns:a16="http://schemas.microsoft.com/office/drawing/2014/main" xmlns="" id="{B1244DFE-F3A8-4F9D-8079-3668522C4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8">
              <a:extLst>
                <a:ext uri="{FF2B5EF4-FFF2-40B4-BE49-F238E27FC236}">
                  <a16:creationId xmlns:a16="http://schemas.microsoft.com/office/drawing/2014/main" xmlns="" id="{9F07E89A-BE19-406C-8E59-EE72EB56F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7238F2FE-32A2-4781-9C14-3FCBA8E3B0DB}"/>
              </a:ext>
            </a:extLst>
          </p:cNvPr>
          <p:cNvSpPr/>
          <p:nvPr/>
        </p:nvSpPr>
        <p:spPr>
          <a:xfrm>
            <a:off x="5424991" y="869229"/>
            <a:ext cx="5973794" cy="3800716"/>
          </a:xfrm>
          <a:prstGeom prst="round2Diag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7" name="文本框 1">
            <a:extLst>
              <a:ext uri="{FF2B5EF4-FFF2-40B4-BE49-F238E27FC236}">
                <a16:creationId xmlns:a16="http://schemas.microsoft.com/office/drawing/2014/main" xmlns="" id="{709A9387-E349-4936-A1BD-DFB877AF3BEE}"/>
              </a:ext>
            </a:extLst>
          </p:cNvPr>
          <p:cNvSpPr txBox="1"/>
          <p:nvPr/>
        </p:nvSpPr>
        <p:spPr>
          <a:xfrm>
            <a:off x="1112180" y="2632699"/>
            <a:ext cx="31715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b="1" spc="3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851tegakizatsu" panose="02000600000000000000" pitchFamily="2" charset="-122"/>
              </a:rPr>
              <a:t>Monday</a:t>
            </a:r>
            <a:endParaRPr lang="zh-CN" altLang="en-US" sz="5000" b="1" spc="3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  <p:grpSp>
        <p:nvGrpSpPr>
          <p:cNvPr id="358" name="组合 22">
            <a:extLst>
              <a:ext uri="{FF2B5EF4-FFF2-40B4-BE49-F238E27FC236}">
                <a16:creationId xmlns:a16="http://schemas.microsoft.com/office/drawing/2014/main" xmlns="" id="{BE759F97-20D7-43DD-BB4D-DBECB0B8FBD9}"/>
              </a:ext>
            </a:extLst>
          </p:cNvPr>
          <p:cNvGrpSpPr/>
          <p:nvPr/>
        </p:nvGrpSpPr>
        <p:grpSpPr>
          <a:xfrm flipH="1">
            <a:off x="921166" y="2266017"/>
            <a:ext cx="4120873" cy="1678250"/>
            <a:chOff x="4148138" y="2754313"/>
            <a:chExt cx="1354138" cy="717550"/>
          </a:xfrm>
        </p:grpSpPr>
        <p:sp>
          <p:nvSpPr>
            <p:cNvPr id="359" name="Freeform 401">
              <a:extLst>
                <a:ext uri="{FF2B5EF4-FFF2-40B4-BE49-F238E27FC236}">
                  <a16:creationId xmlns:a16="http://schemas.microsoft.com/office/drawing/2014/main" xmlns="" id="{AFC9A544-37B7-4448-9B2D-52D8A114B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9413" y="3336926"/>
              <a:ext cx="0" cy="9525"/>
            </a:xfrm>
            <a:custGeom>
              <a:avLst/>
              <a:gdLst>
                <a:gd name="T0" fmla="*/ 7 h 7"/>
                <a:gd name="T1" fmla="*/ 0 h 7"/>
                <a:gd name="T2" fmla="*/ 7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402">
              <a:extLst>
                <a:ext uri="{FF2B5EF4-FFF2-40B4-BE49-F238E27FC236}">
                  <a16:creationId xmlns:a16="http://schemas.microsoft.com/office/drawing/2014/main" xmlns="" id="{79AF25FF-C79F-4704-B292-DFF6309EF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6238" y="3354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403">
              <a:extLst>
                <a:ext uri="{FF2B5EF4-FFF2-40B4-BE49-F238E27FC236}">
                  <a16:creationId xmlns:a16="http://schemas.microsoft.com/office/drawing/2014/main" xmlns="" id="{89C96AF0-06EC-4570-A49C-0BB1B6129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688" y="3381376"/>
              <a:ext cx="7938" cy="1588"/>
            </a:xfrm>
            <a:custGeom>
              <a:avLst/>
              <a:gdLst>
                <a:gd name="T0" fmla="*/ 0 w 6"/>
                <a:gd name="T1" fmla="*/ 1 h 1"/>
                <a:gd name="T2" fmla="*/ 6 w 6"/>
                <a:gd name="T3" fmla="*/ 0 h 1"/>
                <a:gd name="T4" fmla="*/ 0 w 6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">
                  <a:moveTo>
                    <a:pt x="0" y="1"/>
                  </a:moveTo>
                  <a:cubicBezTo>
                    <a:pt x="3" y="1"/>
                    <a:pt x="5" y="1"/>
                    <a:pt x="6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404">
              <a:extLst>
                <a:ext uri="{FF2B5EF4-FFF2-40B4-BE49-F238E27FC236}">
                  <a16:creationId xmlns:a16="http://schemas.microsoft.com/office/drawing/2014/main" xmlns="" id="{1AA8E13F-5169-4F2E-8B15-530CC8EBE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113" y="3429001"/>
              <a:ext cx="0" cy="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405">
              <a:extLst>
                <a:ext uri="{FF2B5EF4-FFF2-40B4-BE49-F238E27FC236}">
                  <a16:creationId xmlns:a16="http://schemas.microsoft.com/office/drawing/2014/main" xmlns="" id="{AF779326-CA4A-4292-B19D-09E9DC72C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826" y="3238501"/>
              <a:ext cx="0" cy="4763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407">
              <a:extLst>
                <a:ext uri="{FF2B5EF4-FFF2-40B4-BE49-F238E27FC236}">
                  <a16:creationId xmlns:a16="http://schemas.microsoft.com/office/drawing/2014/main" xmlns="" id="{795F69A9-1424-456F-87A2-14B6460E1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8388" y="3384551"/>
              <a:ext cx="0" cy="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408">
              <a:extLst>
                <a:ext uri="{FF2B5EF4-FFF2-40B4-BE49-F238E27FC236}">
                  <a16:creationId xmlns:a16="http://schemas.microsoft.com/office/drawing/2014/main" xmlns="" id="{6150B614-9118-4DC7-AD8B-9779E49B1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8938" y="2906713"/>
              <a:ext cx="0" cy="317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409">
              <a:extLst>
                <a:ext uri="{FF2B5EF4-FFF2-40B4-BE49-F238E27FC236}">
                  <a16:creationId xmlns:a16="http://schemas.microsoft.com/office/drawing/2014/main" xmlns="" id="{66E671D1-201F-4347-B077-A12EEBF26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4976" y="3395663"/>
              <a:ext cx="1588" cy="3175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2" y="1"/>
                    <a:pt x="2" y="1"/>
                    <a:pt x="2" y="0"/>
                  </a:cubicBezTo>
                  <a:cubicBezTo>
                    <a:pt x="1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410">
              <a:extLst>
                <a:ext uri="{FF2B5EF4-FFF2-40B4-BE49-F238E27FC236}">
                  <a16:creationId xmlns:a16="http://schemas.microsoft.com/office/drawing/2014/main" xmlns="" id="{C67EB283-6EF0-4703-9A18-D4D5DA9FD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138" y="2754313"/>
              <a:ext cx="1354138" cy="717550"/>
            </a:xfrm>
            <a:custGeom>
              <a:avLst/>
              <a:gdLst>
                <a:gd name="T0" fmla="*/ 191 w 1007"/>
                <a:gd name="T1" fmla="*/ 407 h 533"/>
                <a:gd name="T2" fmla="*/ 215 w 1007"/>
                <a:gd name="T3" fmla="*/ 385 h 533"/>
                <a:gd name="T4" fmla="*/ 210 w 1007"/>
                <a:gd name="T5" fmla="*/ 403 h 533"/>
                <a:gd name="T6" fmla="*/ 159 w 1007"/>
                <a:gd name="T7" fmla="*/ 430 h 533"/>
                <a:gd name="T8" fmla="*/ 221 w 1007"/>
                <a:gd name="T9" fmla="*/ 385 h 533"/>
                <a:gd name="T10" fmla="*/ 220 w 1007"/>
                <a:gd name="T11" fmla="*/ 309 h 533"/>
                <a:gd name="T12" fmla="*/ 216 w 1007"/>
                <a:gd name="T13" fmla="*/ 155 h 533"/>
                <a:gd name="T14" fmla="*/ 217 w 1007"/>
                <a:gd name="T15" fmla="*/ 100 h 533"/>
                <a:gd name="T16" fmla="*/ 213 w 1007"/>
                <a:gd name="T17" fmla="*/ 38 h 533"/>
                <a:gd name="T18" fmla="*/ 202 w 1007"/>
                <a:gd name="T19" fmla="*/ 42 h 533"/>
                <a:gd name="T20" fmla="*/ 278 w 1007"/>
                <a:gd name="T21" fmla="*/ 48 h 533"/>
                <a:gd name="T22" fmla="*/ 425 w 1007"/>
                <a:gd name="T23" fmla="*/ 46 h 533"/>
                <a:gd name="T24" fmla="*/ 492 w 1007"/>
                <a:gd name="T25" fmla="*/ 46 h 533"/>
                <a:gd name="T26" fmla="*/ 602 w 1007"/>
                <a:gd name="T27" fmla="*/ 46 h 533"/>
                <a:gd name="T28" fmla="*/ 710 w 1007"/>
                <a:gd name="T29" fmla="*/ 42 h 533"/>
                <a:gd name="T30" fmla="*/ 805 w 1007"/>
                <a:gd name="T31" fmla="*/ 39 h 533"/>
                <a:gd name="T32" fmla="*/ 868 w 1007"/>
                <a:gd name="T33" fmla="*/ 36 h 533"/>
                <a:gd name="T34" fmla="*/ 960 w 1007"/>
                <a:gd name="T35" fmla="*/ 28 h 533"/>
                <a:gd name="T36" fmla="*/ 969 w 1007"/>
                <a:gd name="T37" fmla="*/ 38 h 533"/>
                <a:gd name="T38" fmla="*/ 961 w 1007"/>
                <a:gd name="T39" fmla="*/ 33 h 533"/>
                <a:gd name="T40" fmla="*/ 961 w 1007"/>
                <a:gd name="T41" fmla="*/ 33 h 533"/>
                <a:gd name="T42" fmla="*/ 959 w 1007"/>
                <a:gd name="T43" fmla="*/ 133 h 533"/>
                <a:gd name="T44" fmla="*/ 956 w 1007"/>
                <a:gd name="T45" fmla="*/ 168 h 533"/>
                <a:gd name="T46" fmla="*/ 964 w 1007"/>
                <a:gd name="T47" fmla="*/ 313 h 533"/>
                <a:gd name="T48" fmla="*/ 967 w 1007"/>
                <a:gd name="T49" fmla="*/ 379 h 533"/>
                <a:gd name="T50" fmla="*/ 974 w 1007"/>
                <a:gd name="T51" fmla="*/ 359 h 533"/>
                <a:gd name="T52" fmla="*/ 968 w 1007"/>
                <a:gd name="T53" fmla="*/ 466 h 533"/>
                <a:gd name="T54" fmla="*/ 976 w 1007"/>
                <a:gd name="T55" fmla="*/ 428 h 533"/>
                <a:gd name="T56" fmla="*/ 980 w 1007"/>
                <a:gd name="T57" fmla="*/ 378 h 533"/>
                <a:gd name="T58" fmla="*/ 978 w 1007"/>
                <a:gd name="T59" fmla="*/ 303 h 533"/>
                <a:gd name="T60" fmla="*/ 971 w 1007"/>
                <a:gd name="T61" fmla="*/ 138 h 533"/>
                <a:gd name="T62" fmla="*/ 982 w 1007"/>
                <a:gd name="T63" fmla="*/ 174 h 533"/>
                <a:gd name="T64" fmla="*/ 985 w 1007"/>
                <a:gd name="T65" fmla="*/ 100 h 533"/>
                <a:gd name="T66" fmla="*/ 986 w 1007"/>
                <a:gd name="T67" fmla="*/ 33 h 533"/>
                <a:gd name="T68" fmla="*/ 895 w 1007"/>
                <a:gd name="T69" fmla="*/ 17 h 533"/>
                <a:gd name="T70" fmla="*/ 813 w 1007"/>
                <a:gd name="T71" fmla="*/ 14 h 533"/>
                <a:gd name="T72" fmla="*/ 630 w 1007"/>
                <a:gd name="T73" fmla="*/ 16 h 533"/>
                <a:gd name="T74" fmla="*/ 592 w 1007"/>
                <a:gd name="T75" fmla="*/ 21 h 533"/>
                <a:gd name="T76" fmla="*/ 497 w 1007"/>
                <a:gd name="T77" fmla="*/ 23 h 533"/>
                <a:gd name="T78" fmla="*/ 252 w 1007"/>
                <a:gd name="T79" fmla="*/ 15 h 533"/>
                <a:gd name="T80" fmla="*/ 183 w 1007"/>
                <a:gd name="T81" fmla="*/ 35 h 533"/>
                <a:gd name="T82" fmla="*/ 188 w 1007"/>
                <a:gd name="T83" fmla="*/ 307 h 533"/>
                <a:gd name="T84" fmla="*/ 188 w 1007"/>
                <a:gd name="T85" fmla="*/ 385 h 533"/>
                <a:gd name="T86" fmla="*/ 185 w 1007"/>
                <a:gd name="T87" fmla="*/ 379 h 533"/>
                <a:gd name="T88" fmla="*/ 7 w 1007"/>
                <a:gd name="T89" fmla="*/ 475 h 533"/>
                <a:gd name="T90" fmla="*/ 73 w 1007"/>
                <a:gd name="T91" fmla="*/ 500 h 533"/>
                <a:gd name="T92" fmla="*/ 142 w 1007"/>
                <a:gd name="T93" fmla="*/ 498 h 533"/>
                <a:gd name="T94" fmla="*/ 523 w 1007"/>
                <a:gd name="T95" fmla="*/ 494 h 533"/>
                <a:gd name="T96" fmla="*/ 811 w 1007"/>
                <a:gd name="T97" fmla="*/ 493 h 533"/>
                <a:gd name="T98" fmla="*/ 859 w 1007"/>
                <a:gd name="T99" fmla="*/ 483 h 533"/>
                <a:gd name="T100" fmla="*/ 784 w 1007"/>
                <a:gd name="T101" fmla="*/ 478 h 533"/>
                <a:gd name="T102" fmla="*/ 621 w 1007"/>
                <a:gd name="T103" fmla="*/ 472 h 533"/>
                <a:gd name="T104" fmla="*/ 472 w 1007"/>
                <a:gd name="T105" fmla="*/ 468 h 533"/>
                <a:gd name="T106" fmla="*/ 385 w 1007"/>
                <a:gd name="T107" fmla="*/ 473 h 533"/>
                <a:gd name="T108" fmla="*/ 252 w 1007"/>
                <a:gd name="T109" fmla="*/ 474 h 533"/>
                <a:gd name="T110" fmla="*/ 110 w 1007"/>
                <a:gd name="T111" fmla="*/ 466 h 533"/>
                <a:gd name="T112" fmla="*/ 21 w 1007"/>
                <a:gd name="T113" fmla="*/ 501 h 533"/>
                <a:gd name="T114" fmla="*/ 56 w 1007"/>
                <a:gd name="T115" fmla="*/ 478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07" h="533">
                  <a:moveTo>
                    <a:pt x="70" y="474"/>
                  </a:moveTo>
                  <a:cubicBezTo>
                    <a:pt x="53" y="485"/>
                    <a:pt x="75" y="475"/>
                    <a:pt x="73" y="477"/>
                  </a:cubicBezTo>
                  <a:cubicBezTo>
                    <a:pt x="78" y="475"/>
                    <a:pt x="88" y="469"/>
                    <a:pt x="83" y="471"/>
                  </a:cubicBezTo>
                  <a:cubicBezTo>
                    <a:pt x="94" y="468"/>
                    <a:pt x="111" y="454"/>
                    <a:pt x="122" y="451"/>
                  </a:cubicBezTo>
                  <a:cubicBezTo>
                    <a:pt x="122" y="450"/>
                    <a:pt x="116" y="453"/>
                    <a:pt x="122" y="448"/>
                  </a:cubicBezTo>
                  <a:cubicBezTo>
                    <a:pt x="133" y="442"/>
                    <a:pt x="133" y="444"/>
                    <a:pt x="137" y="442"/>
                  </a:cubicBezTo>
                  <a:cubicBezTo>
                    <a:pt x="140" y="440"/>
                    <a:pt x="156" y="430"/>
                    <a:pt x="154" y="432"/>
                  </a:cubicBezTo>
                  <a:cubicBezTo>
                    <a:pt x="161" y="427"/>
                    <a:pt x="146" y="433"/>
                    <a:pt x="155" y="427"/>
                  </a:cubicBezTo>
                  <a:cubicBezTo>
                    <a:pt x="160" y="421"/>
                    <a:pt x="170" y="418"/>
                    <a:pt x="178" y="413"/>
                  </a:cubicBezTo>
                  <a:cubicBezTo>
                    <a:pt x="188" y="410"/>
                    <a:pt x="169" y="419"/>
                    <a:pt x="165" y="422"/>
                  </a:cubicBezTo>
                  <a:cubicBezTo>
                    <a:pt x="191" y="407"/>
                    <a:pt x="191" y="407"/>
                    <a:pt x="191" y="407"/>
                  </a:cubicBezTo>
                  <a:cubicBezTo>
                    <a:pt x="199" y="404"/>
                    <a:pt x="189" y="410"/>
                    <a:pt x="181" y="414"/>
                  </a:cubicBezTo>
                  <a:cubicBezTo>
                    <a:pt x="192" y="410"/>
                    <a:pt x="205" y="401"/>
                    <a:pt x="207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6" y="401"/>
                    <a:pt x="222" y="374"/>
                    <a:pt x="215" y="386"/>
                  </a:cubicBezTo>
                  <a:cubicBezTo>
                    <a:pt x="215" y="386"/>
                    <a:pt x="215" y="386"/>
                    <a:pt x="215" y="386"/>
                  </a:cubicBezTo>
                  <a:cubicBezTo>
                    <a:pt x="215" y="385"/>
                    <a:pt x="215" y="385"/>
                    <a:pt x="215" y="385"/>
                  </a:cubicBezTo>
                  <a:cubicBezTo>
                    <a:pt x="215" y="385"/>
                    <a:pt x="215" y="385"/>
                    <a:pt x="215" y="385"/>
                  </a:cubicBezTo>
                  <a:cubicBezTo>
                    <a:pt x="215" y="385"/>
                    <a:pt x="215" y="385"/>
                    <a:pt x="215" y="385"/>
                  </a:cubicBezTo>
                  <a:cubicBezTo>
                    <a:pt x="215" y="383"/>
                    <a:pt x="215" y="383"/>
                    <a:pt x="215" y="383"/>
                  </a:cubicBezTo>
                  <a:cubicBezTo>
                    <a:pt x="215" y="381"/>
                    <a:pt x="215" y="381"/>
                    <a:pt x="215" y="381"/>
                  </a:cubicBezTo>
                  <a:cubicBezTo>
                    <a:pt x="215" y="377"/>
                    <a:pt x="215" y="377"/>
                    <a:pt x="215" y="377"/>
                  </a:cubicBezTo>
                  <a:cubicBezTo>
                    <a:pt x="215" y="374"/>
                    <a:pt x="216" y="371"/>
                    <a:pt x="216" y="367"/>
                  </a:cubicBezTo>
                  <a:cubicBezTo>
                    <a:pt x="217" y="374"/>
                    <a:pt x="220" y="374"/>
                    <a:pt x="220" y="385"/>
                  </a:cubicBezTo>
                  <a:cubicBezTo>
                    <a:pt x="220" y="386"/>
                    <a:pt x="220" y="386"/>
                    <a:pt x="220" y="386"/>
                  </a:cubicBezTo>
                  <a:cubicBezTo>
                    <a:pt x="220" y="386"/>
                    <a:pt x="220" y="386"/>
                    <a:pt x="220" y="386"/>
                  </a:cubicBezTo>
                  <a:cubicBezTo>
                    <a:pt x="216" y="393"/>
                    <a:pt x="230" y="369"/>
                    <a:pt x="210" y="402"/>
                  </a:cubicBezTo>
                  <a:cubicBezTo>
                    <a:pt x="210" y="402"/>
                    <a:pt x="210" y="402"/>
                    <a:pt x="210" y="402"/>
                  </a:cubicBezTo>
                  <a:cubicBezTo>
                    <a:pt x="210" y="402"/>
                    <a:pt x="210" y="402"/>
                    <a:pt x="210" y="402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09" y="403"/>
                    <a:pt x="209" y="403"/>
                    <a:pt x="209" y="403"/>
                  </a:cubicBezTo>
                  <a:cubicBezTo>
                    <a:pt x="208" y="404"/>
                    <a:pt x="208" y="404"/>
                    <a:pt x="208" y="404"/>
                  </a:cubicBezTo>
                  <a:cubicBezTo>
                    <a:pt x="206" y="404"/>
                    <a:pt x="206" y="404"/>
                    <a:pt x="206" y="404"/>
                  </a:cubicBezTo>
                  <a:cubicBezTo>
                    <a:pt x="205" y="405"/>
                    <a:pt x="204" y="405"/>
                    <a:pt x="204" y="405"/>
                  </a:cubicBezTo>
                  <a:cubicBezTo>
                    <a:pt x="204" y="405"/>
                    <a:pt x="204" y="404"/>
                    <a:pt x="205" y="404"/>
                  </a:cubicBezTo>
                  <a:cubicBezTo>
                    <a:pt x="207" y="402"/>
                    <a:pt x="208" y="401"/>
                    <a:pt x="201" y="404"/>
                  </a:cubicBezTo>
                  <a:cubicBezTo>
                    <a:pt x="201" y="406"/>
                    <a:pt x="201" y="406"/>
                    <a:pt x="201" y="406"/>
                  </a:cubicBezTo>
                  <a:cubicBezTo>
                    <a:pt x="195" y="409"/>
                    <a:pt x="191" y="412"/>
                    <a:pt x="185" y="416"/>
                  </a:cubicBezTo>
                  <a:cubicBezTo>
                    <a:pt x="181" y="417"/>
                    <a:pt x="185" y="415"/>
                    <a:pt x="187" y="413"/>
                  </a:cubicBezTo>
                  <a:cubicBezTo>
                    <a:pt x="176" y="419"/>
                    <a:pt x="167" y="424"/>
                    <a:pt x="159" y="430"/>
                  </a:cubicBezTo>
                  <a:cubicBezTo>
                    <a:pt x="175" y="423"/>
                    <a:pt x="197" y="409"/>
                    <a:pt x="204" y="407"/>
                  </a:cubicBezTo>
                  <a:cubicBezTo>
                    <a:pt x="208" y="405"/>
                    <a:pt x="208" y="405"/>
                    <a:pt x="208" y="405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31" y="368"/>
                    <a:pt x="216" y="393"/>
                    <a:pt x="221" y="386"/>
                  </a:cubicBezTo>
                  <a:cubicBezTo>
                    <a:pt x="221" y="386"/>
                    <a:pt x="221" y="386"/>
                    <a:pt x="221" y="386"/>
                  </a:cubicBezTo>
                  <a:cubicBezTo>
                    <a:pt x="221" y="385"/>
                    <a:pt x="221" y="385"/>
                    <a:pt x="221" y="385"/>
                  </a:cubicBezTo>
                  <a:cubicBezTo>
                    <a:pt x="221" y="385"/>
                    <a:pt x="221" y="385"/>
                    <a:pt x="221" y="385"/>
                  </a:cubicBezTo>
                  <a:cubicBezTo>
                    <a:pt x="221" y="385"/>
                    <a:pt x="221" y="385"/>
                    <a:pt x="221" y="385"/>
                  </a:cubicBezTo>
                  <a:cubicBezTo>
                    <a:pt x="221" y="384"/>
                    <a:pt x="221" y="384"/>
                    <a:pt x="221" y="384"/>
                  </a:cubicBezTo>
                  <a:cubicBezTo>
                    <a:pt x="220" y="375"/>
                    <a:pt x="220" y="375"/>
                    <a:pt x="220" y="375"/>
                  </a:cubicBezTo>
                  <a:cubicBezTo>
                    <a:pt x="219" y="358"/>
                    <a:pt x="219" y="358"/>
                    <a:pt x="219" y="358"/>
                  </a:cubicBezTo>
                  <a:cubicBezTo>
                    <a:pt x="218" y="358"/>
                    <a:pt x="217" y="370"/>
                    <a:pt x="216" y="360"/>
                  </a:cubicBezTo>
                  <a:cubicBezTo>
                    <a:pt x="218" y="356"/>
                    <a:pt x="219" y="346"/>
                    <a:pt x="219" y="333"/>
                  </a:cubicBezTo>
                  <a:cubicBezTo>
                    <a:pt x="217" y="338"/>
                    <a:pt x="217" y="312"/>
                    <a:pt x="215" y="318"/>
                  </a:cubicBezTo>
                  <a:cubicBezTo>
                    <a:pt x="216" y="324"/>
                    <a:pt x="215" y="328"/>
                    <a:pt x="214" y="328"/>
                  </a:cubicBezTo>
                  <a:cubicBezTo>
                    <a:pt x="214" y="316"/>
                    <a:pt x="212" y="327"/>
                    <a:pt x="212" y="320"/>
                  </a:cubicBezTo>
                  <a:cubicBezTo>
                    <a:pt x="213" y="296"/>
                    <a:pt x="214" y="321"/>
                    <a:pt x="214" y="297"/>
                  </a:cubicBezTo>
                  <a:cubicBezTo>
                    <a:pt x="215" y="302"/>
                    <a:pt x="218" y="315"/>
                    <a:pt x="219" y="328"/>
                  </a:cubicBezTo>
                  <a:cubicBezTo>
                    <a:pt x="220" y="327"/>
                    <a:pt x="218" y="315"/>
                    <a:pt x="220" y="309"/>
                  </a:cubicBezTo>
                  <a:cubicBezTo>
                    <a:pt x="218" y="317"/>
                    <a:pt x="217" y="304"/>
                    <a:pt x="217" y="310"/>
                  </a:cubicBezTo>
                  <a:cubicBezTo>
                    <a:pt x="216" y="292"/>
                    <a:pt x="214" y="270"/>
                    <a:pt x="213" y="247"/>
                  </a:cubicBezTo>
                  <a:cubicBezTo>
                    <a:pt x="217" y="251"/>
                    <a:pt x="216" y="286"/>
                    <a:pt x="220" y="278"/>
                  </a:cubicBezTo>
                  <a:cubicBezTo>
                    <a:pt x="219" y="267"/>
                    <a:pt x="217" y="267"/>
                    <a:pt x="218" y="259"/>
                  </a:cubicBezTo>
                  <a:cubicBezTo>
                    <a:pt x="220" y="251"/>
                    <a:pt x="218" y="232"/>
                    <a:pt x="218" y="217"/>
                  </a:cubicBezTo>
                  <a:cubicBezTo>
                    <a:pt x="217" y="224"/>
                    <a:pt x="217" y="224"/>
                    <a:pt x="217" y="224"/>
                  </a:cubicBezTo>
                  <a:cubicBezTo>
                    <a:pt x="216" y="218"/>
                    <a:pt x="217" y="208"/>
                    <a:pt x="217" y="201"/>
                  </a:cubicBezTo>
                  <a:cubicBezTo>
                    <a:pt x="217" y="203"/>
                    <a:pt x="217" y="203"/>
                    <a:pt x="217" y="203"/>
                  </a:cubicBezTo>
                  <a:cubicBezTo>
                    <a:pt x="217" y="196"/>
                    <a:pt x="217" y="196"/>
                    <a:pt x="217" y="196"/>
                  </a:cubicBezTo>
                  <a:cubicBezTo>
                    <a:pt x="217" y="195"/>
                    <a:pt x="217" y="195"/>
                    <a:pt x="217" y="195"/>
                  </a:cubicBezTo>
                  <a:cubicBezTo>
                    <a:pt x="216" y="188"/>
                    <a:pt x="217" y="169"/>
                    <a:pt x="216" y="155"/>
                  </a:cubicBezTo>
                  <a:cubicBezTo>
                    <a:pt x="215" y="155"/>
                    <a:pt x="216" y="169"/>
                    <a:pt x="216" y="176"/>
                  </a:cubicBezTo>
                  <a:cubicBezTo>
                    <a:pt x="216" y="178"/>
                    <a:pt x="215" y="190"/>
                    <a:pt x="214" y="184"/>
                  </a:cubicBezTo>
                  <a:cubicBezTo>
                    <a:pt x="214" y="167"/>
                    <a:pt x="212" y="155"/>
                    <a:pt x="212" y="135"/>
                  </a:cubicBezTo>
                  <a:cubicBezTo>
                    <a:pt x="212" y="142"/>
                    <a:pt x="212" y="142"/>
                    <a:pt x="212" y="142"/>
                  </a:cubicBezTo>
                  <a:cubicBezTo>
                    <a:pt x="211" y="135"/>
                    <a:pt x="211" y="127"/>
                    <a:pt x="211" y="118"/>
                  </a:cubicBezTo>
                  <a:cubicBezTo>
                    <a:pt x="212" y="101"/>
                    <a:pt x="213" y="130"/>
                    <a:pt x="214" y="120"/>
                  </a:cubicBezTo>
                  <a:cubicBezTo>
                    <a:pt x="216" y="127"/>
                    <a:pt x="214" y="138"/>
                    <a:pt x="216" y="140"/>
                  </a:cubicBezTo>
                  <a:cubicBezTo>
                    <a:pt x="218" y="129"/>
                    <a:pt x="218" y="129"/>
                    <a:pt x="218" y="129"/>
                  </a:cubicBezTo>
                  <a:cubicBezTo>
                    <a:pt x="217" y="120"/>
                    <a:pt x="219" y="111"/>
                    <a:pt x="219" y="104"/>
                  </a:cubicBezTo>
                  <a:cubicBezTo>
                    <a:pt x="218" y="111"/>
                    <a:pt x="218" y="111"/>
                    <a:pt x="218" y="111"/>
                  </a:cubicBezTo>
                  <a:cubicBezTo>
                    <a:pt x="216" y="110"/>
                    <a:pt x="217" y="104"/>
                    <a:pt x="217" y="100"/>
                  </a:cubicBezTo>
                  <a:cubicBezTo>
                    <a:pt x="215" y="105"/>
                    <a:pt x="215" y="105"/>
                    <a:pt x="215" y="105"/>
                  </a:cubicBezTo>
                  <a:cubicBezTo>
                    <a:pt x="215" y="115"/>
                    <a:pt x="217" y="121"/>
                    <a:pt x="215" y="128"/>
                  </a:cubicBezTo>
                  <a:cubicBezTo>
                    <a:pt x="214" y="111"/>
                    <a:pt x="212" y="115"/>
                    <a:pt x="212" y="94"/>
                  </a:cubicBezTo>
                  <a:cubicBezTo>
                    <a:pt x="213" y="93"/>
                    <a:pt x="213" y="98"/>
                    <a:pt x="213" y="100"/>
                  </a:cubicBezTo>
                  <a:cubicBezTo>
                    <a:pt x="214" y="93"/>
                    <a:pt x="212" y="86"/>
                    <a:pt x="213" y="74"/>
                  </a:cubicBezTo>
                  <a:cubicBezTo>
                    <a:pt x="214" y="81"/>
                    <a:pt x="215" y="92"/>
                    <a:pt x="216" y="83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4" y="72"/>
                    <a:pt x="215" y="74"/>
                    <a:pt x="215" y="72"/>
                  </a:cubicBezTo>
                  <a:cubicBezTo>
                    <a:pt x="215" y="64"/>
                    <a:pt x="213" y="73"/>
                    <a:pt x="214" y="62"/>
                  </a:cubicBezTo>
                  <a:cubicBezTo>
                    <a:pt x="214" y="60"/>
                    <a:pt x="214" y="56"/>
                    <a:pt x="215" y="58"/>
                  </a:cubicBezTo>
                  <a:cubicBezTo>
                    <a:pt x="215" y="44"/>
                    <a:pt x="214" y="51"/>
                    <a:pt x="213" y="38"/>
                  </a:cubicBezTo>
                  <a:cubicBezTo>
                    <a:pt x="213" y="50"/>
                    <a:pt x="210" y="50"/>
                    <a:pt x="210" y="38"/>
                  </a:cubicBezTo>
                  <a:cubicBezTo>
                    <a:pt x="210" y="35"/>
                    <a:pt x="210" y="35"/>
                    <a:pt x="210" y="35"/>
                  </a:cubicBezTo>
                  <a:cubicBezTo>
                    <a:pt x="210" y="34"/>
                    <a:pt x="210" y="34"/>
                    <a:pt x="210" y="34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06" y="37"/>
                    <a:pt x="219" y="24"/>
                    <a:pt x="201" y="42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202" y="42"/>
                    <a:pt x="202" y="42"/>
                    <a:pt x="202" y="42"/>
                  </a:cubicBezTo>
                  <a:cubicBezTo>
                    <a:pt x="208" y="42"/>
                    <a:pt x="208" y="42"/>
                    <a:pt x="208" y="42"/>
                  </a:cubicBezTo>
                  <a:cubicBezTo>
                    <a:pt x="211" y="42"/>
                    <a:pt x="215" y="42"/>
                    <a:pt x="218" y="42"/>
                  </a:cubicBezTo>
                  <a:cubicBezTo>
                    <a:pt x="224" y="42"/>
                    <a:pt x="230" y="42"/>
                    <a:pt x="236" y="44"/>
                  </a:cubicBezTo>
                  <a:cubicBezTo>
                    <a:pt x="243" y="42"/>
                    <a:pt x="243" y="42"/>
                    <a:pt x="243" y="42"/>
                  </a:cubicBezTo>
                  <a:cubicBezTo>
                    <a:pt x="239" y="44"/>
                    <a:pt x="254" y="43"/>
                    <a:pt x="259" y="43"/>
                  </a:cubicBezTo>
                  <a:cubicBezTo>
                    <a:pt x="261" y="45"/>
                    <a:pt x="234" y="43"/>
                    <a:pt x="234" y="46"/>
                  </a:cubicBezTo>
                  <a:cubicBezTo>
                    <a:pt x="245" y="47"/>
                    <a:pt x="240" y="48"/>
                    <a:pt x="237" y="48"/>
                  </a:cubicBezTo>
                  <a:cubicBezTo>
                    <a:pt x="249" y="48"/>
                    <a:pt x="241" y="46"/>
                    <a:pt x="246" y="45"/>
                  </a:cubicBezTo>
                  <a:cubicBezTo>
                    <a:pt x="246" y="46"/>
                    <a:pt x="267" y="45"/>
                    <a:pt x="260" y="47"/>
                  </a:cubicBezTo>
                  <a:cubicBezTo>
                    <a:pt x="270" y="47"/>
                    <a:pt x="272" y="45"/>
                    <a:pt x="279" y="45"/>
                  </a:cubicBezTo>
                  <a:cubicBezTo>
                    <a:pt x="278" y="46"/>
                    <a:pt x="277" y="47"/>
                    <a:pt x="278" y="48"/>
                  </a:cubicBezTo>
                  <a:cubicBezTo>
                    <a:pt x="278" y="47"/>
                    <a:pt x="288" y="48"/>
                    <a:pt x="290" y="48"/>
                  </a:cubicBezTo>
                  <a:cubicBezTo>
                    <a:pt x="288" y="48"/>
                    <a:pt x="293" y="47"/>
                    <a:pt x="285" y="47"/>
                  </a:cubicBezTo>
                  <a:cubicBezTo>
                    <a:pt x="287" y="46"/>
                    <a:pt x="305" y="47"/>
                    <a:pt x="305" y="46"/>
                  </a:cubicBezTo>
                  <a:cubicBezTo>
                    <a:pt x="306" y="48"/>
                    <a:pt x="324" y="46"/>
                    <a:pt x="333" y="47"/>
                  </a:cubicBezTo>
                  <a:cubicBezTo>
                    <a:pt x="332" y="43"/>
                    <a:pt x="316" y="49"/>
                    <a:pt x="313" y="45"/>
                  </a:cubicBezTo>
                  <a:cubicBezTo>
                    <a:pt x="325" y="44"/>
                    <a:pt x="354" y="45"/>
                    <a:pt x="374" y="43"/>
                  </a:cubicBezTo>
                  <a:cubicBezTo>
                    <a:pt x="392" y="44"/>
                    <a:pt x="374" y="45"/>
                    <a:pt x="378" y="46"/>
                  </a:cubicBezTo>
                  <a:cubicBezTo>
                    <a:pt x="362" y="47"/>
                    <a:pt x="358" y="46"/>
                    <a:pt x="344" y="46"/>
                  </a:cubicBezTo>
                  <a:cubicBezTo>
                    <a:pt x="359" y="47"/>
                    <a:pt x="384" y="47"/>
                    <a:pt x="395" y="45"/>
                  </a:cubicBezTo>
                  <a:cubicBezTo>
                    <a:pt x="412" y="45"/>
                    <a:pt x="413" y="50"/>
                    <a:pt x="433" y="49"/>
                  </a:cubicBezTo>
                  <a:cubicBezTo>
                    <a:pt x="431" y="47"/>
                    <a:pt x="431" y="47"/>
                    <a:pt x="425" y="46"/>
                  </a:cubicBezTo>
                  <a:cubicBezTo>
                    <a:pt x="430" y="46"/>
                    <a:pt x="436" y="46"/>
                    <a:pt x="442" y="46"/>
                  </a:cubicBezTo>
                  <a:cubicBezTo>
                    <a:pt x="446" y="46"/>
                    <a:pt x="433" y="45"/>
                    <a:pt x="441" y="45"/>
                  </a:cubicBezTo>
                  <a:cubicBezTo>
                    <a:pt x="444" y="45"/>
                    <a:pt x="451" y="45"/>
                    <a:pt x="450" y="46"/>
                  </a:cubicBezTo>
                  <a:cubicBezTo>
                    <a:pt x="448" y="46"/>
                    <a:pt x="448" y="46"/>
                    <a:pt x="448" y="46"/>
                  </a:cubicBezTo>
                  <a:cubicBezTo>
                    <a:pt x="467" y="45"/>
                    <a:pt x="462" y="49"/>
                    <a:pt x="478" y="47"/>
                  </a:cubicBezTo>
                  <a:cubicBezTo>
                    <a:pt x="477" y="46"/>
                    <a:pt x="474" y="47"/>
                    <a:pt x="470" y="47"/>
                  </a:cubicBezTo>
                  <a:cubicBezTo>
                    <a:pt x="466" y="46"/>
                    <a:pt x="477" y="44"/>
                    <a:pt x="484" y="44"/>
                  </a:cubicBezTo>
                  <a:cubicBezTo>
                    <a:pt x="483" y="45"/>
                    <a:pt x="491" y="44"/>
                    <a:pt x="496" y="44"/>
                  </a:cubicBezTo>
                  <a:cubicBezTo>
                    <a:pt x="500" y="46"/>
                    <a:pt x="483" y="45"/>
                    <a:pt x="480" y="46"/>
                  </a:cubicBezTo>
                  <a:cubicBezTo>
                    <a:pt x="495" y="46"/>
                    <a:pt x="495" y="46"/>
                    <a:pt x="495" y="46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508" y="44"/>
                    <a:pt x="508" y="44"/>
                    <a:pt x="508" y="44"/>
                  </a:cubicBezTo>
                  <a:cubicBezTo>
                    <a:pt x="497" y="45"/>
                    <a:pt x="502" y="42"/>
                    <a:pt x="507" y="42"/>
                  </a:cubicBezTo>
                  <a:cubicBezTo>
                    <a:pt x="518" y="42"/>
                    <a:pt x="529" y="43"/>
                    <a:pt x="528" y="44"/>
                  </a:cubicBezTo>
                  <a:cubicBezTo>
                    <a:pt x="529" y="43"/>
                    <a:pt x="543" y="43"/>
                    <a:pt x="553" y="42"/>
                  </a:cubicBezTo>
                  <a:cubicBezTo>
                    <a:pt x="542" y="42"/>
                    <a:pt x="551" y="41"/>
                    <a:pt x="555" y="40"/>
                  </a:cubicBezTo>
                  <a:cubicBezTo>
                    <a:pt x="570" y="42"/>
                    <a:pt x="570" y="42"/>
                    <a:pt x="570" y="42"/>
                  </a:cubicBezTo>
                  <a:cubicBezTo>
                    <a:pt x="554" y="43"/>
                    <a:pt x="574" y="44"/>
                    <a:pt x="570" y="45"/>
                  </a:cubicBezTo>
                  <a:cubicBezTo>
                    <a:pt x="565" y="47"/>
                    <a:pt x="555" y="46"/>
                    <a:pt x="546" y="45"/>
                  </a:cubicBezTo>
                  <a:cubicBezTo>
                    <a:pt x="563" y="49"/>
                    <a:pt x="570" y="44"/>
                    <a:pt x="586" y="45"/>
                  </a:cubicBezTo>
                  <a:cubicBezTo>
                    <a:pt x="586" y="46"/>
                    <a:pt x="584" y="47"/>
                    <a:pt x="578" y="47"/>
                  </a:cubicBezTo>
                  <a:cubicBezTo>
                    <a:pt x="580" y="47"/>
                    <a:pt x="591" y="45"/>
                    <a:pt x="602" y="46"/>
                  </a:cubicBezTo>
                  <a:cubicBezTo>
                    <a:pt x="599" y="46"/>
                    <a:pt x="593" y="44"/>
                    <a:pt x="603" y="43"/>
                  </a:cubicBezTo>
                  <a:cubicBezTo>
                    <a:pt x="617" y="45"/>
                    <a:pt x="617" y="45"/>
                    <a:pt x="617" y="45"/>
                  </a:cubicBezTo>
                  <a:cubicBezTo>
                    <a:pt x="632" y="46"/>
                    <a:pt x="622" y="43"/>
                    <a:pt x="635" y="42"/>
                  </a:cubicBezTo>
                  <a:cubicBezTo>
                    <a:pt x="626" y="41"/>
                    <a:pt x="626" y="41"/>
                    <a:pt x="626" y="41"/>
                  </a:cubicBezTo>
                  <a:cubicBezTo>
                    <a:pt x="628" y="39"/>
                    <a:pt x="644" y="41"/>
                    <a:pt x="644" y="39"/>
                  </a:cubicBezTo>
                  <a:cubicBezTo>
                    <a:pt x="636" y="39"/>
                    <a:pt x="632" y="40"/>
                    <a:pt x="623" y="40"/>
                  </a:cubicBezTo>
                  <a:cubicBezTo>
                    <a:pt x="620" y="38"/>
                    <a:pt x="634" y="39"/>
                    <a:pt x="639" y="38"/>
                  </a:cubicBezTo>
                  <a:cubicBezTo>
                    <a:pt x="656" y="39"/>
                    <a:pt x="652" y="39"/>
                    <a:pt x="665" y="40"/>
                  </a:cubicBezTo>
                  <a:cubicBezTo>
                    <a:pt x="666" y="43"/>
                    <a:pt x="644" y="44"/>
                    <a:pt x="647" y="47"/>
                  </a:cubicBezTo>
                  <a:cubicBezTo>
                    <a:pt x="664" y="47"/>
                    <a:pt x="688" y="46"/>
                    <a:pt x="699" y="47"/>
                  </a:cubicBezTo>
                  <a:cubicBezTo>
                    <a:pt x="714" y="46"/>
                    <a:pt x="713" y="44"/>
                    <a:pt x="710" y="42"/>
                  </a:cubicBezTo>
                  <a:cubicBezTo>
                    <a:pt x="717" y="42"/>
                    <a:pt x="720" y="42"/>
                    <a:pt x="724" y="43"/>
                  </a:cubicBezTo>
                  <a:cubicBezTo>
                    <a:pt x="717" y="44"/>
                    <a:pt x="717" y="44"/>
                    <a:pt x="717" y="44"/>
                  </a:cubicBezTo>
                  <a:cubicBezTo>
                    <a:pt x="735" y="43"/>
                    <a:pt x="746" y="42"/>
                    <a:pt x="765" y="42"/>
                  </a:cubicBezTo>
                  <a:cubicBezTo>
                    <a:pt x="776" y="41"/>
                    <a:pt x="772" y="40"/>
                    <a:pt x="769" y="38"/>
                  </a:cubicBezTo>
                  <a:cubicBezTo>
                    <a:pt x="781" y="38"/>
                    <a:pt x="781" y="38"/>
                    <a:pt x="781" y="38"/>
                  </a:cubicBezTo>
                  <a:cubicBezTo>
                    <a:pt x="779" y="38"/>
                    <a:pt x="779" y="38"/>
                    <a:pt x="779" y="38"/>
                  </a:cubicBezTo>
                  <a:cubicBezTo>
                    <a:pt x="782" y="36"/>
                    <a:pt x="793" y="36"/>
                    <a:pt x="801" y="36"/>
                  </a:cubicBezTo>
                  <a:cubicBezTo>
                    <a:pt x="801" y="37"/>
                    <a:pt x="796" y="37"/>
                    <a:pt x="796" y="38"/>
                  </a:cubicBezTo>
                  <a:cubicBezTo>
                    <a:pt x="803" y="39"/>
                    <a:pt x="814" y="38"/>
                    <a:pt x="820" y="38"/>
                  </a:cubicBezTo>
                  <a:cubicBezTo>
                    <a:pt x="820" y="38"/>
                    <a:pt x="815" y="40"/>
                    <a:pt x="806" y="40"/>
                  </a:cubicBezTo>
                  <a:cubicBezTo>
                    <a:pt x="806" y="39"/>
                    <a:pt x="806" y="39"/>
                    <a:pt x="805" y="39"/>
                  </a:cubicBezTo>
                  <a:cubicBezTo>
                    <a:pt x="791" y="40"/>
                    <a:pt x="791" y="40"/>
                    <a:pt x="791" y="40"/>
                  </a:cubicBezTo>
                  <a:cubicBezTo>
                    <a:pt x="807" y="39"/>
                    <a:pt x="817" y="41"/>
                    <a:pt x="817" y="43"/>
                  </a:cubicBezTo>
                  <a:cubicBezTo>
                    <a:pt x="833" y="42"/>
                    <a:pt x="803" y="41"/>
                    <a:pt x="823" y="40"/>
                  </a:cubicBezTo>
                  <a:cubicBezTo>
                    <a:pt x="848" y="44"/>
                    <a:pt x="871" y="39"/>
                    <a:pt x="886" y="44"/>
                  </a:cubicBezTo>
                  <a:cubicBezTo>
                    <a:pt x="898" y="43"/>
                    <a:pt x="912" y="42"/>
                    <a:pt x="930" y="41"/>
                  </a:cubicBezTo>
                  <a:cubicBezTo>
                    <a:pt x="930" y="40"/>
                    <a:pt x="943" y="41"/>
                    <a:pt x="941" y="39"/>
                  </a:cubicBezTo>
                  <a:cubicBezTo>
                    <a:pt x="923" y="37"/>
                    <a:pt x="908" y="42"/>
                    <a:pt x="894" y="39"/>
                  </a:cubicBezTo>
                  <a:cubicBezTo>
                    <a:pt x="886" y="40"/>
                    <a:pt x="888" y="41"/>
                    <a:pt x="885" y="42"/>
                  </a:cubicBezTo>
                  <a:cubicBezTo>
                    <a:pt x="878" y="42"/>
                    <a:pt x="871" y="42"/>
                    <a:pt x="870" y="41"/>
                  </a:cubicBezTo>
                  <a:cubicBezTo>
                    <a:pt x="887" y="40"/>
                    <a:pt x="875" y="37"/>
                    <a:pt x="895" y="37"/>
                  </a:cubicBezTo>
                  <a:cubicBezTo>
                    <a:pt x="893" y="36"/>
                    <a:pt x="876" y="36"/>
                    <a:pt x="868" y="36"/>
                  </a:cubicBezTo>
                  <a:cubicBezTo>
                    <a:pt x="871" y="35"/>
                    <a:pt x="868" y="34"/>
                    <a:pt x="863" y="34"/>
                  </a:cubicBezTo>
                  <a:cubicBezTo>
                    <a:pt x="869" y="32"/>
                    <a:pt x="881" y="31"/>
                    <a:pt x="887" y="30"/>
                  </a:cubicBezTo>
                  <a:cubicBezTo>
                    <a:pt x="885" y="31"/>
                    <a:pt x="889" y="31"/>
                    <a:pt x="887" y="32"/>
                  </a:cubicBezTo>
                  <a:cubicBezTo>
                    <a:pt x="909" y="29"/>
                    <a:pt x="909" y="29"/>
                    <a:pt x="909" y="29"/>
                  </a:cubicBezTo>
                  <a:cubicBezTo>
                    <a:pt x="915" y="30"/>
                    <a:pt x="917" y="32"/>
                    <a:pt x="913" y="32"/>
                  </a:cubicBezTo>
                  <a:cubicBezTo>
                    <a:pt x="925" y="33"/>
                    <a:pt x="946" y="31"/>
                    <a:pt x="946" y="33"/>
                  </a:cubicBezTo>
                  <a:cubicBezTo>
                    <a:pt x="961" y="33"/>
                    <a:pt x="941" y="32"/>
                    <a:pt x="940" y="31"/>
                  </a:cubicBezTo>
                  <a:cubicBezTo>
                    <a:pt x="941" y="31"/>
                    <a:pt x="941" y="31"/>
                    <a:pt x="941" y="31"/>
                  </a:cubicBezTo>
                  <a:cubicBezTo>
                    <a:pt x="925" y="31"/>
                    <a:pt x="925" y="31"/>
                    <a:pt x="925" y="31"/>
                  </a:cubicBezTo>
                  <a:cubicBezTo>
                    <a:pt x="923" y="28"/>
                    <a:pt x="943" y="32"/>
                    <a:pt x="946" y="29"/>
                  </a:cubicBezTo>
                  <a:cubicBezTo>
                    <a:pt x="947" y="27"/>
                    <a:pt x="953" y="27"/>
                    <a:pt x="960" y="28"/>
                  </a:cubicBezTo>
                  <a:cubicBezTo>
                    <a:pt x="965" y="29"/>
                    <a:pt x="965" y="29"/>
                    <a:pt x="965" y="29"/>
                  </a:cubicBezTo>
                  <a:cubicBezTo>
                    <a:pt x="965" y="29"/>
                    <a:pt x="965" y="29"/>
                    <a:pt x="965" y="29"/>
                  </a:cubicBezTo>
                  <a:cubicBezTo>
                    <a:pt x="966" y="29"/>
                    <a:pt x="966" y="29"/>
                    <a:pt x="966" y="29"/>
                  </a:cubicBezTo>
                  <a:cubicBezTo>
                    <a:pt x="966" y="29"/>
                    <a:pt x="966" y="29"/>
                    <a:pt x="966" y="29"/>
                  </a:cubicBezTo>
                  <a:cubicBezTo>
                    <a:pt x="966" y="29"/>
                    <a:pt x="966" y="29"/>
                    <a:pt x="966" y="29"/>
                  </a:cubicBezTo>
                  <a:cubicBezTo>
                    <a:pt x="968" y="31"/>
                    <a:pt x="961" y="24"/>
                    <a:pt x="970" y="33"/>
                  </a:cubicBezTo>
                  <a:cubicBezTo>
                    <a:pt x="970" y="33"/>
                    <a:pt x="970" y="33"/>
                    <a:pt x="970" y="33"/>
                  </a:cubicBezTo>
                  <a:cubicBezTo>
                    <a:pt x="970" y="33"/>
                    <a:pt x="970" y="33"/>
                    <a:pt x="970" y="33"/>
                  </a:cubicBezTo>
                  <a:cubicBezTo>
                    <a:pt x="970" y="34"/>
                    <a:pt x="970" y="34"/>
                    <a:pt x="970" y="34"/>
                  </a:cubicBezTo>
                  <a:cubicBezTo>
                    <a:pt x="970" y="35"/>
                    <a:pt x="970" y="35"/>
                    <a:pt x="970" y="35"/>
                  </a:cubicBezTo>
                  <a:cubicBezTo>
                    <a:pt x="969" y="38"/>
                    <a:pt x="969" y="38"/>
                    <a:pt x="969" y="38"/>
                  </a:cubicBezTo>
                  <a:cubicBezTo>
                    <a:pt x="969" y="42"/>
                    <a:pt x="969" y="45"/>
                    <a:pt x="969" y="48"/>
                  </a:cubicBezTo>
                  <a:cubicBezTo>
                    <a:pt x="965" y="35"/>
                    <a:pt x="965" y="35"/>
                    <a:pt x="965" y="35"/>
                  </a:cubicBezTo>
                  <a:cubicBezTo>
                    <a:pt x="966" y="46"/>
                    <a:pt x="966" y="46"/>
                    <a:pt x="966" y="46"/>
                  </a:cubicBezTo>
                  <a:cubicBezTo>
                    <a:pt x="965" y="43"/>
                    <a:pt x="964" y="41"/>
                    <a:pt x="963" y="39"/>
                  </a:cubicBezTo>
                  <a:cubicBezTo>
                    <a:pt x="963" y="38"/>
                    <a:pt x="962" y="37"/>
                    <a:pt x="962" y="35"/>
                  </a:cubicBezTo>
                  <a:cubicBezTo>
                    <a:pt x="962" y="34"/>
                    <a:pt x="962" y="34"/>
                    <a:pt x="962" y="34"/>
                  </a:cubicBezTo>
                  <a:cubicBezTo>
                    <a:pt x="961" y="34"/>
                    <a:pt x="961" y="34"/>
                    <a:pt x="961" y="34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70" y="41"/>
                    <a:pt x="964" y="35"/>
                    <a:pt x="966" y="37"/>
                  </a:cubicBezTo>
                  <a:cubicBezTo>
                    <a:pt x="966" y="37"/>
                    <a:pt x="966" y="37"/>
                    <a:pt x="966" y="37"/>
                  </a:cubicBezTo>
                  <a:cubicBezTo>
                    <a:pt x="965" y="37"/>
                    <a:pt x="965" y="37"/>
                    <a:pt x="965" y="37"/>
                  </a:cubicBezTo>
                  <a:cubicBezTo>
                    <a:pt x="964" y="38"/>
                    <a:pt x="963" y="38"/>
                    <a:pt x="962" y="38"/>
                  </a:cubicBezTo>
                  <a:cubicBezTo>
                    <a:pt x="965" y="38"/>
                    <a:pt x="965" y="38"/>
                    <a:pt x="965" y="38"/>
                  </a:cubicBezTo>
                  <a:cubicBezTo>
                    <a:pt x="965" y="38"/>
                    <a:pt x="965" y="38"/>
                    <a:pt x="965" y="38"/>
                  </a:cubicBezTo>
                  <a:cubicBezTo>
                    <a:pt x="965" y="38"/>
                    <a:pt x="965" y="38"/>
                    <a:pt x="965" y="38"/>
                  </a:cubicBezTo>
                  <a:cubicBezTo>
                    <a:pt x="966" y="38"/>
                    <a:pt x="966" y="38"/>
                    <a:pt x="966" y="38"/>
                  </a:cubicBezTo>
                  <a:cubicBezTo>
                    <a:pt x="963" y="36"/>
                    <a:pt x="970" y="4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4"/>
                    <a:pt x="961" y="34"/>
                    <a:pt x="961" y="34"/>
                  </a:cubicBezTo>
                  <a:cubicBezTo>
                    <a:pt x="961" y="36"/>
                    <a:pt x="961" y="36"/>
                    <a:pt x="961" y="36"/>
                  </a:cubicBezTo>
                  <a:cubicBezTo>
                    <a:pt x="961" y="42"/>
                    <a:pt x="961" y="42"/>
                    <a:pt x="961" y="42"/>
                  </a:cubicBezTo>
                  <a:cubicBezTo>
                    <a:pt x="960" y="56"/>
                    <a:pt x="960" y="56"/>
                    <a:pt x="960" y="56"/>
                  </a:cubicBezTo>
                  <a:cubicBezTo>
                    <a:pt x="960" y="65"/>
                    <a:pt x="960" y="73"/>
                    <a:pt x="960" y="78"/>
                  </a:cubicBezTo>
                  <a:cubicBezTo>
                    <a:pt x="959" y="82"/>
                    <a:pt x="958" y="84"/>
                    <a:pt x="957" y="82"/>
                  </a:cubicBezTo>
                  <a:cubicBezTo>
                    <a:pt x="959" y="98"/>
                    <a:pt x="955" y="107"/>
                    <a:pt x="955" y="121"/>
                  </a:cubicBezTo>
                  <a:cubicBezTo>
                    <a:pt x="957" y="135"/>
                    <a:pt x="957" y="106"/>
                    <a:pt x="959" y="117"/>
                  </a:cubicBezTo>
                  <a:cubicBezTo>
                    <a:pt x="958" y="121"/>
                    <a:pt x="959" y="129"/>
                    <a:pt x="959" y="133"/>
                  </a:cubicBezTo>
                  <a:cubicBezTo>
                    <a:pt x="959" y="129"/>
                    <a:pt x="960" y="113"/>
                    <a:pt x="960" y="102"/>
                  </a:cubicBezTo>
                  <a:cubicBezTo>
                    <a:pt x="960" y="110"/>
                    <a:pt x="962" y="110"/>
                    <a:pt x="963" y="112"/>
                  </a:cubicBezTo>
                  <a:cubicBezTo>
                    <a:pt x="963" y="98"/>
                    <a:pt x="963" y="98"/>
                    <a:pt x="963" y="98"/>
                  </a:cubicBezTo>
                  <a:cubicBezTo>
                    <a:pt x="965" y="99"/>
                    <a:pt x="963" y="115"/>
                    <a:pt x="964" y="121"/>
                  </a:cubicBezTo>
                  <a:cubicBezTo>
                    <a:pt x="962" y="117"/>
                    <a:pt x="962" y="119"/>
                    <a:pt x="960" y="115"/>
                  </a:cubicBezTo>
                  <a:cubicBezTo>
                    <a:pt x="961" y="127"/>
                    <a:pt x="961" y="144"/>
                    <a:pt x="960" y="154"/>
                  </a:cubicBezTo>
                  <a:cubicBezTo>
                    <a:pt x="959" y="160"/>
                    <a:pt x="959" y="149"/>
                    <a:pt x="959" y="146"/>
                  </a:cubicBezTo>
                  <a:cubicBezTo>
                    <a:pt x="957" y="149"/>
                    <a:pt x="959" y="157"/>
                    <a:pt x="958" y="160"/>
                  </a:cubicBezTo>
                  <a:cubicBezTo>
                    <a:pt x="956" y="158"/>
                    <a:pt x="958" y="153"/>
                    <a:pt x="957" y="149"/>
                  </a:cubicBezTo>
                  <a:cubicBezTo>
                    <a:pt x="957" y="182"/>
                    <a:pt x="957" y="182"/>
                    <a:pt x="957" y="182"/>
                  </a:cubicBezTo>
                  <a:cubicBezTo>
                    <a:pt x="956" y="182"/>
                    <a:pt x="956" y="174"/>
                    <a:pt x="956" y="168"/>
                  </a:cubicBezTo>
                  <a:cubicBezTo>
                    <a:pt x="955" y="179"/>
                    <a:pt x="955" y="186"/>
                    <a:pt x="958" y="198"/>
                  </a:cubicBezTo>
                  <a:cubicBezTo>
                    <a:pt x="957" y="210"/>
                    <a:pt x="956" y="223"/>
                    <a:pt x="955" y="219"/>
                  </a:cubicBezTo>
                  <a:cubicBezTo>
                    <a:pt x="955" y="224"/>
                    <a:pt x="956" y="221"/>
                    <a:pt x="957" y="221"/>
                  </a:cubicBezTo>
                  <a:cubicBezTo>
                    <a:pt x="957" y="236"/>
                    <a:pt x="959" y="238"/>
                    <a:pt x="959" y="247"/>
                  </a:cubicBezTo>
                  <a:cubicBezTo>
                    <a:pt x="961" y="240"/>
                    <a:pt x="961" y="240"/>
                    <a:pt x="961" y="240"/>
                  </a:cubicBezTo>
                  <a:cubicBezTo>
                    <a:pt x="959" y="255"/>
                    <a:pt x="963" y="244"/>
                    <a:pt x="962" y="257"/>
                  </a:cubicBezTo>
                  <a:cubicBezTo>
                    <a:pt x="961" y="255"/>
                    <a:pt x="959" y="256"/>
                    <a:pt x="957" y="258"/>
                  </a:cubicBezTo>
                  <a:cubicBezTo>
                    <a:pt x="959" y="260"/>
                    <a:pt x="957" y="269"/>
                    <a:pt x="957" y="274"/>
                  </a:cubicBezTo>
                  <a:cubicBezTo>
                    <a:pt x="959" y="271"/>
                    <a:pt x="959" y="287"/>
                    <a:pt x="960" y="277"/>
                  </a:cubicBezTo>
                  <a:cubicBezTo>
                    <a:pt x="962" y="291"/>
                    <a:pt x="959" y="297"/>
                    <a:pt x="961" y="307"/>
                  </a:cubicBezTo>
                  <a:cubicBezTo>
                    <a:pt x="962" y="300"/>
                    <a:pt x="963" y="318"/>
                    <a:pt x="964" y="313"/>
                  </a:cubicBezTo>
                  <a:cubicBezTo>
                    <a:pt x="964" y="326"/>
                    <a:pt x="962" y="334"/>
                    <a:pt x="961" y="331"/>
                  </a:cubicBezTo>
                  <a:cubicBezTo>
                    <a:pt x="961" y="326"/>
                    <a:pt x="962" y="319"/>
                    <a:pt x="960" y="320"/>
                  </a:cubicBezTo>
                  <a:cubicBezTo>
                    <a:pt x="961" y="343"/>
                    <a:pt x="961" y="343"/>
                    <a:pt x="961" y="343"/>
                  </a:cubicBezTo>
                  <a:cubicBezTo>
                    <a:pt x="960" y="349"/>
                    <a:pt x="959" y="357"/>
                    <a:pt x="958" y="357"/>
                  </a:cubicBezTo>
                  <a:cubicBezTo>
                    <a:pt x="960" y="365"/>
                    <a:pt x="956" y="380"/>
                    <a:pt x="959" y="385"/>
                  </a:cubicBezTo>
                  <a:cubicBezTo>
                    <a:pt x="957" y="377"/>
                    <a:pt x="959" y="371"/>
                    <a:pt x="959" y="368"/>
                  </a:cubicBezTo>
                  <a:cubicBezTo>
                    <a:pt x="960" y="372"/>
                    <a:pt x="960" y="372"/>
                    <a:pt x="960" y="372"/>
                  </a:cubicBezTo>
                  <a:cubicBezTo>
                    <a:pt x="960" y="371"/>
                    <a:pt x="960" y="371"/>
                    <a:pt x="960" y="370"/>
                  </a:cubicBezTo>
                  <a:cubicBezTo>
                    <a:pt x="963" y="380"/>
                    <a:pt x="963" y="380"/>
                    <a:pt x="963" y="380"/>
                  </a:cubicBezTo>
                  <a:cubicBezTo>
                    <a:pt x="964" y="370"/>
                    <a:pt x="961" y="378"/>
                    <a:pt x="961" y="364"/>
                  </a:cubicBezTo>
                  <a:cubicBezTo>
                    <a:pt x="964" y="353"/>
                    <a:pt x="965" y="391"/>
                    <a:pt x="967" y="379"/>
                  </a:cubicBezTo>
                  <a:cubicBezTo>
                    <a:pt x="968" y="369"/>
                    <a:pt x="965" y="371"/>
                    <a:pt x="964" y="362"/>
                  </a:cubicBezTo>
                  <a:cubicBezTo>
                    <a:pt x="964" y="364"/>
                    <a:pt x="964" y="364"/>
                    <a:pt x="964" y="364"/>
                  </a:cubicBezTo>
                  <a:cubicBezTo>
                    <a:pt x="963" y="345"/>
                    <a:pt x="963" y="345"/>
                    <a:pt x="963" y="345"/>
                  </a:cubicBezTo>
                  <a:cubicBezTo>
                    <a:pt x="964" y="345"/>
                    <a:pt x="965" y="350"/>
                    <a:pt x="965" y="350"/>
                  </a:cubicBezTo>
                  <a:cubicBezTo>
                    <a:pt x="965" y="327"/>
                    <a:pt x="966" y="324"/>
                    <a:pt x="967" y="299"/>
                  </a:cubicBezTo>
                  <a:cubicBezTo>
                    <a:pt x="966" y="301"/>
                    <a:pt x="963" y="306"/>
                    <a:pt x="963" y="295"/>
                  </a:cubicBezTo>
                  <a:cubicBezTo>
                    <a:pt x="962" y="287"/>
                    <a:pt x="964" y="286"/>
                    <a:pt x="964" y="279"/>
                  </a:cubicBezTo>
                  <a:cubicBezTo>
                    <a:pt x="964" y="283"/>
                    <a:pt x="966" y="287"/>
                    <a:pt x="965" y="292"/>
                  </a:cubicBezTo>
                  <a:cubicBezTo>
                    <a:pt x="967" y="291"/>
                    <a:pt x="967" y="291"/>
                    <a:pt x="967" y="291"/>
                  </a:cubicBezTo>
                  <a:cubicBezTo>
                    <a:pt x="969" y="310"/>
                    <a:pt x="971" y="300"/>
                    <a:pt x="972" y="325"/>
                  </a:cubicBezTo>
                  <a:cubicBezTo>
                    <a:pt x="974" y="327"/>
                    <a:pt x="974" y="345"/>
                    <a:pt x="974" y="359"/>
                  </a:cubicBezTo>
                  <a:cubicBezTo>
                    <a:pt x="975" y="352"/>
                    <a:pt x="975" y="352"/>
                    <a:pt x="975" y="352"/>
                  </a:cubicBezTo>
                  <a:cubicBezTo>
                    <a:pt x="978" y="366"/>
                    <a:pt x="973" y="355"/>
                    <a:pt x="975" y="373"/>
                  </a:cubicBezTo>
                  <a:cubicBezTo>
                    <a:pt x="973" y="380"/>
                    <a:pt x="969" y="394"/>
                    <a:pt x="967" y="384"/>
                  </a:cubicBezTo>
                  <a:cubicBezTo>
                    <a:pt x="967" y="397"/>
                    <a:pt x="968" y="401"/>
                    <a:pt x="968" y="413"/>
                  </a:cubicBezTo>
                  <a:cubicBezTo>
                    <a:pt x="966" y="420"/>
                    <a:pt x="966" y="409"/>
                    <a:pt x="963" y="411"/>
                  </a:cubicBezTo>
                  <a:cubicBezTo>
                    <a:pt x="964" y="419"/>
                    <a:pt x="965" y="430"/>
                    <a:pt x="966" y="423"/>
                  </a:cubicBezTo>
                  <a:cubicBezTo>
                    <a:pt x="965" y="439"/>
                    <a:pt x="965" y="439"/>
                    <a:pt x="965" y="439"/>
                  </a:cubicBezTo>
                  <a:cubicBezTo>
                    <a:pt x="964" y="440"/>
                    <a:pt x="964" y="434"/>
                    <a:pt x="964" y="432"/>
                  </a:cubicBezTo>
                  <a:cubicBezTo>
                    <a:pt x="964" y="438"/>
                    <a:pt x="965" y="450"/>
                    <a:pt x="966" y="453"/>
                  </a:cubicBezTo>
                  <a:cubicBezTo>
                    <a:pt x="966" y="452"/>
                    <a:pt x="965" y="448"/>
                    <a:pt x="966" y="446"/>
                  </a:cubicBezTo>
                  <a:cubicBezTo>
                    <a:pt x="966" y="453"/>
                    <a:pt x="968" y="465"/>
                    <a:pt x="968" y="466"/>
                  </a:cubicBezTo>
                  <a:cubicBezTo>
                    <a:pt x="967" y="456"/>
                    <a:pt x="970" y="455"/>
                    <a:pt x="968" y="445"/>
                  </a:cubicBezTo>
                  <a:cubicBezTo>
                    <a:pt x="969" y="446"/>
                    <a:pt x="970" y="448"/>
                    <a:pt x="970" y="453"/>
                  </a:cubicBezTo>
                  <a:cubicBezTo>
                    <a:pt x="971" y="445"/>
                    <a:pt x="971" y="436"/>
                    <a:pt x="972" y="433"/>
                  </a:cubicBezTo>
                  <a:cubicBezTo>
                    <a:pt x="971" y="440"/>
                    <a:pt x="973" y="444"/>
                    <a:pt x="973" y="446"/>
                  </a:cubicBezTo>
                  <a:cubicBezTo>
                    <a:pt x="973" y="439"/>
                    <a:pt x="973" y="427"/>
                    <a:pt x="972" y="422"/>
                  </a:cubicBezTo>
                  <a:cubicBezTo>
                    <a:pt x="975" y="421"/>
                    <a:pt x="972" y="398"/>
                    <a:pt x="975" y="406"/>
                  </a:cubicBezTo>
                  <a:cubicBezTo>
                    <a:pt x="974" y="405"/>
                    <a:pt x="974" y="395"/>
                    <a:pt x="974" y="391"/>
                  </a:cubicBezTo>
                  <a:cubicBezTo>
                    <a:pt x="975" y="391"/>
                    <a:pt x="976" y="403"/>
                    <a:pt x="977" y="409"/>
                  </a:cubicBezTo>
                  <a:cubicBezTo>
                    <a:pt x="978" y="433"/>
                    <a:pt x="975" y="408"/>
                    <a:pt x="974" y="414"/>
                  </a:cubicBezTo>
                  <a:cubicBezTo>
                    <a:pt x="975" y="433"/>
                    <a:pt x="975" y="433"/>
                    <a:pt x="975" y="433"/>
                  </a:cubicBezTo>
                  <a:cubicBezTo>
                    <a:pt x="975" y="431"/>
                    <a:pt x="976" y="440"/>
                    <a:pt x="976" y="428"/>
                  </a:cubicBezTo>
                  <a:cubicBezTo>
                    <a:pt x="978" y="434"/>
                    <a:pt x="979" y="446"/>
                    <a:pt x="978" y="456"/>
                  </a:cubicBezTo>
                  <a:cubicBezTo>
                    <a:pt x="979" y="458"/>
                    <a:pt x="978" y="451"/>
                    <a:pt x="978" y="448"/>
                  </a:cubicBezTo>
                  <a:cubicBezTo>
                    <a:pt x="979" y="451"/>
                    <a:pt x="982" y="463"/>
                    <a:pt x="982" y="447"/>
                  </a:cubicBezTo>
                  <a:cubicBezTo>
                    <a:pt x="982" y="452"/>
                    <a:pt x="981" y="440"/>
                    <a:pt x="980" y="448"/>
                  </a:cubicBezTo>
                  <a:cubicBezTo>
                    <a:pt x="980" y="441"/>
                    <a:pt x="981" y="425"/>
                    <a:pt x="982" y="431"/>
                  </a:cubicBezTo>
                  <a:cubicBezTo>
                    <a:pt x="982" y="424"/>
                    <a:pt x="981" y="409"/>
                    <a:pt x="981" y="403"/>
                  </a:cubicBezTo>
                  <a:cubicBezTo>
                    <a:pt x="982" y="402"/>
                    <a:pt x="981" y="409"/>
                    <a:pt x="982" y="412"/>
                  </a:cubicBezTo>
                  <a:cubicBezTo>
                    <a:pt x="981" y="390"/>
                    <a:pt x="981" y="390"/>
                    <a:pt x="981" y="390"/>
                  </a:cubicBezTo>
                  <a:cubicBezTo>
                    <a:pt x="980" y="396"/>
                    <a:pt x="980" y="396"/>
                    <a:pt x="980" y="396"/>
                  </a:cubicBezTo>
                  <a:cubicBezTo>
                    <a:pt x="981" y="380"/>
                    <a:pt x="978" y="370"/>
                    <a:pt x="977" y="357"/>
                  </a:cubicBezTo>
                  <a:cubicBezTo>
                    <a:pt x="979" y="359"/>
                    <a:pt x="979" y="370"/>
                    <a:pt x="980" y="378"/>
                  </a:cubicBezTo>
                  <a:cubicBezTo>
                    <a:pt x="982" y="370"/>
                    <a:pt x="979" y="373"/>
                    <a:pt x="979" y="359"/>
                  </a:cubicBezTo>
                  <a:cubicBezTo>
                    <a:pt x="979" y="358"/>
                    <a:pt x="980" y="357"/>
                    <a:pt x="980" y="358"/>
                  </a:cubicBezTo>
                  <a:cubicBezTo>
                    <a:pt x="979" y="348"/>
                    <a:pt x="979" y="348"/>
                    <a:pt x="979" y="348"/>
                  </a:cubicBezTo>
                  <a:cubicBezTo>
                    <a:pt x="979" y="344"/>
                    <a:pt x="979" y="346"/>
                    <a:pt x="979" y="348"/>
                  </a:cubicBezTo>
                  <a:cubicBezTo>
                    <a:pt x="977" y="329"/>
                    <a:pt x="977" y="348"/>
                    <a:pt x="976" y="324"/>
                  </a:cubicBezTo>
                  <a:cubicBezTo>
                    <a:pt x="975" y="338"/>
                    <a:pt x="977" y="336"/>
                    <a:pt x="977" y="348"/>
                  </a:cubicBezTo>
                  <a:cubicBezTo>
                    <a:pt x="975" y="356"/>
                    <a:pt x="974" y="334"/>
                    <a:pt x="973" y="331"/>
                  </a:cubicBezTo>
                  <a:cubicBezTo>
                    <a:pt x="974" y="319"/>
                    <a:pt x="977" y="317"/>
                    <a:pt x="975" y="302"/>
                  </a:cubicBezTo>
                  <a:cubicBezTo>
                    <a:pt x="976" y="313"/>
                    <a:pt x="977" y="303"/>
                    <a:pt x="977" y="318"/>
                  </a:cubicBezTo>
                  <a:cubicBezTo>
                    <a:pt x="978" y="326"/>
                    <a:pt x="978" y="313"/>
                    <a:pt x="979" y="312"/>
                  </a:cubicBezTo>
                  <a:cubicBezTo>
                    <a:pt x="979" y="308"/>
                    <a:pt x="977" y="314"/>
                    <a:pt x="978" y="303"/>
                  </a:cubicBezTo>
                  <a:cubicBezTo>
                    <a:pt x="978" y="304"/>
                    <a:pt x="978" y="304"/>
                    <a:pt x="978" y="304"/>
                  </a:cubicBezTo>
                  <a:cubicBezTo>
                    <a:pt x="976" y="286"/>
                    <a:pt x="976" y="286"/>
                    <a:pt x="976" y="286"/>
                  </a:cubicBezTo>
                  <a:cubicBezTo>
                    <a:pt x="977" y="269"/>
                    <a:pt x="973" y="248"/>
                    <a:pt x="976" y="236"/>
                  </a:cubicBezTo>
                  <a:cubicBezTo>
                    <a:pt x="973" y="239"/>
                    <a:pt x="973" y="239"/>
                    <a:pt x="973" y="239"/>
                  </a:cubicBezTo>
                  <a:cubicBezTo>
                    <a:pt x="973" y="228"/>
                    <a:pt x="973" y="213"/>
                    <a:pt x="973" y="206"/>
                  </a:cubicBezTo>
                  <a:cubicBezTo>
                    <a:pt x="974" y="207"/>
                    <a:pt x="974" y="214"/>
                    <a:pt x="975" y="222"/>
                  </a:cubicBezTo>
                  <a:cubicBezTo>
                    <a:pt x="975" y="203"/>
                    <a:pt x="974" y="186"/>
                    <a:pt x="972" y="173"/>
                  </a:cubicBezTo>
                  <a:cubicBezTo>
                    <a:pt x="970" y="183"/>
                    <a:pt x="970" y="184"/>
                    <a:pt x="969" y="193"/>
                  </a:cubicBezTo>
                  <a:cubicBezTo>
                    <a:pt x="966" y="180"/>
                    <a:pt x="971" y="178"/>
                    <a:pt x="970" y="162"/>
                  </a:cubicBezTo>
                  <a:cubicBezTo>
                    <a:pt x="972" y="162"/>
                    <a:pt x="972" y="167"/>
                    <a:pt x="974" y="163"/>
                  </a:cubicBezTo>
                  <a:cubicBezTo>
                    <a:pt x="972" y="156"/>
                    <a:pt x="972" y="145"/>
                    <a:pt x="971" y="138"/>
                  </a:cubicBezTo>
                  <a:cubicBezTo>
                    <a:pt x="973" y="134"/>
                    <a:pt x="975" y="141"/>
                    <a:pt x="975" y="157"/>
                  </a:cubicBezTo>
                  <a:cubicBezTo>
                    <a:pt x="973" y="170"/>
                    <a:pt x="977" y="183"/>
                    <a:pt x="975" y="194"/>
                  </a:cubicBezTo>
                  <a:cubicBezTo>
                    <a:pt x="976" y="187"/>
                    <a:pt x="976" y="187"/>
                    <a:pt x="976" y="187"/>
                  </a:cubicBezTo>
                  <a:cubicBezTo>
                    <a:pt x="977" y="200"/>
                    <a:pt x="976" y="207"/>
                    <a:pt x="977" y="218"/>
                  </a:cubicBezTo>
                  <a:cubicBezTo>
                    <a:pt x="977" y="217"/>
                    <a:pt x="977" y="217"/>
                    <a:pt x="977" y="217"/>
                  </a:cubicBezTo>
                  <a:cubicBezTo>
                    <a:pt x="979" y="223"/>
                    <a:pt x="979" y="223"/>
                    <a:pt x="979" y="223"/>
                  </a:cubicBezTo>
                  <a:cubicBezTo>
                    <a:pt x="979" y="217"/>
                    <a:pt x="979" y="217"/>
                    <a:pt x="979" y="217"/>
                  </a:cubicBezTo>
                  <a:cubicBezTo>
                    <a:pt x="980" y="221"/>
                    <a:pt x="982" y="233"/>
                    <a:pt x="982" y="236"/>
                  </a:cubicBezTo>
                  <a:cubicBezTo>
                    <a:pt x="982" y="219"/>
                    <a:pt x="979" y="217"/>
                    <a:pt x="977" y="209"/>
                  </a:cubicBezTo>
                  <a:cubicBezTo>
                    <a:pt x="977" y="193"/>
                    <a:pt x="981" y="187"/>
                    <a:pt x="979" y="176"/>
                  </a:cubicBezTo>
                  <a:cubicBezTo>
                    <a:pt x="980" y="175"/>
                    <a:pt x="981" y="166"/>
                    <a:pt x="982" y="174"/>
                  </a:cubicBezTo>
                  <a:cubicBezTo>
                    <a:pt x="982" y="182"/>
                    <a:pt x="981" y="189"/>
                    <a:pt x="982" y="189"/>
                  </a:cubicBezTo>
                  <a:cubicBezTo>
                    <a:pt x="982" y="180"/>
                    <a:pt x="983" y="184"/>
                    <a:pt x="983" y="170"/>
                  </a:cubicBezTo>
                  <a:cubicBezTo>
                    <a:pt x="981" y="167"/>
                    <a:pt x="979" y="156"/>
                    <a:pt x="978" y="146"/>
                  </a:cubicBezTo>
                  <a:cubicBezTo>
                    <a:pt x="977" y="136"/>
                    <a:pt x="977" y="122"/>
                    <a:pt x="977" y="113"/>
                  </a:cubicBezTo>
                  <a:cubicBezTo>
                    <a:pt x="978" y="124"/>
                    <a:pt x="979" y="135"/>
                    <a:pt x="981" y="132"/>
                  </a:cubicBezTo>
                  <a:cubicBezTo>
                    <a:pt x="979" y="126"/>
                    <a:pt x="982" y="111"/>
                    <a:pt x="980" y="114"/>
                  </a:cubicBezTo>
                  <a:cubicBezTo>
                    <a:pt x="980" y="102"/>
                    <a:pt x="980" y="81"/>
                    <a:pt x="982" y="80"/>
                  </a:cubicBezTo>
                  <a:cubicBezTo>
                    <a:pt x="983" y="91"/>
                    <a:pt x="982" y="103"/>
                    <a:pt x="982" y="113"/>
                  </a:cubicBezTo>
                  <a:cubicBezTo>
                    <a:pt x="982" y="110"/>
                    <a:pt x="983" y="107"/>
                    <a:pt x="983" y="109"/>
                  </a:cubicBezTo>
                  <a:cubicBezTo>
                    <a:pt x="983" y="124"/>
                    <a:pt x="983" y="124"/>
                    <a:pt x="983" y="124"/>
                  </a:cubicBezTo>
                  <a:cubicBezTo>
                    <a:pt x="984" y="112"/>
                    <a:pt x="985" y="115"/>
                    <a:pt x="985" y="100"/>
                  </a:cubicBezTo>
                  <a:cubicBezTo>
                    <a:pt x="984" y="101"/>
                    <a:pt x="984" y="103"/>
                    <a:pt x="984" y="102"/>
                  </a:cubicBezTo>
                  <a:cubicBezTo>
                    <a:pt x="984" y="98"/>
                    <a:pt x="984" y="94"/>
                    <a:pt x="984" y="90"/>
                  </a:cubicBezTo>
                  <a:cubicBezTo>
                    <a:pt x="986" y="90"/>
                    <a:pt x="986" y="90"/>
                    <a:pt x="986" y="90"/>
                  </a:cubicBezTo>
                  <a:cubicBezTo>
                    <a:pt x="985" y="79"/>
                    <a:pt x="988" y="59"/>
                    <a:pt x="986" y="39"/>
                  </a:cubicBezTo>
                  <a:cubicBezTo>
                    <a:pt x="986" y="41"/>
                    <a:pt x="986" y="41"/>
                    <a:pt x="986" y="41"/>
                  </a:cubicBezTo>
                  <a:cubicBezTo>
                    <a:pt x="987" y="39"/>
                    <a:pt x="986" y="37"/>
                    <a:pt x="986" y="36"/>
                  </a:cubicBezTo>
                  <a:cubicBezTo>
                    <a:pt x="986" y="34"/>
                    <a:pt x="986" y="34"/>
                    <a:pt x="986" y="34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77" y="24"/>
                    <a:pt x="1007" y="54"/>
                    <a:pt x="966" y="13"/>
                  </a:cubicBezTo>
                  <a:cubicBezTo>
                    <a:pt x="966" y="13"/>
                    <a:pt x="966" y="13"/>
                    <a:pt x="966" y="13"/>
                  </a:cubicBezTo>
                  <a:cubicBezTo>
                    <a:pt x="965" y="13"/>
                    <a:pt x="965" y="13"/>
                    <a:pt x="965" y="13"/>
                  </a:cubicBezTo>
                  <a:cubicBezTo>
                    <a:pt x="964" y="13"/>
                    <a:pt x="964" y="13"/>
                    <a:pt x="964" y="13"/>
                  </a:cubicBezTo>
                  <a:cubicBezTo>
                    <a:pt x="961" y="13"/>
                    <a:pt x="959" y="14"/>
                    <a:pt x="957" y="14"/>
                  </a:cubicBezTo>
                  <a:cubicBezTo>
                    <a:pt x="953" y="15"/>
                    <a:pt x="948" y="16"/>
                    <a:pt x="940" y="16"/>
                  </a:cubicBezTo>
                  <a:cubicBezTo>
                    <a:pt x="945" y="15"/>
                    <a:pt x="942" y="15"/>
                    <a:pt x="942" y="14"/>
                  </a:cubicBezTo>
                  <a:cubicBezTo>
                    <a:pt x="933" y="15"/>
                    <a:pt x="929" y="13"/>
                    <a:pt x="920" y="12"/>
                  </a:cubicBezTo>
                  <a:cubicBezTo>
                    <a:pt x="930" y="14"/>
                    <a:pt x="914" y="15"/>
                    <a:pt x="921" y="15"/>
                  </a:cubicBezTo>
                  <a:cubicBezTo>
                    <a:pt x="921" y="17"/>
                    <a:pt x="904" y="17"/>
                    <a:pt x="895" y="17"/>
                  </a:cubicBezTo>
                  <a:cubicBezTo>
                    <a:pt x="890" y="14"/>
                    <a:pt x="923" y="16"/>
                    <a:pt x="909" y="13"/>
                  </a:cubicBezTo>
                  <a:cubicBezTo>
                    <a:pt x="900" y="13"/>
                    <a:pt x="898" y="14"/>
                    <a:pt x="904" y="15"/>
                  </a:cubicBezTo>
                  <a:cubicBezTo>
                    <a:pt x="893" y="14"/>
                    <a:pt x="877" y="14"/>
                    <a:pt x="869" y="12"/>
                  </a:cubicBezTo>
                  <a:cubicBezTo>
                    <a:pt x="855" y="14"/>
                    <a:pt x="850" y="13"/>
                    <a:pt x="842" y="16"/>
                  </a:cubicBezTo>
                  <a:cubicBezTo>
                    <a:pt x="849" y="16"/>
                    <a:pt x="849" y="14"/>
                    <a:pt x="858" y="15"/>
                  </a:cubicBezTo>
                  <a:cubicBezTo>
                    <a:pt x="848" y="17"/>
                    <a:pt x="848" y="17"/>
                    <a:pt x="848" y="17"/>
                  </a:cubicBezTo>
                  <a:cubicBezTo>
                    <a:pt x="835" y="17"/>
                    <a:pt x="825" y="15"/>
                    <a:pt x="816" y="15"/>
                  </a:cubicBezTo>
                  <a:cubicBezTo>
                    <a:pt x="826" y="14"/>
                    <a:pt x="826" y="14"/>
                    <a:pt x="826" y="14"/>
                  </a:cubicBezTo>
                  <a:cubicBezTo>
                    <a:pt x="825" y="15"/>
                    <a:pt x="825" y="15"/>
                    <a:pt x="825" y="15"/>
                  </a:cubicBezTo>
                  <a:cubicBezTo>
                    <a:pt x="829" y="14"/>
                    <a:pt x="841" y="14"/>
                    <a:pt x="839" y="13"/>
                  </a:cubicBezTo>
                  <a:cubicBezTo>
                    <a:pt x="831" y="15"/>
                    <a:pt x="824" y="13"/>
                    <a:pt x="813" y="14"/>
                  </a:cubicBezTo>
                  <a:cubicBezTo>
                    <a:pt x="814" y="14"/>
                    <a:pt x="814" y="14"/>
                    <a:pt x="814" y="14"/>
                  </a:cubicBezTo>
                  <a:cubicBezTo>
                    <a:pt x="794" y="15"/>
                    <a:pt x="780" y="11"/>
                    <a:pt x="768" y="15"/>
                  </a:cubicBezTo>
                  <a:cubicBezTo>
                    <a:pt x="771" y="15"/>
                    <a:pt x="778" y="16"/>
                    <a:pt x="776" y="17"/>
                  </a:cubicBezTo>
                  <a:cubicBezTo>
                    <a:pt x="772" y="16"/>
                    <a:pt x="760" y="16"/>
                    <a:pt x="760" y="15"/>
                  </a:cubicBezTo>
                  <a:cubicBezTo>
                    <a:pt x="764" y="15"/>
                    <a:pt x="764" y="15"/>
                    <a:pt x="764" y="15"/>
                  </a:cubicBezTo>
                  <a:cubicBezTo>
                    <a:pt x="753" y="14"/>
                    <a:pt x="746" y="14"/>
                    <a:pt x="742" y="15"/>
                  </a:cubicBezTo>
                  <a:cubicBezTo>
                    <a:pt x="739" y="16"/>
                    <a:pt x="742" y="17"/>
                    <a:pt x="734" y="18"/>
                  </a:cubicBezTo>
                  <a:cubicBezTo>
                    <a:pt x="715" y="17"/>
                    <a:pt x="742" y="15"/>
                    <a:pt x="729" y="13"/>
                  </a:cubicBezTo>
                  <a:cubicBezTo>
                    <a:pt x="711" y="15"/>
                    <a:pt x="711" y="15"/>
                    <a:pt x="711" y="15"/>
                  </a:cubicBezTo>
                  <a:cubicBezTo>
                    <a:pt x="707" y="14"/>
                    <a:pt x="707" y="14"/>
                    <a:pt x="707" y="14"/>
                  </a:cubicBezTo>
                  <a:cubicBezTo>
                    <a:pt x="680" y="12"/>
                    <a:pt x="659" y="16"/>
                    <a:pt x="630" y="16"/>
                  </a:cubicBezTo>
                  <a:cubicBezTo>
                    <a:pt x="630" y="14"/>
                    <a:pt x="651" y="13"/>
                    <a:pt x="658" y="13"/>
                  </a:cubicBezTo>
                  <a:cubicBezTo>
                    <a:pt x="649" y="11"/>
                    <a:pt x="636" y="14"/>
                    <a:pt x="624" y="13"/>
                  </a:cubicBezTo>
                  <a:cubicBezTo>
                    <a:pt x="613" y="12"/>
                    <a:pt x="605" y="14"/>
                    <a:pt x="607" y="15"/>
                  </a:cubicBezTo>
                  <a:cubicBezTo>
                    <a:pt x="593" y="16"/>
                    <a:pt x="597" y="14"/>
                    <a:pt x="595" y="14"/>
                  </a:cubicBezTo>
                  <a:cubicBezTo>
                    <a:pt x="591" y="16"/>
                    <a:pt x="573" y="15"/>
                    <a:pt x="562" y="16"/>
                  </a:cubicBezTo>
                  <a:cubicBezTo>
                    <a:pt x="562" y="15"/>
                    <a:pt x="562" y="15"/>
                    <a:pt x="562" y="15"/>
                  </a:cubicBezTo>
                  <a:cubicBezTo>
                    <a:pt x="545" y="16"/>
                    <a:pt x="545" y="16"/>
                    <a:pt x="545" y="16"/>
                  </a:cubicBezTo>
                  <a:cubicBezTo>
                    <a:pt x="549" y="16"/>
                    <a:pt x="545" y="17"/>
                    <a:pt x="545" y="18"/>
                  </a:cubicBezTo>
                  <a:cubicBezTo>
                    <a:pt x="541" y="18"/>
                    <a:pt x="541" y="18"/>
                    <a:pt x="541" y="18"/>
                  </a:cubicBezTo>
                  <a:cubicBezTo>
                    <a:pt x="557" y="22"/>
                    <a:pt x="579" y="16"/>
                    <a:pt x="596" y="20"/>
                  </a:cubicBezTo>
                  <a:cubicBezTo>
                    <a:pt x="591" y="20"/>
                    <a:pt x="598" y="21"/>
                    <a:pt x="592" y="21"/>
                  </a:cubicBezTo>
                  <a:cubicBezTo>
                    <a:pt x="588" y="21"/>
                    <a:pt x="587" y="21"/>
                    <a:pt x="587" y="20"/>
                  </a:cubicBezTo>
                  <a:cubicBezTo>
                    <a:pt x="584" y="21"/>
                    <a:pt x="577" y="22"/>
                    <a:pt x="586" y="22"/>
                  </a:cubicBezTo>
                  <a:cubicBezTo>
                    <a:pt x="586" y="25"/>
                    <a:pt x="567" y="24"/>
                    <a:pt x="554" y="25"/>
                  </a:cubicBezTo>
                  <a:cubicBezTo>
                    <a:pt x="544" y="24"/>
                    <a:pt x="565" y="23"/>
                    <a:pt x="570" y="21"/>
                  </a:cubicBezTo>
                  <a:cubicBezTo>
                    <a:pt x="565" y="22"/>
                    <a:pt x="561" y="23"/>
                    <a:pt x="554" y="22"/>
                  </a:cubicBezTo>
                  <a:cubicBezTo>
                    <a:pt x="556" y="20"/>
                    <a:pt x="556" y="20"/>
                    <a:pt x="556" y="20"/>
                  </a:cubicBezTo>
                  <a:cubicBezTo>
                    <a:pt x="538" y="21"/>
                    <a:pt x="551" y="22"/>
                    <a:pt x="547" y="24"/>
                  </a:cubicBezTo>
                  <a:cubicBezTo>
                    <a:pt x="542" y="26"/>
                    <a:pt x="531" y="24"/>
                    <a:pt x="526" y="24"/>
                  </a:cubicBezTo>
                  <a:cubicBezTo>
                    <a:pt x="532" y="23"/>
                    <a:pt x="532" y="23"/>
                    <a:pt x="532" y="23"/>
                  </a:cubicBezTo>
                  <a:cubicBezTo>
                    <a:pt x="518" y="23"/>
                    <a:pt x="515" y="25"/>
                    <a:pt x="503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512" y="25"/>
                    <a:pt x="516" y="20"/>
                    <a:pt x="525" y="21"/>
                  </a:cubicBezTo>
                  <a:cubicBezTo>
                    <a:pt x="502" y="19"/>
                    <a:pt x="530" y="17"/>
                    <a:pt x="537" y="15"/>
                  </a:cubicBezTo>
                  <a:cubicBezTo>
                    <a:pt x="527" y="16"/>
                    <a:pt x="518" y="15"/>
                    <a:pt x="513" y="14"/>
                  </a:cubicBezTo>
                  <a:cubicBezTo>
                    <a:pt x="499" y="17"/>
                    <a:pt x="483" y="13"/>
                    <a:pt x="469" y="16"/>
                  </a:cubicBezTo>
                  <a:cubicBezTo>
                    <a:pt x="462" y="16"/>
                    <a:pt x="476" y="15"/>
                    <a:pt x="468" y="15"/>
                  </a:cubicBezTo>
                  <a:cubicBezTo>
                    <a:pt x="453" y="15"/>
                    <a:pt x="438" y="15"/>
                    <a:pt x="422" y="16"/>
                  </a:cubicBezTo>
                  <a:cubicBezTo>
                    <a:pt x="414" y="16"/>
                    <a:pt x="416" y="15"/>
                    <a:pt x="414" y="14"/>
                  </a:cubicBezTo>
                  <a:cubicBezTo>
                    <a:pt x="375" y="13"/>
                    <a:pt x="360" y="18"/>
                    <a:pt x="318" y="17"/>
                  </a:cubicBezTo>
                  <a:cubicBezTo>
                    <a:pt x="324" y="16"/>
                    <a:pt x="324" y="16"/>
                    <a:pt x="324" y="16"/>
                  </a:cubicBezTo>
                  <a:cubicBezTo>
                    <a:pt x="315" y="16"/>
                    <a:pt x="308" y="15"/>
                    <a:pt x="303" y="17"/>
                  </a:cubicBezTo>
                  <a:cubicBezTo>
                    <a:pt x="292" y="13"/>
                    <a:pt x="266" y="19"/>
                    <a:pt x="252" y="15"/>
                  </a:cubicBezTo>
                  <a:cubicBezTo>
                    <a:pt x="233" y="14"/>
                    <a:pt x="232" y="17"/>
                    <a:pt x="217" y="18"/>
                  </a:cubicBezTo>
                  <a:cubicBezTo>
                    <a:pt x="217" y="17"/>
                    <a:pt x="222" y="16"/>
                    <a:pt x="214" y="15"/>
                  </a:cubicBezTo>
                  <a:cubicBezTo>
                    <a:pt x="205" y="16"/>
                    <a:pt x="205" y="16"/>
                    <a:pt x="205" y="16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17" y="0"/>
                    <a:pt x="180" y="37"/>
                    <a:pt x="183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3" y="35"/>
                    <a:pt x="183" y="35"/>
                    <a:pt x="183" y="35"/>
                  </a:cubicBezTo>
                  <a:cubicBezTo>
                    <a:pt x="183" y="38"/>
                    <a:pt x="183" y="38"/>
                    <a:pt x="183" y="38"/>
                  </a:cubicBezTo>
                  <a:cubicBezTo>
                    <a:pt x="184" y="55"/>
                    <a:pt x="184" y="55"/>
                    <a:pt x="184" y="55"/>
                  </a:cubicBezTo>
                  <a:cubicBezTo>
                    <a:pt x="184" y="90"/>
                    <a:pt x="184" y="90"/>
                    <a:pt x="184" y="90"/>
                  </a:cubicBezTo>
                  <a:cubicBezTo>
                    <a:pt x="185" y="113"/>
                    <a:pt x="185" y="137"/>
                    <a:pt x="185" y="163"/>
                  </a:cubicBezTo>
                  <a:cubicBezTo>
                    <a:pt x="185" y="163"/>
                    <a:pt x="185" y="160"/>
                    <a:pt x="184" y="159"/>
                  </a:cubicBezTo>
                  <a:cubicBezTo>
                    <a:pt x="184" y="193"/>
                    <a:pt x="188" y="226"/>
                    <a:pt x="186" y="255"/>
                  </a:cubicBezTo>
                  <a:cubicBezTo>
                    <a:pt x="187" y="260"/>
                    <a:pt x="188" y="276"/>
                    <a:pt x="189" y="271"/>
                  </a:cubicBezTo>
                  <a:cubicBezTo>
                    <a:pt x="189" y="265"/>
                    <a:pt x="191" y="264"/>
                    <a:pt x="192" y="264"/>
                  </a:cubicBezTo>
                  <a:cubicBezTo>
                    <a:pt x="194" y="289"/>
                    <a:pt x="189" y="276"/>
                    <a:pt x="190" y="293"/>
                  </a:cubicBezTo>
                  <a:cubicBezTo>
                    <a:pt x="187" y="299"/>
                    <a:pt x="188" y="283"/>
                    <a:pt x="186" y="283"/>
                  </a:cubicBezTo>
                  <a:cubicBezTo>
                    <a:pt x="188" y="307"/>
                    <a:pt x="188" y="307"/>
                    <a:pt x="188" y="307"/>
                  </a:cubicBezTo>
                  <a:cubicBezTo>
                    <a:pt x="187" y="321"/>
                    <a:pt x="188" y="334"/>
                    <a:pt x="187" y="346"/>
                  </a:cubicBezTo>
                  <a:cubicBezTo>
                    <a:pt x="187" y="341"/>
                    <a:pt x="185" y="345"/>
                    <a:pt x="186" y="336"/>
                  </a:cubicBezTo>
                  <a:cubicBezTo>
                    <a:pt x="186" y="337"/>
                    <a:pt x="186" y="336"/>
                    <a:pt x="186" y="338"/>
                  </a:cubicBezTo>
                  <a:cubicBezTo>
                    <a:pt x="187" y="317"/>
                    <a:pt x="185" y="327"/>
                    <a:pt x="184" y="308"/>
                  </a:cubicBezTo>
                  <a:cubicBezTo>
                    <a:pt x="185" y="324"/>
                    <a:pt x="186" y="346"/>
                    <a:pt x="185" y="360"/>
                  </a:cubicBezTo>
                  <a:cubicBezTo>
                    <a:pt x="187" y="357"/>
                    <a:pt x="186" y="372"/>
                    <a:pt x="187" y="376"/>
                  </a:cubicBezTo>
                  <a:cubicBezTo>
                    <a:pt x="187" y="377"/>
                    <a:pt x="187" y="377"/>
                    <a:pt x="187" y="377"/>
                  </a:cubicBezTo>
                  <a:cubicBezTo>
                    <a:pt x="187" y="377"/>
                    <a:pt x="188" y="379"/>
                    <a:pt x="188" y="381"/>
                  </a:cubicBezTo>
                  <a:cubicBezTo>
                    <a:pt x="188" y="385"/>
                    <a:pt x="188" y="385"/>
                    <a:pt x="188" y="385"/>
                  </a:cubicBezTo>
                  <a:cubicBezTo>
                    <a:pt x="188" y="385"/>
                    <a:pt x="188" y="385"/>
                    <a:pt x="188" y="385"/>
                  </a:cubicBezTo>
                  <a:cubicBezTo>
                    <a:pt x="188" y="385"/>
                    <a:pt x="188" y="385"/>
                    <a:pt x="188" y="385"/>
                  </a:cubicBezTo>
                  <a:cubicBezTo>
                    <a:pt x="188" y="386"/>
                    <a:pt x="188" y="386"/>
                    <a:pt x="188" y="386"/>
                  </a:cubicBezTo>
                  <a:cubicBezTo>
                    <a:pt x="188" y="386"/>
                    <a:pt x="188" y="386"/>
                    <a:pt x="188" y="386"/>
                  </a:cubicBezTo>
                  <a:cubicBezTo>
                    <a:pt x="188" y="386"/>
                    <a:pt x="188" y="386"/>
                    <a:pt x="188" y="386"/>
                  </a:cubicBezTo>
                  <a:cubicBezTo>
                    <a:pt x="202" y="364"/>
                    <a:pt x="192" y="379"/>
                    <a:pt x="195" y="375"/>
                  </a:cubicBezTo>
                  <a:cubicBezTo>
                    <a:pt x="195" y="375"/>
                    <a:pt x="195" y="375"/>
                    <a:pt x="195" y="375"/>
                  </a:cubicBezTo>
                  <a:cubicBezTo>
                    <a:pt x="195" y="375"/>
                    <a:pt x="195" y="375"/>
                    <a:pt x="195" y="375"/>
                  </a:cubicBezTo>
                  <a:cubicBezTo>
                    <a:pt x="195" y="375"/>
                    <a:pt x="195" y="375"/>
                    <a:pt x="195" y="375"/>
                  </a:cubicBezTo>
                  <a:cubicBezTo>
                    <a:pt x="194" y="375"/>
                    <a:pt x="194" y="375"/>
                    <a:pt x="194" y="375"/>
                  </a:cubicBezTo>
                  <a:cubicBezTo>
                    <a:pt x="193" y="376"/>
                    <a:pt x="193" y="376"/>
                    <a:pt x="193" y="376"/>
                  </a:cubicBezTo>
                  <a:cubicBezTo>
                    <a:pt x="189" y="376"/>
                    <a:pt x="189" y="376"/>
                    <a:pt x="189" y="376"/>
                  </a:cubicBezTo>
                  <a:cubicBezTo>
                    <a:pt x="183" y="379"/>
                    <a:pt x="191" y="376"/>
                    <a:pt x="185" y="379"/>
                  </a:cubicBezTo>
                  <a:cubicBezTo>
                    <a:pt x="178" y="384"/>
                    <a:pt x="150" y="399"/>
                    <a:pt x="147" y="398"/>
                  </a:cubicBezTo>
                  <a:cubicBezTo>
                    <a:pt x="138" y="403"/>
                    <a:pt x="136" y="406"/>
                    <a:pt x="126" y="411"/>
                  </a:cubicBezTo>
                  <a:cubicBezTo>
                    <a:pt x="127" y="410"/>
                    <a:pt x="129" y="408"/>
                    <a:pt x="129" y="408"/>
                  </a:cubicBezTo>
                  <a:cubicBezTo>
                    <a:pt x="108" y="418"/>
                    <a:pt x="83" y="433"/>
                    <a:pt x="63" y="442"/>
                  </a:cubicBezTo>
                  <a:cubicBezTo>
                    <a:pt x="47" y="451"/>
                    <a:pt x="34" y="459"/>
                    <a:pt x="25" y="466"/>
                  </a:cubicBezTo>
                  <a:cubicBezTo>
                    <a:pt x="29" y="463"/>
                    <a:pt x="41" y="457"/>
                    <a:pt x="34" y="462"/>
                  </a:cubicBezTo>
                  <a:cubicBezTo>
                    <a:pt x="30" y="466"/>
                    <a:pt x="24" y="469"/>
                    <a:pt x="17" y="473"/>
                  </a:cubicBezTo>
                  <a:cubicBezTo>
                    <a:pt x="18" y="471"/>
                    <a:pt x="0" y="481"/>
                    <a:pt x="13" y="473"/>
                  </a:cubicBezTo>
                  <a:cubicBezTo>
                    <a:pt x="12" y="473"/>
                    <a:pt x="11" y="473"/>
                    <a:pt x="10" y="473"/>
                  </a:cubicBezTo>
                  <a:cubicBezTo>
                    <a:pt x="8" y="474"/>
                    <a:pt x="8" y="474"/>
                    <a:pt x="8" y="474"/>
                  </a:cubicBezTo>
                  <a:cubicBezTo>
                    <a:pt x="7" y="475"/>
                    <a:pt x="7" y="475"/>
                    <a:pt x="7" y="475"/>
                  </a:cubicBezTo>
                  <a:cubicBezTo>
                    <a:pt x="7" y="475"/>
                    <a:pt x="7" y="475"/>
                    <a:pt x="7" y="475"/>
                  </a:cubicBezTo>
                  <a:cubicBezTo>
                    <a:pt x="7" y="475"/>
                    <a:pt x="7" y="475"/>
                    <a:pt x="7" y="475"/>
                  </a:cubicBezTo>
                  <a:cubicBezTo>
                    <a:pt x="1" y="452"/>
                    <a:pt x="15" y="506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7" y="500"/>
                    <a:pt x="21" y="500"/>
                    <a:pt x="25" y="500"/>
                  </a:cubicBezTo>
                  <a:cubicBezTo>
                    <a:pt x="33" y="500"/>
                    <a:pt x="40" y="500"/>
                    <a:pt x="40" y="501"/>
                  </a:cubicBezTo>
                  <a:cubicBezTo>
                    <a:pt x="43" y="501"/>
                    <a:pt x="65" y="501"/>
                    <a:pt x="73" y="500"/>
                  </a:cubicBezTo>
                  <a:cubicBezTo>
                    <a:pt x="74" y="501"/>
                    <a:pt x="61" y="500"/>
                    <a:pt x="61" y="501"/>
                  </a:cubicBezTo>
                  <a:cubicBezTo>
                    <a:pt x="71" y="501"/>
                    <a:pt x="71" y="501"/>
                    <a:pt x="71" y="501"/>
                  </a:cubicBezTo>
                  <a:cubicBezTo>
                    <a:pt x="71" y="502"/>
                    <a:pt x="71" y="502"/>
                    <a:pt x="71" y="502"/>
                  </a:cubicBezTo>
                  <a:cubicBezTo>
                    <a:pt x="90" y="502"/>
                    <a:pt x="93" y="499"/>
                    <a:pt x="104" y="499"/>
                  </a:cubicBezTo>
                  <a:cubicBezTo>
                    <a:pt x="104" y="499"/>
                    <a:pt x="104" y="499"/>
                    <a:pt x="104" y="499"/>
                  </a:cubicBezTo>
                  <a:cubicBezTo>
                    <a:pt x="111" y="498"/>
                    <a:pt x="111" y="498"/>
                    <a:pt x="111" y="498"/>
                  </a:cubicBezTo>
                  <a:cubicBezTo>
                    <a:pt x="102" y="501"/>
                    <a:pt x="102" y="501"/>
                    <a:pt x="102" y="501"/>
                  </a:cubicBezTo>
                  <a:cubicBezTo>
                    <a:pt x="114" y="500"/>
                    <a:pt x="120" y="498"/>
                    <a:pt x="134" y="498"/>
                  </a:cubicBezTo>
                  <a:cubicBezTo>
                    <a:pt x="135" y="499"/>
                    <a:pt x="135" y="499"/>
                    <a:pt x="135" y="499"/>
                  </a:cubicBezTo>
                  <a:cubicBezTo>
                    <a:pt x="143" y="498"/>
                    <a:pt x="143" y="498"/>
                    <a:pt x="143" y="498"/>
                  </a:cubicBezTo>
                  <a:cubicBezTo>
                    <a:pt x="142" y="498"/>
                    <a:pt x="141" y="498"/>
                    <a:pt x="142" y="498"/>
                  </a:cubicBezTo>
                  <a:cubicBezTo>
                    <a:pt x="150" y="496"/>
                    <a:pt x="167" y="497"/>
                    <a:pt x="174" y="496"/>
                  </a:cubicBezTo>
                  <a:cubicBezTo>
                    <a:pt x="179" y="496"/>
                    <a:pt x="184" y="498"/>
                    <a:pt x="191" y="497"/>
                  </a:cubicBezTo>
                  <a:cubicBezTo>
                    <a:pt x="189" y="499"/>
                    <a:pt x="189" y="499"/>
                    <a:pt x="189" y="499"/>
                  </a:cubicBezTo>
                  <a:cubicBezTo>
                    <a:pt x="172" y="499"/>
                    <a:pt x="183" y="497"/>
                    <a:pt x="164" y="498"/>
                  </a:cubicBezTo>
                  <a:cubicBezTo>
                    <a:pt x="178" y="501"/>
                    <a:pt x="217" y="501"/>
                    <a:pt x="242" y="501"/>
                  </a:cubicBezTo>
                  <a:cubicBezTo>
                    <a:pt x="263" y="499"/>
                    <a:pt x="297" y="502"/>
                    <a:pt x="306" y="498"/>
                  </a:cubicBezTo>
                  <a:cubicBezTo>
                    <a:pt x="304" y="500"/>
                    <a:pt x="304" y="500"/>
                    <a:pt x="304" y="500"/>
                  </a:cubicBezTo>
                  <a:cubicBezTo>
                    <a:pt x="339" y="501"/>
                    <a:pt x="339" y="501"/>
                    <a:pt x="339" y="501"/>
                  </a:cubicBezTo>
                  <a:cubicBezTo>
                    <a:pt x="368" y="500"/>
                    <a:pt x="399" y="502"/>
                    <a:pt x="421" y="499"/>
                  </a:cubicBezTo>
                  <a:cubicBezTo>
                    <a:pt x="428" y="501"/>
                    <a:pt x="428" y="501"/>
                    <a:pt x="428" y="501"/>
                  </a:cubicBezTo>
                  <a:cubicBezTo>
                    <a:pt x="451" y="496"/>
                    <a:pt x="507" y="499"/>
                    <a:pt x="523" y="494"/>
                  </a:cubicBezTo>
                  <a:cubicBezTo>
                    <a:pt x="536" y="495"/>
                    <a:pt x="519" y="496"/>
                    <a:pt x="517" y="497"/>
                  </a:cubicBezTo>
                  <a:cubicBezTo>
                    <a:pt x="527" y="497"/>
                    <a:pt x="544" y="494"/>
                    <a:pt x="553" y="496"/>
                  </a:cubicBezTo>
                  <a:cubicBezTo>
                    <a:pt x="553" y="497"/>
                    <a:pt x="539" y="497"/>
                    <a:pt x="545" y="497"/>
                  </a:cubicBezTo>
                  <a:cubicBezTo>
                    <a:pt x="552" y="499"/>
                    <a:pt x="556" y="496"/>
                    <a:pt x="564" y="497"/>
                  </a:cubicBezTo>
                  <a:cubicBezTo>
                    <a:pt x="560" y="496"/>
                    <a:pt x="576" y="494"/>
                    <a:pt x="588" y="494"/>
                  </a:cubicBezTo>
                  <a:cubicBezTo>
                    <a:pt x="586" y="494"/>
                    <a:pt x="586" y="494"/>
                    <a:pt x="585" y="494"/>
                  </a:cubicBezTo>
                  <a:cubicBezTo>
                    <a:pt x="583" y="492"/>
                    <a:pt x="592" y="493"/>
                    <a:pt x="597" y="493"/>
                  </a:cubicBezTo>
                  <a:cubicBezTo>
                    <a:pt x="597" y="493"/>
                    <a:pt x="597" y="493"/>
                    <a:pt x="595" y="493"/>
                  </a:cubicBezTo>
                  <a:cubicBezTo>
                    <a:pt x="657" y="491"/>
                    <a:pt x="727" y="490"/>
                    <a:pt x="792" y="491"/>
                  </a:cubicBezTo>
                  <a:cubicBezTo>
                    <a:pt x="780" y="493"/>
                    <a:pt x="780" y="493"/>
                    <a:pt x="780" y="493"/>
                  </a:cubicBezTo>
                  <a:cubicBezTo>
                    <a:pt x="789" y="492"/>
                    <a:pt x="806" y="492"/>
                    <a:pt x="811" y="493"/>
                  </a:cubicBezTo>
                  <a:cubicBezTo>
                    <a:pt x="810" y="493"/>
                    <a:pt x="810" y="493"/>
                    <a:pt x="810" y="493"/>
                  </a:cubicBezTo>
                  <a:cubicBezTo>
                    <a:pt x="827" y="495"/>
                    <a:pt x="829" y="490"/>
                    <a:pt x="842" y="493"/>
                  </a:cubicBezTo>
                  <a:cubicBezTo>
                    <a:pt x="840" y="493"/>
                    <a:pt x="840" y="493"/>
                    <a:pt x="840" y="493"/>
                  </a:cubicBezTo>
                  <a:cubicBezTo>
                    <a:pt x="861" y="493"/>
                    <a:pt x="873" y="496"/>
                    <a:pt x="893" y="495"/>
                  </a:cubicBezTo>
                  <a:cubicBezTo>
                    <a:pt x="909" y="496"/>
                    <a:pt x="908" y="497"/>
                    <a:pt x="919" y="498"/>
                  </a:cubicBezTo>
                  <a:cubicBezTo>
                    <a:pt x="928" y="498"/>
                    <a:pt x="932" y="496"/>
                    <a:pt x="933" y="496"/>
                  </a:cubicBezTo>
                  <a:cubicBezTo>
                    <a:pt x="928" y="496"/>
                    <a:pt x="928" y="496"/>
                    <a:pt x="928" y="496"/>
                  </a:cubicBezTo>
                  <a:cubicBezTo>
                    <a:pt x="923" y="494"/>
                    <a:pt x="938" y="495"/>
                    <a:pt x="945" y="494"/>
                  </a:cubicBezTo>
                  <a:cubicBezTo>
                    <a:pt x="940" y="492"/>
                    <a:pt x="942" y="488"/>
                    <a:pt x="924" y="486"/>
                  </a:cubicBezTo>
                  <a:cubicBezTo>
                    <a:pt x="910" y="487"/>
                    <a:pt x="910" y="483"/>
                    <a:pt x="895" y="483"/>
                  </a:cubicBezTo>
                  <a:cubicBezTo>
                    <a:pt x="886" y="486"/>
                    <a:pt x="873" y="481"/>
                    <a:pt x="859" y="483"/>
                  </a:cubicBezTo>
                  <a:cubicBezTo>
                    <a:pt x="866" y="481"/>
                    <a:pt x="842" y="482"/>
                    <a:pt x="854" y="480"/>
                  </a:cubicBezTo>
                  <a:cubicBezTo>
                    <a:pt x="848" y="479"/>
                    <a:pt x="824" y="482"/>
                    <a:pt x="813" y="480"/>
                  </a:cubicBezTo>
                  <a:cubicBezTo>
                    <a:pt x="815" y="480"/>
                    <a:pt x="814" y="479"/>
                    <a:pt x="817" y="479"/>
                  </a:cubicBezTo>
                  <a:cubicBezTo>
                    <a:pt x="802" y="480"/>
                    <a:pt x="806" y="477"/>
                    <a:pt x="795" y="477"/>
                  </a:cubicBezTo>
                  <a:cubicBezTo>
                    <a:pt x="795" y="480"/>
                    <a:pt x="795" y="480"/>
                    <a:pt x="795" y="480"/>
                  </a:cubicBezTo>
                  <a:cubicBezTo>
                    <a:pt x="791" y="480"/>
                    <a:pt x="790" y="479"/>
                    <a:pt x="786" y="479"/>
                  </a:cubicBezTo>
                  <a:cubicBezTo>
                    <a:pt x="789" y="479"/>
                    <a:pt x="795" y="480"/>
                    <a:pt x="792" y="481"/>
                  </a:cubicBezTo>
                  <a:cubicBezTo>
                    <a:pt x="787" y="482"/>
                    <a:pt x="782" y="482"/>
                    <a:pt x="776" y="482"/>
                  </a:cubicBezTo>
                  <a:cubicBezTo>
                    <a:pt x="776" y="482"/>
                    <a:pt x="780" y="481"/>
                    <a:pt x="783" y="481"/>
                  </a:cubicBezTo>
                  <a:cubicBezTo>
                    <a:pt x="783" y="481"/>
                    <a:pt x="771" y="481"/>
                    <a:pt x="770" y="480"/>
                  </a:cubicBezTo>
                  <a:cubicBezTo>
                    <a:pt x="774" y="479"/>
                    <a:pt x="780" y="479"/>
                    <a:pt x="784" y="478"/>
                  </a:cubicBezTo>
                  <a:cubicBezTo>
                    <a:pt x="767" y="477"/>
                    <a:pt x="782" y="477"/>
                    <a:pt x="775" y="476"/>
                  </a:cubicBezTo>
                  <a:cubicBezTo>
                    <a:pt x="777" y="478"/>
                    <a:pt x="760" y="477"/>
                    <a:pt x="752" y="477"/>
                  </a:cubicBezTo>
                  <a:cubicBezTo>
                    <a:pt x="751" y="476"/>
                    <a:pt x="758" y="477"/>
                    <a:pt x="760" y="476"/>
                  </a:cubicBezTo>
                  <a:cubicBezTo>
                    <a:pt x="743" y="472"/>
                    <a:pt x="735" y="477"/>
                    <a:pt x="713" y="476"/>
                  </a:cubicBezTo>
                  <a:cubicBezTo>
                    <a:pt x="713" y="476"/>
                    <a:pt x="716" y="475"/>
                    <a:pt x="717" y="475"/>
                  </a:cubicBezTo>
                  <a:cubicBezTo>
                    <a:pt x="707" y="476"/>
                    <a:pt x="700" y="474"/>
                    <a:pt x="693" y="475"/>
                  </a:cubicBezTo>
                  <a:cubicBezTo>
                    <a:pt x="684" y="475"/>
                    <a:pt x="692" y="472"/>
                    <a:pt x="677" y="472"/>
                  </a:cubicBezTo>
                  <a:cubicBezTo>
                    <a:pt x="681" y="475"/>
                    <a:pt x="659" y="472"/>
                    <a:pt x="659" y="475"/>
                  </a:cubicBezTo>
                  <a:cubicBezTo>
                    <a:pt x="647" y="473"/>
                    <a:pt x="647" y="473"/>
                    <a:pt x="647" y="473"/>
                  </a:cubicBezTo>
                  <a:cubicBezTo>
                    <a:pt x="637" y="475"/>
                    <a:pt x="650" y="478"/>
                    <a:pt x="630" y="478"/>
                  </a:cubicBezTo>
                  <a:cubicBezTo>
                    <a:pt x="612" y="477"/>
                    <a:pt x="631" y="473"/>
                    <a:pt x="621" y="472"/>
                  </a:cubicBezTo>
                  <a:cubicBezTo>
                    <a:pt x="616" y="474"/>
                    <a:pt x="616" y="474"/>
                    <a:pt x="616" y="474"/>
                  </a:cubicBezTo>
                  <a:cubicBezTo>
                    <a:pt x="608" y="472"/>
                    <a:pt x="608" y="472"/>
                    <a:pt x="608" y="472"/>
                  </a:cubicBezTo>
                  <a:cubicBezTo>
                    <a:pt x="609" y="472"/>
                    <a:pt x="609" y="472"/>
                    <a:pt x="609" y="472"/>
                  </a:cubicBezTo>
                  <a:cubicBezTo>
                    <a:pt x="604" y="473"/>
                    <a:pt x="594" y="472"/>
                    <a:pt x="594" y="472"/>
                  </a:cubicBezTo>
                  <a:cubicBezTo>
                    <a:pt x="595" y="471"/>
                    <a:pt x="600" y="471"/>
                    <a:pt x="601" y="470"/>
                  </a:cubicBezTo>
                  <a:cubicBezTo>
                    <a:pt x="593" y="472"/>
                    <a:pt x="566" y="467"/>
                    <a:pt x="557" y="471"/>
                  </a:cubicBezTo>
                  <a:cubicBezTo>
                    <a:pt x="552" y="470"/>
                    <a:pt x="541" y="470"/>
                    <a:pt x="543" y="469"/>
                  </a:cubicBezTo>
                  <a:cubicBezTo>
                    <a:pt x="538" y="471"/>
                    <a:pt x="519" y="468"/>
                    <a:pt x="512" y="469"/>
                  </a:cubicBezTo>
                  <a:cubicBezTo>
                    <a:pt x="513" y="469"/>
                    <a:pt x="506" y="468"/>
                    <a:pt x="501" y="468"/>
                  </a:cubicBezTo>
                  <a:cubicBezTo>
                    <a:pt x="508" y="469"/>
                    <a:pt x="503" y="470"/>
                    <a:pt x="499" y="471"/>
                  </a:cubicBezTo>
                  <a:cubicBezTo>
                    <a:pt x="492" y="469"/>
                    <a:pt x="475" y="470"/>
                    <a:pt x="472" y="468"/>
                  </a:cubicBezTo>
                  <a:cubicBezTo>
                    <a:pt x="462" y="469"/>
                    <a:pt x="466" y="471"/>
                    <a:pt x="464" y="473"/>
                  </a:cubicBezTo>
                  <a:cubicBezTo>
                    <a:pt x="457" y="471"/>
                    <a:pt x="438" y="471"/>
                    <a:pt x="441" y="469"/>
                  </a:cubicBezTo>
                  <a:cubicBezTo>
                    <a:pt x="446" y="469"/>
                    <a:pt x="458" y="470"/>
                    <a:pt x="456" y="468"/>
                  </a:cubicBezTo>
                  <a:cubicBezTo>
                    <a:pt x="446" y="467"/>
                    <a:pt x="452" y="469"/>
                    <a:pt x="443" y="469"/>
                  </a:cubicBezTo>
                  <a:cubicBezTo>
                    <a:pt x="444" y="469"/>
                    <a:pt x="438" y="468"/>
                    <a:pt x="439" y="467"/>
                  </a:cubicBezTo>
                  <a:cubicBezTo>
                    <a:pt x="434" y="467"/>
                    <a:pt x="427" y="467"/>
                    <a:pt x="420" y="467"/>
                  </a:cubicBezTo>
                  <a:cubicBezTo>
                    <a:pt x="431" y="468"/>
                    <a:pt x="413" y="468"/>
                    <a:pt x="420" y="469"/>
                  </a:cubicBezTo>
                  <a:cubicBezTo>
                    <a:pt x="430" y="468"/>
                    <a:pt x="430" y="468"/>
                    <a:pt x="430" y="468"/>
                  </a:cubicBezTo>
                  <a:cubicBezTo>
                    <a:pt x="443" y="468"/>
                    <a:pt x="433" y="469"/>
                    <a:pt x="438" y="470"/>
                  </a:cubicBezTo>
                  <a:cubicBezTo>
                    <a:pt x="415" y="470"/>
                    <a:pt x="420" y="473"/>
                    <a:pt x="399" y="474"/>
                  </a:cubicBezTo>
                  <a:cubicBezTo>
                    <a:pt x="395" y="473"/>
                    <a:pt x="388" y="473"/>
                    <a:pt x="385" y="473"/>
                  </a:cubicBezTo>
                  <a:cubicBezTo>
                    <a:pt x="392" y="472"/>
                    <a:pt x="391" y="470"/>
                    <a:pt x="387" y="470"/>
                  </a:cubicBezTo>
                  <a:cubicBezTo>
                    <a:pt x="375" y="472"/>
                    <a:pt x="366" y="469"/>
                    <a:pt x="356" y="468"/>
                  </a:cubicBezTo>
                  <a:cubicBezTo>
                    <a:pt x="365" y="469"/>
                    <a:pt x="360" y="470"/>
                    <a:pt x="357" y="471"/>
                  </a:cubicBezTo>
                  <a:cubicBezTo>
                    <a:pt x="337" y="472"/>
                    <a:pt x="349" y="470"/>
                    <a:pt x="340" y="469"/>
                  </a:cubicBezTo>
                  <a:cubicBezTo>
                    <a:pt x="309" y="469"/>
                    <a:pt x="289" y="466"/>
                    <a:pt x="264" y="468"/>
                  </a:cubicBezTo>
                  <a:cubicBezTo>
                    <a:pt x="276" y="470"/>
                    <a:pt x="276" y="470"/>
                    <a:pt x="276" y="470"/>
                  </a:cubicBezTo>
                  <a:cubicBezTo>
                    <a:pt x="280" y="468"/>
                    <a:pt x="280" y="468"/>
                    <a:pt x="280" y="468"/>
                  </a:cubicBezTo>
                  <a:cubicBezTo>
                    <a:pt x="289" y="469"/>
                    <a:pt x="278" y="472"/>
                    <a:pt x="272" y="473"/>
                  </a:cubicBezTo>
                  <a:cubicBezTo>
                    <a:pt x="271" y="473"/>
                    <a:pt x="256" y="473"/>
                    <a:pt x="262" y="472"/>
                  </a:cubicBezTo>
                  <a:cubicBezTo>
                    <a:pt x="247" y="473"/>
                    <a:pt x="247" y="473"/>
                    <a:pt x="247" y="473"/>
                  </a:cubicBezTo>
                  <a:cubicBezTo>
                    <a:pt x="249" y="474"/>
                    <a:pt x="259" y="473"/>
                    <a:pt x="252" y="474"/>
                  </a:cubicBezTo>
                  <a:cubicBezTo>
                    <a:pt x="247" y="474"/>
                    <a:pt x="231" y="473"/>
                    <a:pt x="241" y="472"/>
                  </a:cubicBezTo>
                  <a:cubicBezTo>
                    <a:pt x="233" y="472"/>
                    <a:pt x="223" y="473"/>
                    <a:pt x="225" y="474"/>
                  </a:cubicBezTo>
                  <a:cubicBezTo>
                    <a:pt x="212" y="474"/>
                    <a:pt x="226" y="471"/>
                    <a:pt x="232" y="471"/>
                  </a:cubicBezTo>
                  <a:cubicBezTo>
                    <a:pt x="222" y="470"/>
                    <a:pt x="223" y="469"/>
                    <a:pt x="226" y="468"/>
                  </a:cubicBezTo>
                  <a:cubicBezTo>
                    <a:pt x="212" y="468"/>
                    <a:pt x="212" y="468"/>
                    <a:pt x="212" y="468"/>
                  </a:cubicBezTo>
                  <a:cubicBezTo>
                    <a:pt x="215" y="468"/>
                    <a:pt x="215" y="467"/>
                    <a:pt x="218" y="467"/>
                  </a:cubicBezTo>
                  <a:cubicBezTo>
                    <a:pt x="209" y="466"/>
                    <a:pt x="202" y="468"/>
                    <a:pt x="194" y="466"/>
                  </a:cubicBezTo>
                  <a:cubicBezTo>
                    <a:pt x="191" y="468"/>
                    <a:pt x="191" y="468"/>
                    <a:pt x="191" y="468"/>
                  </a:cubicBezTo>
                  <a:cubicBezTo>
                    <a:pt x="165" y="467"/>
                    <a:pt x="167" y="466"/>
                    <a:pt x="144" y="466"/>
                  </a:cubicBezTo>
                  <a:cubicBezTo>
                    <a:pt x="148" y="468"/>
                    <a:pt x="148" y="468"/>
                    <a:pt x="148" y="468"/>
                  </a:cubicBezTo>
                  <a:cubicBezTo>
                    <a:pt x="129" y="470"/>
                    <a:pt x="134" y="466"/>
                    <a:pt x="110" y="466"/>
                  </a:cubicBezTo>
                  <a:cubicBezTo>
                    <a:pt x="96" y="467"/>
                    <a:pt x="87" y="468"/>
                    <a:pt x="89" y="470"/>
                  </a:cubicBezTo>
                  <a:cubicBezTo>
                    <a:pt x="81" y="470"/>
                    <a:pt x="79" y="469"/>
                    <a:pt x="76" y="469"/>
                  </a:cubicBezTo>
                  <a:cubicBezTo>
                    <a:pt x="70" y="470"/>
                    <a:pt x="56" y="472"/>
                    <a:pt x="47" y="470"/>
                  </a:cubicBezTo>
                  <a:cubicBezTo>
                    <a:pt x="53" y="470"/>
                    <a:pt x="59" y="469"/>
                    <a:pt x="65" y="469"/>
                  </a:cubicBezTo>
                  <a:cubicBezTo>
                    <a:pt x="63" y="467"/>
                    <a:pt x="44" y="469"/>
                    <a:pt x="33" y="468"/>
                  </a:cubicBezTo>
                  <a:cubicBezTo>
                    <a:pt x="30" y="468"/>
                    <a:pt x="22" y="469"/>
                    <a:pt x="14" y="470"/>
                  </a:cubicBezTo>
                  <a:cubicBezTo>
                    <a:pt x="14" y="470"/>
                    <a:pt x="14" y="470"/>
                    <a:pt x="14" y="470"/>
                  </a:cubicBezTo>
                  <a:cubicBezTo>
                    <a:pt x="14" y="470"/>
                    <a:pt x="14" y="470"/>
                    <a:pt x="14" y="470"/>
                  </a:cubicBezTo>
                  <a:cubicBezTo>
                    <a:pt x="29" y="533"/>
                    <a:pt x="18" y="487"/>
                    <a:pt x="21" y="501"/>
                  </a:cubicBezTo>
                  <a:cubicBezTo>
                    <a:pt x="21" y="501"/>
                    <a:pt x="21" y="501"/>
                    <a:pt x="21" y="501"/>
                  </a:cubicBezTo>
                  <a:cubicBezTo>
                    <a:pt x="21" y="501"/>
                    <a:pt x="21" y="501"/>
                    <a:pt x="21" y="501"/>
                  </a:cubicBezTo>
                  <a:cubicBezTo>
                    <a:pt x="22" y="501"/>
                    <a:pt x="22" y="501"/>
                    <a:pt x="22" y="501"/>
                  </a:cubicBezTo>
                  <a:cubicBezTo>
                    <a:pt x="22" y="501"/>
                    <a:pt x="22" y="501"/>
                    <a:pt x="22" y="501"/>
                  </a:cubicBezTo>
                  <a:cubicBezTo>
                    <a:pt x="22" y="501"/>
                    <a:pt x="22" y="501"/>
                    <a:pt x="22" y="501"/>
                  </a:cubicBezTo>
                  <a:cubicBezTo>
                    <a:pt x="24" y="500"/>
                    <a:pt x="24" y="500"/>
                    <a:pt x="24" y="500"/>
                  </a:cubicBezTo>
                  <a:cubicBezTo>
                    <a:pt x="26" y="498"/>
                    <a:pt x="26" y="498"/>
                    <a:pt x="26" y="498"/>
                  </a:cubicBezTo>
                  <a:cubicBezTo>
                    <a:pt x="31" y="495"/>
                    <a:pt x="31" y="495"/>
                    <a:pt x="31" y="495"/>
                  </a:cubicBezTo>
                  <a:cubicBezTo>
                    <a:pt x="35" y="492"/>
                    <a:pt x="38" y="490"/>
                    <a:pt x="40" y="488"/>
                  </a:cubicBezTo>
                  <a:cubicBezTo>
                    <a:pt x="35" y="489"/>
                    <a:pt x="35" y="486"/>
                    <a:pt x="45" y="480"/>
                  </a:cubicBezTo>
                  <a:cubicBezTo>
                    <a:pt x="44" y="481"/>
                    <a:pt x="59" y="473"/>
                    <a:pt x="66" y="470"/>
                  </a:cubicBezTo>
                  <a:cubicBezTo>
                    <a:pt x="63" y="473"/>
                    <a:pt x="83" y="464"/>
                    <a:pt x="69" y="473"/>
                  </a:cubicBezTo>
                  <a:cubicBezTo>
                    <a:pt x="64" y="474"/>
                    <a:pt x="61" y="474"/>
                    <a:pt x="56" y="478"/>
                  </a:cubicBezTo>
                  <a:cubicBezTo>
                    <a:pt x="60" y="477"/>
                    <a:pt x="70" y="473"/>
                    <a:pt x="80" y="469"/>
                  </a:cubicBezTo>
                  <a:cubicBezTo>
                    <a:pt x="80" y="470"/>
                    <a:pt x="75" y="473"/>
                    <a:pt x="70" y="476"/>
                  </a:cubicBezTo>
                  <a:cubicBezTo>
                    <a:pt x="73" y="474"/>
                    <a:pt x="71" y="475"/>
                    <a:pt x="70" y="474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411">
              <a:extLst>
                <a:ext uri="{FF2B5EF4-FFF2-40B4-BE49-F238E27FC236}">
                  <a16:creationId xmlns:a16="http://schemas.microsoft.com/office/drawing/2014/main" xmlns="" id="{4E94ACED-0577-41CA-8DEE-E7CB9AA8D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826" y="3236913"/>
              <a:ext cx="0" cy="3175"/>
            </a:xfrm>
            <a:custGeom>
              <a:avLst/>
              <a:gdLst>
                <a:gd name="T0" fmla="*/ 1 h 2"/>
                <a:gd name="T1" fmla="*/ 0 h 2"/>
                <a:gd name="T2" fmla="*/ 2 h 2"/>
                <a:gd name="T3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412">
              <a:extLst>
                <a:ext uri="{FF2B5EF4-FFF2-40B4-BE49-F238E27FC236}">
                  <a16:creationId xmlns:a16="http://schemas.microsoft.com/office/drawing/2014/main" xmlns="" id="{A90773E2-4847-4A63-A963-CFCDBA9BD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238" y="3016251"/>
              <a:ext cx="1588" cy="317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413">
              <a:extLst>
                <a:ext uri="{FF2B5EF4-FFF2-40B4-BE49-F238E27FC236}">
                  <a16:creationId xmlns:a16="http://schemas.microsoft.com/office/drawing/2014/main" xmlns="" id="{F9B67DC8-C75E-4510-94BB-D6615CB70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1201" y="2819401"/>
              <a:ext cx="1588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414">
              <a:extLst>
                <a:ext uri="{FF2B5EF4-FFF2-40B4-BE49-F238E27FC236}">
                  <a16:creationId xmlns:a16="http://schemas.microsoft.com/office/drawing/2014/main" xmlns="" id="{D805BF74-8D2E-409D-A431-0687349F0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776" y="3254376"/>
              <a:ext cx="0" cy="6350"/>
            </a:xfrm>
            <a:custGeom>
              <a:avLst/>
              <a:gdLst>
                <a:gd name="T0" fmla="*/ 4 h 4"/>
                <a:gd name="T1" fmla="*/ 0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" name="AI Voice Generator - Realistic Text to Speech (TTS) with AI Voices (1)">
            <a:hlinkClick r:id="" action="ppaction://media"/>
            <a:extLst>
              <a:ext uri="{FF2B5EF4-FFF2-40B4-BE49-F238E27FC236}">
                <a16:creationId xmlns:a16="http://schemas.microsoft.com/office/drawing/2014/main" xmlns="" id="{37096AB4-6126-4F65-A569-90E6EB1A7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6436" y="1464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3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/>
      <p:bldP spid="3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58B1C6FF-7982-4B88-B946-35D4F9794534}"/>
              </a:ext>
            </a:extLst>
          </p:cNvPr>
          <p:cNvGrpSpPr/>
          <p:nvPr/>
        </p:nvGrpSpPr>
        <p:grpSpPr>
          <a:xfrm>
            <a:off x="4287425" y="5008643"/>
            <a:ext cx="761990" cy="740599"/>
            <a:chOff x="7926388" y="2433638"/>
            <a:chExt cx="1639887" cy="1593850"/>
          </a:xfrm>
        </p:grpSpPr>
        <p:sp>
          <p:nvSpPr>
            <p:cNvPr id="17" name="Freeform 83">
              <a:extLst>
                <a:ext uri="{FF2B5EF4-FFF2-40B4-BE49-F238E27FC236}">
                  <a16:creationId xmlns:a16="http://schemas.microsoft.com/office/drawing/2014/main" xmlns="" id="{E02FDDE3-A7D9-4C62-A82C-672D5CB14F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2433638"/>
              <a:ext cx="1639887" cy="1593850"/>
            </a:xfrm>
            <a:custGeom>
              <a:avLst/>
              <a:gdLst>
                <a:gd name="T0" fmla="*/ 1284 w 1326"/>
                <a:gd name="T1" fmla="*/ 466 h 1287"/>
                <a:gd name="T2" fmla="*/ 1168 w 1326"/>
                <a:gd name="T3" fmla="*/ 236 h 1287"/>
                <a:gd name="T4" fmla="*/ 1145 w 1326"/>
                <a:gd name="T5" fmla="*/ 211 h 1287"/>
                <a:gd name="T6" fmla="*/ 1048 w 1326"/>
                <a:gd name="T7" fmla="*/ 92 h 1287"/>
                <a:gd name="T8" fmla="*/ 812 w 1326"/>
                <a:gd name="T9" fmla="*/ 4 h 1287"/>
                <a:gd name="T10" fmla="*/ 554 w 1326"/>
                <a:gd name="T11" fmla="*/ 51 h 1287"/>
                <a:gd name="T12" fmla="*/ 338 w 1326"/>
                <a:gd name="T13" fmla="*/ 162 h 1287"/>
                <a:gd name="T14" fmla="*/ 38 w 1326"/>
                <a:gd name="T15" fmla="*/ 533 h 1287"/>
                <a:gd name="T16" fmla="*/ 150 w 1326"/>
                <a:gd name="T17" fmla="*/ 985 h 1287"/>
                <a:gd name="T18" fmla="*/ 186 w 1326"/>
                <a:gd name="T19" fmla="*/ 1024 h 1287"/>
                <a:gd name="T20" fmla="*/ 259 w 1326"/>
                <a:gd name="T21" fmla="*/ 1113 h 1287"/>
                <a:gd name="T22" fmla="*/ 269 w 1326"/>
                <a:gd name="T23" fmla="*/ 1120 h 1287"/>
                <a:gd name="T24" fmla="*/ 359 w 1326"/>
                <a:gd name="T25" fmla="*/ 1195 h 1287"/>
                <a:gd name="T26" fmla="*/ 856 w 1326"/>
                <a:gd name="T27" fmla="*/ 1223 h 1287"/>
                <a:gd name="T28" fmla="*/ 921 w 1326"/>
                <a:gd name="T29" fmla="*/ 1197 h 1287"/>
                <a:gd name="T30" fmla="*/ 1059 w 1326"/>
                <a:gd name="T31" fmla="*/ 1149 h 1287"/>
                <a:gd name="T32" fmla="*/ 1228 w 1326"/>
                <a:gd name="T33" fmla="*/ 968 h 1287"/>
                <a:gd name="T34" fmla="*/ 1321 w 1326"/>
                <a:gd name="T35" fmla="*/ 723 h 1287"/>
                <a:gd name="T36" fmla="*/ 1284 w 1326"/>
                <a:gd name="T37" fmla="*/ 466 h 1287"/>
                <a:gd name="T38" fmla="*/ 151 w 1326"/>
                <a:gd name="T39" fmla="*/ 696 h 1287"/>
                <a:gd name="T40" fmla="*/ 151 w 1326"/>
                <a:gd name="T41" fmla="*/ 696 h 1287"/>
                <a:gd name="T42" fmla="*/ 162 w 1326"/>
                <a:gd name="T43" fmla="*/ 656 h 1287"/>
                <a:gd name="T44" fmla="*/ 159 w 1326"/>
                <a:gd name="T45" fmla="*/ 679 h 1287"/>
                <a:gd name="T46" fmla="*/ 154 w 1326"/>
                <a:gd name="T47" fmla="*/ 711 h 1287"/>
                <a:gd name="T48" fmla="*/ 154 w 1326"/>
                <a:gd name="T49" fmla="*/ 711 h 1287"/>
                <a:gd name="T50" fmla="*/ 151 w 1326"/>
                <a:gd name="T51" fmla="*/ 698 h 1287"/>
                <a:gd name="T52" fmla="*/ 151 w 1326"/>
                <a:gd name="T53" fmla="*/ 697 h 1287"/>
                <a:gd name="T54" fmla="*/ 149 w 1326"/>
                <a:gd name="T55" fmla="*/ 672 h 1287"/>
                <a:gd name="T56" fmla="*/ 149 w 1326"/>
                <a:gd name="T57" fmla="*/ 627 h 1287"/>
                <a:gd name="T58" fmla="*/ 151 w 1326"/>
                <a:gd name="T59" fmla="*/ 601 h 1287"/>
                <a:gd name="T60" fmla="*/ 151 w 1326"/>
                <a:gd name="T61" fmla="*/ 596 h 1287"/>
                <a:gd name="T62" fmla="*/ 153 w 1326"/>
                <a:gd name="T63" fmla="*/ 585 h 1287"/>
                <a:gd name="T64" fmla="*/ 164 w 1326"/>
                <a:gd name="T65" fmla="*/ 541 h 1287"/>
                <a:gd name="T66" fmla="*/ 171 w 1326"/>
                <a:gd name="T67" fmla="*/ 520 h 1287"/>
                <a:gd name="T68" fmla="*/ 174 w 1326"/>
                <a:gd name="T69" fmla="*/ 513 h 1287"/>
                <a:gd name="T70" fmla="*/ 178 w 1326"/>
                <a:gd name="T71" fmla="*/ 505 h 1287"/>
                <a:gd name="T72" fmla="*/ 201 w 1326"/>
                <a:gd name="T73" fmla="*/ 464 h 1287"/>
                <a:gd name="T74" fmla="*/ 225 w 1326"/>
                <a:gd name="T75" fmla="*/ 430 h 1287"/>
                <a:gd name="T76" fmla="*/ 390 w 1326"/>
                <a:gd name="T77" fmla="*/ 276 h 1287"/>
                <a:gd name="T78" fmla="*/ 162 w 1326"/>
                <a:gd name="T79" fmla="*/ 656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6" h="1287">
                  <a:moveTo>
                    <a:pt x="1284" y="466"/>
                  </a:moveTo>
                  <a:cubicBezTo>
                    <a:pt x="1260" y="382"/>
                    <a:pt x="1224" y="303"/>
                    <a:pt x="1168" y="236"/>
                  </a:cubicBezTo>
                  <a:cubicBezTo>
                    <a:pt x="1160" y="227"/>
                    <a:pt x="1153" y="219"/>
                    <a:pt x="1145" y="211"/>
                  </a:cubicBezTo>
                  <a:cubicBezTo>
                    <a:pt x="1118" y="167"/>
                    <a:pt x="1087" y="125"/>
                    <a:pt x="1048" y="92"/>
                  </a:cubicBezTo>
                  <a:cubicBezTo>
                    <a:pt x="981" y="37"/>
                    <a:pt x="898" y="9"/>
                    <a:pt x="812" y="4"/>
                  </a:cubicBezTo>
                  <a:cubicBezTo>
                    <a:pt x="724" y="0"/>
                    <a:pt x="636" y="21"/>
                    <a:pt x="554" y="51"/>
                  </a:cubicBezTo>
                  <a:cubicBezTo>
                    <a:pt x="478" y="80"/>
                    <a:pt x="405" y="116"/>
                    <a:pt x="338" y="162"/>
                  </a:cubicBezTo>
                  <a:cubicBezTo>
                    <a:pt x="208" y="251"/>
                    <a:pt x="76" y="374"/>
                    <a:pt x="38" y="533"/>
                  </a:cubicBezTo>
                  <a:cubicBezTo>
                    <a:pt x="0" y="693"/>
                    <a:pt x="47" y="860"/>
                    <a:pt x="150" y="985"/>
                  </a:cubicBezTo>
                  <a:cubicBezTo>
                    <a:pt x="162" y="999"/>
                    <a:pt x="173" y="1011"/>
                    <a:pt x="186" y="1024"/>
                  </a:cubicBezTo>
                  <a:cubicBezTo>
                    <a:pt x="203" y="1058"/>
                    <a:pt x="228" y="1088"/>
                    <a:pt x="259" y="1113"/>
                  </a:cubicBezTo>
                  <a:cubicBezTo>
                    <a:pt x="262" y="1115"/>
                    <a:pt x="266" y="1118"/>
                    <a:pt x="269" y="1120"/>
                  </a:cubicBezTo>
                  <a:cubicBezTo>
                    <a:pt x="295" y="1149"/>
                    <a:pt x="325" y="1174"/>
                    <a:pt x="359" y="1195"/>
                  </a:cubicBezTo>
                  <a:cubicBezTo>
                    <a:pt x="508" y="1287"/>
                    <a:pt x="696" y="1280"/>
                    <a:pt x="856" y="1223"/>
                  </a:cubicBezTo>
                  <a:cubicBezTo>
                    <a:pt x="878" y="1216"/>
                    <a:pt x="899" y="1207"/>
                    <a:pt x="921" y="1197"/>
                  </a:cubicBezTo>
                  <a:cubicBezTo>
                    <a:pt x="969" y="1187"/>
                    <a:pt x="1016" y="1173"/>
                    <a:pt x="1059" y="1149"/>
                  </a:cubicBezTo>
                  <a:cubicBezTo>
                    <a:pt x="1134" y="1108"/>
                    <a:pt x="1183" y="1037"/>
                    <a:pt x="1228" y="968"/>
                  </a:cubicBezTo>
                  <a:cubicBezTo>
                    <a:pt x="1278" y="892"/>
                    <a:pt x="1316" y="815"/>
                    <a:pt x="1321" y="723"/>
                  </a:cubicBezTo>
                  <a:cubicBezTo>
                    <a:pt x="1326" y="637"/>
                    <a:pt x="1307" y="548"/>
                    <a:pt x="1284" y="466"/>
                  </a:cubicBezTo>
                  <a:close/>
                  <a:moveTo>
                    <a:pt x="151" y="696"/>
                  </a:moveTo>
                  <a:cubicBezTo>
                    <a:pt x="151" y="693"/>
                    <a:pt x="151" y="694"/>
                    <a:pt x="151" y="696"/>
                  </a:cubicBezTo>
                  <a:close/>
                  <a:moveTo>
                    <a:pt x="162" y="656"/>
                  </a:moveTo>
                  <a:cubicBezTo>
                    <a:pt x="161" y="664"/>
                    <a:pt x="160" y="671"/>
                    <a:pt x="159" y="679"/>
                  </a:cubicBezTo>
                  <a:cubicBezTo>
                    <a:pt x="157" y="689"/>
                    <a:pt x="155" y="700"/>
                    <a:pt x="154" y="711"/>
                  </a:cubicBezTo>
                  <a:cubicBezTo>
                    <a:pt x="154" y="711"/>
                    <a:pt x="154" y="711"/>
                    <a:pt x="154" y="711"/>
                  </a:cubicBezTo>
                  <a:cubicBezTo>
                    <a:pt x="153" y="706"/>
                    <a:pt x="152" y="702"/>
                    <a:pt x="151" y="698"/>
                  </a:cubicBezTo>
                  <a:cubicBezTo>
                    <a:pt x="151" y="698"/>
                    <a:pt x="151" y="698"/>
                    <a:pt x="151" y="697"/>
                  </a:cubicBezTo>
                  <a:cubicBezTo>
                    <a:pt x="150" y="689"/>
                    <a:pt x="150" y="681"/>
                    <a:pt x="149" y="672"/>
                  </a:cubicBezTo>
                  <a:cubicBezTo>
                    <a:pt x="148" y="657"/>
                    <a:pt x="148" y="642"/>
                    <a:pt x="149" y="627"/>
                  </a:cubicBezTo>
                  <a:cubicBezTo>
                    <a:pt x="149" y="618"/>
                    <a:pt x="150" y="609"/>
                    <a:pt x="151" y="601"/>
                  </a:cubicBezTo>
                  <a:cubicBezTo>
                    <a:pt x="151" y="601"/>
                    <a:pt x="151" y="598"/>
                    <a:pt x="151" y="596"/>
                  </a:cubicBezTo>
                  <a:cubicBezTo>
                    <a:pt x="152" y="593"/>
                    <a:pt x="153" y="585"/>
                    <a:pt x="153" y="585"/>
                  </a:cubicBezTo>
                  <a:cubicBezTo>
                    <a:pt x="156" y="571"/>
                    <a:pt x="160" y="556"/>
                    <a:pt x="164" y="541"/>
                  </a:cubicBezTo>
                  <a:cubicBezTo>
                    <a:pt x="166" y="534"/>
                    <a:pt x="169" y="527"/>
                    <a:pt x="171" y="520"/>
                  </a:cubicBezTo>
                  <a:cubicBezTo>
                    <a:pt x="172" y="518"/>
                    <a:pt x="173" y="516"/>
                    <a:pt x="174" y="513"/>
                  </a:cubicBezTo>
                  <a:cubicBezTo>
                    <a:pt x="174" y="512"/>
                    <a:pt x="177" y="507"/>
                    <a:pt x="178" y="505"/>
                  </a:cubicBezTo>
                  <a:cubicBezTo>
                    <a:pt x="185" y="491"/>
                    <a:pt x="192" y="477"/>
                    <a:pt x="201" y="464"/>
                  </a:cubicBezTo>
                  <a:cubicBezTo>
                    <a:pt x="209" y="451"/>
                    <a:pt x="219" y="436"/>
                    <a:pt x="225" y="430"/>
                  </a:cubicBezTo>
                  <a:cubicBezTo>
                    <a:pt x="275" y="369"/>
                    <a:pt x="329" y="319"/>
                    <a:pt x="390" y="276"/>
                  </a:cubicBezTo>
                  <a:cubicBezTo>
                    <a:pt x="274" y="370"/>
                    <a:pt x="187" y="508"/>
                    <a:pt x="162" y="656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84">
              <a:extLst>
                <a:ext uri="{FF2B5EF4-FFF2-40B4-BE49-F238E27FC236}">
                  <a16:creationId xmlns:a16="http://schemas.microsoft.com/office/drawing/2014/main" xmlns="" id="{86A0C524-BA3A-449D-A632-8D058097A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462213"/>
              <a:ext cx="1597025" cy="1538288"/>
            </a:xfrm>
            <a:custGeom>
              <a:avLst/>
              <a:gdLst>
                <a:gd name="T0" fmla="*/ 726 w 1292"/>
                <a:gd name="T1" fmla="*/ 1197 h 1242"/>
                <a:gd name="T2" fmla="*/ 362 w 1292"/>
                <a:gd name="T3" fmla="*/ 1165 h 1242"/>
                <a:gd name="T4" fmla="*/ 103 w 1292"/>
                <a:gd name="T5" fmla="*/ 920 h 1242"/>
                <a:gd name="T6" fmla="*/ 35 w 1292"/>
                <a:gd name="T7" fmla="*/ 517 h 1242"/>
                <a:gd name="T8" fmla="*/ 241 w 1292"/>
                <a:gd name="T9" fmla="*/ 182 h 1242"/>
                <a:gd name="T10" fmla="*/ 417 w 1292"/>
                <a:gd name="T11" fmla="*/ 77 h 1242"/>
                <a:gd name="T12" fmla="*/ 616 w 1292"/>
                <a:gd name="T13" fmla="*/ 29 h 1242"/>
                <a:gd name="T14" fmla="*/ 984 w 1292"/>
                <a:gd name="T15" fmla="*/ 80 h 1242"/>
                <a:gd name="T16" fmla="*/ 1221 w 1292"/>
                <a:gd name="T17" fmla="*/ 326 h 1242"/>
                <a:gd name="T18" fmla="*/ 1264 w 1292"/>
                <a:gd name="T19" fmla="*/ 518 h 1242"/>
                <a:gd name="T20" fmla="*/ 1262 w 1292"/>
                <a:gd name="T21" fmla="*/ 697 h 1242"/>
                <a:gd name="T22" fmla="*/ 1135 w 1292"/>
                <a:gd name="T23" fmla="*/ 986 h 1242"/>
                <a:gd name="T24" fmla="*/ 830 w 1292"/>
                <a:gd name="T25" fmla="*/ 1170 h 1242"/>
                <a:gd name="T26" fmla="*/ 726 w 1292"/>
                <a:gd name="T27" fmla="*/ 1197 h 1242"/>
                <a:gd name="T28" fmla="*/ 732 w 1292"/>
                <a:gd name="T29" fmla="*/ 1220 h 1242"/>
                <a:gd name="T30" fmla="*/ 1096 w 1292"/>
                <a:gd name="T31" fmla="*/ 1057 h 1242"/>
                <a:gd name="T32" fmla="*/ 1270 w 1292"/>
                <a:gd name="T33" fmla="*/ 779 h 1242"/>
                <a:gd name="T34" fmla="*/ 1292 w 1292"/>
                <a:gd name="T35" fmla="*/ 603 h 1242"/>
                <a:gd name="T36" fmla="*/ 1271 w 1292"/>
                <a:gd name="T37" fmla="*/ 406 h 1242"/>
                <a:gd name="T38" fmla="*/ 1067 w 1292"/>
                <a:gd name="T39" fmla="*/ 99 h 1242"/>
                <a:gd name="T40" fmla="*/ 708 w 1292"/>
                <a:gd name="T41" fmla="*/ 0 h 1242"/>
                <a:gd name="T42" fmla="*/ 305 w 1292"/>
                <a:gd name="T43" fmla="*/ 107 h 1242"/>
                <a:gd name="T44" fmla="*/ 38 w 1292"/>
                <a:gd name="T45" fmla="*/ 420 h 1242"/>
                <a:gd name="T46" fmla="*/ 0 w 1292"/>
                <a:gd name="T47" fmla="*/ 624 h 1242"/>
                <a:gd name="T48" fmla="*/ 42 w 1292"/>
                <a:gd name="T49" fmla="*/ 841 h 1242"/>
                <a:gd name="T50" fmla="*/ 276 w 1292"/>
                <a:gd name="T51" fmla="*/ 1146 h 1242"/>
                <a:gd name="T52" fmla="*/ 635 w 1292"/>
                <a:gd name="T53" fmla="*/ 1233 h 1242"/>
                <a:gd name="T54" fmla="*/ 732 w 1292"/>
                <a:gd name="T55" fmla="*/ 1220 h 1242"/>
                <a:gd name="T56" fmla="*/ 726 w 1292"/>
                <a:gd name="T57" fmla="*/ 119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2" h="1242">
                  <a:moveTo>
                    <a:pt x="726" y="1197"/>
                  </a:moveTo>
                  <a:cubicBezTo>
                    <a:pt x="605" y="1221"/>
                    <a:pt x="476" y="1215"/>
                    <a:pt x="362" y="1165"/>
                  </a:cubicBezTo>
                  <a:cubicBezTo>
                    <a:pt x="250" y="1116"/>
                    <a:pt x="160" y="1028"/>
                    <a:pt x="103" y="920"/>
                  </a:cubicBezTo>
                  <a:cubicBezTo>
                    <a:pt x="38" y="798"/>
                    <a:pt x="7" y="653"/>
                    <a:pt x="35" y="517"/>
                  </a:cubicBezTo>
                  <a:cubicBezTo>
                    <a:pt x="62" y="385"/>
                    <a:pt x="138" y="268"/>
                    <a:pt x="241" y="182"/>
                  </a:cubicBezTo>
                  <a:cubicBezTo>
                    <a:pt x="294" y="138"/>
                    <a:pt x="353" y="103"/>
                    <a:pt x="417" y="77"/>
                  </a:cubicBezTo>
                  <a:cubicBezTo>
                    <a:pt x="480" y="51"/>
                    <a:pt x="548" y="36"/>
                    <a:pt x="616" y="29"/>
                  </a:cubicBezTo>
                  <a:cubicBezTo>
                    <a:pt x="740" y="16"/>
                    <a:pt x="870" y="27"/>
                    <a:pt x="984" y="80"/>
                  </a:cubicBezTo>
                  <a:cubicBezTo>
                    <a:pt x="1091" y="130"/>
                    <a:pt x="1176" y="216"/>
                    <a:pt x="1221" y="326"/>
                  </a:cubicBezTo>
                  <a:cubicBezTo>
                    <a:pt x="1246" y="387"/>
                    <a:pt x="1258" y="453"/>
                    <a:pt x="1264" y="518"/>
                  </a:cubicBezTo>
                  <a:cubicBezTo>
                    <a:pt x="1269" y="578"/>
                    <a:pt x="1269" y="638"/>
                    <a:pt x="1262" y="697"/>
                  </a:cubicBezTo>
                  <a:cubicBezTo>
                    <a:pt x="1248" y="804"/>
                    <a:pt x="1206" y="906"/>
                    <a:pt x="1135" y="986"/>
                  </a:cubicBezTo>
                  <a:cubicBezTo>
                    <a:pt x="1054" y="1077"/>
                    <a:pt x="944" y="1135"/>
                    <a:pt x="830" y="1170"/>
                  </a:cubicBezTo>
                  <a:cubicBezTo>
                    <a:pt x="796" y="1181"/>
                    <a:pt x="761" y="1189"/>
                    <a:pt x="726" y="1197"/>
                  </a:cubicBezTo>
                  <a:cubicBezTo>
                    <a:pt x="711" y="1200"/>
                    <a:pt x="717" y="1223"/>
                    <a:pt x="732" y="1220"/>
                  </a:cubicBezTo>
                  <a:cubicBezTo>
                    <a:pt x="863" y="1192"/>
                    <a:pt x="993" y="1144"/>
                    <a:pt x="1096" y="1057"/>
                  </a:cubicBezTo>
                  <a:cubicBezTo>
                    <a:pt x="1182" y="985"/>
                    <a:pt x="1242" y="887"/>
                    <a:pt x="1270" y="779"/>
                  </a:cubicBezTo>
                  <a:cubicBezTo>
                    <a:pt x="1285" y="721"/>
                    <a:pt x="1292" y="662"/>
                    <a:pt x="1292" y="603"/>
                  </a:cubicBezTo>
                  <a:cubicBezTo>
                    <a:pt x="1292" y="537"/>
                    <a:pt x="1286" y="470"/>
                    <a:pt x="1271" y="406"/>
                  </a:cubicBezTo>
                  <a:cubicBezTo>
                    <a:pt x="1243" y="282"/>
                    <a:pt x="1173" y="171"/>
                    <a:pt x="1067" y="99"/>
                  </a:cubicBezTo>
                  <a:cubicBezTo>
                    <a:pt x="962" y="28"/>
                    <a:pt x="834" y="0"/>
                    <a:pt x="708" y="0"/>
                  </a:cubicBezTo>
                  <a:cubicBezTo>
                    <a:pt x="567" y="0"/>
                    <a:pt x="426" y="32"/>
                    <a:pt x="305" y="107"/>
                  </a:cubicBezTo>
                  <a:cubicBezTo>
                    <a:pt x="186" y="180"/>
                    <a:pt x="90" y="289"/>
                    <a:pt x="38" y="420"/>
                  </a:cubicBezTo>
                  <a:cubicBezTo>
                    <a:pt x="13" y="485"/>
                    <a:pt x="0" y="555"/>
                    <a:pt x="0" y="624"/>
                  </a:cubicBezTo>
                  <a:cubicBezTo>
                    <a:pt x="1" y="698"/>
                    <a:pt x="17" y="772"/>
                    <a:pt x="42" y="841"/>
                  </a:cubicBezTo>
                  <a:cubicBezTo>
                    <a:pt x="87" y="964"/>
                    <a:pt x="165" y="1075"/>
                    <a:pt x="276" y="1146"/>
                  </a:cubicBezTo>
                  <a:cubicBezTo>
                    <a:pt x="382" y="1215"/>
                    <a:pt x="509" y="1242"/>
                    <a:pt x="635" y="1233"/>
                  </a:cubicBezTo>
                  <a:cubicBezTo>
                    <a:pt x="667" y="1231"/>
                    <a:pt x="700" y="1226"/>
                    <a:pt x="732" y="1220"/>
                  </a:cubicBezTo>
                  <a:cubicBezTo>
                    <a:pt x="747" y="1217"/>
                    <a:pt x="741" y="1193"/>
                    <a:pt x="726" y="119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85">
              <a:extLst>
                <a:ext uri="{FF2B5EF4-FFF2-40B4-BE49-F238E27FC236}">
                  <a16:creationId xmlns:a16="http://schemas.microsoft.com/office/drawing/2014/main" xmlns="" id="{61887F19-3276-419C-A12D-09E2CA2A8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2881313"/>
              <a:ext cx="550862" cy="896938"/>
            </a:xfrm>
            <a:custGeom>
              <a:avLst/>
              <a:gdLst>
                <a:gd name="T0" fmla="*/ 15 w 446"/>
                <a:gd name="T1" fmla="*/ 25 h 724"/>
                <a:gd name="T2" fmla="*/ 199 w 446"/>
                <a:gd name="T3" fmla="*/ 74 h 724"/>
                <a:gd name="T4" fmla="*/ 341 w 446"/>
                <a:gd name="T5" fmla="*/ 201 h 724"/>
                <a:gd name="T6" fmla="*/ 415 w 446"/>
                <a:gd name="T7" fmla="*/ 389 h 724"/>
                <a:gd name="T8" fmla="*/ 393 w 446"/>
                <a:gd name="T9" fmla="*/ 490 h 724"/>
                <a:gd name="T10" fmla="*/ 349 w 446"/>
                <a:gd name="T11" fmla="*/ 569 h 724"/>
                <a:gd name="T12" fmla="*/ 169 w 446"/>
                <a:gd name="T13" fmla="*/ 701 h 724"/>
                <a:gd name="T14" fmla="*/ 165 w 446"/>
                <a:gd name="T15" fmla="*/ 717 h 724"/>
                <a:gd name="T16" fmla="*/ 181 w 446"/>
                <a:gd name="T17" fmla="*/ 721 h 724"/>
                <a:gd name="T18" fmla="*/ 354 w 446"/>
                <a:gd name="T19" fmla="*/ 601 h 724"/>
                <a:gd name="T20" fmla="*/ 407 w 446"/>
                <a:gd name="T21" fmla="*/ 520 h 724"/>
                <a:gd name="T22" fmla="*/ 437 w 446"/>
                <a:gd name="T23" fmla="*/ 420 h 724"/>
                <a:gd name="T24" fmla="*/ 379 w 446"/>
                <a:gd name="T25" fmla="*/ 215 h 724"/>
                <a:gd name="T26" fmla="*/ 236 w 446"/>
                <a:gd name="T27" fmla="*/ 67 h 724"/>
                <a:gd name="T28" fmla="*/ 22 w 446"/>
                <a:gd name="T29" fmla="*/ 2 h 724"/>
                <a:gd name="T30" fmla="*/ 15 w 446"/>
                <a:gd name="T31" fmla="*/ 2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724">
                  <a:moveTo>
                    <a:pt x="15" y="25"/>
                  </a:moveTo>
                  <a:cubicBezTo>
                    <a:pt x="78" y="36"/>
                    <a:pt x="142" y="47"/>
                    <a:pt x="199" y="74"/>
                  </a:cubicBezTo>
                  <a:cubicBezTo>
                    <a:pt x="259" y="102"/>
                    <a:pt x="304" y="147"/>
                    <a:pt x="341" y="201"/>
                  </a:cubicBezTo>
                  <a:cubicBezTo>
                    <a:pt x="379" y="256"/>
                    <a:pt x="413" y="321"/>
                    <a:pt x="415" y="389"/>
                  </a:cubicBezTo>
                  <a:cubicBezTo>
                    <a:pt x="416" y="424"/>
                    <a:pt x="406" y="458"/>
                    <a:pt x="393" y="490"/>
                  </a:cubicBezTo>
                  <a:cubicBezTo>
                    <a:pt x="382" y="518"/>
                    <a:pt x="368" y="545"/>
                    <a:pt x="349" y="569"/>
                  </a:cubicBezTo>
                  <a:cubicBezTo>
                    <a:pt x="303" y="630"/>
                    <a:pt x="239" y="671"/>
                    <a:pt x="169" y="701"/>
                  </a:cubicBezTo>
                  <a:cubicBezTo>
                    <a:pt x="163" y="703"/>
                    <a:pt x="162" y="712"/>
                    <a:pt x="165" y="717"/>
                  </a:cubicBezTo>
                  <a:cubicBezTo>
                    <a:pt x="168" y="723"/>
                    <a:pt x="175" y="724"/>
                    <a:pt x="181" y="721"/>
                  </a:cubicBezTo>
                  <a:cubicBezTo>
                    <a:pt x="246" y="694"/>
                    <a:pt x="308" y="655"/>
                    <a:pt x="354" y="601"/>
                  </a:cubicBezTo>
                  <a:cubicBezTo>
                    <a:pt x="375" y="576"/>
                    <a:pt x="393" y="550"/>
                    <a:pt x="407" y="520"/>
                  </a:cubicBezTo>
                  <a:cubicBezTo>
                    <a:pt x="421" y="489"/>
                    <a:pt x="433" y="455"/>
                    <a:pt x="437" y="420"/>
                  </a:cubicBezTo>
                  <a:cubicBezTo>
                    <a:pt x="446" y="348"/>
                    <a:pt x="416" y="276"/>
                    <a:pt x="379" y="215"/>
                  </a:cubicBezTo>
                  <a:cubicBezTo>
                    <a:pt x="343" y="156"/>
                    <a:pt x="297" y="102"/>
                    <a:pt x="236" y="67"/>
                  </a:cubicBezTo>
                  <a:cubicBezTo>
                    <a:pt x="171" y="29"/>
                    <a:pt x="95" y="14"/>
                    <a:pt x="22" y="2"/>
                  </a:cubicBezTo>
                  <a:cubicBezTo>
                    <a:pt x="7" y="0"/>
                    <a:pt x="0" y="23"/>
                    <a:pt x="15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86">
              <a:extLst>
                <a:ext uri="{FF2B5EF4-FFF2-40B4-BE49-F238E27FC236}">
                  <a16:creationId xmlns:a16="http://schemas.microsoft.com/office/drawing/2014/main" xmlns="" id="{77AFABF9-AEB0-43A8-AA49-3274C62D7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2586038"/>
              <a:ext cx="601662" cy="1306513"/>
            </a:xfrm>
            <a:custGeom>
              <a:avLst/>
              <a:gdLst>
                <a:gd name="T0" fmla="*/ 14 w 486"/>
                <a:gd name="T1" fmla="*/ 27 h 1055"/>
                <a:gd name="T2" fmla="*/ 218 w 486"/>
                <a:gd name="T3" fmla="*/ 187 h 1055"/>
                <a:gd name="T4" fmla="*/ 293 w 486"/>
                <a:gd name="T5" fmla="*/ 293 h 1055"/>
                <a:gd name="T6" fmla="*/ 356 w 486"/>
                <a:gd name="T7" fmla="*/ 409 h 1055"/>
                <a:gd name="T8" fmla="*/ 404 w 486"/>
                <a:gd name="T9" fmla="*/ 508 h 1055"/>
                <a:gd name="T10" fmla="*/ 436 w 486"/>
                <a:gd name="T11" fmla="*/ 619 h 1055"/>
                <a:gd name="T12" fmla="*/ 448 w 486"/>
                <a:gd name="T13" fmla="*/ 805 h 1055"/>
                <a:gd name="T14" fmla="*/ 355 w 486"/>
                <a:gd name="T15" fmla="*/ 1027 h 1055"/>
                <a:gd name="T16" fmla="*/ 372 w 486"/>
                <a:gd name="T17" fmla="*/ 1044 h 1055"/>
                <a:gd name="T18" fmla="*/ 466 w 486"/>
                <a:gd name="T19" fmla="*/ 653 h 1055"/>
                <a:gd name="T20" fmla="*/ 438 w 486"/>
                <a:gd name="T21" fmla="*/ 530 h 1055"/>
                <a:gd name="T22" fmla="*/ 393 w 486"/>
                <a:gd name="T23" fmla="*/ 427 h 1055"/>
                <a:gd name="T24" fmla="*/ 257 w 486"/>
                <a:gd name="T25" fmla="*/ 197 h 1055"/>
                <a:gd name="T26" fmla="*/ 26 w 486"/>
                <a:gd name="T27" fmla="*/ 7 h 1055"/>
                <a:gd name="T28" fmla="*/ 14 w 486"/>
                <a:gd name="T29" fmla="*/ 2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1055">
                  <a:moveTo>
                    <a:pt x="14" y="27"/>
                  </a:moveTo>
                  <a:cubicBezTo>
                    <a:pt x="92" y="65"/>
                    <a:pt x="161" y="121"/>
                    <a:pt x="218" y="187"/>
                  </a:cubicBezTo>
                  <a:cubicBezTo>
                    <a:pt x="246" y="220"/>
                    <a:pt x="271" y="256"/>
                    <a:pt x="293" y="293"/>
                  </a:cubicBezTo>
                  <a:cubicBezTo>
                    <a:pt x="316" y="331"/>
                    <a:pt x="336" y="370"/>
                    <a:pt x="356" y="409"/>
                  </a:cubicBezTo>
                  <a:cubicBezTo>
                    <a:pt x="373" y="442"/>
                    <a:pt x="390" y="474"/>
                    <a:pt x="404" y="508"/>
                  </a:cubicBezTo>
                  <a:cubicBezTo>
                    <a:pt x="418" y="544"/>
                    <a:pt x="429" y="581"/>
                    <a:pt x="436" y="619"/>
                  </a:cubicBezTo>
                  <a:cubicBezTo>
                    <a:pt x="448" y="680"/>
                    <a:pt x="453" y="743"/>
                    <a:pt x="448" y="805"/>
                  </a:cubicBezTo>
                  <a:cubicBezTo>
                    <a:pt x="441" y="886"/>
                    <a:pt x="415" y="970"/>
                    <a:pt x="355" y="1027"/>
                  </a:cubicBezTo>
                  <a:cubicBezTo>
                    <a:pt x="344" y="1038"/>
                    <a:pt x="361" y="1055"/>
                    <a:pt x="372" y="1044"/>
                  </a:cubicBezTo>
                  <a:cubicBezTo>
                    <a:pt x="474" y="946"/>
                    <a:pt x="486" y="785"/>
                    <a:pt x="466" y="653"/>
                  </a:cubicBezTo>
                  <a:cubicBezTo>
                    <a:pt x="460" y="611"/>
                    <a:pt x="451" y="570"/>
                    <a:pt x="438" y="530"/>
                  </a:cubicBezTo>
                  <a:cubicBezTo>
                    <a:pt x="426" y="494"/>
                    <a:pt x="410" y="460"/>
                    <a:pt x="393" y="427"/>
                  </a:cubicBezTo>
                  <a:cubicBezTo>
                    <a:pt x="352" y="348"/>
                    <a:pt x="312" y="268"/>
                    <a:pt x="257" y="197"/>
                  </a:cubicBezTo>
                  <a:cubicBezTo>
                    <a:pt x="195" y="118"/>
                    <a:pt x="117" y="51"/>
                    <a:pt x="26" y="7"/>
                  </a:cubicBezTo>
                  <a:cubicBezTo>
                    <a:pt x="12" y="0"/>
                    <a:pt x="0" y="21"/>
                    <a:pt x="14" y="2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87">
              <a:extLst>
                <a:ext uri="{FF2B5EF4-FFF2-40B4-BE49-F238E27FC236}">
                  <a16:creationId xmlns:a16="http://schemas.microsoft.com/office/drawing/2014/main" xmlns="" id="{3F4AE2B2-EFB1-4390-AECE-42E644CD4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2681288"/>
              <a:ext cx="260350" cy="684213"/>
            </a:xfrm>
            <a:custGeom>
              <a:avLst/>
              <a:gdLst>
                <a:gd name="T0" fmla="*/ 52 w 211"/>
                <a:gd name="T1" fmla="*/ 13 h 553"/>
                <a:gd name="T2" fmla="*/ 10 w 211"/>
                <a:gd name="T3" fmla="*/ 250 h 553"/>
                <a:gd name="T4" fmla="*/ 102 w 211"/>
                <a:gd name="T5" fmla="*/ 481 h 553"/>
                <a:gd name="T6" fmla="*/ 190 w 211"/>
                <a:gd name="T7" fmla="*/ 548 h 553"/>
                <a:gd name="T8" fmla="*/ 197 w 211"/>
                <a:gd name="T9" fmla="*/ 525 h 553"/>
                <a:gd name="T10" fmla="*/ 69 w 211"/>
                <a:gd name="T11" fmla="*/ 377 h 553"/>
                <a:gd name="T12" fmla="*/ 33 w 211"/>
                <a:gd name="T13" fmla="*/ 140 h 553"/>
                <a:gd name="T14" fmla="*/ 73 w 211"/>
                <a:gd name="T15" fmla="*/ 25 h 553"/>
                <a:gd name="T16" fmla="*/ 52 w 211"/>
                <a:gd name="T17" fmla="*/ 1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53">
                  <a:moveTo>
                    <a:pt x="52" y="13"/>
                  </a:moveTo>
                  <a:cubicBezTo>
                    <a:pt x="6" y="81"/>
                    <a:pt x="0" y="170"/>
                    <a:pt x="10" y="250"/>
                  </a:cubicBezTo>
                  <a:cubicBezTo>
                    <a:pt x="21" y="332"/>
                    <a:pt x="50" y="415"/>
                    <a:pt x="102" y="481"/>
                  </a:cubicBezTo>
                  <a:cubicBezTo>
                    <a:pt x="125" y="510"/>
                    <a:pt x="155" y="536"/>
                    <a:pt x="190" y="548"/>
                  </a:cubicBezTo>
                  <a:cubicBezTo>
                    <a:pt x="205" y="553"/>
                    <a:pt x="211" y="530"/>
                    <a:pt x="197" y="525"/>
                  </a:cubicBezTo>
                  <a:cubicBezTo>
                    <a:pt x="134" y="503"/>
                    <a:pt x="94" y="434"/>
                    <a:pt x="69" y="377"/>
                  </a:cubicBezTo>
                  <a:cubicBezTo>
                    <a:pt x="38" y="303"/>
                    <a:pt x="23" y="220"/>
                    <a:pt x="33" y="140"/>
                  </a:cubicBezTo>
                  <a:cubicBezTo>
                    <a:pt x="37" y="100"/>
                    <a:pt x="50" y="59"/>
                    <a:pt x="73" y="25"/>
                  </a:cubicBezTo>
                  <a:cubicBezTo>
                    <a:pt x="81" y="12"/>
                    <a:pt x="61" y="0"/>
                    <a:pt x="52" y="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88">
              <a:extLst>
                <a:ext uri="{FF2B5EF4-FFF2-40B4-BE49-F238E27FC236}">
                  <a16:creationId xmlns:a16="http://schemas.microsoft.com/office/drawing/2014/main" xmlns="" id="{716ADB1A-6467-4D21-84BC-ACEA68B93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73363"/>
              <a:ext cx="1189037" cy="601663"/>
            </a:xfrm>
            <a:custGeom>
              <a:avLst/>
              <a:gdLst>
                <a:gd name="T0" fmla="*/ 16 w 961"/>
                <a:gd name="T1" fmla="*/ 484 h 485"/>
                <a:gd name="T2" fmla="*/ 464 w 961"/>
                <a:gd name="T3" fmla="*/ 390 h 485"/>
                <a:gd name="T4" fmla="*/ 848 w 961"/>
                <a:gd name="T5" fmla="*/ 201 h 485"/>
                <a:gd name="T6" fmla="*/ 957 w 961"/>
                <a:gd name="T7" fmla="*/ 22 h 485"/>
                <a:gd name="T8" fmla="*/ 934 w 961"/>
                <a:gd name="T9" fmla="*/ 16 h 485"/>
                <a:gd name="T10" fmla="*/ 680 w 961"/>
                <a:gd name="T11" fmla="*/ 282 h 485"/>
                <a:gd name="T12" fmla="*/ 477 w 961"/>
                <a:gd name="T13" fmla="*/ 360 h 485"/>
                <a:gd name="T14" fmla="*/ 264 w 961"/>
                <a:gd name="T15" fmla="*/ 427 h 485"/>
                <a:gd name="T16" fmla="*/ 16 w 961"/>
                <a:gd name="T17" fmla="*/ 460 h 485"/>
                <a:gd name="T18" fmla="*/ 16 w 961"/>
                <a:gd name="T19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485">
                  <a:moveTo>
                    <a:pt x="16" y="484"/>
                  </a:moveTo>
                  <a:cubicBezTo>
                    <a:pt x="170" y="485"/>
                    <a:pt x="319" y="440"/>
                    <a:pt x="464" y="390"/>
                  </a:cubicBezTo>
                  <a:cubicBezTo>
                    <a:pt x="597" y="343"/>
                    <a:pt x="743" y="300"/>
                    <a:pt x="848" y="201"/>
                  </a:cubicBezTo>
                  <a:cubicBezTo>
                    <a:pt x="900" y="153"/>
                    <a:pt x="941" y="92"/>
                    <a:pt x="957" y="22"/>
                  </a:cubicBezTo>
                  <a:cubicBezTo>
                    <a:pt x="961" y="7"/>
                    <a:pt x="938" y="0"/>
                    <a:pt x="934" y="16"/>
                  </a:cubicBezTo>
                  <a:cubicBezTo>
                    <a:pt x="905" y="144"/>
                    <a:pt x="793" y="229"/>
                    <a:pt x="680" y="282"/>
                  </a:cubicBezTo>
                  <a:cubicBezTo>
                    <a:pt x="614" y="313"/>
                    <a:pt x="545" y="336"/>
                    <a:pt x="477" y="360"/>
                  </a:cubicBezTo>
                  <a:cubicBezTo>
                    <a:pt x="407" y="385"/>
                    <a:pt x="336" y="408"/>
                    <a:pt x="264" y="427"/>
                  </a:cubicBezTo>
                  <a:cubicBezTo>
                    <a:pt x="183" y="447"/>
                    <a:pt x="100" y="461"/>
                    <a:pt x="16" y="460"/>
                  </a:cubicBezTo>
                  <a:cubicBezTo>
                    <a:pt x="0" y="460"/>
                    <a:pt x="0" y="484"/>
                    <a:pt x="16" y="48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89">
              <a:extLst>
                <a:ext uri="{FF2B5EF4-FFF2-40B4-BE49-F238E27FC236}">
                  <a16:creationId xmlns:a16="http://schemas.microsoft.com/office/drawing/2014/main" xmlns="" id="{4E6C682A-2D9A-44F4-A294-77427D9EB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3221038"/>
              <a:ext cx="87312" cy="215900"/>
            </a:xfrm>
            <a:custGeom>
              <a:avLst/>
              <a:gdLst>
                <a:gd name="T0" fmla="*/ 25 w 70"/>
                <a:gd name="T1" fmla="*/ 160 h 175"/>
                <a:gd name="T2" fmla="*/ 64 w 70"/>
                <a:gd name="T3" fmla="*/ 27 h 175"/>
                <a:gd name="T4" fmla="*/ 43 w 70"/>
                <a:gd name="T5" fmla="*/ 14 h 175"/>
                <a:gd name="T6" fmla="*/ 2 w 70"/>
                <a:gd name="T7" fmla="*/ 154 h 175"/>
                <a:gd name="T8" fmla="*/ 25 w 70"/>
                <a:gd name="T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5">
                  <a:moveTo>
                    <a:pt x="25" y="160"/>
                  </a:moveTo>
                  <a:cubicBezTo>
                    <a:pt x="33" y="114"/>
                    <a:pt x="46" y="69"/>
                    <a:pt x="64" y="27"/>
                  </a:cubicBezTo>
                  <a:cubicBezTo>
                    <a:pt x="70" y="13"/>
                    <a:pt x="50" y="0"/>
                    <a:pt x="43" y="14"/>
                  </a:cubicBezTo>
                  <a:cubicBezTo>
                    <a:pt x="24" y="59"/>
                    <a:pt x="10" y="106"/>
                    <a:pt x="2" y="154"/>
                  </a:cubicBezTo>
                  <a:cubicBezTo>
                    <a:pt x="0" y="169"/>
                    <a:pt x="23" y="175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90">
              <a:extLst>
                <a:ext uri="{FF2B5EF4-FFF2-40B4-BE49-F238E27FC236}">
                  <a16:creationId xmlns:a16="http://schemas.microsoft.com/office/drawing/2014/main" xmlns="" id="{12690C67-4976-4A24-8AE2-0B9D399DE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3313113"/>
              <a:ext cx="103187" cy="196850"/>
            </a:xfrm>
            <a:custGeom>
              <a:avLst/>
              <a:gdLst>
                <a:gd name="T0" fmla="*/ 29 w 84"/>
                <a:gd name="T1" fmla="*/ 144 h 159"/>
                <a:gd name="T2" fmla="*/ 78 w 84"/>
                <a:gd name="T3" fmla="*/ 20 h 159"/>
                <a:gd name="T4" fmla="*/ 55 w 84"/>
                <a:gd name="T5" fmla="*/ 14 h 159"/>
                <a:gd name="T6" fmla="*/ 5 w 84"/>
                <a:gd name="T7" fmla="*/ 138 h 159"/>
                <a:gd name="T8" fmla="*/ 29 w 84"/>
                <a:gd name="T9" fmla="*/ 1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9">
                  <a:moveTo>
                    <a:pt x="29" y="144"/>
                  </a:moveTo>
                  <a:cubicBezTo>
                    <a:pt x="45" y="103"/>
                    <a:pt x="61" y="62"/>
                    <a:pt x="78" y="20"/>
                  </a:cubicBezTo>
                  <a:cubicBezTo>
                    <a:pt x="84" y="6"/>
                    <a:pt x="60" y="0"/>
                    <a:pt x="55" y="14"/>
                  </a:cubicBezTo>
                  <a:cubicBezTo>
                    <a:pt x="38" y="55"/>
                    <a:pt x="22" y="97"/>
                    <a:pt x="5" y="138"/>
                  </a:cubicBezTo>
                  <a:cubicBezTo>
                    <a:pt x="0" y="152"/>
                    <a:pt x="23" y="159"/>
                    <a:pt x="29" y="14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91">
              <a:extLst>
                <a:ext uri="{FF2B5EF4-FFF2-40B4-BE49-F238E27FC236}">
                  <a16:creationId xmlns:a16="http://schemas.microsoft.com/office/drawing/2014/main" xmlns="" id="{4E734220-F18F-490C-A193-977B835C2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3359150"/>
              <a:ext cx="115887" cy="288925"/>
            </a:xfrm>
            <a:custGeom>
              <a:avLst/>
              <a:gdLst>
                <a:gd name="T0" fmla="*/ 25 w 93"/>
                <a:gd name="T1" fmla="*/ 217 h 233"/>
                <a:gd name="T2" fmla="*/ 85 w 93"/>
                <a:gd name="T3" fmla="*/ 25 h 233"/>
                <a:gd name="T4" fmla="*/ 64 w 93"/>
                <a:gd name="T5" fmla="*/ 13 h 233"/>
                <a:gd name="T6" fmla="*/ 1 w 93"/>
                <a:gd name="T7" fmla="*/ 217 h 233"/>
                <a:gd name="T8" fmla="*/ 25 w 93"/>
                <a:gd name="T9" fmla="*/ 2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3">
                  <a:moveTo>
                    <a:pt x="25" y="217"/>
                  </a:moveTo>
                  <a:cubicBezTo>
                    <a:pt x="31" y="150"/>
                    <a:pt x="52" y="84"/>
                    <a:pt x="85" y="25"/>
                  </a:cubicBezTo>
                  <a:cubicBezTo>
                    <a:pt x="93" y="12"/>
                    <a:pt x="72" y="0"/>
                    <a:pt x="64" y="13"/>
                  </a:cubicBezTo>
                  <a:cubicBezTo>
                    <a:pt x="29" y="76"/>
                    <a:pt x="8" y="145"/>
                    <a:pt x="1" y="217"/>
                  </a:cubicBezTo>
                  <a:cubicBezTo>
                    <a:pt x="0" y="233"/>
                    <a:pt x="24" y="232"/>
                    <a:pt x="25" y="2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92">
              <a:extLst>
                <a:ext uri="{FF2B5EF4-FFF2-40B4-BE49-F238E27FC236}">
                  <a16:creationId xmlns:a16="http://schemas.microsoft.com/office/drawing/2014/main" xmlns="" id="{29295375-130F-47D5-8A4D-163BA91EA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5" y="3509963"/>
              <a:ext cx="90487" cy="192088"/>
            </a:xfrm>
            <a:custGeom>
              <a:avLst/>
              <a:gdLst>
                <a:gd name="T0" fmla="*/ 28 w 73"/>
                <a:gd name="T1" fmla="*/ 141 h 155"/>
                <a:gd name="T2" fmla="*/ 68 w 73"/>
                <a:gd name="T3" fmla="*/ 21 h 155"/>
                <a:gd name="T4" fmla="*/ 45 w 73"/>
                <a:gd name="T5" fmla="*/ 14 h 155"/>
                <a:gd name="T6" fmla="*/ 5 w 73"/>
                <a:gd name="T7" fmla="*/ 134 h 155"/>
                <a:gd name="T8" fmla="*/ 28 w 73"/>
                <a:gd name="T9" fmla="*/ 1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5">
                  <a:moveTo>
                    <a:pt x="28" y="141"/>
                  </a:moveTo>
                  <a:cubicBezTo>
                    <a:pt x="41" y="101"/>
                    <a:pt x="54" y="61"/>
                    <a:pt x="68" y="21"/>
                  </a:cubicBezTo>
                  <a:cubicBezTo>
                    <a:pt x="73" y="6"/>
                    <a:pt x="49" y="0"/>
                    <a:pt x="45" y="14"/>
                  </a:cubicBezTo>
                  <a:cubicBezTo>
                    <a:pt x="31" y="54"/>
                    <a:pt x="18" y="94"/>
                    <a:pt x="5" y="134"/>
                  </a:cubicBezTo>
                  <a:cubicBezTo>
                    <a:pt x="0" y="149"/>
                    <a:pt x="23" y="155"/>
                    <a:pt x="28" y="14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93">
              <a:extLst>
                <a:ext uri="{FF2B5EF4-FFF2-40B4-BE49-F238E27FC236}">
                  <a16:creationId xmlns:a16="http://schemas.microsoft.com/office/drawing/2014/main" xmlns="" id="{066B46A1-9066-4BE7-8A3C-AE2D94AB5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5" y="3606800"/>
              <a:ext cx="85725" cy="155575"/>
            </a:xfrm>
            <a:custGeom>
              <a:avLst/>
              <a:gdLst>
                <a:gd name="T0" fmla="*/ 26 w 69"/>
                <a:gd name="T1" fmla="*/ 112 h 126"/>
                <a:gd name="T2" fmla="*/ 63 w 69"/>
                <a:gd name="T3" fmla="*/ 26 h 126"/>
                <a:gd name="T4" fmla="*/ 42 w 69"/>
                <a:gd name="T5" fmla="*/ 14 h 126"/>
                <a:gd name="T6" fmla="*/ 6 w 69"/>
                <a:gd name="T7" fmla="*/ 100 h 126"/>
                <a:gd name="T8" fmla="*/ 26 w 69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26" y="112"/>
                  </a:moveTo>
                  <a:cubicBezTo>
                    <a:pt x="38" y="83"/>
                    <a:pt x="51" y="55"/>
                    <a:pt x="63" y="26"/>
                  </a:cubicBezTo>
                  <a:cubicBezTo>
                    <a:pt x="69" y="12"/>
                    <a:pt x="48" y="0"/>
                    <a:pt x="42" y="14"/>
                  </a:cubicBezTo>
                  <a:cubicBezTo>
                    <a:pt x="30" y="43"/>
                    <a:pt x="18" y="71"/>
                    <a:pt x="6" y="100"/>
                  </a:cubicBezTo>
                  <a:cubicBezTo>
                    <a:pt x="0" y="114"/>
                    <a:pt x="20" y="126"/>
                    <a:pt x="26" y="1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94">
              <a:extLst>
                <a:ext uri="{FF2B5EF4-FFF2-40B4-BE49-F238E27FC236}">
                  <a16:creationId xmlns:a16="http://schemas.microsoft.com/office/drawing/2014/main" xmlns="" id="{997A3087-CD51-4C73-9F77-47C8CAB71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602038"/>
              <a:ext cx="74612" cy="165100"/>
            </a:xfrm>
            <a:custGeom>
              <a:avLst/>
              <a:gdLst>
                <a:gd name="T0" fmla="*/ 26 w 61"/>
                <a:gd name="T1" fmla="*/ 118 h 133"/>
                <a:gd name="T2" fmla="*/ 55 w 61"/>
                <a:gd name="T3" fmla="*/ 26 h 133"/>
                <a:gd name="T4" fmla="*/ 34 w 61"/>
                <a:gd name="T5" fmla="*/ 14 h 133"/>
                <a:gd name="T6" fmla="*/ 3 w 61"/>
                <a:gd name="T7" fmla="*/ 111 h 133"/>
                <a:gd name="T8" fmla="*/ 26 w 61"/>
                <a:gd name="T9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33">
                  <a:moveTo>
                    <a:pt x="26" y="118"/>
                  </a:moveTo>
                  <a:cubicBezTo>
                    <a:pt x="32" y="86"/>
                    <a:pt x="41" y="55"/>
                    <a:pt x="55" y="26"/>
                  </a:cubicBezTo>
                  <a:cubicBezTo>
                    <a:pt x="61" y="12"/>
                    <a:pt x="40" y="0"/>
                    <a:pt x="34" y="14"/>
                  </a:cubicBezTo>
                  <a:cubicBezTo>
                    <a:pt x="20" y="45"/>
                    <a:pt x="9" y="78"/>
                    <a:pt x="3" y="111"/>
                  </a:cubicBezTo>
                  <a:cubicBezTo>
                    <a:pt x="0" y="126"/>
                    <a:pt x="23" y="133"/>
                    <a:pt x="26" y="11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95">
              <a:extLst>
                <a:ext uri="{FF2B5EF4-FFF2-40B4-BE49-F238E27FC236}">
                  <a16:creationId xmlns:a16="http://schemas.microsoft.com/office/drawing/2014/main" xmlns="" id="{2549EC6A-86D4-4BB5-AAD0-CEF6E955C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3762375"/>
              <a:ext cx="69850" cy="119063"/>
            </a:xfrm>
            <a:custGeom>
              <a:avLst/>
              <a:gdLst>
                <a:gd name="T0" fmla="*/ 27 w 57"/>
                <a:gd name="T1" fmla="*/ 81 h 96"/>
                <a:gd name="T2" fmla="*/ 49 w 57"/>
                <a:gd name="T3" fmla="*/ 26 h 96"/>
                <a:gd name="T4" fmla="*/ 29 w 57"/>
                <a:gd name="T5" fmla="*/ 13 h 96"/>
                <a:gd name="T6" fmla="*/ 4 w 57"/>
                <a:gd name="T7" fmla="*/ 74 h 96"/>
                <a:gd name="T8" fmla="*/ 27 w 57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6">
                  <a:moveTo>
                    <a:pt x="27" y="81"/>
                  </a:moveTo>
                  <a:cubicBezTo>
                    <a:pt x="32" y="61"/>
                    <a:pt x="40" y="43"/>
                    <a:pt x="49" y="26"/>
                  </a:cubicBezTo>
                  <a:cubicBezTo>
                    <a:pt x="57" y="12"/>
                    <a:pt x="36" y="0"/>
                    <a:pt x="29" y="13"/>
                  </a:cubicBezTo>
                  <a:cubicBezTo>
                    <a:pt x="18" y="33"/>
                    <a:pt x="10" y="53"/>
                    <a:pt x="4" y="74"/>
                  </a:cubicBezTo>
                  <a:cubicBezTo>
                    <a:pt x="0" y="89"/>
                    <a:pt x="23" y="96"/>
                    <a:pt x="27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96">
              <a:extLst>
                <a:ext uri="{FF2B5EF4-FFF2-40B4-BE49-F238E27FC236}">
                  <a16:creationId xmlns:a16="http://schemas.microsoft.com/office/drawing/2014/main" xmlns="" id="{9F3C6153-BFF4-4B0C-A7C9-9EF24AC92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0" y="3687763"/>
              <a:ext cx="106362" cy="242888"/>
            </a:xfrm>
            <a:custGeom>
              <a:avLst/>
              <a:gdLst>
                <a:gd name="T0" fmla="*/ 28 w 87"/>
                <a:gd name="T1" fmla="*/ 182 h 196"/>
                <a:gd name="T2" fmla="*/ 82 w 87"/>
                <a:gd name="T3" fmla="*/ 21 h 196"/>
                <a:gd name="T4" fmla="*/ 59 w 87"/>
                <a:gd name="T5" fmla="*/ 15 h 196"/>
                <a:gd name="T6" fmla="*/ 5 w 87"/>
                <a:gd name="T7" fmla="*/ 175 h 196"/>
                <a:gd name="T8" fmla="*/ 28 w 87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96">
                  <a:moveTo>
                    <a:pt x="28" y="182"/>
                  </a:moveTo>
                  <a:cubicBezTo>
                    <a:pt x="46" y="128"/>
                    <a:pt x="64" y="75"/>
                    <a:pt x="82" y="21"/>
                  </a:cubicBezTo>
                  <a:cubicBezTo>
                    <a:pt x="87" y="6"/>
                    <a:pt x="64" y="0"/>
                    <a:pt x="59" y="15"/>
                  </a:cubicBezTo>
                  <a:cubicBezTo>
                    <a:pt x="41" y="68"/>
                    <a:pt x="23" y="122"/>
                    <a:pt x="5" y="175"/>
                  </a:cubicBezTo>
                  <a:cubicBezTo>
                    <a:pt x="0" y="190"/>
                    <a:pt x="23" y="196"/>
                    <a:pt x="28" y="18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97">
              <a:extLst>
                <a:ext uri="{FF2B5EF4-FFF2-40B4-BE49-F238E27FC236}">
                  <a16:creationId xmlns:a16="http://schemas.microsoft.com/office/drawing/2014/main" xmlns="" id="{DAD8E12D-25A5-4EFF-8F8F-B776B3F01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38" y="3727450"/>
              <a:ext cx="60325" cy="222250"/>
            </a:xfrm>
            <a:custGeom>
              <a:avLst/>
              <a:gdLst>
                <a:gd name="T0" fmla="*/ 25 w 48"/>
                <a:gd name="T1" fmla="*/ 164 h 179"/>
                <a:gd name="T2" fmla="*/ 46 w 48"/>
                <a:gd name="T3" fmla="*/ 22 h 179"/>
                <a:gd name="T4" fmla="*/ 23 w 48"/>
                <a:gd name="T5" fmla="*/ 16 h 179"/>
                <a:gd name="T6" fmla="*/ 2 w 48"/>
                <a:gd name="T7" fmla="*/ 158 h 179"/>
                <a:gd name="T8" fmla="*/ 25 w 48"/>
                <a:gd name="T9" fmla="*/ 16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9">
                  <a:moveTo>
                    <a:pt x="25" y="164"/>
                  </a:moveTo>
                  <a:cubicBezTo>
                    <a:pt x="32" y="117"/>
                    <a:pt x="39" y="69"/>
                    <a:pt x="46" y="22"/>
                  </a:cubicBezTo>
                  <a:cubicBezTo>
                    <a:pt x="48" y="7"/>
                    <a:pt x="25" y="0"/>
                    <a:pt x="23" y="16"/>
                  </a:cubicBezTo>
                  <a:cubicBezTo>
                    <a:pt x="16" y="63"/>
                    <a:pt x="9" y="110"/>
                    <a:pt x="2" y="158"/>
                  </a:cubicBezTo>
                  <a:cubicBezTo>
                    <a:pt x="0" y="173"/>
                    <a:pt x="23" y="179"/>
                    <a:pt x="25" y="16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98">
              <a:extLst>
                <a:ext uri="{FF2B5EF4-FFF2-40B4-BE49-F238E27FC236}">
                  <a16:creationId xmlns:a16="http://schemas.microsoft.com/office/drawing/2014/main" xmlns="" id="{E8088F8D-8BE1-4350-A89B-4D088390B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375" y="3749675"/>
              <a:ext cx="71437" cy="160338"/>
            </a:xfrm>
            <a:custGeom>
              <a:avLst/>
              <a:gdLst>
                <a:gd name="T0" fmla="*/ 28 w 58"/>
                <a:gd name="T1" fmla="*/ 115 h 130"/>
                <a:gd name="T2" fmla="*/ 53 w 58"/>
                <a:gd name="T3" fmla="*/ 22 h 130"/>
                <a:gd name="T4" fmla="*/ 30 w 58"/>
                <a:gd name="T5" fmla="*/ 15 h 130"/>
                <a:gd name="T6" fmla="*/ 4 w 58"/>
                <a:gd name="T7" fmla="*/ 108 h 130"/>
                <a:gd name="T8" fmla="*/ 28 w 58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0">
                  <a:moveTo>
                    <a:pt x="28" y="115"/>
                  </a:moveTo>
                  <a:cubicBezTo>
                    <a:pt x="36" y="84"/>
                    <a:pt x="45" y="53"/>
                    <a:pt x="53" y="22"/>
                  </a:cubicBezTo>
                  <a:cubicBezTo>
                    <a:pt x="58" y="7"/>
                    <a:pt x="34" y="0"/>
                    <a:pt x="30" y="15"/>
                  </a:cubicBezTo>
                  <a:cubicBezTo>
                    <a:pt x="22" y="46"/>
                    <a:pt x="13" y="77"/>
                    <a:pt x="4" y="108"/>
                  </a:cubicBezTo>
                  <a:cubicBezTo>
                    <a:pt x="0" y="123"/>
                    <a:pt x="23" y="130"/>
                    <a:pt x="28" y="1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99">
              <a:extLst>
                <a:ext uri="{FF2B5EF4-FFF2-40B4-BE49-F238E27FC236}">
                  <a16:creationId xmlns:a16="http://schemas.microsoft.com/office/drawing/2014/main" xmlns="" id="{B4E40A6E-DB84-4E00-8263-ED47F76BA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3735388"/>
              <a:ext cx="66675" cy="131763"/>
            </a:xfrm>
            <a:custGeom>
              <a:avLst/>
              <a:gdLst>
                <a:gd name="T0" fmla="*/ 27 w 54"/>
                <a:gd name="T1" fmla="*/ 92 h 107"/>
                <a:gd name="T2" fmla="*/ 48 w 54"/>
                <a:gd name="T3" fmla="*/ 20 h 107"/>
                <a:gd name="T4" fmla="*/ 25 w 54"/>
                <a:gd name="T5" fmla="*/ 14 h 107"/>
                <a:gd name="T6" fmla="*/ 4 w 54"/>
                <a:gd name="T7" fmla="*/ 85 h 107"/>
                <a:gd name="T8" fmla="*/ 27 w 54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7">
                  <a:moveTo>
                    <a:pt x="27" y="92"/>
                  </a:moveTo>
                  <a:cubicBezTo>
                    <a:pt x="32" y="68"/>
                    <a:pt x="40" y="44"/>
                    <a:pt x="48" y="20"/>
                  </a:cubicBezTo>
                  <a:cubicBezTo>
                    <a:pt x="54" y="6"/>
                    <a:pt x="31" y="0"/>
                    <a:pt x="25" y="14"/>
                  </a:cubicBezTo>
                  <a:cubicBezTo>
                    <a:pt x="17" y="37"/>
                    <a:pt x="9" y="61"/>
                    <a:pt x="4" y="85"/>
                  </a:cubicBezTo>
                  <a:cubicBezTo>
                    <a:pt x="0" y="100"/>
                    <a:pt x="23" y="107"/>
                    <a:pt x="27" y="9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256CBDFF-79F1-47B9-BFCB-4D5EF66E58BC}"/>
              </a:ext>
            </a:extLst>
          </p:cNvPr>
          <p:cNvSpPr/>
          <p:nvPr/>
        </p:nvSpPr>
        <p:spPr>
          <a:xfrm>
            <a:off x="1643439" y="1612626"/>
            <a:ext cx="4390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kern="100" spc="100">
                <a:solidFill>
                  <a:schemeClr val="bg1"/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rPr>
              <a:t>。</a:t>
            </a:r>
            <a:endParaRPr lang="zh-CN" altLang="en-US" sz="2400" b="1" kern="100" spc="100" dirty="0">
              <a:solidFill>
                <a:schemeClr val="bg1"/>
              </a:solidFill>
              <a:latin typeface="站酷小薇LOGO体" panose="02010600010101010101" pitchFamily="2" charset="-122"/>
              <a:ea typeface="站酷小薇LOGO体" panose="02010600010101010101" pitchFamily="2" charset="-122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8B1031B2-F43A-4D67-8518-5D651A1A3484}"/>
              </a:ext>
            </a:extLst>
          </p:cNvPr>
          <p:cNvGrpSpPr/>
          <p:nvPr/>
        </p:nvGrpSpPr>
        <p:grpSpPr>
          <a:xfrm>
            <a:off x="569960" y="5528230"/>
            <a:ext cx="1024994" cy="743859"/>
            <a:chOff x="1023938" y="938213"/>
            <a:chExt cx="1487488" cy="1079500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xmlns="" id="{1A9BFABF-7BA9-41EA-97CD-27B9509E7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xmlns="" id="{2692A55E-3DF2-474C-879F-3C9AE998D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xmlns="" id="{238C9EB7-C375-4665-AECA-600B408D8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xmlns="" id="{E5B799AE-EE3A-4127-BC96-6DBD0F705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xmlns="" id="{523BFC46-8215-4C7B-94B1-C5227CCA9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xmlns="" id="{376291B1-5B3C-4C6A-9D64-9EA2E12A4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xmlns="" id="{11CF9004-53BF-40DE-9933-AE9646AA0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xmlns="" id="{07B54430-B0FA-4C6E-A1A8-61B7F20A9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xmlns="" id="{5CEAEB8C-CCED-4B66-BE50-C6688850D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xmlns="" id="{1F419F34-43E3-4952-9848-3680F00A5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xmlns="" id="{C0C15A5C-53AA-4CAA-9FAA-6B529B413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xmlns="" id="{3B953A3C-A34F-43DB-B7F5-D3FAFD66B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xmlns="" id="{3C61ABFB-54C7-4B8A-8CEC-FB4ACDACBFA6}"/>
              </a:ext>
            </a:extLst>
          </p:cNvPr>
          <p:cNvGrpSpPr/>
          <p:nvPr/>
        </p:nvGrpSpPr>
        <p:grpSpPr>
          <a:xfrm>
            <a:off x="8359405" y="5582598"/>
            <a:ext cx="785625" cy="579978"/>
            <a:chOff x="8934450" y="3117850"/>
            <a:chExt cx="1855788" cy="1370013"/>
          </a:xfrm>
        </p:grpSpPr>
        <p:sp>
          <p:nvSpPr>
            <p:cNvPr id="49" name="Freeform 79">
              <a:extLst>
                <a:ext uri="{FF2B5EF4-FFF2-40B4-BE49-F238E27FC236}">
                  <a16:creationId xmlns:a16="http://schemas.microsoft.com/office/drawing/2014/main" xmlns="" id="{755F1F7A-1151-462C-B947-B4251183A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xmlns="" id="{7A0EF923-42E7-469D-9F03-68B68FF9B938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51" name="Freeform 80">
                <a:extLst>
                  <a:ext uri="{FF2B5EF4-FFF2-40B4-BE49-F238E27FC236}">
                    <a16:creationId xmlns:a16="http://schemas.microsoft.com/office/drawing/2014/main" xmlns="" id="{4DBF6D7B-6B89-4E56-B6A6-8074B1A5C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81">
                <a:extLst>
                  <a:ext uri="{FF2B5EF4-FFF2-40B4-BE49-F238E27FC236}">
                    <a16:creationId xmlns:a16="http://schemas.microsoft.com/office/drawing/2014/main" xmlns="" id="{22C6F47C-A0A6-410C-942E-D76AF890E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82">
                <a:extLst>
                  <a:ext uri="{FF2B5EF4-FFF2-40B4-BE49-F238E27FC236}">
                    <a16:creationId xmlns:a16="http://schemas.microsoft.com/office/drawing/2014/main" xmlns="" id="{ADC5C0D2-8530-4A6E-A9FA-6AFA35DB8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83">
                <a:extLst>
                  <a:ext uri="{FF2B5EF4-FFF2-40B4-BE49-F238E27FC236}">
                    <a16:creationId xmlns:a16="http://schemas.microsoft.com/office/drawing/2014/main" xmlns="" id="{50A2FD13-2FCB-45BD-B092-D529A0B68A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84">
                <a:extLst>
                  <a:ext uri="{FF2B5EF4-FFF2-40B4-BE49-F238E27FC236}">
                    <a16:creationId xmlns:a16="http://schemas.microsoft.com/office/drawing/2014/main" xmlns="" id="{2321C55A-CF5E-4F78-8183-AC6ADD17D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85">
                <a:extLst>
                  <a:ext uri="{FF2B5EF4-FFF2-40B4-BE49-F238E27FC236}">
                    <a16:creationId xmlns:a16="http://schemas.microsoft.com/office/drawing/2014/main" xmlns="" id="{FEAC2856-8A64-4602-A03F-23AC25F99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86">
                <a:extLst>
                  <a:ext uri="{FF2B5EF4-FFF2-40B4-BE49-F238E27FC236}">
                    <a16:creationId xmlns:a16="http://schemas.microsoft.com/office/drawing/2014/main" xmlns="" id="{83609CDF-DF16-4966-91EC-31F154420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87">
                <a:extLst>
                  <a:ext uri="{FF2B5EF4-FFF2-40B4-BE49-F238E27FC236}">
                    <a16:creationId xmlns:a16="http://schemas.microsoft.com/office/drawing/2014/main" xmlns="" id="{39D2DCC6-5F9F-4292-B596-CCC942B1B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88">
                <a:extLst>
                  <a:ext uri="{FF2B5EF4-FFF2-40B4-BE49-F238E27FC236}">
                    <a16:creationId xmlns:a16="http://schemas.microsoft.com/office/drawing/2014/main" xmlns="" id="{5263BAF6-BD3B-482E-BA5C-D7E37CE19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89">
                <a:extLst>
                  <a:ext uri="{FF2B5EF4-FFF2-40B4-BE49-F238E27FC236}">
                    <a16:creationId xmlns:a16="http://schemas.microsoft.com/office/drawing/2014/main" xmlns="" id="{D4160B1C-8438-40FE-8566-07AF8E737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90">
                <a:extLst>
                  <a:ext uri="{FF2B5EF4-FFF2-40B4-BE49-F238E27FC236}">
                    <a16:creationId xmlns:a16="http://schemas.microsoft.com/office/drawing/2014/main" xmlns="" id="{F0512E33-023C-4086-82C1-347D225A2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91">
                <a:extLst>
                  <a:ext uri="{FF2B5EF4-FFF2-40B4-BE49-F238E27FC236}">
                    <a16:creationId xmlns:a16="http://schemas.microsoft.com/office/drawing/2014/main" xmlns="" id="{6F08F225-5FF7-470F-976C-253654A1E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92">
                <a:extLst>
                  <a:ext uri="{FF2B5EF4-FFF2-40B4-BE49-F238E27FC236}">
                    <a16:creationId xmlns:a16="http://schemas.microsoft.com/office/drawing/2014/main" xmlns="" id="{50A2479E-18B6-4AB2-9B5A-FAC7D6F62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93">
                <a:extLst>
                  <a:ext uri="{FF2B5EF4-FFF2-40B4-BE49-F238E27FC236}">
                    <a16:creationId xmlns:a16="http://schemas.microsoft.com/office/drawing/2014/main" xmlns="" id="{56D13196-DF2B-4EB8-897C-0C45C6C6F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xmlns="" id="{791D005F-C9E9-452B-992F-AF7797D6FA04}"/>
              </a:ext>
            </a:extLst>
          </p:cNvPr>
          <p:cNvGrpSpPr/>
          <p:nvPr/>
        </p:nvGrpSpPr>
        <p:grpSpPr>
          <a:xfrm>
            <a:off x="3068442" y="5245374"/>
            <a:ext cx="608849" cy="898141"/>
            <a:chOff x="2616200" y="3409950"/>
            <a:chExt cx="1373188" cy="2025651"/>
          </a:xfrm>
        </p:grpSpPr>
        <p:sp>
          <p:nvSpPr>
            <p:cNvPr id="66" name="Freeform 94">
              <a:extLst>
                <a:ext uri="{FF2B5EF4-FFF2-40B4-BE49-F238E27FC236}">
                  <a16:creationId xmlns:a16="http://schemas.microsoft.com/office/drawing/2014/main" xmlns="" id="{3BA54B2A-AE15-4E9D-B1B7-0CD5CE542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95">
              <a:extLst>
                <a:ext uri="{FF2B5EF4-FFF2-40B4-BE49-F238E27FC236}">
                  <a16:creationId xmlns:a16="http://schemas.microsoft.com/office/drawing/2014/main" xmlns="" id="{7337E16B-9E84-46F4-83F0-43DF396F6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96">
              <a:extLst>
                <a:ext uri="{FF2B5EF4-FFF2-40B4-BE49-F238E27FC236}">
                  <a16:creationId xmlns:a16="http://schemas.microsoft.com/office/drawing/2014/main" xmlns="" id="{BCC83B50-5D60-4D3D-9AB8-6C187A87C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97">
              <a:extLst>
                <a:ext uri="{FF2B5EF4-FFF2-40B4-BE49-F238E27FC236}">
                  <a16:creationId xmlns:a16="http://schemas.microsoft.com/office/drawing/2014/main" xmlns="" id="{8F76E5DB-7E35-499E-8E9B-1164F0255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98">
              <a:extLst>
                <a:ext uri="{FF2B5EF4-FFF2-40B4-BE49-F238E27FC236}">
                  <a16:creationId xmlns:a16="http://schemas.microsoft.com/office/drawing/2014/main" xmlns="" id="{4194BBCD-2508-40D7-BF40-9A19B081F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99">
              <a:extLst>
                <a:ext uri="{FF2B5EF4-FFF2-40B4-BE49-F238E27FC236}">
                  <a16:creationId xmlns:a16="http://schemas.microsoft.com/office/drawing/2014/main" xmlns="" id="{DF6BECD0-0F57-47E6-87A1-D0653105A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100">
              <a:extLst>
                <a:ext uri="{FF2B5EF4-FFF2-40B4-BE49-F238E27FC236}">
                  <a16:creationId xmlns:a16="http://schemas.microsoft.com/office/drawing/2014/main" xmlns="" id="{4A66A242-3F85-416A-9D49-EF754A81C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101">
              <a:extLst>
                <a:ext uri="{FF2B5EF4-FFF2-40B4-BE49-F238E27FC236}">
                  <a16:creationId xmlns:a16="http://schemas.microsoft.com/office/drawing/2014/main" xmlns="" id="{9577D729-E462-4F33-AD4F-9F4BBF2C0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102">
              <a:extLst>
                <a:ext uri="{FF2B5EF4-FFF2-40B4-BE49-F238E27FC236}">
                  <a16:creationId xmlns:a16="http://schemas.microsoft.com/office/drawing/2014/main" xmlns="" id="{04DC2E7C-94DB-4C94-A254-2950A81EF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103">
              <a:extLst>
                <a:ext uri="{FF2B5EF4-FFF2-40B4-BE49-F238E27FC236}">
                  <a16:creationId xmlns:a16="http://schemas.microsoft.com/office/drawing/2014/main" xmlns="" id="{3121539B-81A3-4036-A7B9-5744B4417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104">
              <a:extLst>
                <a:ext uri="{FF2B5EF4-FFF2-40B4-BE49-F238E27FC236}">
                  <a16:creationId xmlns:a16="http://schemas.microsoft.com/office/drawing/2014/main" xmlns="" id="{9442E33A-CF76-46DA-849D-C8E0C36CC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105">
              <a:extLst>
                <a:ext uri="{FF2B5EF4-FFF2-40B4-BE49-F238E27FC236}">
                  <a16:creationId xmlns:a16="http://schemas.microsoft.com/office/drawing/2014/main" xmlns="" id="{11DA377D-EB82-4AD0-8F3C-9DA67C87F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106">
              <a:extLst>
                <a:ext uri="{FF2B5EF4-FFF2-40B4-BE49-F238E27FC236}">
                  <a16:creationId xmlns:a16="http://schemas.microsoft.com/office/drawing/2014/main" xmlns="" id="{CD8CE951-4226-4A11-8E17-29497AA5B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107">
              <a:extLst>
                <a:ext uri="{FF2B5EF4-FFF2-40B4-BE49-F238E27FC236}">
                  <a16:creationId xmlns:a16="http://schemas.microsoft.com/office/drawing/2014/main" xmlns="" id="{BD33293F-0A6E-4778-8DDD-5ACE60814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108">
              <a:extLst>
                <a:ext uri="{FF2B5EF4-FFF2-40B4-BE49-F238E27FC236}">
                  <a16:creationId xmlns:a16="http://schemas.microsoft.com/office/drawing/2014/main" xmlns="" id="{085DB3D7-F69D-497B-9919-C4D170EA5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109">
              <a:extLst>
                <a:ext uri="{FF2B5EF4-FFF2-40B4-BE49-F238E27FC236}">
                  <a16:creationId xmlns:a16="http://schemas.microsoft.com/office/drawing/2014/main" xmlns="" id="{C7FF83CC-C842-49D3-87AA-47EA75BC8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110">
              <a:extLst>
                <a:ext uri="{FF2B5EF4-FFF2-40B4-BE49-F238E27FC236}">
                  <a16:creationId xmlns:a16="http://schemas.microsoft.com/office/drawing/2014/main" xmlns="" id="{CF4F318C-F416-4F06-A2FC-F821D59E9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111">
              <a:extLst>
                <a:ext uri="{FF2B5EF4-FFF2-40B4-BE49-F238E27FC236}">
                  <a16:creationId xmlns:a16="http://schemas.microsoft.com/office/drawing/2014/main" xmlns="" id="{76E818C1-A333-4805-9551-F46AE293F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84" name="Freeform 112">
              <a:extLst>
                <a:ext uri="{FF2B5EF4-FFF2-40B4-BE49-F238E27FC236}">
                  <a16:creationId xmlns:a16="http://schemas.microsoft.com/office/drawing/2014/main" xmlns="" id="{60F74758-6A74-435F-A893-F37DC930A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113">
              <a:extLst>
                <a:ext uri="{FF2B5EF4-FFF2-40B4-BE49-F238E27FC236}">
                  <a16:creationId xmlns:a16="http://schemas.microsoft.com/office/drawing/2014/main" xmlns="" id="{CDFF3E28-0D65-482F-930F-311B5881C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114">
              <a:extLst>
                <a:ext uri="{FF2B5EF4-FFF2-40B4-BE49-F238E27FC236}">
                  <a16:creationId xmlns:a16="http://schemas.microsoft.com/office/drawing/2014/main" xmlns="" id="{E1D98340-DCE1-46E8-89D5-CC6E172EB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115">
              <a:extLst>
                <a:ext uri="{FF2B5EF4-FFF2-40B4-BE49-F238E27FC236}">
                  <a16:creationId xmlns:a16="http://schemas.microsoft.com/office/drawing/2014/main" xmlns="" id="{C1A3B1F7-4D35-40A8-A68D-711A4D6B5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116">
              <a:extLst>
                <a:ext uri="{FF2B5EF4-FFF2-40B4-BE49-F238E27FC236}">
                  <a16:creationId xmlns:a16="http://schemas.microsoft.com/office/drawing/2014/main" xmlns="" id="{A0FC1D35-AC83-4E7F-B58A-35AD93EAD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117">
              <a:extLst>
                <a:ext uri="{FF2B5EF4-FFF2-40B4-BE49-F238E27FC236}">
                  <a16:creationId xmlns:a16="http://schemas.microsoft.com/office/drawing/2014/main" xmlns="" id="{D1534F01-31C6-49A2-9801-28ACB05ED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118">
              <a:extLst>
                <a:ext uri="{FF2B5EF4-FFF2-40B4-BE49-F238E27FC236}">
                  <a16:creationId xmlns:a16="http://schemas.microsoft.com/office/drawing/2014/main" xmlns="" id="{9EB3922D-845A-4A7B-89B7-5F0B7CC18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119">
              <a:extLst>
                <a:ext uri="{FF2B5EF4-FFF2-40B4-BE49-F238E27FC236}">
                  <a16:creationId xmlns:a16="http://schemas.microsoft.com/office/drawing/2014/main" xmlns="" id="{15D91217-5567-4661-9C5F-63B57B7FF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120">
              <a:extLst>
                <a:ext uri="{FF2B5EF4-FFF2-40B4-BE49-F238E27FC236}">
                  <a16:creationId xmlns:a16="http://schemas.microsoft.com/office/drawing/2014/main" xmlns="" id="{F5070716-F592-4DBE-9698-1CE56DCA8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121">
              <a:extLst>
                <a:ext uri="{FF2B5EF4-FFF2-40B4-BE49-F238E27FC236}">
                  <a16:creationId xmlns:a16="http://schemas.microsoft.com/office/drawing/2014/main" xmlns="" id="{4D3B8913-E462-4B08-BE45-F023F12BB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122">
              <a:extLst>
                <a:ext uri="{FF2B5EF4-FFF2-40B4-BE49-F238E27FC236}">
                  <a16:creationId xmlns:a16="http://schemas.microsoft.com/office/drawing/2014/main" xmlns="" id="{09EFC299-0A60-4817-8F6F-B2EAA51D5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123">
              <a:extLst>
                <a:ext uri="{FF2B5EF4-FFF2-40B4-BE49-F238E27FC236}">
                  <a16:creationId xmlns:a16="http://schemas.microsoft.com/office/drawing/2014/main" xmlns="" id="{E7AB75F2-CBF9-4A65-9A91-0C6AB3783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124">
              <a:extLst>
                <a:ext uri="{FF2B5EF4-FFF2-40B4-BE49-F238E27FC236}">
                  <a16:creationId xmlns:a16="http://schemas.microsoft.com/office/drawing/2014/main" xmlns="" id="{B8D886BF-284D-4183-98B6-16FBB837A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xmlns="" id="{E8B0D7B1-35F1-4D32-9F6B-AB7F7C9024ED}"/>
              </a:ext>
            </a:extLst>
          </p:cNvPr>
          <p:cNvGrpSpPr/>
          <p:nvPr/>
        </p:nvGrpSpPr>
        <p:grpSpPr>
          <a:xfrm>
            <a:off x="4939576" y="5782773"/>
            <a:ext cx="665097" cy="691351"/>
            <a:chOff x="2481263" y="1452563"/>
            <a:chExt cx="965200" cy="1003300"/>
          </a:xfrm>
        </p:grpSpPr>
        <p:sp>
          <p:nvSpPr>
            <p:cNvPr id="98" name="Freeform 137">
              <a:extLst>
                <a:ext uri="{FF2B5EF4-FFF2-40B4-BE49-F238E27FC236}">
                  <a16:creationId xmlns:a16="http://schemas.microsoft.com/office/drawing/2014/main" xmlns="" id="{04BEC217-5C96-4704-A027-B011FA5CE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38">
              <a:extLst>
                <a:ext uri="{FF2B5EF4-FFF2-40B4-BE49-F238E27FC236}">
                  <a16:creationId xmlns:a16="http://schemas.microsoft.com/office/drawing/2014/main" xmlns="" id="{2F1F1490-0C30-44AA-953D-8FC254F6C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39">
              <a:extLst>
                <a:ext uri="{FF2B5EF4-FFF2-40B4-BE49-F238E27FC236}">
                  <a16:creationId xmlns:a16="http://schemas.microsoft.com/office/drawing/2014/main" xmlns="" id="{D4E48B44-9242-4C95-9E09-969346FF6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40">
              <a:extLst>
                <a:ext uri="{FF2B5EF4-FFF2-40B4-BE49-F238E27FC236}">
                  <a16:creationId xmlns:a16="http://schemas.microsoft.com/office/drawing/2014/main" xmlns="" id="{59BAEF85-B70C-4A2C-B38C-4CF29BC8B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41">
              <a:extLst>
                <a:ext uri="{FF2B5EF4-FFF2-40B4-BE49-F238E27FC236}">
                  <a16:creationId xmlns:a16="http://schemas.microsoft.com/office/drawing/2014/main" xmlns="" id="{53AC5103-81FD-4E84-B7B4-365542BE4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42">
              <a:extLst>
                <a:ext uri="{FF2B5EF4-FFF2-40B4-BE49-F238E27FC236}">
                  <a16:creationId xmlns:a16="http://schemas.microsoft.com/office/drawing/2014/main" xmlns="" id="{D57880B7-2396-4182-9A90-77D590E21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43">
              <a:extLst>
                <a:ext uri="{FF2B5EF4-FFF2-40B4-BE49-F238E27FC236}">
                  <a16:creationId xmlns:a16="http://schemas.microsoft.com/office/drawing/2014/main" xmlns="" id="{9C4A293D-1B26-4A1C-A9E9-EDD440BC9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44">
              <a:extLst>
                <a:ext uri="{FF2B5EF4-FFF2-40B4-BE49-F238E27FC236}">
                  <a16:creationId xmlns:a16="http://schemas.microsoft.com/office/drawing/2014/main" xmlns="" id="{989AD30A-4B1F-4221-BEF6-B792BBAB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45">
              <a:extLst>
                <a:ext uri="{FF2B5EF4-FFF2-40B4-BE49-F238E27FC236}">
                  <a16:creationId xmlns:a16="http://schemas.microsoft.com/office/drawing/2014/main" xmlns="" id="{AB29BC0B-6182-408F-A6E0-FC7E21E19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46">
              <a:extLst>
                <a:ext uri="{FF2B5EF4-FFF2-40B4-BE49-F238E27FC236}">
                  <a16:creationId xmlns:a16="http://schemas.microsoft.com/office/drawing/2014/main" xmlns="" id="{E4C201BC-A6F6-4260-966B-A905D9C1B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47">
              <a:extLst>
                <a:ext uri="{FF2B5EF4-FFF2-40B4-BE49-F238E27FC236}">
                  <a16:creationId xmlns:a16="http://schemas.microsoft.com/office/drawing/2014/main" xmlns="" id="{E7F9F9FB-742F-4B93-A73F-295F9896A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48">
              <a:extLst>
                <a:ext uri="{FF2B5EF4-FFF2-40B4-BE49-F238E27FC236}">
                  <a16:creationId xmlns:a16="http://schemas.microsoft.com/office/drawing/2014/main" xmlns="" id="{8F571520-8927-4FD9-86F3-493F83EE6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49">
              <a:extLst>
                <a:ext uri="{FF2B5EF4-FFF2-40B4-BE49-F238E27FC236}">
                  <a16:creationId xmlns:a16="http://schemas.microsoft.com/office/drawing/2014/main" xmlns="" id="{8A6649A1-5852-4BBB-8339-061F11F4A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50">
              <a:extLst>
                <a:ext uri="{FF2B5EF4-FFF2-40B4-BE49-F238E27FC236}">
                  <a16:creationId xmlns:a16="http://schemas.microsoft.com/office/drawing/2014/main" xmlns="" id="{6B2EEC81-4359-44B4-8BA3-CF4487194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xmlns="" id="{2EAE997D-B80C-4B1C-82A2-294142B38241}"/>
              </a:ext>
            </a:extLst>
          </p:cNvPr>
          <p:cNvGrpSpPr/>
          <p:nvPr/>
        </p:nvGrpSpPr>
        <p:grpSpPr>
          <a:xfrm>
            <a:off x="11134339" y="5255727"/>
            <a:ext cx="455066" cy="833559"/>
            <a:chOff x="6889750" y="1900238"/>
            <a:chExt cx="660400" cy="1209675"/>
          </a:xfrm>
        </p:grpSpPr>
        <p:sp>
          <p:nvSpPr>
            <p:cNvPr id="113" name="Freeform 116">
              <a:extLst>
                <a:ext uri="{FF2B5EF4-FFF2-40B4-BE49-F238E27FC236}">
                  <a16:creationId xmlns:a16="http://schemas.microsoft.com/office/drawing/2014/main" xmlns="" id="{A2308AF4-5476-4888-81BC-56884E69E9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7">
              <a:extLst>
                <a:ext uri="{FF2B5EF4-FFF2-40B4-BE49-F238E27FC236}">
                  <a16:creationId xmlns:a16="http://schemas.microsoft.com/office/drawing/2014/main" xmlns="" id="{3E54B45A-F5C5-46C5-B472-67F11B895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8">
              <a:extLst>
                <a:ext uri="{FF2B5EF4-FFF2-40B4-BE49-F238E27FC236}">
                  <a16:creationId xmlns:a16="http://schemas.microsoft.com/office/drawing/2014/main" xmlns="" id="{AE701031-A895-4484-A4F0-BB18664CA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9">
              <a:extLst>
                <a:ext uri="{FF2B5EF4-FFF2-40B4-BE49-F238E27FC236}">
                  <a16:creationId xmlns:a16="http://schemas.microsoft.com/office/drawing/2014/main" xmlns="" id="{886050C2-144B-4346-AA67-0D46E7FCC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20">
              <a:extLst>
                <a:ext uri="{FF2B5EF4-FFF2-40B4-BE49-F238E27FC236}">
                  <a16:creationId xmlns:a16="http://schemas.microsoft.com/office/drawing/2014/main" xmlns="" id="{18EC6989-2D9A-4D0F-BEB9-657DA52D3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21">
              <a:extLst>
                <a:ext uri="{FF2B5EF4-FFF2-40B4-BE49-F238E27FC236}">
                  <a16:creationId xmlns:a16="http://schemas.microsoft.com/office/drawing/2014/main" xmlns="" id="{A1CDC9E8-9308-4F28-BEED-C389F8166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22">
              <a:extLst>
                <a:ext uri="{FF2B5EF4-FFF2-40B4-BE49-F238E27FC236}">
                  <a16:creationId xmlns:a16="http://schemas.microsoft.com/office/drawing/2014/main" xmlns="" id="{D4EF1060-EF20-405B-92EA-5C843EE5A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23">
              <a:extLst>
                <a:ext uri="{FF2B5EF4-FFF2-40B4-BE49-F238E27FC236}">
                  <a16:creationId xmlns:a16="http://schemas.microsoft.com/office/drawing/2014/main" xmlns="" id="{B37B03DD-A298-4CE7-90E9-72C5D6D13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4">
              <a:extLst>
                <a:ext uri="{FF2B5EF4-FFF2-40B4-BE49-F238E27FC236}">
                  <a16:creationId xmlns:a16="http://schemas.microsoft.com/office/drawing/2014/main" xmlns="" id="{47CD5A1B-2C47-4D6E-A9FC-B07C76561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5">
              <a:extLst>
                <a:ext uri="{FF2B5EF4-FFF2-40B4-BE49-F238E27FC236}">
                  <a16:creationId xmlns:a16="http://schemas.microsoft.com/office/drawing/2014/main" xmlns="" id="{7579D401-AEEA-412C-AEB9-EAD23355E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6">
              <a:extLst>
                <a:ext uri="{FF2B5EF4-FFF2-40B4-BE49-F238E27FC236}">
                  <a16:creationId xmlns:a16="http://schemas.microsoft.com/office/drawing/2014/main" xmlns="" id="{0BC8E2E6-C172-49DF-AFC6-09EB356A6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7">
              <a:extLst>
                <a:ext uri="{FF2B5EF4-FFF2-40B4-BE49-F238E27FC236}">
                  <a16:creationId xmlns:a16="http://schemas.microsoft.com/office/drawing/2014/main" xmlns="" id="{B1244DFE-F3A8-4F9D-8079-3668522C4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8">
              <a:extLst>
                <a:ext uri="{FF2B5EF4-FFF2-40B4-BE49-F238E27FC236}">
                  <a16:creationId xmlns:a16="http://schemas.microsoft.com/office/drawing/2014/main" xmlns="" id="{9F07E89A-BE19-406C-8E59-EE72EB56F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7238F2FE-32A2-4781-9C14-3FCBA8E3B0DB}"/>
              </a:ext>
            </a:extLst>
          </p:cNvPr>
          <p:cNvSpPr/>
          <p:nvPr/>
        </p:nvSpPr>
        <p:spPr>
          <a:xfrm>
            <a:off x="5424991" y="869229"/>
            <a:ext cx="5973794" cy="3800716"/>
          </a:xfrm>
          <a:prstGeom prst="round2Diag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7" name="文本框 1">
            <a:extLst>
              <a:ext uri="{FF2B5EF4-FFF2-40B4-BE49-F238E27FC236}">
                <a16:creationId xmlns:a16="http://schemas.microsoft.com/office/drawing/2014/main" xmlns="" id="{709A9387-E349-4936-A1BD-DFB877AF3BEE}"/>
              </a:ext>
            </a:extLst>
          </p:cNvPr>
          <p:cNvSpPr txBox="1"/>
          <p:nvPr/>
        </p:nvSpPr>
        <p:spPr>
          <a:xfrm>
            <a:off x="1112180" y="2632699"/>
            <a:ext cx="31715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b="1" spc="3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851tegakizatsu" panose="02000600000000000000" pitchFamily="2" charset="-122"/>
              </a:rPr>
              <a:t>Tuesday</a:t>
            </a:r>
            <a:endParaRPr lang="zh-CN" altLang="en-US" sz="5000" b="1" spc="3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  <p:grpSp>
        <p:nvGrpSpPr>
          <p:cNvPr id="358" name="组合 22">
            <a:extLst>
              <a:ext uri="{FF2B5EF4-FFF2-40B4-BE49-F238E27FC236}">
                <a16:creationId xmlns:a16="http://schemas.microsoft.com/office/drawing/2014/main" xmlns="" id="{BE759F97-20D7-43DD-BB4D-DBECB0B8FBD9}"/>
              </a:ext>
            </a:extLst>
          </p:cNvPr>
          <p:cNvGrpSpPr/>
          <p:nvPr/>
        </p:nvGrpSpPr>
        <p:grpSpPr>
          <a:xfrm flipH="1">
            <a:off x="921166" y="2266017"/>
            <a:ext cx="4120873" cy="1678250"/>
            <a:chOff x="4148138" y="2754313"/>
            <a:chExt cx="1354138" cy="717550"/>
          </a:xfrm>
        </p:grpSpPr>
        <p:sp>
          <p:nvSpPr>
            <p:cNvPr id="359" name="Freeform 401">
              <a:extLst>
                <a:ext uri="{FF2B5EF4-FFF2-40B4-BE49-F238E27FC236}">
                  <a16:creationId xmlns:a16="http://schemas.microsoft.com/office/drawing/2014/main" xmlns="" id="{AFC9A544-37B7-4448-9B2D-52D8A114B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9413" y="3336926"/>
              <a:ext cx="0" cy="9525"/>
            </a:xfrm>
            <a:custGeom>
              <a:avLst/>
              <a:gdLst>
                <a:gd name="T0" fmla="*/ 7 h 7"/>
                <a:gd name="T1" fmla="*/ 0 h 7"/>
                <a:gd name="T2" fmla="*/ 7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402">
              <a:extLst>
                <a:ext uri="{FF2B5EF4-FFF2-40B4-BE49-F238E27FC236}">
                  <a16:creationId xmlns:a16="http://schemas.microsoft.com/office/drawing/2014/main" xmlns="" id="{79AF25FF-C79F-4704-B292-DFF6309EF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6238" y="3354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403">
              <a:extLst>
                <a:ext uri="{FF2B5EF4-FFF2-40B4-BE49-F238E27FC236}">
                  <a16:creationId xmlns:a16="http://schemas.microsoft.com/office/drawing/2014/main" xmlns="" id="{89C96AF0-06EC-4570-A49C-0BB1B6129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688" y="3381376"/>
              <a:ext cx="7938" cy="1588"/>
            </a:xfrm>
            <a:custGeom>
              <a:avLst/>
              <a:gdLst>
                <a:gd name="T0" fmla="*/ 0 w 6"/>
                <a:gd name="T1" fmla="*/ 1 h 1"/>
                <a:gd name="T2" fmla="*/ 6 w 6"/>
                <a:gd name="T3" fmla="*/ 0 h 1"/>
                <a:gd name="T4" fmla="*/ 0 w 6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">
                  <a:moveTo>
                    <a:pt x="0" y="1"/>
                  </a:moveTo>
                  <a:cubicBezTo>
                    <a:pt x="3" y="1"/>
                    <a:pt x="5" y="1"/>
                    <a:pt x="6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404">
              <a:extLst>
                <a:ext uri="{FF2B5EF4-FFF2-40B4-BE49-F238E27FC236}">
                  <a16:creationId xmlns:a16="http://schemas.microsoft.com/office/drawing/2014/main" xmlns="" id="{1AA8E13F-5169-4F2E-8B15-530CC8EBE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113" y="3429001"/>
              <a:ext cx="0" cy="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405">
              <a:extLst>
                <a:ext uri="{FF2B5EF4-FFF2-40B4-BE49-F238E27FC236}">
                  <a16:creationId xmlns:a16="http://schemas.microsoft.com/office/drawing/2014/main" xmlns="" id="{AF779326-CA4A-4292-B19D-09E9DC72C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826" y="3238501"/>
              <a:ext cx="0" cy="4763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407">
              <a:extLst>
                <a:ext uri="{FF2B5EF4-FFF2-40B4-BE49-F238E27FC236}">
                  <a16:creationId xmlns:a16="http://schemas.microsoft.com/office/drawing/2014/main" xmlns="" id="{795F69A9-1424-456F-87A2-14B6460E1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8388" y="3384551"/>
              <a:ext cx="0" cy="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408">
              <a:extLst>
                <a:ext uri="{FF2B5EF4-FFF2-40B4-BE49-F238E27FC236}">
                  <a16:creationId xmlns:a16="http://schemas.microsoft.com/office/drawing/2014/main" xmlns="" id="{6150B614-9118-4DC7-AD8B-9779E49B1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8938" y="2906713"/>
              <a:ext cx="0" cy="317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409">
              <a:extLst>
                <a:ext uri="{FF2B5EF4-FFF2-40B4-BE49-F238E27FC236}">
                  <a16:creationId xmlns:a16="http://schemas.microsoft.com/office/drawing/2014/main" xmlns="" id="{66E671D1-201F-4347-B077-A12EEBF26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4976" y="3395663"/>
              <a:ext cx="1588" cy="3175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2" y="1"/>
                    <a:pt x="2" y="1"/>
                    <a:pt x="2" y="0"/>
                  </a:cubicBezTo>
                  <a:cubicBezTo>
                    <a:pt x="1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410">
              <a:extLst>
                <a:ext uri="{FF2B5EF4-FFF2-40B4-BE49-F238E27FC236}">
                  <a16:creationId xmlns:a16="http://schemas.microsoft.com/office/drawing/2014/main" xmlns="" id="{C67EB283-6EF0-4703-9A18-D4D5DA9FD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138" y="2754313"/>
              <a:ext cx="1354138" cy="717550"/>
            </a:xfrm>
            <a:custGeom>
              <a:avLst/>
              <a:gdLst>
                <a:gd name="T0" fmla="*/ 191 w 1007"/>
                <a:gd name="T1" fmla="*/ 407 h 533"/>
                <a:gd name="T2" fmla="*/ 215 w 1007"/>
                <a:gd name="T3" fmla="*/ 385 h 533"/>
                <a:gd name="T4" fmla="*/ 210 w 1007"/>
                <a:gd name="T5" fmla="*/ 403 h 533"/>
                <a:gd name="T6" fmla="*/ 159 w 1007"/>
                <a:gd name="T7" fmla="*/ 430 h 533"/>
                <a:gd name="T8" fmla="*/ 221 w 1007"/>
                <a:gd name="T9" fmla="*/ 385 h 533"/>
                <a:gd name="T10" fmla="*/ 220 w 1007"/>
                <a:gd name="T11" fmla="*/ 309 h 533"/>
                <a:gd name="T12" fmla="*/ 216 w 1007"/>
                <a:gd name="T13" fmla="*/ 155 h 533"/>
                <a:gd name="T14" fmla="*/ 217 w 1007"/>
                <a:gd name="T15" fmla="*/ 100 h 533"/>
                <a:gd name="T16" fmla="*/ 213 w 1007"/>
                <a:gd name="T17" fmla="*/ 38 h 533"/>
                <a:gd name="T18" fmla="*/ 202 w 1007"/>
                <a:gd name="T19" fmla="*/ 42 h 533"/>
                <a:gd name="T20" fmla="*/ 278 w 1007"/>
                <a:gd name="T21" fmla="*/ 48 h 533"/>
                <a:gd name="T22" fmla="*/ 425 w 1007"/>
                <a:gd name="T23" fmla="*/ 46 h 533"/>
                <a:gd name="T24" fmla="*/ 492 w 1007"/>
                <a:gd name="T25" fmla="*/ 46 h 533"/>
                <a:gd name="T26" fmla="*/ 602 w 1007"/>
                <a:gd name="T27" fmla="*/ 46 h 533"/>
                <a:gd name="T28" fmla="*/ 710 w 1007"/>
                <a:gd name="T29" fmla="*/ 42 h 533"/>
                <a:gd name="T30" fmla="*/ 805 w 1007"/>
                <a:gd name="T31" fmla="*/ 39 h 533"/>
                <a:gd name="T32" fmla="*/ 868 w 1007"/>
                <a:gd name="T33" fmla="*/ 36 h 533"/>
                <a:gd name="T34" fmla="*/ 960 w 1007"/>
                <a:gd name="T35" fmla="*/ 28 h 533"/>
                <a:gd name="T36" fmla="*/ 969 w 1007"/>
                <a:gd name="T37" fmla="*/ 38 h 533"/>
                <a:gd name="T38" fmla="*/ 961 w 1007"/>
                <a:gd name="T39" fmla="*/ 33 h 533"/>
                <a:gd name="T40" fmla="*/ 961 w 1007"/>
                <a:gd name="T41" fmla="*/ 33 h 533"/>
                <a:gd name="T42" fmla="*/ 959 w 1007"/>
                <a:gd name="T43" fmla="*/ 133 h 533"/>
                <a:gd name="T44" fmla="*/ 956 w 1007"/>
                <a:gd name="T45" fmla="*/ 168 h 533"/>
                <a:gd name="T46" fmla="*/ 964 w 1007"/>
                <a:gd name="T47" fmla="*/ 313 h 533"/>
                <a:gd name="T48" fmla="*/ 967 w 1007"/>
                <a:gd name="T49" fmla="*/ 379 h 533"/>
                <a:gd name="T50" fmla="*/ 974 w 1007"/>
                <a:gd name="T51" fmla="*/ 359 h 533"/>
                <a:gd name="T52" fmla="*/ 968 w 1007"/>
                <a:gd name="T53" fmla="*/ 466 h 533"/>
                <a:gd name="T54" fmla="*/ 976 w 1007"/>
                <a:gd name="T55" fmla="*/ 428 h 533"/>
                <a:gd name="T56" fmla="*/ 980 w 1007"/>
                <a:gd name="T57" fmla="*/ 378 h 533"/>
                <a:gd name="T58" fmla="*/ 978 w 1007"/>
                <a:gd name="T59" fmla="*/ 303 h 533"/>
                <a:gd name="T60" fmla="*/ 971 w 1007"/>
                <a:gd name="T61" fmla="*/ 138 h 533"/>
                <a:gd name="T62" fmla="*/ 982 w 1007"/>
                <a:gd name="T63" fmla="*/ 174 h 533"/>
                <a:gd name="T64" fmla="*/ 985 w 1007"/>
                <a:gd name="T65" fmla="*/ 100 h 533"/>
                <a:gd name="T66" fmla="*/ 986 w 1007"/>
                <a:gd name="T67" fmla="*/ 33 h 533"/>
                <a:gd name="T68" fmla="*/ 895 w 1007"/>
                <a:gd name="T69" fmla="*/ 17 h 533"/>
                <a:gd name="T70" fmla="*/ 813 w 1007"/>
                <a:gd name="T71" fmla="*/ 14 h 533"/>
                <a:gd name="T72" fmla="*/ 630 w 1007"/>
                <a:gd name="T73" fmla="*/ 16 h 533"/>
                <a:gd name="T74" fmla="*/ 592 w 1007"/>
                <a:gd name="T75" fmla="*/ 21 h 533"/>
                <a:gd name="T76" fmla="*/ 497 w 1007"/>
                <a:gd name="T77" fmla="*/ 23 h 533"/>
                <a:gd name="T78" fmla="*/ 252 w 1007"/>
                <a:gd name="T79" fmla="*/ 15 h 533"/>
                <a:gd name="T80" fmla="*/ 183 w 1007"/>
                <a:gd name="T81" fmla="*/ 35 h 533"/>
                <a:gd name="T82" fmla="*/ 188 w 1007"/>
                <a:gd name="T83" fmla="*/ 307 h 533"/>
                <a:gd name="T84" fmla="*/ 188 w 1007"/>
                <a:gd name="T85" fmla="*/ 385 h 533"/>
                <a:gd name="T86" fmla="*/ 185 w 1007"/>
                <a:gd name="T87" fmla="*/ 379 h 533"/>
                <a:gd name="T88" fmla="*/ 7 w 1007"/>
                <a:gd name="T89" fmla="*/ 475 h 533"/>
                <a:gd name="T90" fmla="*/ 73 w 1007"/>
                <a:gd name="T91" fmla="*/ 500 h 533"/>
                <a:gd name="T92" fmla="*/ 142 w 1007"/>
                <a:gd name="T93" fmla="*/ 498 h 533"/>
                <a:gd name="T94" fmla="*/ 523 w 1007"/>
                <a:gd name="T95" fmla="*/ 494 h 533"/>
                <a:gd name="T96" fmla="*/ 811 w 1007"/>
                <a:gd name="T97" fmla="*/ 493 h 533"/>
                <a:gd name="T98" fmla="*/ 859 w 1007"/>
                <a:gd name="T99" fmla="*/ 483 h 533"/>
                <a:gd name="T100" fmla="*/ 784 w 1007"/>
                <a:gd name="T101" fmla="*/ 478 h 533"/>
                <a:gd name="T102" fmla="*/ 621 w 1007"/>
                <a:gd name="T103" fmla="*/ 472 h 533"/>
                <a:gd name="T104" fmla="*/ 472 w 1007"/>
                <a:gd name="T105" fmla="*/ 468 h 533"/>
                <a:gd name="T106" fmla="*/ 385 w 1007"/>
                <a:gd name="T107" fmla="*/ 473 h 533"/>
                <a:gd name="T108" fmla="*/ 252 w 1007"/>
                <a:gd name="T109" fmla="*/ 474 h 533"/>
                <a:gd name="T110" fmla="*/ 110 w 1007"/>
                <a:gd name="T111" fmla="*/ 466 h 533"/>
                <a:gd name="T112" fmla="*/ 21 w 1007"/>
                <a:gd name="T113" fmla="*/ 501 h 533"/>
                <a:gd name="T114" fmla="*/ 56 w 1007"/>
                <a:gd name="T115" fmla="*/ 478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07" h="533">
                  <a:moveTo>
                    <a:pt x="70" y="474"/>
                  </a:moveTo>
                  <a:cubicBezTo>
                    <a:pt x="53" y="485"/>
                    <a:pt x="75" y="475"/>
                    <a:pt x="73" y="477"/>
                  </a:cubicBezTo>
                  <a:cubicBezTo>
                    <a:pt x="78" y="475"/>
                    <a:pt x="88" y="469"/>
                    <a:pt x="83" y="471"/>
                  </a:cubicBezTo>
                  <a:cubicBezTo>
                    <a:pt x="94" y="468"/>
                    <a:pt x="111" y="454"/>
                    <a:pt x="122" y="451"/>
                  </a:cubicBezTo>
                  <a:cubicBezTo>
                    <a:pt x="122" y="450"/>
                    <a:pt x="116" y="453"/>
                    <a:pt x="122" y="448"/>
                  </a:cubicBezTo>
                  <a:cubicBezTo>
                    <a:pt x="133" y="442"/>
                    <a:pt x="133" y="444"/>
                    <a:pt x="137" y="442"/>
                  </a:cubicBezTo>
                  <a:cubicBezTo>
                    <a:pt x="140" y="440"/>
                    <a:pt x="156" y="430"/>
                    <a:pt x="154" y="432"/>
                  </a:cubicBezTo>
                  <a:cubicBezTo>
                    <a:pt x="161" y="427"/>
                    <a:pt x="146" y="433"/>
                    <a:pt x="155" y="427"/>
                  </a:cubicBezTo>
                  <a:cubicBezTo>
                    <a:pt x="160" y="421"/>
                    <a:pt x="170" y="418"/>
                    <a:pt x="178" y="413"/>
                  </a:cubicBezTo>
                  <a:cubicBezTo>
                    <a:pt x="188" y="410"/>
                    <a:pt x="169" y="419"/>
                    <a:pt x="165" y="422"/>
                  </a:cubicBezTo>
                  <a:cubicBezTo>
                    <a:pt x="191" y="407"/>
                    <a:pt x="191" y="407"/>
                    <a:pt x="191" y="407"/>
                  </a:cubicBezTo>
                  <a:cubicBezTo>
                    <a:pt x="199" y="404"/>
                    <a:pt x="189" y="410"/>
                    <a:pt x="181" y="414"/>
                  </a:cubicBezTo>
                  <a:cubicBezTo>
                    <a:pt x="192" y="410"/>
                    <a:pt x="205" y="401"/>
                    <a:pt x="207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6" y="401"/>
                    <a:pt x="222" y="374"/>
                    <a:pt x="215" y="386"/>
                  </a:cubicBezTo>
                  <a:cubicBezTo>
                    <a:pt x="215" y="386"/>
                    <a:pt x="215" y="386"/>
                    <a:pt x="215" y="386"/>
                  </a:cubicBezTo>
                  <a:cubicBezTo>
                    <a:pt x="215" y="385"/>
                    <a:pt x="215" y="385"/>
                    <a:pt x="215" y="385"/>
                  </a:cubicBezTo>
                  <a:cubicBezTo>
                    <a:pt x="215" y="385"/>
                    <a:pt x="215" y="385"/>
                    <a:pt x="215" y="385"/>
                  </a:cubicBezTo>
                  <a:cubicBezTo>
                    <a:pt x="215" y="385"/>
                    <a:pt x="215" y="385"/>
                    <a:pt x="215" y="385"/>
                  </a:cubicBezTo>
                  <a:cubicBezTo>
                    <a:pt x="215" y="383"/>
                    <a:pt x="215" y="383"/>
                    <a:pt x="215" y="383"/>
                  </a:cubicBezTo>
                  <a:cubicBezTo>
                    <a:pt x="215" y="381"/>
                    <a:pt x="215" y="381"/>
                    <a:pt x="215" y="381"/>
                  </a:cubicBezTo>
                  <a:cubicBezTo>
                    <a:pt x="215" y="377"/>
                    <a:pt x="215" y="377"/>
                    <a:pt x="215" y="377"/>
                  </a:cubicBezTo>
                  <a:cubicBezTo>
                    <a:pt x="215" y="374"/>
                    <a:pt x="216" y="371"/>
                    <a:pt x="216" y="367"/>
                  </a:cubicBezTo>
                  <a:cubicBezTo>
                    <a:pt x="217" y="374"/>
                    <a:pt x="220" y="374"/>
                    <a:pt x="220" y="385"/>
                  </a:cubicBezTo>
                  <a:cubicBezTo>
                    <a:pt x="220" y="386"/>
                    <a:pt x="220" y="386"/>
                    <a:pt x="220" y="386"/>
                  </a:cubicBezTo>
                  <a:cubicBezTo>
                    <a:pt x="220" y="386"/>
                    <a:pt x="220" y="386"/>
                    <a:pt x="220" y="386"/>
                  </a:cubicBezTo>
                  <a:cubicBezTo>
                    <a:pt x="216" y="393"/>
                    <a:pt x="230" y="369"/>
                    <a:pt x="210" y="402"/>
                  </a:cubicBezTo>
                  <a:cubicBezTo>
                    <a:pt x="210" y="402"/>
                    <a:pt x="210" y="402"/>
                    <a:pt x="210" y="402"/>
                  </a:cubicBezTo>
                  <a:cubicBezTo>
                    <a:pt x="210" y="402"/>
                    <a:pt x="210" y="402"/>
                    <a:pt x="210" y="402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09" y="403"/>
                    <a:pt x="209" y="403"/>
                    <a:pt x="209" y="403"/>
                  </a:cubicBezTo>
                  <a:cubicBezTo>
                    <a:pt x="208" y="404"/>
                    <a:pt x="208" y="404"/>
                    <a:pt x="208" y="404"/>
                  </a:cubicBezTo>
                  <a:cubicBezTo>
                    <a:pt x="206" y="404"/>
                    <a:pt x="206" y="404"/>
                    <a:pt x="206" y="404"/>
                  </a:cubicBezTo>
                  <a:cubicBezTo>
                    <a:pt x="205" y="405"/>
                    <a:pt x="204" y="405"/>
                    <a:pt x="204" y="405"/>
                  </a:cubicBezTo>
                  <a:cubicBezTo>
                    <a:pt x="204" y="405"/>
                    <a:pt x="204" y="404"/>
                    <a:pt x="205" y="404"/>
                  </a:cubicBezTo>
                  <a:cubicBezTo>
                    <a:pt x="207" y="402"/>
                    <a:pt x="208" y="401"/>
                    <a:pt x="201" y="404"/>
                  </a:cubicBezTo>
                  <a:cubicBezTo>
                    <a:pt x="201" y="406"/>
                    <a:pt x="201" y="406"/>
                    <a:pt x="201" y="406"/>
                  </a:cubicBezTo>
                  <a:cubicBezTo>
                    <a:pt x="195" y="409"/>
                    <a:pt x="191" y="412"/>
                    <a:pt x="185" y="416"/>
                  </a:cubicBezTo>
                  <a:cubicBezTo>
                    <a:pt x="181" y="417"/>
                    <a:pt x="185" y="415"/>
                    <a:pt x="187" y="413"/>
                  </a:cubicBezTo>
                  <a:cubicBezTo>
                    <a:pt x="176" y="419"/>
                    <a:pt x="167" y="424"/>
                    <a:pt x="159" y="430"/>
                  </a:cubicBezTo>
                  <a:cubicBezTo>
                    <a:pt x="175" y="423"/>
                    <a:pt x="197" y="409"/>
                    <a:pt x="204" y="407"/>
                  </a:cubicBezTo>
                  <a:cubicBezTo>
                    <a:pt x="208" y="405"/>
                    <a:pt x="208" y="405"/>
                    <a:pt x="208" y="405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31" y="368"/>
                    <a:pt x="216" y="393"/>
                    <a:pt x="221" y="386"/>
                  </a:cubicBezTo>
                  <a:cubicBezTo>
                    <a:pt x="221" y="386"/>
                    <a:pt x="221" y="386"/>
                    <a:pt x="221" y="386"/>
                  </a:cubicBezTo>
                  <a:cubicBezTo>
                    <a:pt x="221" y="385"/>
                    <a:pt x="221" y="385"/>
                    <a:pt x="221" y="385"/>
                  </a:cubicBezTo>
                  <a:cubicBezTo>
                    <a:pt x="221" y="385"/>
                    <a:pt x="221" y="385"/>
                    <a:pt x="221" y="385"/>
                  </a:cubicBezTo>
                  <a:cubicBezTo>
                    <a:pt x="221" y="385"/>
                    <a:pt x="221" y="385"/>
                    <a:pt x="221" y="385"/>
                  </a:cubicBezTo>
                  <a:cubicBezTo>
                    <a:pt x="221" y="384"/>
                    <a:pt x="221" y="384"/>
                    <a:pt x="221" y="384"/>
                  </a:cubicBezTo>
                  <a:cubicBezTo>
                    <a:pt x="220" y="375"/>
                    <a:pt x="220" y="375"/>
                    <a:pt x="220" y="375"/>
                  </a:cubicBezTo>
                  <a:cubicBezTo>
                    <a:pt x="219" y="358"/>
                    <a:pt x="219" y="358"/>
                    <a:pt x="219" y="358"/>
                  </a:cubicBezTo>
                  <a:cubicBezTo>
                    <a:pt x="218" y="358"/>
                    <a:pt x="217" y="370"/>
                    <a:pt x="216" y="360"/>
                  </a:cubicBezTo>
                  <a:cubicBezTo>
                    <a:pt x="218" y="356"/>
                    <a:pt x="219" y="346"/>
                    <a:pt x="219" y="333"/>
                  </a:cubicBezTo>
                  <a:cubicBezTo>
                    <a:pt x="217" y="338"/>
                    <a:pt x="217" y="312"/>
                    <a:pt x="215" y="318"/>
                  </a:cubicBezTo>
                  <a:cubicBezTo>
                    <a:pt x="216" y="324"/>
                    <a:pt x="215" y="328"/>
                    <a:pt x="214" y="328"/>
                  </a:cubicBezTo>
                  <a:cubicBezTo>
                    <a:pt x="214" y="316"/>
                    <a:pt x="212" y="327"/>
                    <a:pt x="212" y="320"/>
                  </a:cubicBezTo>
                  <a:cubicBezTo>
                    <a:pt x="213" y="296"/>
                    <a:pt x="214" y="321"/>
                    <a:pt x="214" y="297"/>
                  </a:cubicBezTo>
                  <a:cubicBezTo>
                    <a:pt x="215" y="302"/>
                    <a:pt x="218" y="315"/>
                    <a:pt x="219" y="328"/>
                  </a:cubicBezTo>
                  <a:cubicBezTo>
                    <a:pt x="220" y="327"/>
                    <a:pt x="218" y="315"/>
                    <a:pt x="220" y="309"/>
                  </a:cubicBezTo>
                  <a:cubicBezTo>
                    <a:pt x="218" y="317"/>
                    <a:pt x="217" y="304"/>
                    <a:pt x="217" y="310"/>
                  </a:cubicBezTo>
                  <a:cubicBezTo>
                    <a:pt x="216" y="292"/>
                    <a:pt x="214" y="270"/>
                    <a:pt x="213" y="247"/>
                  </a:cubicBezTo>
                  <a:cubicBezTo>
                    <a:pt x="217" y="251"/>
                    <a:pt x="216" y="286"/>
                    <a:pt x="220" y="278"/>
                  </a:cubicBezTo>
                  <a:cubicBezTo>
                    <a:pt x="219" y="267"/>
                    <a:pt x="217" y="267"/>
                    <a:pt x="218" y="259"/>
                  </a:cubicBezTo>
                  <a:cubicBezTo>
                    <a:pt x="220" y="251"/>
                    <a:pt x="218" y="232"/>
                    <a:pt x="218" y="217"/>
                  </a:cubicBezTo>
                  <a:cubicBezTo>
                    <a:pt x="217" y="224"/>
                    <a:pt x="217" y="224"/>
                    <a:pt x="217" y="224"/>
                  </a:cubicBezTo>
                  <a:cubicBezTo>
                    <a:pt x="216" y="218"/>
                    <a:pt x="217" y="208"/>
                    <a:pt x="217" y="201"/>
                  </a:cubicBezTo>
                  <a:cubicBezTo>
                    <a:pt x="217" y="203"/>
                    <a:pt x="217" y="203"/>
                    <a:pt x="217" y="203"/>
                  </a:cubicBezTo>
                  <a:cubicBezTo>
                    <a:pt x="217" y="196"/>
                    <a:pt x="217" y="196"/>
                    <a:pt x="217" y="196"/>
                  </a:cubicBezTo>
                  <a:cubicBezTo>
                    <a:pt x="217" y="195"/>
                    <a:pt x="217" y="195"/>
                    <a:pt x="217" y="195"/>
                  </a:cubicBezTo>
                  <a:cubicBezTo>
                    <a:pt x="216" y="188"/>
                    <a:pt x="217" y="169"/>
                    <a:pt x="216" y="155"/>
                  </a:cubicBezTo>
                  <a:cubicBezTo>
                    <a:pt x="215" y="155"/>
                    <a:pt x="216" y="169"/>
                    <a:pt x="216" y="176"/>
                  </a:cubicBezTo>
                  <a:cubicBezTo>
                    <a:pt x="216" y="178"/>
                    <a:pt x="215" y="190"/>
                    <a:pt x="214" y="184"/>
                  </a:cubicBezTo>
                  <a:cubicBezTo>
                    <a:pt x="214" y="167"/>
                    <a:pt x="212" y="155"/>
                    <a:pt x="212" y="135"/>
                  </a:cubicBezTo>
                  <a:cubicBezTo>
                    <a:pt x="212" y="142"/>
                    <a:pt x="212" y="142"/>
                    <a:pt x="212" y="142"/>
                  </a:cubicBezTo>
                  <a:cubicBezTo>
                    <a:pt x="211" y="135"/>
                    <a:pt x="211" y="127"/>
                    <a:pt x="211" y="118"/>
                  </a:cubicBezTo>
                  <a:cubicBezTo>
                    <a:pt x="212" y="101"/>
                    <a:pt x="213" y="130"/>
                    <a:pt x="214" y="120"/>
                  </a:cubicBezTo>
                  <a:cubicBezTo>
                    <a:pt x="216" y="127"/>
                    <a:pt x="214" y="138"/>
                    <a:pt x="216" y="140"/>
                  </a:cubicBezTo>
                  <a:cubicBezTo>
                    <a:pt x="218" y="129"/>
                    <a:pt x="218" y="129"/>
                    <a:pt x="218" y="129"/>
                  </a:cubicBezTo>
                  <a:cubicBezTo>
                    <a:pt x="217" y="120"/>
                    <a:pt x="219" y="111"/>
                    <a:pt x="219" y="104"/>
                  </a:cubicBezTo>
                  <a:cubicBezTo>
                    <a:pt x="218" y="111"/>
                    <a:pt x="218" y="111"/>
                    <a:pt x="218" y="111"/>
                  </a:cubicBezTo>
                  <a:cubicBezTo>
                    <a:pt x="216" y="110"/>
                    <a:pt x="217" y="104"/>
                    <a:pt x="217" y="100"/>
                  </a:cubicBezTo>
                  <a:cubicBezTo>
                    <a:pt x="215" y="105"/>
                    <a:pt x="215" y="105"/>
                    <a:pt x="215" y="105"/>
                  </a:cubicBezTo>
                  <a:cubicBezTo>
                    <a:pt x="215" y="115"/>
                    <a:pt x="217" y="121"/>
                    <a:pt x="215" y="128"/>
                  </a:cubicBezTo>
                  <a:cubicBezTo>
                    <a:pt x="214" y="111"/>
                    <a:pt x="212" y="115"/>
                    <a:pt x="212" y="94"/>
                  </a:cubicBezTo>
                  <a:cubicBezTo>
                    <a:pt x="213" y="93"/>
                    <a:pt x="213" y="98"/>
                    <a:pt x="213" y="100"/>
                  </a:cubicBezTo>
                  <a:cubicBezTo>
                    <a:pt x="214" y="93"/>
                    <a:pt x="212" y="86"/>
                    <a:pt x="213" y="74"/>
                  </a:cubicBezTo>
                  <a:cubicBezTo>
                    <a:pt x="214" y="81"/>
                    <a:pt x="215" y="92"/>
                    <a:pt x="216" y="83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4" y="72"/>
                    <a:pt x="215" y="74"/>
                    <a:pt x="215" y="72"/>
                  </a:cubicBezTo>
                  <a:cubicBezTo>
                    <a:pt x="215" y="64"/>
                    <a:pt x="213" y="73"/>
                    <a:pt x="214" y="62"/>
                  </a:cubicBezTo>
                  <a:cubicBezTo>
                    <a:pt x="214" y="60"/>
                    <a:pt x="214" y="56"/>
                    <a:pt x="215" y="58"/>
                  </a:cubicBezTo>
                  <a:cubicBezTo>
                    <a:pt x="215" y="44"/>
                    <a:pt x="214" y="51"/>
                    <a:pt x="213" y="38"/>
                  </a:cubicBezTo>
                  <a:cubicBezTo>
                    <a:pt x="213" y="50"/>
                    <a:pt x="210" y="50"/>
                    <a:pt x="210" y="38"/>
                  </a:cubicBezTo>
                  <a:cubicBezTo>
                    <a:pt x="210" y="35"/>
                    <a:pt x="210" y="35"/>
                    <a:pt x="210" y="35"/>
                  </a:cubicBezTo>
                  <a:cubicBezTo>
                    <a:pt x="210" y="34"/>
                    <a:pt x="210" y="34"/>
                    <a:pt x="210" y="34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06" y="37"/>
                    <a:pt x="219" y="24"/>
                    <a:pt x="201" y="42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202" y="42"/>
                    <a:pt x="202" y="42"/>
                    <a:pt x="202" y="42"/>
                  </a:cubicBezTo>
                  <a:cubicBezTo>
                    <a:pt x="208" y="42"/>
                    <a:pt x="208" y="42"/>
                    <a:pt x="208" y="42"/>
                  </a:cubicBezTo>
                  <a:cubicBezTo>
                    <a:pt x="211" y="42"/>
                    <a:pt x="215" y="42"/>
                    <a:pt x="218" y="42"/>
                  </a:cubicBezTo>
                  <a:cubicBezTo>
                    <a:pt x="224" y="42"/>
                    <a:pt x="230" y="42"/>
                    <a:pt x="236" y="44"/>
                  </a:cubicBezTo>
                  <a:cubicBezTo>
                    <a:pt x="243" y="42"/>
                    <a:pt x="243" y="42"/>
                    <a:pt x="243" y="42"/>
                  </a:cubicBezTo>
                  <a:cubicBezTo>
                    <a:pt x="239" y="44"/>
                    <a:pt x="254" y="43"/>
                    <a:pt x="259" y="43"/>
                  </a:cubicBezTo>
                  <a:cubicBezTo>
                    <a:pt x="261" y="45"/>
                    <a:pt x="234" y="43"/>
                    <a:pt x="234" y="46"/>
                  </a:cubicBezTo>
                  <a:cubicBezTo>
                    <a:pt x="245" y="47"/>
                    <a:pt x="240" y="48"/>
                    <a:pt x="237" y="48"/>
                  </a:cubicBezTo>
                  <a:cubicBezTo>
                    <a:pt x="249" y="48"/>
                    <a:pt x="241" y="46"/>
                    <a:pt x="246" y="45"/>
                  </a:cubicBezTo>
                  <a:cubicBezTo>
                    <a:pt x="246" y="46"/>
                    <a:pt x="267" y="45"/>
                    <a:pt x="260" y="47"/>
                  </a:cubicBezTo>
                  <a:cubicBezTo>
                    <a:pt x="270" y="47"/>
                    <a:pt x="272" y="45"/>
                    <a:pt x="279" y="45"/>
                  </a:cubicBezTo>
                  <a:cubicBezTo>
                    <a:pt x="278" y="46"/>
                    <a:pt x="277" y="47"/>
                    <a:pt x="278" y="48"/>
                  </a:cubicBezTo>
                  <a:cubicBezTo>
                    <a:pt x="278" y="47"/>
                    <a:pt x="288" y="48"/>
                    <a:pt x="290" y="48"/>
                  </a:cubicBezTo>
                  <a:cubicBezTo>
                    <a:pt x="288" y="48"/>
                    <a:pt x="293" y="47"/>
                    <a:pt x="285" y="47"/>
                  </a:cubicBezTo>
                  <a:cubicBezTo>
                    <a:pt x="287" y="46"/>
                    <a:pt x="305" y="47"/>
                    <a:pt x="305" y="46"/>
                  </a:cubicBezTo>
                  <a:cubicBezTo>
                    <a:pt x="306" y="48"/>
                    <a:pt x="324" y="46"/>
                    <a:pt x="333" y="47"/>
                  </a:cubicBezTo>
                  <a:cubicBezTo>
                    <a:pt x="332" y="43"/>
                    <a:pt x="316" y="49"/>
                    <a:pt x="313" y="45"/>
                  </a:cubicBezTo>
                  <a:cubicBezTo>
                    <a:pt x="325" y="44"/>
                    <a:pt x="354" y="45"/>
                    <a:pt x="374" y="43"/>
                  </a:cubicBezTo>
                  <a:cubicBezTo>
                    <a:pt x="392" y="44"/>
                    <a:pt x="374" y="45"/>
                    <a:pt x="378" y="46"/>
                  </a:cubicBezTo>
                  <a:cubicBezTo>
                    <a:pt x="362" y="47"/>
                    <a:pt x="358" y="46"/>
                    <a:pt x="344" y="46"/>
                  </a:cubicBezTo>
                  <a:cubicBezTo>
                    <a:pt x="359" y="47"/>
                    <a:pt x="384" y="47"/>
                    <a:pt x="395" y="45"/>
                  </a:cubicBezTo>
                  <a:cubicBezTo>
                    <a:pt x="412" y="45"/>
                    <a:pt x="413" y="50"/>
                    <a:pt x="433" y="49"/>
                  </a:cubicBezTo>
                  <a:cubicBezTo>
                    <a:pt x="431" y="47"/>
                    <a:pt x="431" y="47"/>
                    <a:pt x="425" y="46"/>
                  </a:cubicBezTo>
                  <a:cubicBezTo>
                    <a:pt x="430" y="46"/>
                    <a:pt x="436" y="46"/>
                    <a:pt x="442" y="46"/>
                  </a:cubicBezTo>
                  <a:cubicBezTo>
                    <a:pt x="446" y="46"/>
                    <a:pt x="433" y="45"/>
                    <a:pt x="441" y="45"/>
                  </a:cubicBezTo>
                  <a:cubicBezTo>
                    <a:pt x="444" y="45"/>
                    <a:pt x="451" y="45"/>
                    <a:pt x="450" y="46"/>
                  </a:cubicBezTo>
                  <a:cubicBezTo>
                    <a:pt x="448" y="46"/>
                    <a:pt x="448" y="46"/>
                    <a:pt x="448" y="46"/>
                  </a:cubicBezTo>
                  <a:cubicBezTo>
                    <a:pt x="467" y="45"/>
                    <a:pt x="462" y="49"/>
                    <a:pt x="478" y="47"/>
                  </a:cubicBezTo>
                  <a:cubicBezTo>
                    <a:pt x="477" y="46"/>
                    <a:pt x="474" y="47"/>
                    <a:pt x="470" y="47"/>
                  </a:cubicBezTo>
                  <a:cubicBezTo>
                    <a:pt x="466" y="46"/>
                    <a:pt x="477" y="44"/>
                    <a:pt x="484" y="44"/>
                  </a:cubicBezTo>
                  <a:cubicBezTo>
                    <a:pt x="483" y="45"/>
                    <a:pt x="491" y="44"/>
                    <a:pt x="496" y="44"/>
                  </a:cubicBezTo>
                  <a:cubicBezTo>
                    <a:pt x="500" y="46"/>
                    <a:pt x="483" y="45"/>
                    <a:pt x="480" y="46"/>
                  </a:cubicBezTo>
                  <a:cubicBezTo>
                    <a:pt x="495" y="46"/>
                    <a:pt x="495" y="46"/>
                    <a:pt x="495" y="46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508" y="44"/>
                    <a:pt x="508" y="44"/>
                    <a:pt x="508" y="44"/>
                  </a:cubicBezTo>
                  <a:cubicBezTo>
                    <a:pt x="497" y="45"/>
                    <a:pt x="502" y="42"/>
                    <a:pt x="507" y="42"/>
                  </a:cubicBezTo>
                  <a:cubicBezTo>
                    <a:pt x="518" y="42"/>
                    <a:pt x="529" y="43"/>
                    <a:pt x="528" y="44"/>
                  </a:cubicBezTo>
                  <a:cubicBezTo>
                    <a:pt x="529" y="43"/>
                    <a:pt x="543" y="43"/>
                    <a:pt x="553" y="42"/>
                  </a:cubicBezTo>
                  <a:cubicBezTo>
                    <a:pt x="542" y="42"/>
                    <a:pt x="551" y="41"/>
                    <a:pt x="555" y="40"/>
                  </a:cubicBezTo>
                  <a:cubicBezTo>
                    <a:pt x="570" y="42"/>
                    <a:pt x="570" y="42"/>
                    <a:pt x="570" y="42"/>
                  </a:cubicBezTo>
                  <a:cubicBezTo>
                    <a:pt x="554" y="43"/>
                    <a:pt x="574" y="44"/>
                    <a:pt x="570" y="45"/>
                  </a:cubicBezTo>
                  <a:cubicBezTo>
                    <a:pt x="565" y="47"/>
                    <a:pt x="555" y="46"/>
                    <a:pt x="546" y="45"/>
                  </a:cubicBezTo>
                  <a:cubicBezTo>
                    <a:pt x="563" y="49"/>
                    <a:pt x="570" y="44"/>
                    <a:pt x="586" y="45"/>
                  </a:cubicBezTo>
                  <a:cubicBezTo>
                    <a:pt x="586" y="46"/>
                    <a:pt x="584" y="47"/>
                    <a:pt x="578" y="47"/>
                  </a:cubicBezTo>
                  <a:cubicBezTo>
                    <a:pt x="580" y="47"/>
                    <a:pt x="591" y="45"/>
                    <a:pt x="602" y="46"/>
                  </a:cubicBezTo>
                  <a:cubicBezTo>
                    <a:pt x="599" y="46"/>
                    <a:pt x="593" y="44"/>
                    <a:pt x="603" y="43"/>
                  </a:cubicBezTo>
                  <a:cubicBezTo>
                    <a:pt x="617" y="45"/>
                    <a:pt x="617" y="45"/>
                    <a:pt x="617" y="45"/>
                  </a:cubicBezTo>
                  <a:cubicBezTo>
                    <a:pt x="632" y="46"/>
                    <a:pt x="622" y="43"/>
                    <a:pt x="635" y="42"/>
                  </a:cubicBezTo>
                  <a:cubicBezTo>
                    <a:pt x="626" y="41"/>
                    <a:pt x="626" y="41"/>
                    <a:pt x="626" y="41"/>
                  </a:cubicBezTo>
                  <a:cubicBezTo>
                    <a:pt x="628" y="39"/>
                    <a:pt x="644" y="41"/>
                    <a:pt x="644" y="39"/>
                  </a:cubicBezTo>
                  <a:cubicBezTo>
                    <a:pt x="636" y="39"/>
                    <a:pt x="632" y="40"/>
                    <a:pt x="623" y="40"/>
                  </a:cubicBezTo>
                  <a:cubicBezTo>
                    <a:pt x="620" y="38"/>
                    <a:pt x="634" y="39"/>
                    <a:pt x="639" y="38"/>
                  </a:cubicBezTo>
                  <a:cubicBezTo>
                    <a:pt x="656" y="39"/>
                    <a:pt x="652" y="39"/>
                    <a:pt x="665" y="40"/>
                  </a:cubicBezTo>
                  <a:cubicBezTo>
                    <a:pt x="666" y="43"/>
                    <a:pt x="644" y="44"/>
                    <a:pt x="647" y="47"/>
                  </a:cubicBezTo>
                  <a:cubicBezTo>
                    <a:pt x="664" y="47"/>
                    <a:pt x="688" y="46"/>
                    <a:pt x="699" y="47"/>
                  </a:cubicBezTo>
                  <a:cubicBezTo>
                    <a:pt x="714" y="46"/>
                    <a:pt x="713" y="44"/>
                    <a:pt x="710" y="42"/>
                  </a:cubicBezTo>
                  <a:cubicBezTo>
                    <a:pt x="717" y="42"/>
                    <a:pt x="720" y="42"/>
                    <a:pt x="724" y="43"/>
                  </a:cubicBezTo>
                  <a:cubicBezTo>
                    <a:pt x="717" y="44"/>
                    <a:pt x="717" y="44"/>
                    <a:pt x="717" y="44"/>
                  </a:cubicBezTo>
                  <a:cubicBezTo>
                    <a:pt x="735" y="43"/>
                    <a:pt x="746" y="42"/>
                    <a:pt x="765" y="42"/>
                  </a:cubicBezTo>
                  <a:cubicBezTo>
                    <a:pt x="776" y="41"/>
                    <a:pt x="772" y="40"/>
                    <a:pt x="769" y="38"/>
                  </a:cubicBezTo>
                  <a:cubicBezTo>
                    <a:pt x="781" y="38"/>
                    <a:pt x="781" y="38"/>
                    <a:pt x="781" y="38"/>
                  </a:cubicBezTo>
                  <a:cubicBezTo>
                    <a:pt x="779" y="38"/>
                    <a:pt x="779" y="38"/>
                    <a:pt x="779" y="38"/>
                  </a:cubicBezTo>
                  <a:cubicBezTo>
                    <a:pt x="782" y="36"/>
                    <a:pt x="793" y="36"/>
                    <a:pt x="801" y="36"/>
                  </a:cubicBezTo>
                  <a:cubicBezTo>
                    <a:pt x="801" y="37"/>
                    <a:pt x="796" y="37"/>
                    <a:pt x="796" y="38"/>
                  </a:cubicBezTo>
                  <a:cubicBezTo>
                    <a:pt x="803" y="39"/>
                    <a:pt x="814" y="38"/>
                    <a:pt x="820" y="38"/>
                  </a:cubicBezTo>
                  <a:cubicBezTo>
                    <a:pt x="820" y="38"/>
                    <a:pt x="815" y="40"/>
                    <a:pt x="806" y="40"/>
                  </a:cubicBezTo>
                  <a:cubicBezTo>
                    <a:pt x="806" y="39"/>
                    <a:pt x="806" y="39"/>
                    <a:pt x="805" y="39"/>
                  </a:cubicBezTo>
                  <a:cubicBezTo>
                    <a:pt x="791" y="40"/>
                    <a:pt x="791" y="40"/>
                    <a:pt x="791" y="40"/>
                  </a:cubicBezTo>
                  <a:cubicBezTo>
                    <a:pt x="807" y="39"/>
                    <a:pt x="817" y="41"/>
                    <a:pt x="817" y="43"/>
                  </a:cubicBezTo>
                  <a:cubicBezTo>
                    <a:pt x="833" y="42"/>
                    <a:pt x="803" y="41"/>
                    <a:pt x="823" y="40"/>
                  </a:cubicBezTo>
                  <a:cubicBezTo>
                    <a:pt x="848" y="44"/>
                    <a:pt x="871" y="39"/>
                    <a:pt x="886" y="44"/>
                  </a:cubicBezTo>
                  <a:cubicBezTo>
                    <a:pt x="898" y="43"/>
                    <a:pt x="912" y="42"/>
                    <a:pt x="930" y="41"/>
                  </a:cubicBezTo>
                  <a:cubicBezTo>
                    <a:pt x="930" y="40"/>
                    <a:pt x="943" y="41"/>
                    <a:pt x="941" y="39"/>
                  </a:cubicBezTo>
                  <a:cubicBezTo>
                    <a:pt x="923" y="37"/>
                    <a:pt x="908" y="42"/>
                    <a:pt x="894" y="39"/>
                  </a:cubicBezTo>
                  <a:cubicBezTo>
                    <a:pt x="886" y="40"/>
                    <a:pt x="888" y="41"/>
                    <a:pt x="885" y="42"/>
                  </a:cubicBezTo>
                  <a:cubicBezTo>
                    <a:pt x="878" y="42"/>
                    <a:pt x="871" y="42"/>
                    <a:pt x="870" y="41"/>
                  </a:cubicBezTo>
                  <a:cubicBezTo>
                    <a:pt x="887" y="40"/>
                    <a:pt x="875" y="37"/>
                    <a:pt x="895" y="37"/>
                  </a:cubicBezTo>
                  <a:cubicBezTo>
                    <a:pt x="893" y="36"/>
                    <a:pt x="876" y="36"/>
                    <a:pt x="868" y="36"/>
                  </a:cubicBezTo>
                  <a:cubicBezTo>
                    <a:pt x="871" y="35"/>
                    <a:pt x="868" y="34"/>
                    <a:pt x="863" y="34"/>
                  </a:cubicBezTo>
                  <a:cubicBezTo>
                    <a:pt x="869" y="32"/>
                    <a:pt x="881" y="31"/>
                    <a:pt x="887" y="30"/>
                  </a:cubicBezTo>
                  <a:cubicBezTo>
                    <a:pt x="885" y="31"/>
                    <a:pt x="889" y="31"/>
                    <a:pt x="887" y="32"/>
                  </a:cubicBezTo>
                  <a:cubicBezTo>
                    <a:pt x="909" y="29"/>
                    <a:pt x="909" y="29"/>
                    <a:pt x="909" y="29"/>
                  </a:cubicBezTo>
                  <a:cubicBezTo>
                    <a:pt x="915" y="30"/>
                    <a:pt x="917" y="32"/>
                    <a:pt x="913" y="32"/>
                  </a:cubicBezTo>
                  <a:cubicBezTo>
                    <a:pt x="925" y="33"/>
                    <a:pt x="946" y="31"/>
                    <a:pt x="946" y="33"/>
                  </a:cubicBezTo>
                  <a:cubicBezTo>
                    <a:pt x="961" y="33"/>
                    <a:pt x="941" y="32"/>
                    <a:pt x="940" y="31"/>
                  </a:cubicBezTo>
                  <a:cubicBezTo>
                    <a:pt x="941" y="31"/>
                    <a:pt x="941" y="31"/>
                    <a:pt x="941" y="31"/>
                  </a:cubicBezTo>
                  <a:cubicBezTo>
                    <a:pt x="925" y="31"/>
                    <a:pt x="925" y="31"/>
                    <a:pt x="925" y="31"/>
                  </a:cubicBezTo>
                  <a:cubicBezTo>
                    <a:pt x="923" y="28"/>
                    <a:pt x="943" y="32"/>
                    <a:pt x="946" y="29"/>
                  </a:cubicBezTo>
                  <a:cubicBezTo>
                    <a:pt x="947" y="27"/>
                    <a:pt x="953" y="27"/>
                    <a:pt x="960" y="28"/>
                  </a:cubicBezTo>
                  <a:cubicBezTo>
                    <a:pt x="965" y="29"/>
                    <a:pt x="965" y="29"/>
                    <a:pt x="965" y="29"/>
                  </a:cubicBezTo>
                  <a:cubicBezTo>
                    <a:pt x="965" y="29"/>
                    <a:pt x="965" y="29"/>
                    <a:pt x="965" y="29"/>
                  </a:cubicBezTo>
                  <a:cubicBezTo>
                    <a:pt x="966" y="29"/>
                    <a:pt x="966" y="29"/>
                    <a:pt x="966" y="29"/>
                  </a:cubicBezTo>
                  <a:cubicBezTo>
                    <a:pt x="966" y="29"/>
                    <a:pt x="966" y="29"/>
                    <a:pt x="966" y="29"/>
                  </a:cubicBezTo>
                  <a:cubicBezTo>
                    <a:pt x="966" y="29"/>
                    <a:pt x="966" y="29"/>
                    <a:pt x="966" y="29"/>
                  </a:cubicBezTo>
                  <a:cubicBezTo>
                    <a:pt x="968" y="31"/>
                    <a:pt x="961" y="24"/>
                    <a:pt x="970" y="33"/>
                  </a:cubicBezTo>
                  <a:cubicBezTo>
                    <a:pt x="970" y="33"/>
                    <a:pt x="970" y="33"/>
                    <a:pt x="970" y="33"/>
                  </a:cubicBezTo>
                  <a:cubicBezTo>
                    <a:pt x="970" y="33"/>
                    <a:pt x="970" y="33"/>
                    <a:pt x="970" y="33"/>
                  </a:cubicBezTo>
                  <a:cubicBezTo>
                    <a:pt x="970" y="34"/>
                    <a:pt x="970" y="34"/>
                    <a:pt x="970" y="34"/>
                  </a:cubicBezTo>
                  <a:cubicBezTo>
                    <a:pt x="970" y="35"/>
                    <a:pt x="970" y="35"/>
                    <a:pt x="970" y="35"/>
                  </a:cubicBezTo>
                  <a:cubicBezTo>
                    <a:pt x="969" y="38"/>
                    <a:pt x="969" y="38"/>
                    <a:pt x="969" y="38"/>
                  </a:cubicBezTo>
                  <a:cubicBezTo>
                    <a:pt x="969" y="42"/>
                    <a:pt x="969" y="45"/>
                    <a:pt x="969" y="48"/>
                  </a:cubicBezTo>
                  <a:cubicBezTo>
                    <a:pt x="965" y="35"/>
                    <a:pt x="965" y="35"/>
                    <a:pt x="965" y="35"/>
                  </a:cubicBezTo>
                  <a:cubicBezTo>
                    <a:pt x="966" y="46"/>
                    <a:pt x="966" y="46"/>
                    <a:pt x="966" y="46"/>
                  </a:cubicBezTo>
                  <a:cubicBezTo>
                    <a:pt x="965" y="43"/>
                    <a:pt x="964" y="41"/>
                    <a:pt x="963" y="39"/>
                  </a:cubicBezTo>
                  <a:cubicBezTo>
                    <a:pt x="963" y="38"/>
                    <a:pt x="962" y="37"/>
                    <a:pt x="962" y="35"/>
                  </a:cubicBezTo>
                  <a:cubicBezTo>
                    <a:pt x="962" y="34"/>
                    <a:pt x="962" y="34"/>
                    <a:pt x="962" y="34"/>
                  </a:cubicBezTo>
                  <a:cubicBezTo>
                    <a:pt x="961" y="34"/>
                    <a:pt x="961" y="34"/>
                    <a:pt x="961" y="34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70" y="41"/>
                    <a:pt x="964" y="35"/>
                    <a:pt x="966" y="37"/>
                  </a:cubicBezTo>
                  <a:cubicBezTo>
                    <a:pt x="966" y="37"/>
                    <a:pt x="966" y="37"/>
                    <a:pt x="966" y="37"/>
                  </a:cubicBezTo>
                  <a:cubicBezTo>
                    <a:pt x="965" y="37"/>
                    <a:pt x="965" y="37"/>
                    <a:pt x="965" y="37"/>
                  </a:cubicBezTo>
                  <a:cubicBezTo>
                    <a:pt x="964" y="38"/>
                    <a:pt x="963" y="38"/>
                    <a:pt x="962" y="38"/>
                  </a:cubicBezTo>
                  <a:cubicBezTo>
                    <a:pt x="965" y="38"/>
                    <a:pt x="965" y="38"/>
                    <a:pt x="965" y="38"/>
                  </a:cubicBezTo>
                  <a:cubicBezTo>
                    <a:pt x="965" y="38"/>
                    <a:pt x="965" y="38"/>
                    <a:pt x="965" y="38"/>
                  </a:cubicBezTo>
                  <a:cubicBezTo>
                    <a:pt x="965" y="38"/>
                    <a:pt x="965" y="38"/>
                    <a:pt x="965" y="38"/>
                  </a:cubicBezTo>
                  <a:cubicBezTo>
                    <a:pt x="966" y="38"/>
                    <a:pt x="966" y="38"/>
                    <a:pt x="966" y="38"/>
                  </a:cubicBezTo>
                  <a:cubicBezTo>
                    <a:pt x="963" y="36"/>
                    <a:pt x="970" y="4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4"/>
                    <a:pt x="961" y="34"/>
                    <a:pt x="961" y="34"/>
                  </a:cubicBezTo>
                  <a:cubicBezTo>
                    <a:pt x="961" y="36"/>
                    <a:pt x="961" y="36"/>
                    <a:pt x="961" y="36"/>
                  </a:cubicBezTo>
                  <a:cubicBezTo>
                    <a:pt x="961" y="42"/>
                    <a:pt x="961" y="42"/>
                    <a:pt x="961" y="42"/>
                  </a:cubicBezTo>
                  <a:cubicBezTo>
                    <a:pt x="960" y="56"/>
                    <a:pt x="960" y="56"/>
                    <a:pt x="960" y="56"/>
                  </a:cubicBezTo>
                  <a:cubicBezTo>
                    <a:pt x="960" y="65"/>
                    <a:pt x="960" y="73"/>
                    <a:pt x="960" y="78"/>
                  </a:cubicBezTo>
                  <a:cubicBezTo>
                    <a:pt x="959" y="82"/>
                    <a:pt x="958" y="84"/>
                    <a:pt x="957" y="82"/>
                  </a:cubicBezTo>
                  <a:cubicBezTo>
                    <a:pt x="959" y="98"/>
                    <a:pt x="955" y="107"/>
                    <a:pt x="955" y="121"/>
                  </a:cubicBezTo>
                  <a:cubicBezTo>
                    <a:pt x="957" y="135"/>
                    <a:pt x="957" y="106"/>
                    <a:pt x="959" y="117"/>
                  </a:cubicBezTo>
                  <a:cubicBezTo>
                    <a:pt x="958" y="121"/>
                    <a:pt x="959" y="129"/>
                    <a:pt x="959" y="133"/>
                  </a:cubicBezTo>
                  <a:cubicBezTo>
                    <a:pt x="959" y="129"/>
                    <a:pt x="960" y="113"/>
                    <a:pt x="960" y="102"/>
                  </a:cubicBezTo>
                  <a:cubicBezTo>
                    <a:pt x="960" y="110"/>
                    <a:pt x="962" y="110"/>
                    <a:pt x="963" y="112"/>
                  </a:cubicBezTo>
                  <a:cubicBezTo>
                    <a:pt x="963" y="98"/>
                    <a:pt x="963" y="98"/>
                    <a:pt x="963" y="98"/>
                  </a:cubicBezTo>
                  <a:cubicBezTo>
                    <a:pt x="965" y="99"/>
                    <a:pt x="963" y="115"/>
                    <a:pt x="964" y="121"/>
                  </a:cubicBezTo>
                  <a:cubicBezTo>
                    <a:pt x="962" y="117"/>
                    <a:pt x="962" y="119"/>
                    <a:pt x="960" y="115"/>
                  </a:cubicBezTo>
                  <a:cubicBezTo>
                    <a:pt x="961" y="127"/>
                    <a:pt x="961" y="144"/>
                    <a:pt x="960" y="154"/>
                  </a:cubicBezTo>
                  <a:cubicBezTo>
                    <a:pt x="959" y="160"/>
                    <a:pt x="959" y="149"/>
                    <a:pt x="959" y="146"/>
                  </a:cubicBezTo>
                  <a:cubicBezTo>
                    <a:pt x="957" y="149"/>
                    <a:pt x="959" y="157"/>
                    <a:pt x="958" y="160"/>
                  </a:cubicBezTo>
                  <a:cubicBezTo>
                    <a:pt x="956" y="158"/>
                    <a:pt x="958" y="153"/>
                    <a:pt x="957" y="149"/>
                  </a:cubicBezTo>
                  <a:cubicBezTo>
                    <a:pt x="957" y="182"/>
                    <a:pt x="957" y="182"/>
                    <a:pt x="957" y="182"/>
                  </a:cubicBezTo>
                  <a:cubicBezTo>
                    <a:pt x="956" y="182"/>
                    <a:pt x="956" y="174"/>
                    <a:pt x="956" y="168"/>
                  </a:cubicBezTo>
                  <a:cubicBezTo>
                    <a:pt x="955" y="179"/>
                    <a:pt x="955" y="186"/>
                    <a:pt x="958" y="198"/>
                  </a:cubicBezTo>
                  <a:cubicBezTo>
                    <a:pt x="957" y="210"/>
                    <a:pt x="956" y="223"/>
                    <a:pt x="955" y="219"/>
                  </a:cubicBezTo>
                  <a:cubicBezTo>
                    <a:pt x="955" y="224"/>
                    <a:pt x="956" y="221"/>
                    <a:pt x="957" y="221"/>
                  </a:cubicBezTo>
                  <a:cubicBezTo>
                    <a:pt x="957" y="236"/>
                    <a:pt x="959" y="238"/>
                    <a:pt x="959" y="247"/>
                  </a:cubicBezTo>
                  <a:cubicBezTo>
                    <a:pt x="961" y="240"/>
                    <a:pt x="961" y="240"/>
                    <a:pt x="961" y="240"/>
                  </a:cubicBezTo>
                  <a:cubicBezTo>
                    <a:pt x="959" y="255"/>
                    <a:pt x="963" y="244"/>
                    <a:pt x="962" y="257"/>
                  </a:cubicBezTo>
                  <a:cubicBezTo>
                    <a:pt x="961" y="255"/>
                    <a:pt x="959" y="256"/>
                    <a:pt x="957" y="258"/>
                  </a:cubicBezTo>
                  <a:cubicBezTo>
                    <a:pt x="959" y="260"/>
                    <a:pt x="957" y="269"/>
                    <a:pt x="957" y="274"/>
                  </a:cubicBezTo>
                  <a:cubicBezTo>
                    <a:pt x="959" y="271"/>
                    <a:pt x="959" y="287"/>
                    <a:pt x="960" y="277"/>
                  </a:cubicBezTo>
                  <a:cubicBezTo>
                    <a:pt x="962" y="291"/>
                    <a:pt x="959" y="297"/>
                    <a:pt x="961" y="307"/>
                  </a:cubicBezTo>
                  <a:cubicBezTo>
                    <a:pt x="962" y="300"/>
                    <a:pt x="963" y="318"/>
                    <a:pt x="964" y="313"/>
                  </a:cubicBezTo>
                  <a:cubicBezTo>
                    <a:pt x="964" y="326"/>
                    <a:pt x="962" y="334"/>
                    <a:pt x="961" y="331"/>
                  </a:cubicBezTo>
                  <a:cubicBezTo>
                    <a:pt x="961" y="326"/>
                    <a:pt x="962" y="319"/>
                    <a:pt x="960" y="320"/>
                  </a:cubicBezTo>
                  <a:cubicBezTo>
                    <a:pt x="961" y="343"/>
                    <a:pt x="961" y="343"/>
                    <a:pt x="961" y="343"/>
                  </a:cubicBezTo>
                  <a:cubicBezTo>
                    <a:pt x="960" y="349"/>
                    <a:pt x="959" y="357"/>
                    <a:pt x="958" y="357"/>
                  </a:cubicBezTo>
                  <a:cubicBezTo>
                    <a:pt x="960" y="365"/>
                    <a:pt x="956" y="380"/>
                    <a:pt x="959" y="385"/>
                  </a:cubicBezTo>
                  <a:cubicBezTo>
                    <a:pt x="957" y="377"/>
                    <a:pt x="959" y="371"/>
                    <a:pt x="959" y="368"/>
                  </a:cubicBezTo>
                  <a:cubicBezTo>
                    <a:pt x="960" y="372"/>
                    <a:pt x="960" y="372"/>
                    <a:pt x="960" y="372"/>
                  </a:cubicBezTo>
                  <a:cubicBezTo>
                    <a:pt x="960" y="371"/>
                    <a:pt x="960" y="371"/>
                    <a:pt x="960" y="370"/>
                  </a:cubicBezTo>
                  <a:cubicBezTo>
                    <a:pt x="963" y="380"/>
                    <a:pt x="963" y="380"/>
                    <a:pt x="963" y="380"/>
                  </a:cubicBezTo>
                  <a:cubicBezTo>
                    <a:pt x="964" y="370"/>
                    <a:pt x="961" y="378"/>
                    <a:pt x="961" y="364"/>
                  </a:cubicBezTo>
                  <a:cubicBezTo>
                    <a:pt x="964" y="353"/>
                    <a:pt x="965" y="391"/>
                    <a:pt x="967" y="379"/>
                  </a:cubicBezTo>
                  <a:cubicBezTo>
                    <a:pt x="968" y="369"/>
                    <a:pt x="965" y="371"/>
                    <a:pt x="964" y="362"/>
                  </a:cubicBezTo>
                  <a:cubicBezTo>
                    <a:pt x="964" y="364"/>
                    <a:pt x="964" y="364"/>
                    <a:pt x="964" y="364"/>
                  </a:cubicBezTo>
                  <a:cubicBezTo>
                    <a:pt x="963" y="345"/>
                    <a:pt x="963" y="345"/>
                    <a:pt x="963" y="345"/>
                  </a:cubicBezTo>
                  <a:cubicBezTo>
                    <a:pt x="964" y="345"/>
                    <a:pt x="965" y="350"/>
                    <a:pt x="965" y="350"/>
                  </a:cubicBezTo>
                  <a:cubicBezTo>
                    <a:pt x="965" y="327"/>
                    <a:pt x="966" y="324"/>
                    <a:pt x="967" y="299"/>
                  </a:cubicBezTo>
                  <a:cubicBezTo>
                    <a:pt x="966" y="301"/>
                    <a:pt x="963" y="306"/>
                    <a:pt x="963" y="295"/>
                  </a:cubicBezTo>
                  <a:cubicBezTo>
                    <a:pt x="962" y="287"/>
                    <a:pt x="964" y="286"/>
                    <a:pt x="964" y="279"/>
                  </a:cubicBezTo>
                  <a:cubicBezTo>
                    <a:pt x="964" y="283"/>
                    <a:pt x="966" y="287"/>
                    <a:pt x="965" y="292"/>
                  </a:cubicBezTo>
                  <a:cubicBezTo>
                    <a:pt x="967" y="291"/>
                    <a:pt x="967" y="291"/>
                    <a:pt x="967" y="291"/>
                  </a:cubicBezTo>
                  <a:cubicBezTo>
                    <a:pt x="969" y="310"/>
                    <a:pt x="971" y="300"/>
                    <a:pt x="972" y="325"/>
                  </a:cubicBezTo>
                  <a:cubicBezTo>
                    <a:pt x="974" y="327"/>
                    <a:pt x="974" y="345"/>
                    <a:pt x="974" y="359"/>
                  </a:cubicBezTo>
                  <a:cubicBezTo>
                    <a:pt x="975" y="352"/>
                    <a:pt x="975" y="352"/>
                    <a:pt x="975" y="352"/>
                  </a:cubicBezTo>
                  <a:cubicBezTo>
                    <a:pt x="978" y="366"/>
                    <a:pt x="973" y="355"/>
                    <a:pt x="975" y="373"/>
                  </a:cubicBezTo>
                  <a:cubicBezTo>
                    <a:pt x="973" y="380"/>
                    <a:pt x="969" y="394"/>
                    <a:pt x="967" y="384"/>
                  </a:cubicBezTo>
                  <a:cubicBezTo>
                    <a:pt x="967" y="397"/>
                    <a:pt x="968" y="401"/>
                    <a:pt x="968" y="413"/>
                  </a:cubicBezTo>
                  <a:cubicBezTo>
                    <a:pt x="966" y="420"/>
                    <a:pt x="966" y="409"/>
                    <a:pt x="963" y="411"/>
                  </a:cubicBezTo>
                  <a:cubicBezTo>
                    <a:pt x="964" y="419"/>
                    <a:pt x="965" y="430"/>
                    <a:pt x="966" y="423"/>
                  </a:cubicBezTo>
                  <a:cubicBezTo>
                    <a:pt x="965" y="439"/>
                    <a:pt x="965" y="439"/>
                    <a:pt x="965" y="439"/>
                  </a:cubicBezTo>
                  <a:cubicBezTo>
                    <a:pt x="964" y="440"/>
                    <a:pt x="964" y="434"/>
                    <a:pt x="964" y="432"/>
                  </a:cubicBezTo>
                  <a:cubicBezTo>
                    <a:pt x="964" y="438"/>
                    <a:pt x="965" y="450"/>
                    <a:pt x="966" y="453"/>
                  </a:cubicBezTo>
                  <a:cubicBezTo>
                    <a:pt x="966" y="452"/>
                    <a:pt x="965" y="448"/>
                    <a:pt x="966" y="446"/>
                  </a:cubicBezTo>
                  <a:cubicBezTo>
                    <a:pt x="966" y="453"/>
                    <a:pt x="968" y="465"/>
                    <a:pt x="968" y="466"/>
                  </a:cubicBezTo>
                  <a:cubicBezTo>
                    <a:pt x="967" y="456"/>
                    <a:pt x="970" y="455"/>
                    <a:pt x="968" y="445"/>
                  </a:cubicBezTo>
                  <a:cubicBezTo>
                    <a:pt x="969" y="446"/>
                    <a:pt x="970" y="448"/>
                    <a:pt x="970" y="453"/>
                  </a:cubicBezTo>
                  <a:cubicBezTo>
                    <a:pt x="971" y="445"/>
                    <a:pt x="971" y="436"/>
                    <a:pt x="972" y="433"/>
                  </a:cubicBezTo>
                  <a:cubicBezTo>
                    <a:pt x="971" y="440"/>
                    <a:pt x="973" y="444"/>
                    <a:pt x="973" y="446"/>
                  </a:cubicBezTo>
                  <a:cubicBezTo>
                    <a:pt x="973" y="439"/>
                    <a:pt x="973" y="427"/>
                    <a:pt x="972" y="422"/>
                  </a:cubicBezTo>
                  <a:cubicBezTo>
                    <a:pt x="975" y="421"/>
                    <a:pt x="972" y="398"/>
                    <a:pt x="975" y="406"/>
                  </a:cubicBezTo>
                  <a:cubicBezTo>
                    <a:pt x="974" y="405"/>
                    <a:pt x="974" y="395"/>
                    <a:pt x="974" y="391"/>
                  </a:cubicBezTo>
                  <a:cubicBezTo>
                    <a:pt x="975" y="391"/>
                    <a:pt x="976" y="403"/>
                    <a:pt x="977" y="409"/>
                  </a:cubicBezTo>
                  <a:cubicBezTo>
                    <a:pt x="978" y="433"/>
                    <a:pt x="975" y="408"/>
                    <a:pt x="974" y="414"/>
                  </a:cubicBezTo>
                  <a:cubicBezTo>
                    <a:pt x="975" y="433"/>
                    <a:pt x="975" y="433"/>
                    <a:pt x="975" y="433"/>
                  </a:cubicBezTo>
                  <a:cubicBezTo>
                    <a:pt x="975" y="431"/>
                    <a:pt x="976" y="440"/>
                    <a:pt x="976" y="428"/>
                  </a:cubicBezTo>
                  <a:cubicBezTo>
                    <a:pt x="978" y="434"/>
                    <a:pt x="979" y="446"/>
                    <a:pt x="978" y="456"/>
                  </a:cubicBezTo>
                  <a:cubicBezTo>
                    <a:pt x="979" y="458"/>
                    <a:pt x="978" y="451"/>
                    <a:pt x="978" y="448"/>
                  </a:cubicBezTo>
                  <a:cubicBezTo>
                    <a:pt x="979" y="451"/>
                    <a:pt x="982" y="463"/>
                    <a:pt x="982" y="447"/>
                  </a:cubicBezTo>
                  <a:cubicBezTo>
                    <a:pt x="982" y="452"/>
                    <a:pt x="981" y="440"/>
                    <a:pt x="980" y="448"/>
                  </a:cubicBezTo>
                  <a:cubicBezTo>
                    <a:pt x="980" y="441"/>
                    <a:pt x="981" y="425"/>
                    <a:pt x="982" y="431"/>
                  </a:cubicBezTo>
                  <a:cubicBezTo>
                    <a:pt x="982" y="424"/>
                    <a:pt x="981" y="409"/>
                    <a:pt x="981" y="403"/>
                  </a:cubicBezTo>
                  <a:cubicBezTo>
                    <a:pt x="982" y="402"/>
                    <a:pt x="981" y="409"/>
                    <a:pt x="982" y="412"/>
                  </a:cubicBezTo>
                  <a:cubicBezTo>
                    <a:pt x="981" y="390"/>
                    <a:pt x="981" y="390"/>
                    <a:pt x="981" y="390"/>
                  </a:cubicBezTo>
                  <a:cubicBezTo>
                    <a:pt x="980" y="396"/>
                    <a:pt x="980" y="396"/>
                    <a:pt x="980" y="396"/>
                  </a:cubicBezTo>
                  <a:cubicBezTo>
                    <a:pt x="981" y="380"/>
                    <a:pt x="978" y="370"/>
                    <a:pt x="977" y="357"/>
                  </a:cubicBezTo>
                  <a:cubicBezTo>
                    <a:pt x="979" y="359"/>
                    <a:pt x="979" y="370"/>
                    <a:pt x="980" y="378"/>
                  </a:cubicBezTo>
                  <a:cubicBezTo>
                    <a:pt x="982" y="370"/>
                    <a:pt x="979" y="373"/>
                    <a:pt x="979" y="359"/>
                  </a:cubicBezTo>
                  <a:cubicBezTo>
                    <a:pt x="979" y="358"/>
                    <a:pt x="980" y="357"/>
                    <a:pt x="980" y="358"/>
                  </a:cubicBezTo>
                  <a:cubicBezTo>
                    <a:pt x="979" y="348"/>
                    <a:pt x="979" y="348"/>
                    <a:pt x="979" y="348"/>
                  </a:cubicBezTo>
                  <a:cubicBezTo>
                    <a:pt x="979" y="344"/>
                    <a:pt x="979" y="346"/>
                    <a:pt x="979" y="348"/>
                  </a:cubicBezTo>
                  <a:cubicBezTo>
                    <a:pt x="977" y="329"/>
                    <a:pt x="977" y="348"/>
                    <a:pt x="976" y="324"/>
                  </a:cubicBezTo>
                  <a:cubicBezTo>
                    <a:pt x="975" y="338"/>
                    <a:pt x="977" y="336"/>
                    <a:pt x="977" y="348"/>
                  </a:cubicBezTo>
                  <a:cubicBezTo>
                    <a:pt x="975" y="356"/>
                    <a:pt x="974" y="334"/>
                    <a:pt x="973" y="331"/>
                  </a:cubicBezTo>
                  <a:cubicBezTo>
                    <a:pt x="974" y="319"/>
                    <a:pt x="977" y="317"/>
                    <a:pt x="975" y="302"/>
                  </a:cubicBezTo>
                  <a:cubicBezTo>
                    <a:pt x="976" y="313"/>
                    <a:pt x="977" y="303"/>
                    <a:pt x="977" y="318"/>
                  </a:cubicBezTo>
                  <a:cubicBezTo>
                    <a:pt x="978" y="326"/>
                    <a:pt x="978" y="313"/>
                    <a:pt x="979" y="312"/>
                  </a:cubicBezTo>
                  <a:cubicBezTo>
                    <a:pt x="979" y="308"/>
                    <a:pt x="977" y="314"/>
                    <a:pt x="978" y="303"/>
                  </a:cubicBezTo>
                  <a:cubicBezTo>
                    <a:pt x="978" y="304"/>
                    <a:pt x="978" y="304"/>
                    <a:pt x="978" y="304"/>
                  </a:cubicBezTo>
                  <a:cubicBezTo>
                    <a:pt x="976" y="286"/>
                    <a:pt x="976" y="286"/>
                    <a:pt x="976" y="286"/>
                  </a:cubicBezTo>
                  <a:cubicBezTo>
                    <a:pt x="977" y="269"/>
                    <a:pt x="973" y="248"/>
                    <a:pt x="976" y="236"/>
                  </a:cubicBezTo>
                  <a:cubicBezTo>
                    <a:pt x="973" y="239"/>
                    <a:pt x="973" y="239"/>
                    <a:pt x="973" y="239"/>
                  </a:cubicBezTo>
                  <a:cubicBezTo>
                    <a:pt x="973" y="228"/>
                    <a:pt x="973" y="213"/>
                    <a:pt x="973" y="206"/>
                  </a:cubicBezTo>
                  <a:cubicBezTo>
                    <a:pt x="974" y="207"/>
                    <a:pt x="974" y="214"/>
                    <a:pt x="975" y="222"/>
                  </a:cubicBezTo>
                  <a:cubicBezTo>
                    <a:pt x="975" y="203"/>
                    <a:pt x="974" y="186"/>
                    <a:pt x="972" y="173"/>
                  </a:cubicBezTo>
                  <a:cubicBezTo>
                    <a:pt x="970" y="183"/>
                    <a:pt x="970" y="184"/>
                    <a:pt x="969" y="193"/>
                  </a:cubicBezTo>
                  <a:cubicBezTo>
                    <a:pt x="966" y="180"/>
                    <a:pt x="971" y="178"/>
                    <a:pt x="970" y="162"/>
                  </a:cubicBezTo>
                  <a:cubicBezTo>
                    <a:pt x="972" y="162"/>
                    <a:pt x="972" y="167"/>
                    <a:pt x="974" y="163"/>
                  </a:cubicBezTo>
                  <a:cubicBezTo>
                    <a:pt x="972" y="156"/>
                    <a:pt x="972" y="145"/>
                    <a:pt x="971" y="138"/>
                  </a:cubicBezTo>
                  <a:cubicBezTo>
                    <a:pt x="973" y="134"/>
                    <a:pt x="975" y="141"/>
                    <a:pt x="975" y="157"/>
                  </a:cubicBezTo>
                  <a:cubicBezTo>
                    <a:pt x="973" y="170"/>
                    <a:pt x="977" y="183"/>
                    <a:pt x="975" y="194"/>
                  </a:cubicBezTo>
                  <a:cubicBezTo>
                    <a:pt x="976" y="187"/>
                    <a:pt x="976" y="187"/>
                    <a:pt x="976" y="187"/>
                  </a:cubicBezTo>
                  <a:cubicBezTo>
                    <a:pt x="977" y="200"/>
                    <a:pt x="976" y="207"/>
                    <a:pt x="977" y="218"/>
                  </a:cubicBezTo>
                  <a:cubicBezTo>
                    <a:pt x="977" y="217"/>
                    <a:pt x="977" y="217"/>
                    <a:pt x="977" y="217"/>
                  </a:cubicBezTo>
                  <a:cubicBezTo>
                    <a:pt x="979" y="223"/>
                    <a:pt x="979" y="223"/>
                    <a:pt x="979" y="223"/>
                  </a:cubicBezTo>
                  <a:cubicBezTo>
                    <a:pt x="979" y="217"/>
                    <a:pt x="979" y="217"/>
                    <a:pt x="979" y="217"/>
                  </a:cubicBezTo>
                  <a:cubicBezTo>
                    <a:pt x="980" y="221"/>
                    <a:pt x="982" y="233"/>
                    <a:pt x="982" y="236"/>
                  </a:cubicBezTo>
                  <a:cubicBezTo>
                    <a:pt x="982" y="219"/>
                    <a:pt x="979" y="217"/>
                    <a:pt x="977" y="209"/>
                  </a:cubicBezTo>
                  <a:cubicBezTo>
                    <a:pt x="977" y="193"/>
                    <a:pt x="981" y="187"/>
                    <a:pt x="979" y="176"/>
                  </a:cubicBezTo>
                  <a:cubicBezTo>
                    <a:pt x="980" y="175"/>
                    <a:pt x="981" y="166"/>
                    <a:pt x="982" y="174"/>
                  </a:cubicBezTo>
                  <a:cubicBezTo>
                    <a:pt x="982" y="182"/>
                    <a:pt x="981" y="189"/>
                    <a:pt x="982" y="189"/>
                  </a:cubicBezTo>
                  <a:cubicBezTo>
                    <a:pt x="982" y="180"/>
                    <a:pt x="983" y="184"/>
                    <a:pt x="983" y="170"/>
                  </a:cubicBezTo>
                  <a:cubicBezTo>
                    <a:pt x="981" y="167"/>
                    <a:pt x="979" y="156"/>
                    <a:pt x="978" y="146"/>
                  </a:cubicBezTo>
                  <a:cubicBezTo>
                    <a:pt x="977" y="136"/>
                    <a:pt x="977" y="122"/>
                    <a:pt x="977" y="113"/>
                  </a:cubicBezTo>
                  <a:cubicBezTo>
                    <a:pt x="978" y="124"/>
                    <a:pt x="979" y="135"/>
                    <a:pt x="981" y="132"/>
                  </a:cubicBezTo>
                  <a:cubicBezTo>
                    <a:pt x="979" y="126"/>
                    <a:pt x="982" y="111"/>
                    <a:pt x="980" y="114"/>
                  </a:cubicBezTo>
                  <a:cubicBezTo>
                    <a:pt x="980" y="102"/>
                    <a:pt x="980" y="81"/>
                    <a:pt x="982" y="80"/>
                  </a:cubicBezTo>
                  <a:cubicBezTo>
                    <a:pt x="983" y="91"/>
                    <a:pt x="982" y="103"/>
                    <a:pt x="982" y="113"/>
                  </a:cubicBezTo>
                  <a:cubicBezTo>
                    <a:pt x="982" y="110"/>
                    <a:pt x="983" y="107"/>
                    <a:pt x="983" y="109"/>
                  </a:cubicBezTo>
                  <a:cubicBezTo>
                    <a:pt x="983" y="124"/>
                    <a:pt x="983" y="124"/>
                    <a:pt x="983" y="124"/>
                  </a:cubicBezTo>
                  <a:cubicBezTo>
                    <a:pt x="984" y="112"/>
                    <a:pt x="985" y="115"/>
                    <a:pt x="985" y="100"/>
                  </a:cubicBezTo>
                  <a:cubicBezTo>
                    <a:pt x="984" y="101"/>
                    <a:pt x="984" y="103"/>
                    <a:pt x="984" y="102"/>
                  </a:cubicBezTo>
                  <a:cubicBezTo>
                    <a:pt x="984" y="98"/>
                    <a:pt x="984" y="94"/>
                    <a:pt x="984" y="90"/>
                  </a:cubicBezTo>
                  <a:cubicBezTo>
                    <a:pt x="986" y="90"/>
                    <a:pt x="986" y="90"/>
                    <a:pt x="986" y="90"/>
                  </a:cubicBezTo>
                  <a:cubicBezTo>
                    <a:pt x="985" y="79"/>
                    <a:pt x="988" y="59"/>
                    <a:pt x="986" y="39"/>
                  </a:cubicBezTo>
                  <a:cubicBezTo>
                    <a:pt x="986" y="41"/>
                    <a:pt x="986" y="41"/>
                    <a:pt x="986" y="41"/>
                  </a:cubicBezTo>
                  <a:cubicBezTo>
                    <a:pt x="987" y="39"/>
                    <a:pt x="986" y="37"/>
                    <a:pt x="986" y="36"/>
                  </a:cubicBezTo>
                  <a:cubicBezTo>
                    <a:pt x="986" y="34"/>
                    <a:pt x="986" y="34"/>
                    <a:pt x="986" y="34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77" y="24"/>
                    <a:pt x="1007" y="54"/>
                    <a:pt x="966" y="13"/>
                  </a:cubicBezTo>
                  <a:cubicBezTo>
                    <a:pt x="966" y="13"/>
                    <a:pt x="966" y="13"/>
                    <a:pt x="966" y="13"/>
                  </a:cubicBezTo>
                  <a:cubicBezTo>
                    <a:pt x="965" y="13"/>
                    <a:pt x="965" y="13"/>
                    <a:pt x="965" y="13"/>
                  </a:cubicBezTo>
                  <a:cubicBezTo>
                    <a:pt x="964" y="13"/>
                    <a:pt x="964" y="13"/>
                    <a:pt x="964" y="13"/>
                  </a:cubicBezTo>
                  <a:cubicBezTo>
                    <a:pt x="961" y="13"/>
                    <a:pt x="959" y="14"/>
                    <a:pt x="957" y="14"/>
                  </a:cubicBezTo>
                  <a:cubicBezTo>
                    <a:pt x="953" y="15"/>
                    <a:pt x="948" y="16"/>
                    <a:pt x="940" y="16"/>
                  </a:cubicBezTo>
                  <a:cubicBezTo>
                    <a:pt x="945" y="15"/>
                    <a:pt x="942" y="15"/>
                    <a:pt x="942" y="14"/>
                  </a:cubicBezTo>
                  <a:cubicBezTo>
                    <a:pt x="933" y="15"/>
                    <a:pt x="929" y="13"/>
                    <a:pt x="920" y="12"/>
                  </a:cubicBezTo>
                  <a:cubicBezTo>
                    <a:pt x="930" y="14"/>
                    <a:pt x="914" y="15"/>
                    <a:pt x="921" y="15"/>
                  </a:cubicBezTo>
                  <a:cubicBezTo>
                    <a:pt x="921" y="17"/>
                    <a:pt x="904" y="17"/>
                    <a:pt x="895" y="17"/>
                  </a:cubicBezTo>
                  <a:cubicBezTo>
                    <a:pt x="890" y="14"/>
                    <a:pt x="923" y="16"/>
                    <a:pt x="909" y="13"/>
                  </a:cubicBezTo>
                  <a:cubicBezTo>
                    <a:pt x="900" y="13"/>
                    <a:pt x="898" y="14"/>
                    <a:pt x="904" y="15"/>
                  </a:cubicBezTo>
                  <a:cubicBezTo>
                    <a:pt x="893" y="14"/>
                    <a:pt x="877" y="14"/>
                    <a:pt x="869" y="12"/>
                  </a:cubicBezTo>
                  <a:cubicBezTo>
                    <a:pt x="855" y="14"/>
                    <a:pt x="850" y="13"/>
                    <a:pt x="842" y="16"/>
                  </a:cubicBezTo>
                  <a:cubicBezTo>
                    <a:pt x="849" y="16"/>
                    <a:pt x="849" y="14"/>
                    <a:pt x="858" y="15"/>
                  </a:cubicBezTo>
                  <a:cubicBezTo>
                    <a:pt x="848" y="17"/>
                    <a:pt x="848" y="17"/>
                    <a:pt x="848" y="17"/>
                  </a:cubicBezTo>
                  <a:cubicBezTo>
                    <a:pt x="835" y="17"/>
                    <a:pt x="825" y="15"/>
                    <a:pt x="816" y="15"/>
                  </a:cubicBezTo>
                  <a:cubicBezTo>
                    <a:pt x="826" y="14"/>
                    <a:pt x="826" y="14"/>
                    <a:pt x="826" y="14"/>
                  </a:cubicBezTo>
                  <a:cubicBezTo>
                    <a:pt x="825" y="15"/>
                    <a:pt x="825" y="15"/>
                    <a:pt x="825" y="15"/>
                  </a:cubicBezTo>
                  <a:cubicBezTo>
                    <a:pt x="829" y="14"/>
                    <a:pt x="841" y="14"/>
                    <a:pt x="839" y="13"/>
                  </a:cubicBezTo>
                  <a:cubicBezTo>
                    <a:pt x="831" y="15"/>
                    <a:pt x="824" y="13"/>
                    <a:pt x="813" y="14"/>
                  </a:cubicBezTo>
                  <a:cubicBezTo>
                    <a:pt x="814" y="14"/>
                    <a:pt x="814" y="14"/>
                    <a:pt x="814" y="14"/>
                  </a:cubicBezTo>
                  <a:cubicBezTo>
                    <a:pt x="794" y="15"/>
                    <a:pt x="780" y="11"/>
                    <a:pt x="768" y="15"/>
                  </a:cubicBezTo>
                  <a:cubicBezTo>
                    <a:pt x="771" y="15"/>
                    <a:pt x="778" y="16"/>
                    <a:pt x="776" y="17"/>
                  </a:cubicBezTo>
                  <a:cubicBezTo>
                    <a:pt x="772" y="16"/>
                    <a:pt x="760" y="16"/>
                    <a:pt x="760" y="15"/>
                  </a:cubicBezTo>
                  <a:cubicBezTo>
                    <a:pt x="764" y="15"/>
                    <a:pt x="764" y="15"/>
                    <a:pt x="764" y="15"/>
                  </a:cubicBezTo>
                  <a:cubicBezTo>
                    <a:pt x="753" y="14"/>
                    <a:pt x="746" y="14"/>
                    <a:pt x="742" y="15"/>
                  </a:cubicBezTo>
                  <a:cubicBezTo>
                    <a:pt x="739" y="16"/>
                    <a:pt x="742" y="17"/>
                    <a:pt x="734" y="18"/>
                  </a:cubicBezTo>
                  <a:cubicBezTo>
                    <a:pt x="715" y="17"/>
                    <a:pt x="742" y="15"/>
                    <a:pt x="729" y="13"/>
                  </a:cubicBezTo>
                  <a:cubicBezTo>
                    <a:pt x="711" y="15"/>
                    <a:pt x="711" y="15"/>
                    <a:pt x="711" y="15"/>
                  </a:cubicBezTo>
                  <a:cubicBezTo>
                    <a:pt x="707" y="14"/>
                    <a:pt x="707" y="14"/>
                    <a:pt x="707" y="14"/>
                  </a:cubicBezTo>
                  <a:cubicBezTo>
                    <a:pt x="680" y="12"/>
                    <a:pt x="659" y="16"/>
                    <a:pt x="630" y="16"/>
                  </a:cubicBezTo>
                  <a:cubicBezTo>
                    <a:pt x="630" y="14"/>
                    <a:pt x="651" y="13"/>
                    <a:pt x="658" y="13"/>
                  </a:cubicBezTo>
                  <a:cubicBezTo>
                    <a:pt x="649" y="11"/>
                    <a:pt x="636" y="14"/>
                    <a:pt x="624" y="13"/>
                  </a:cubicBezTo>
                  <a:cubicBezTo>
                    <a:pt x="613" y="12"/>
                    <a:pt x="605" y="14"/>
                    <a:pt x="607" y="15"/>
                  </a:cubicBezTo>
                  <a:cubicBezTo>
                    <a:pt x="593" y="16"/>
                    <a:pt x="597" y="14"/>
                    <a:pt x="595" y="14"/>
                  </a:cubicBezTo>
                  <a:cubicBezTo>
                    <a:pt x="591" y="16"/>
                    <a:pt x="573" y="15"/>
                    <a:pt x="562" y="16"/>
                  </a:cubicBezTo>
                  <a:cubicBezTo>
                    <a:pt x="562" y="15"/>
                    <a:pt x="562" y="15"/>
                    <a:pt x="562" y="15"/>
                  </a:cubicBezTo>
                  <a:cubicBezTo>
                    <a:pt x="545" y="16"/>
                    <a:pt x="545" y="16"/>
                    <a:pt x="545" y="16"/>
                  </a:cubicBezTo>
                  <a:cubicBezTo>
                    <a:pt x="549" y="16"/>
                    <a:pt x="545" y="17"/>
                    <a:pt x="545" y="18"/>
                  </a:cubicBezTo>
                  <a:cubicBezTo>
                    <a:pt x="541" y="18"/>
                    <a:pt x="541" y="18"/>
                    <a:pt x="541" y="18"/>
                  </a:cubicBezTo>
                  <a:cubicBezTo>
                    <a:pt x="557" y="22"/>
                    <a:pt x="579" y="16"/>
                    <a:pt x="596" y="20"/>
                  </a:cubicBezTo>
                  <a:cubicBezTo>
                    <a:pt x="591" y="20"/>
                    <a:pt x="598" y="21"/>
                    <a:pt x="592" y="21"/>
                  </a:cubicBezTo>
                  <a:cubicBezTo>
                    <a:pt x="588" y="21"/>
                    <a:pt x="587" y="21"/>
                    <a:pt x="587" y="20"/>
                  </a:cubicBezTo>
                  <a:cubicBezTo>
                    <a:pt x="584" y="21"/>
                    <a:pt x="577" y="22"/>
                    <a:pt x="586" y="22"/>
                  </a:cubicBezTo>
                  <a:cubicBezTo>
                    <a:pt x="586" y="25"/>
                    <a:pt x="567" y="24"/>
                    <a:pt x="554" y="25"/>
                  </a:cubicBezTo>
                  <a:cubicBezTo>
                    <a:pt x="544" y="24"/>
                    <a:pt x="565" y="23"/>
                    <a:pt x="570" y="21"/>
                  </a:cubicBezTo>
                  <a:cubicBezTo>
                    <a:pt x="565" y="22"/>
                    <a:pt x="561" y="23"/>
                    <a:pt x="554" y="22"/>
                  </a:cubicBezTo>
                  <a:cubicBezTo>
                    <a:pt x="556" y="20"/>
                    <a:pt x="556" y="20"/>
                    <a:pt x="556" y="20"/>
                  </a:cubicBezTo>
                  <a:cubicBezTo>
                    <a:pt x="538" y="21"/>
                    <a:pt x="551" y="22"/>
                    <a:pt x="547" y="24"/>
                  </a:cubicBezTo>
                  <a:cubicBezTo>
                    <a:pt x="542" y="26"/>
                    <a:pt x="531" y="24"/>
                    <a:pt x="526" y="24"/>
                  </a:cubicBezTo>
                  <a:cubicBezTo>
                    <a:pt x="532" y="23"/>
                    <a:pt x="532" y="23"/>
                    <a:pt x="532" y="23"/>
                  </a:cubicBezTo>
                  <a:cubicBezTo>
                    <a:pt x="518" y="23"/>
                    <a:pt x="515" y="25"/>
                    <a:pt x="503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512" y="25"/>
                    <a:pt x="516" y="20"/>
                    <a:pt x="525" y="21"/>
                  </a:cubicBezTo>
                  <a:cubicBezTo>
                    <a:pt x="502" y="19"/>
                    <a:pt x="530" y="17"/>
                    <a:pt x="537" y="15"/>
                  </a:cubicBezTo>
                  <a:cubicBezTo>
                    <a:pt x="527" y="16"/>
                    <a:pt x="518" y="15"/>
                    <a:pt x="513" y="14"/>
                  </a:cubicBezTo>
                  <a:cubicBezTo>
                    <a:pt x="499" y="17"/>
                    <a:pt x="483" y="13"/>
                    <a:pt x="469" y="16"/>
                  </a:cubicBezTo>
                  <a:cubicBezTo>
                    <a:pt x="462" y="16"/>
                    <a:pt x="476" y="15"/>
                    <a:pt x="468" y="15"/>
                  </a:cubicBezTo>
                  <a:cubicBezTo>
                    <a:pt x="453" y="15"/>
                    <a:pt x="438" y="15"/>
                    <a:pt x="422" y="16"/>
                  </a:cubicBezTo>
                  <a:cubicBezTo>
                    <a:pt x="414" y="16"/>
                    <a:pt x="416" y="15"/>
                    <a:pt x="414" y="14"/>
                  </a:cubicBezTo>
                  <a:cubicBezTo>
                    <a:pt x="375" y="13"/>
                    <a:pt x="360" y="18"/>
                    <a:pt x="318" y="17"/>
                  </a:cubicBezTo>
                  <a:cubicBezTo>
                    <a:pt x="324" y="16"/>
                    <a:pt x="324" y="16"/>
                    <a:pt x="324" y="16"/>
                  </a:cubicBezTo>
                  <a:cubicBezTo>
                    <a:pt x="315" y="16"/>
                    <a:pt x="308" y="15"/>
                    <a:pt x="303" y="17"/>
                  </a:cubicBezTo>
                  <a:cubicBezTo>
                    <a:pt x="292" y="13"/>
                    <a:pt x="266" y="19"/>
                    <a:pt x="252" y="15"/>
                  </a:cubicBezTo>
                  <a:cubicBezTo>
                    <a:pt x="233" y="14"/>
                    <a:pt x="232" y="17"/>
                    <a:pt x="217" y="18"/>
                  </a:cubicBezTo>
                  <a:cubicBezTo>
                    <a:pt x="217" y="17"/>
                    <a:pt x="222" y="16"/>
                    <a:pt x="214" y="15"/>
                  </a:cubicBezTo>
                  <a:cubicBezTo>
                    <a:pt x="205" y="16"/>
                    <a:pt x="205" y="16"/>
                    <a:pt x="205" y="16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17" y="0"/>
                    <a:pt x="180" y="37"/>
                    <a:pt x="183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3" y="35"/>
                    <a:pt x="183" y="35"/>
                    <a:pt x="183" y="35"/>
                  </a:cubicBezTo>
                  <a:cubicBezTo>
                    <a:pt x="183" y="38"/>
                    <a:pt x="183" y="38"/>
                    <a:pt x="183" y="38"/>
                  </a:cubicBezTo>
                  <a:cubicBezTo>
                    <a:pt x="184" y="55"/>
                    <a:pt x="184" y="55"/>
                    <a:pt x="184" y="55"/>
                  </a:cubicBezTo>
                  <a:cubicBezTo>
                    <a:pt x="184" y="90"/>
                    <a:pt x="184" y="90"/>
                    <a:pt x="184" y="90"/>
                  </a:cubicBezTo>
                  <a:cubicBezTo>
                    <a:pt x="185" y="113"/>
                    <a:pt x="185" y="137"/>
                    <a:pt x="185" y="163"/>
                  </a:cubicBezTo>
                  <a:cubicBezTo>
                    <a:pt x="185" y="163"/>
                    <a:pt x="185" y="160"/>
                    <a:pt x="184" y="159"/>
                  </a:cubicBezTo>
                  <a:cubicBezTo>
                    <a:pt x="184" y="193"/>
                    <a:pt x="188" y="226"/>
                    <a:pt x="186" y="255"/>
                  </a:cubicBezTo>
                  <a:cubicBezTo>
                    <a:pt x="187" y="260"/>
                    <a:pt x="188" y="276"/>
                    <a:pt x="189" y="271"/>
                  </a:cubicBezTo>
                  <a:cubicBezTo>
                    <a:pt x="189" y="265"/>
                    <a:pt x="191" y="264"/>
                    <a:pt x="192" y="264"/>
                  </a:cubicBezTo>
                  <a:cubicBezTo>
                    <a:pt x="194" y="289"/>
                    <a:pt x="189" y="276"/>
                    <a:pt x="190" y="293"/>
                  </a:cubicBezTo>
                  <a:cubicBezTo>
                    <a:pt x="187" y="299"/>
                    <a:pt x="188" y="283"/>
                    <a:pt x="186" y="283"/>
                  </a:cubicBezTo>
                  <a:cubicBezTo>
                    <a:pt x="188" y="307"/>
                    <a:pt x="188" y="307"/>
                    <a:pt x="188" y="307"/>
                  </a:cubicBezTo>
                  <a:cubicBezTo>
                    <a:pt x="187" y="321"/>
                    <a:pt x="188" y="334"/>
                    <a:pt x="187" y="346"/>
                  </a:cubicBezTo>
                  <a:cubicBezTo>
                    <a:pt x="187" y="341"/>
                    <a:pt x="185" y="345"/>
                    <a:pt x="186" y="336"/>
                  </a:cubicBezTo>
                  <a:cubicBezTo>
                    <a:pt x="186" y="337"/>
                    <a:pt x="186" y="336"/>
                    <a:pt x="186" y="338"/>
                  </a:cubicBezTo>
                  <a:cubicBezTo>
                    <a:pt x="187" y="317"/>
                    <a:pt x="185" y="327"/>
                    <a:pt x="184" y="308"/>
                  </a:cubicBezTo>
                  <a:cubicBezTo>
                    <a:pt x="185" y="324"/>
                    <a:pt x="186" y="346"/>
                    <a:pt x="185" y="360"/>
                  </a:cubicBezTo>
                  <a:cubicBezTo>
                    <a:pt x="187" y="357"/>
                    <a:pt x="186" y="372"/>
                    <a:pt x="187" y="376"/>
                  </a:cubicBezTo>
                  <a:cubicBezTo>
                    <a:pt x="187" y="377"/>
                    <a:pt x="187" y="377"/>
                    <a:pt x="187" y="377"/>
                  </a:cubicBezTo>
                  <a:cubicBezTo>
                    <a:pt x="187" y="377"/>
                    <a:pt x="188" y="379"/>
                    <a:pt x="188" y="381"/>
                  </a:cubicBezTo>
                  <a:cubicBezTo>
                    <a:pt x="188" y="385"/>
                    <a:pt x="188" y="385"/>
                    <a:pt x="188" y="385"/>
                  </a:cubicBezTo>
                  <a:cubicBezTo>
                    <a:pt x="188" y="385"/>
                    <a:pt x="188" y="385"/>
                    <a:pt x="188" y="385"/>
                  </a:cubicBezTo>
                  <a:cubicBezTo>
                    <a:pt x="188" y="385"/>
                    <a:pt x="188" y="385"/>
                    <a:pt x="188" y="385"/>
                  </a:cubicBezTo>
                  <a:cubicBezTo>
                    <a:pt x="188" y="386"/>
                    <a:pt x="188" y="386"/>
                    <a:pt x="188" y="386"/>
                  </a:cubicBezTo>
                  <a:cubicBezTo>
                    <a:pt x="188" y="386"/>
                    <a:pt x="188" y="386"/>
                    <a:pt x="188" y="386"/>
                  </a:cubicBezTo>
                  <a:cubicBezTo>
                    <a:pt x="188" y="386"/>
                    <a:pt x="188" y="386"/>
                    <a:pt x="188" y="386"/>
                  </a:cubicBezTo>
                  <a:cubicBezTo>
                    <a:pt x="202" y="364"/>
                    <a:pt x="192" y="379"/>
                    <a:pt x="195" y="375"/>
                  </a:cubicBezTo>
                  <a:cubicBezTo>
                    <a:pt x="195" y="375"/>
                    <a:pt x="195" y="375"/>
                    <a:pt x="195" y="375"/>
                  </a:cubicBezTo>
                  <a:cubicBezTo>
                    <a:pt x="195" y="375"/>
                    <a:pt x="195" y="375"/>
                    <a:pt x="195" y="375"/>
                  </a:cubicBezTo>
                  <a:cubicBezTo>
                    <a:pt x="195" y="375"/>
                    <a:pt x="195" y="375"/>
                    <a:pt x="195" y="375"/>
                  </a:cubicBezTo>
                  <a:cubicBezTo>
                    <a:pt x="194" y="375"/>
                    <a:pt x="194" y="375"/>
                    <a:pt x="194" y="375"/>
                  </a:cubicBezTo>
                  <a:cubicBezTo>
                    <a:pt x="193" y="376"/>
                    <a:pt x="193" y="376"/>
                    <a:pt x="193" y="376"/>
                  </a:cubicBezTo>
                  <a:cubicBezTo>
                    <a:pt x="189" y="376"/>
                    <a:pt x="189" y="376"/>
                    <a:pt x="189" y="376"/>
                  </a:cubicBezTo>
                  <a:cubicBezTo>
                    <a:pt x="183" y="379"/>
                    <a:pt x="191" y="376"/>
                    <a:pt x="185" y="379"/>
                  </a:cubicBezTo>
                  <a:cubicBezTo>
                    <a:pt x="178" y="384"/>
                    <a:pt x="150" y="399"/>
                    <a:pt x="147" y="398"/>
                  </a:cubicBezTo>
                  <a:cubicBezTo>
                    <a:pt x="138" y="403"/>
                    <a:pt x="136" y="406"/>
                    <a:pt x="126" y="411"/>
                  </a:cubicBezTo>
                  <a:cubicBezTo>
                    <a:pt x="127" y="410"/>
                    <a:pt x="129" y="408"/>
                    <a:pt x="129" y="408"/>
                  </a:cubicBezTo>
                  <a:cubicBezTo>
                    <a:pt x="108" y="418"/>
                    <a:pt x="83" y="433"/>
                    <a:pt x="63" y="442"/>
                  </a:cubicBezTo>
                  <a:cubicBezTo>
                    <a:pt x="47" y="451"/>
                    <a:pt x="34" y="459"/>
                    <a:pt x="25" y="466"/>
                  </a:cubicBezTo>
                  <a:cubicBezTo>
                    <a:pt x="29" y="463"/>
                    <a:pt x="41" y="457"/>
                    <a:pt x="34" y="462"/>
                  </a:cubicBezTo>
                  <a:cubicBezTo>
                    <a:pt x="30" y="466"/>
                    <a:pt x="24" y="469"/>
                    <a:pt x="17" y="473"/>
                  </a:cubicBezTo>
                  <a:cubicBezTo>
                    <a:pt x="18" y="471"/>
                    <a:pt x="0" y="481"/>
                    <a:pt x="13" y="473"/>
                  </a:cubicBezTo>
                  <a:cubicBezTo>
                    <a:pt x="12" y="473"/>
                    <a:pt x="11" y="473"/>
                    <a:pt x="10" y="473"/>
                  </a:cubicBezTo>
                  <a:cubicBezTo>
                    <a:pt x="8" y="474"/>
                    <a:pt x="8" y="474"/>
                    <a:pt x="8" y="474"/>
                  </a:cubicBezTo>
                  <a:cubicBezTo>
                    <a:pt x="7" y="475"/>
                    <a:pt x="7" y="475"/>
                    <a:pt x="7" y="475"/>
                  </a:cubicBezTo>
                  <a:cubicBezTo>
                    <a:pt x="7" y="475"/>
                    <a:pt x="7" y="475"/>
                    <a:pt x="7" y="475"/>
                  </a:cubicBezTo>
                  <a:cubicBezTo>
                    <a:pt x="7" y="475"/>
                    <a:pt x="7" y="475"/>
                    <a:pt x="7" y="475"/>
                  </a:cubicBezTo>
                  <a:cubicBezTo>
                    <a:pt x="1" y="452"/>
                    <a:pt x="15" y="506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7" y="500"/>
                    <a:pt x="21" y="500"/>
                    <a:pt x="25" y="500"/>
                  </a:cubicBezTo>
                  <a:cubicBezTo>
                    <a:pt x="33" y="500"/>
                    <a:pt x="40" y="500"/>
                    <a:pt x="40" y="501"/>
                  </a:cubicBezTo>
                  <a:cubicBezTo>
                    <a:pt x="43" y="501"/>
                    <a:pt x="65" y="501"/>
                    <a:pt x="73" y="500"/>
                  </a:cubicBezTo>
                  <a:cubicBezTo>
                    <a:pt x="74" y="501"/>
                    <a:pt x="61" y="500"/>
                    <a:pt x="61" y="501"/>
                  </a:cubicBezTo>
                  <a:cubicBezTo>
                    <a:pt x="71" y="501"/>
                    <a:pt x="71" y="501"/>
                    <a:pt x="71" y="501"/>
                  </a:cubicBezTo>
                  <a:cubicBezTo>
                    <a:pt x="71" y="502"/>
                    <a:pt x="71" y="502"/>
                    <a:pt x="71" y="502"/>
                  </a:cubicBezTo>
                  <a:cubicBezTo>
                    <a:pt x="90" y="502"/>
                    <a:pt x="93" y="499"/>
                    <a:pt x="104" y="499"/>
                  </a:cubicBezTo>
                  <a:cubicBezTo>
                    <a:pt x="104" y="499"/>
                    <a:pt x="104" y="499"/>
                    <a:pt x="104" y="499"/>
                  </a:cubicBezTo>
                  <a:cubicBezTo>
                    <a:pt x="111" y="498"/>
                    <a:pt x="111" y="498"/>
                    <a:pt x="111" y="498"/>
                  </a:cubicBezTo>
                  <a:cubicBezTo>
                    <a:pt x="102" y="501"/>
                    <a:pt x="102" y="501"/>
                    <a:pt x="102" y="501"/>
                  </a:cubicBezTo>
                  <a:cubicBezTo>
                    <a:pt x="114" y="500"/>
                    <a:pt x="120" y="498"/>
                    <a:pt x="134" y="498"/>
                  </a:cubicBezTo>
                  <a:cubicBezTo>
                    <a:pt x="135" y="499"/>
                    <a:pt x="135" y="499"/>
                    <a:pt x="135" y="499"/>
                  </a:cubicBezTo>
                  <a:cubicBezTo>
                    <a:pt x="143" y="498"/>
                    <a:pt x="143" y="498"/>
                    <a:pt x="143" y="498"/>
                  </a:cubicBezTo>
                  <a:cubicBezTo>
                    <a:pt x="142" y="498"/>
                    <a:pt x="141" y="498"/>
                    <a:pt x="142" y="498"/>
                  </a:cubicBezTo>
                  <a:cubicBezTo>
                    <a:pt x="150" y="496"/>
                    <a:pt x="167" y="497"/>
                    <a:pt x="174" y="496"/>
                  </a:cubicBezTo>
                  <a:cubicBezTo>
                    <a:pt x="179" y="496"/>
                    <a:pt x="184" y="498"/>
                    <a:pt x="191" y="497"/>
                  </a:cubicBezTo>
                  <a:cubicBezTo>
                    <a:pt x="189" y="499"/>
                    <a:pt x="189" y="499"/>
                    <a:pt x="189" y="499"/>
                  </a:cubicBezTo>
                  <a:cubicBezTo>
                    <a:pt x="172" y="499"/>
                    <a:pt x="183" y="497"/>
                    <a:pt x="164" y="498"/>
                  </a:cubicBezTo>
                  <a:cubicBezTo>
                    <a:pt x="178" y="501"/>
                    <a:pt x="217" y="501"/>
                    <a:pt x="242" y="501"/>
                  </a:cubicBezTo>
                  <a:cubicBezTo>
                    <a:pt x="263" y="499"/>
                    <a:pt x="297" y="502"/>
                    <a:pt x="306" y="498"/>
                  </a:cubicBezTo>
                  <a:cubicBezTo>
                    <a:pt x="304" y="500"/>
                    <a:pt x="304" y="500"/>
                    <a:pt x="304" y="500"/>
                  </a:cubicBezTo>
                  <a:cubicBezTo>
                    <a:pt x="339" y="501"/>
                    <a:pt x="339" y="501"/>
                    <a:pt x="339" y="501"/>
                  </a:cubicBezTo>
                  <a:cubicBezTo>
                    <a:pt x="368" y="500"/>
                    <a:pt x="399" y="502"/>
                    <a:pt x="421" y="499"/>
                  </a:cubicBezTo>
                  <a:cubicBezTo>
                    <a:pt x="428" y="501"/>
                    <a:pt x="428" y="501"/>
                    <a:pt x="428" y="501"/>
                  </a:cubicBezTo>
                  <a:cubicBezTo>
                    <a:pt x="451" y="496"/>
                    <a:pt x="507" y="499"/>
                    <a:pt x="523" y="494"/>
                  </a:cubicBezTo>
                  <a:cubicBezTo>
                    <a:pt x="536" y="495"/>
                    <a:pt x="519" y="496"/>
                    <a:pt x="517" y="497"/>
                  </a:cubicBezTo>
                  <a:cubicBezTo>
                    <a:pt x="527" y="497"/>
                    <a:pt x="544" y="494"/>
                    <a:pt x="553" y="496"/>
                  </a:cubicBezTo>
                  <a:cubicBezTo>
                    <a:pt x="553" y="497"/>
                    <a:pt x="539" y="497"/>
                    <a:pt x="545" y="497"/>
                  </a:cubicBezTo>
                  <a:cubicBezTo>
                    <a:pt x="552" y="499"/>
                    <a:pt x="556" y="496"/>
                    <a:pt x="564" y="497"/>
                  </a:cubicBezTo>
                  <a:cubicBezTo>
                    <a:pt x="560" y="496"/>
                    <a:pt x="576" y="494"/>
                    <a:pt x="588" y="494"/>
                  </a:cubicBezTo>
                  <a:cubicBezTo>
                    <a:pt x="586" y="494"/>
                    <a:pt x="586" y="494"/>
                    <a:pt x="585" y="494"/>
                  </a:cubicBezTo>
                  <a:cubicBezTo>
                    <a:pt x="583" y="492"/>
                    <a:pt x="592" y="493"/>
                    <a:pt x="597" y="493"/>
                  </a:cubicBezTo>
                  <a:cubicBezTo>
                    <a:pt x="597" y="493"/>
                    <a:pt x="597" y="493"/>
                    <a:pt x="595" y="493"/>
                  </a:cubicBezTo>
                  <a:cubicBezTo>
                    <a:pt x="657" y="491"/>
                    <a:pt x="727" y="490"/>
                    <a:pt x="792" y="491"/>
                  </a:cubicBezTo>
                  <a:cubicBezTo>
                    <a:pt x="780" y="493"/>
                    <a:pt x="780" y="493"/>
                    <a:pt x="780" y="493"/>
                  </a:cubicBezTo>
                  <a:cubicBezTo>
                    <a:pt x="789" y="492"/>
                    <a:pt x="806" y="492"/>
                    <a:pt x="811" y="493"/>
                  </a:cubicBezTo>
                  <a:cubicBezTo>
                    <a:pt x="810" y="493"/>
                    <a:pt x="810" y="493"/>
                    <a:pt x="810" y="493"/>
                  </a:cubicBezTo>
                  <a:cubicBezTo>
                    <a:pt x="827" y="495"/>
                    <a:pt x="829" y="490"/>
                    <a:pt x="842" y="493"/>
                  </a:cubicBezTo>
                  <a:cubicBezTo>
                    <a:pt x="840" y="493"/>
                    <a:pt x="840" y="493"/>
                    <a:pt x="840" y="493"/>
                  </a:cubicBezTo>
                  <a:cubicBezTo>
                    <a:pt x="861" y="493"/>
                    <a:pt x="873" y="496"/>
                    <a:pt x="893" y="495"/>
                  </a:cubicBezTo>
                  <a:cubicBezTo>
                    <a:pt x="909" y="496"/>
                    <a:pt x="908" y="497"/>
                    <a:pt x="919" y="498"/>
                  </a:cubicBezTo>
                  <a:cubicBezTo>
                    <a:pt x="928" y="498"/>
                    <a:pt x="932" y="496"/>
                    <a:pt x="933" y="496"/>
                  </a:cubicBezTo>
                  <a:cubicBezTo>
                    <a:pt x="928" y="496"/>
                    <a:pt x="928" y="496"/>
                    <a:pt x="928" y="496"/>
                  </a:cubicBezTo>
                  <a:cubicBezTo>
                    <a:pt x="923" y="494"/>
                    <a:pt x="938" y="495"/>
                    <a:pt x="945" y="494"/>
                  </a:cubicBezTo>
                  <a:cubicBezTo>
                    <a:pt x="940" y="492"/>
                    <a:pt x="942" y="488"/>
                    <a:pt x="924" y="486"/>
                  </a:cubicBezTo>
                  <a:cubicBezTo>
                    <a:pt x="910" y="487"/>
                    <a:pt x="910" y="483"/>
                    <a:pt x="895" y="483"/>
                  </a:cubicBezTo>
                  <a:cubicBezTo>
                    <a:pt x="886" y="486"/>
                    <a:pt x="873" y="481"/>
                    <a:pt x="859" y="483"/>
                  </a:cubicBezTo>
                  <a:cubicBezTo>
                    <a:pt x="866" y="481"/>
                    <a:pt x="842" y="482"/>
                    <a:pt x="854" y="480"/>
                  </a:cubicBezTo>
                  <a:cubicBezTo>
                    <a:pt x="848" y="479"/>
                    <a:pt x="824" y="482"/>
                    <a:pt x="813" y="480"/>
                  </a:cubicBezTo>
                  <a:cubicBezTo>
                    <a:pt x="815" y="480"/>
                    <a:pt x="814" y="479"/>
                    <a:pt x="817" y="479"/>
                  </a:cubicBezTo>
                  <a:cubicBezTo>
                    <a:pt x="802" y="480"/>
                    <a:pt x="806" y="477"/>
                    <a:pt x="795" y="477"/>
                  </a:cubicBezTo>
                  <a:cubicBezTo>
                    <a:pt x="795" y="480"/>
                    <a:pt x="795" y="480"/>
                    <a:pt x="795" y="480"/>
                  </a:cubicBezTo>
                  <a:cubicBezTo>
                    <a:pt x="791" y="480"/>
                    <a:pt x="790" y="479"/>
                    <a:pt x="786" y="479"/>
                  </a:cubicBezTo>
                  <a:cubicBezTo>
                    <a:pt x="789" y="479"/>
                    <a:pt x="795" y="480"/>
                    <a:pt x="792" y="481"/>
                  </a:cubicBezTo>
                  <a:cubicBezTo>
                    <a:pt x="787" y="482"/>
                    <a:pt x="782" y="482"/>
                    <a:pt x="776" y="482"/>
                  </a:cubicBezTo>
                  <a:cubicBezTo>
                    <a:pt x="776" y="482"/>
                    <a:pt x="780" y="481"/>
                    <a:pt x="783" y="481"/>
                  </a:cubicBezTo>
                  <a:cubicBezTo>
                    <a:pt x="783" y="481"/>
                    <a:pt x="771" y="481"/>
                    <a:pt x="770" y="480"/>
                  </a:cubicBezTo>
                  <a:cubicBezTo>
                    <a:pt x="774" y="479"/>
                    <a:pt x="780" y="479"/>
                    <a:pt x="784" y="478"/>
                  </a:cubicBezTo>
                  <a:cubicBezTo>
                    <a:pt x="767" y="477"/>
                    <a:pt x="782" y="477"/>
                    <a:pt x="775" y="476"/>
                  </a:cubicBezTo>
                  <a:cubicBezTo>
                    <a:pt x="777" y="478"/>
                    <a:pt x="760" y="477"/>
                    <a:pt x="752" y="477"/>
                  </a:cubicBezTo>
                  <a:cubicBezTo>
                    <a:pt x="751" y="476"/>
                    <a:pt x="758" y="477"/>
                    <a:pt x="760" y="476"/>
                  </a:cubicBezTo>
                  <a:cubicBezTo>
                    <a:pt x="743" y="472"/>
                    <a:pt x="735" y="477"/>
                    <a:pt x="713" y="476"/>
                  </a:cubicBezTo>
                  <a:cubicBezTo>
                    <a:pt x="713" y="476"/>
                    <a:pt x="716" y="475"/>
                    <a:pt x="717" y="475"/>
                  </a:cubicBezTo>
                  <a:cubicBezTo>
                    <a:pt x="707" y="476"/>
                    <a:pt x="700" y="474"/>
                    <a:pt x="693" y="475"/>
                  </a:cubicBezTo>
                  <a:cubicBezTo>
                    <a:pt x="684" y="475"/>
                    <a:pt x="692" y="472"/>
                    <a:pt x="677" y="472"/>
                  </a:cubicBezTo>
                  <a:cubicBezTo>
                    <a:pt x="681" y="475"/>
                    <a:pt x="659" y="472"/>
                    <a:pt x="659" y="475"/>
                  </a:cubicBezTo>
                  <a:cubicBezTo>
                    <a:pt x="647" y="473"/>
                    <a:pt x="647" y="473"/>
                    <a:pt x="647" y="473"/>
                  </a:cubicBezTo>
                  <a:cubicBezTo>
                    <a:pt x="637" y="475"/>
                    <a:pt x="650" y="478"/>
                    <a:pt x="630" y="478"/>
                  </a:cubicBezTo>
                  <a:cubicBezTo>
                    <a:pt x="612" y="477"/>
                    <a:pt x="631" y="473"/>
                    <a:pt x="621" y="472"/>
                  </a:cubicBezTo>
                  <a:cubicBezTo>
                    <a:pt x="616" y="474"/>
                    <a:pt x="616" y="474"/>
                    <a:pt x="616" y="474"/>
                  </a:cubicBezTo>
                  <a:cubicBezTo>
                    <a:pt x="608" y="472"/>
                    <a:pt x="608" y="472"/>
                    <a:pt x="608" y="472"/>
                  </a:cubicBezTo>
                  <a:cubicBezTo>
                    <a:pt x="609" y="472"/>
                    <a:pt x="609" y="472"/>
                    <a:pt x="609" y="472"/>
                  </a:cubicBezTo>
                  <a:cubicBezTo>
                    <a:pt x="604" y="473"/>
                    <a:pt x="594" y="472"/>
                    <a:pt x="594" y="472"/>
                  </a:cubicBezTo>
                  <a:cubicBezTo>
                    <a:pt x="595" y="471"/>
                    <a:pt x="600" y="471"/>
                    <a:pt x="601" y="470"/>
                  </a:cubicBezTo>
                  <a:cubicBezTo>
                    <a:pt x="593" y="472"/>
                    <a:pt x="566" y="467"/>
                    <a:pt x="557" y="471"/>
                  </a:cubicBezTo>
                  <a:cubicBezTo>
                    <a:pt x="552" y="470"/>
                    <a:pt x="541" y="470"/>
                    <a:pt x="543" y="469"/>
                  </a:cubicBezTo>
                  <a:cubicBezTo>
                    <a:pt x="538" y="471"/>
                    <a:pt x="519" y="468"/>
                    <a:pt x="512" y="469"/>
                  </a:cubicBezTo>
                  <a:cubicBezTo>
                    <a:pt x="513" y="469"/>
                    <a:pt x="506" y="468"/>
                    <a:pt x="501" y="468"/>
                  </a:cubicBezTo>
                  <a:cubicBezTo>
                    <a:pt x="508" y="469"/>
                    <a:pt x="503" y="470"/>
                    <a:pt x="499" y="471"/>
                  </a:cubicBezTo>
                  <a:cubicBezTo>
                    <a:pt x="492" y="469"/>
                    <a:pt x="475" y="470"/>
                    <a:pt x="472" y="468"/>
                  </a:cubicBezTo>
                  <a:cubicBezTo>
                    <a:pt x="462" y="469"/>
                    <a:pt x="466" y="471"/>
                    <a:pt x="464" y="473"/>
                  </a:cubicBezTo>
                  <a:cubicBezTo>
                    <a:pt x="457" y="471"/>
                    <a:pt x="438" y="471"/>
                    <a:pt x="441" y="469"/>
                  </a:cubicBezTo>
                  <a:cubicBezTo>
                    <a:pt x="446" y="469"/>
                    <a:pt x="458" y="470"/>
                    <a:pt x="456" y="468"/>
                  </a:cubicBezTo>
                  <a:cubicBezTo>
                    <a:pt x="446" y="467"/>
                    <a:pt x="452" y="469"/>
                    <a:pt x="443" y="469"/>
                  </a:cubicBezTo>
                  <a:cubicBezTo>
                    <a:pt x="444" y="469"/>
                    <a:pt x="438" y="468"/>
                    <a:pt x="439" y="467"/>
                  </a:cubicBezTo>
                  <a:cubicBezTo>
                    <a:pt x="434" y="467"/>
                    <a:pt x="427" y="467"/>
                    <a:pt x="420" y="467"/>
                  </a:cubicBezTo>
                  <a:cubicBezTo>
                    <a:pt x="431" y="468"/>
                    <a:pt x="413" y="468"/>
                    <a:pt x="420" y="469"/>
                  </a:cubicBezTo>
                  <a:cubicBezTo>
                    <a:pt x="430" y="468"/>
                    <a:pt x="430" y="468"/>
                    <a:pt x="430" y="468"/>
                  </a:cubicBezTo>
                  <a:cubicBezTo>
                    <a:pt x="443" y="468"/>
                    <a:pt x="433" y="469"/>
                    <a:pt x="438" y="470"/>
                  </a:cubicBezTo>
                  <a:cubicBezTo>
                    <a:pt x="415" y="470"/>
                    <a:pt x="420" y="473"/>
                    <a:pt x="399" y="474"/>
                  </a:cubicBezTo>
                  <a:cubicBezTo>
                    <a:pt x="395" y="473"/>
                    <a:pt x="388" y="473"/>
                    <a:pt x="385" y="473"/>
                  </a:cubicBezTo>
                  <a:cubicBezTo>
                    <a:pt x="392" y="472"/>
                    <a:pt x="391" y="470"/>
                    <a:pt x="387" y="470"/>
                  </a:cubicBezTo>
                  <a:cubicBezTo>
                    <a:pt x="375" y="472"/>
                    <a:pt x="366" y="469"/>
                    <a:pt x="356" y="468"/>
                  </a:cubicBezTo>
                  <a:cubicBezTo>
                    <a:pt x="365" y="469"/>
                    <a:pt x="360" y="470"/>
                    <a:pt x="357" y="471"/>
                  </a:cubicBezTo>
                  <a:cubicBezTo>
                    <a:pt x="337" y="472"/>
                    <a:pt x="349" y="470"/>
                    <a:pt x="340" y="469"/>
                  </a:cubicBezTo>
                  <a:cubicBezTo>
                    <a:pt x="309" y="469"/>
                    <a:pt x="289" y="466"/>
                    <a:pt x="264" y="468"/>
                  </a:cubicBezTo>
                  <a:cubicBezTo>
                    <a:pt x="276" y="470"/>
                    <a:pt x="276" y="470"/>
                    <a:pt x="276" y="470"/>
                  </a:cubicBezTo>
                  <a:cubicBezTo>
                    <a:pt x="280" y="468"/>
                    <a:pt x="280" y="468"/>
                    <a:pt x="280" y="468"/>
                  </a:cubicBezTo>
                  <a:cubicBezTo>
                    <a:pt x="289" y="469"/>
                    <a:pt x="278" y="472"/>
                    <a:pt x="272" y="473"/>
                  </a:cubicBezTo>
                  <a:cubicBezTo>
                    <a:pt x="271" y="473"/>
                    <a:pt x="256" y="473"/>
                    <a:pt x="262" y="472"/>
                  </a:cubicBezTo>
                  <a:cubicBezTo>
                    <a:pt x="247" y="473"/>
                    <a:pt x="247" y="473"/>
                    <a:pt x="247" y="473"/>
                  </a:cubicBezTo>
                  <a:cubicBezTo>
                    <a:pt x="249" y="474"/>
                    <a:pt x="259" y="473"/>
                    <a:pt x="252" y="474"/>
                  </a:cubicBezTo>
                  <a:cubicBezTo>
                    <a:pt x="247" y="474"/>
                    <a:pt x="231" y="473"/>
                    <a:pt x="241" y="472"/>
                  </a:cubicBezTo>
                  <a:cubicBezTo>
                    <a:pt x="233" y="472"/>
                    <a:pt x="223" y="473"/>
                    <a:pt x="225" y="474"/>
                  </a:cubicBezTo>
                  <a:cubicBezTo>
                    <a:pt x="212" y="474"/>
                    <a:pt x="226" y="471"/>
                    <a:pt x="232" y="471"/>
                  </a:cubicBezTo>
                  <a:cubicBezTo>
                    <a:pt x="222" y="470"/>
                    <a:pt x="223" y="469"/>
                    <a:pt x="226" y="468"/>
                  </a:cubicBezTo>
                  <a:cubicBezTo>
                    <a:pt x="212" y="468"/>
                    <a:pt x="212" y="468"/>
                    <a:pt x="212" y="468"/>
                  </a:cubicBezTo>
                  <a:cubicBezTo>
                    <a:pt x="215" y="468"/>
                    <a:pt x="215" y="467"/>
                    <a:pt x="218" y="467"/>
                  </a:cubicBezTo>
                  <a:cubicBezTo>
                    <a:pt x="209" y="466"/>
                    <a:pt x="202" y="468"/>
                    <a:pt x="194" y="466"/>
                  </a:cubicBezTo>
                  <a:cubicBezTo>
                    <a:pt x="191" y="468"/>
                    <a:pt x="191" y="468"/>
                    <a:pt x="191" y="468"/>
                  </a:cubicBezTo>
                  <a:cubicBezTo>
                    <a:pt x="165" y="467"/>
                    <a:pt x="167" y="466"/>
                    <a:pt x="144" y="466"/>
                  </a:cubicBezTo>
                  <a:cubicBezTo>
                    <a:pt x="148" y="468"/>
                    <a:pt x="148" y="468"/>
                    <a:pt x="148" y="468"/>
                  </a:cubicBezTo>
                  <a:cubicBezTo>
                    <a:pt x="129" y="470"/>
                    <a:pt x="134" y="466"/>
                    <a:pt x="110" y="466"/>
                  </a:cubicBezTo>
                  <a:cubicBezTo>
                    <a:pt x="96" y="467"/>
                    <a:pt x="87" y="468"/>
                    <a:pt x="89" y="470"/>
                  </a:cubicBezTo>
                  <a:cubicBezTo>
                    <a:pt x="81" y="470"/>
                    <a:pt x="79" y="469"/>
                    <a:pt x="76" y="469"/>
                  </a:cubicBezTo>
                  <a:cubicBezTo>
                    <a:pt x="70" y="470"/>
                    <a:pt x="56" y="472"/>
                    <a:pt x="47" y="470"/>
                  </a:cubicBezTo>
                  <a:cubicBezTo>
                    <a:pt x="53" y="470"/>
                    <a:pt x="59" y="469"/>
                    <a:pt x="65" y="469"/>
                  </a:cubicBezTo>
                  <a:cubicBezTo>
                    <a:pt x="63" y="467"/>
                    <a:pt x="44" y="469"/>
                    <a:pt x="33" y="468"/>
                  </a:cubicBezTo>
                  <a:cubicBezTo>
                    <a:pt x="30" y="468"/>
                    <a:pt x="22" y="469"/>
                    <a:pt x="14" y="470"/>
                  </a:cubicBezTo>
                  <a:cubicBezTo>
                    <a:pt x="14" y="470"/>
                    <a:pt x="14" y="470"/>
                    <a:pt x="14" y="470"/>
                  </a:cubicBezTo>
                  <a:cubicBezTo>
                    <a:pt x="14" y="470"/>
                    <a:pt x="14" y="470"/>
                    <a:pt x="14" y="470"/>
                  </a:cubicBezTo>
                  <a:cubicBezTo>
                    <a:pt x="29" y="533"/>
                    <a:pt x="18" y="487"/>
                    <a:pt x="21" y="501"/>
                  </a:cubicBezTo>
                  <a:cubicBezTo>
                    <a:pt x="21" y="501"/>
                    <a:pt x="21" y="501"/>
                    <a:pt x="21" y="501"/>
                  </a:cubicBezTo>
                  <a:cubicBezTo>
                    <a:pt x="21" y="501"/>
                    <a:pt x="21" y="501"/>
                    <a:pt x="21" y="501"/>
                  </a:cubicBezTo>
                  <a:cubicBezTo>
                    <a:pt x="22" y="501"/>
                    <a:pt x="22" y="501"/>
                    <a:pt x="22" y="501"/>
                  </a:cubicBezTo>
                  <a:cubicBezTo>
                    <a:pt x="22" y="501"/>
                    <a:pt x="22" y="501"/>
                    <a:pt x="22" y="501"/>
                  </a:cubicBezTo>
                  <a:cubicBezTo>
                    <a:pt x="22" y="501"/>
                    <a:pt x="22" y="501"/>
                    <a:pt x="22" y="501"/>
                  </a:cubicBezTo>
                  <a:cubicBezTo>
                    <a:pt x="24" y="500"/>
                    <a:pt x="24" y="500"/>
                    <a:pt x="24" y="500"/>
                  </a:cubicBezTo>
                  <a:cubicBezTo>
                    <a:pt x="26" y="498"/>
                    <a:pt x="26" y="498"/>
                    <a:pt x="26" y="498"/>
                  </a:cubicBezTo>
                  <a:cubicBezTo>
                    <a:pt x="31" y="495"/>
                    <a:pt x="31" y="495"/>
                    <a:pt x="31" y="495"/>
                  </a:cubicBezTo>
                  <a:cubicBezTo>
                    <a:pt x="35" y="492"/>
                    <a:pt x="38" y="490"/>
                    <a:pt x="40" y="488"/>
                  </a:cubicBezTo>
                  <a:cubicBezTo>
                    <a:pt x="35" y="489"/>
                    <a:pt x="35" y="486"/>
                    <a:pt x="45" y="480"/>
                  </a:cubicBezTo>
                  <a:cubicBezTo>
                    <a:pt x="44" y="481"/>
                    <a:pt x="59" y="473"/>
                    <a:pt x="66" y="470"/>
                  </a:cubicBezTo>
                  <a:cubicBezTo>
                    <a:pt x="63" y="473"/>
                    <a:pt x="83" y="464"/>
                    <a:pt x="69" y="473"/>
                  </a:cubicBezTo>
                  <a:cubicBezTo>
                    <a:pt x="64" y="474"/>
                    <a:pt x="61" y="474"/>
                    <a:pt x="56" y="478"/>
                  </a:cubicBezTo>
                  <a:cubicBezTo>
                    <a:pt x="60" y="477"/>
                    <a:pt x="70" y="473"/>
                    <a:pt x="80" y="469"/>
                  </a:cubicBezTo>
                  <a:cubicBezTo>
                    <a:pt x="80" y="470"/>
                    <a:pt x="75" y="473"/>
                    <a:pt x="70" y="476"/>
                  </a:cubicBezTo>
                  <a:cubicBezTo>
                    <a:pt x="73" y="474"/>
                    <a:pt x="71" y="475"/>
                    <a:pt x="70" y="474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411">
              <a:extLst>
                <a:ext uri="{FF2B5EF4-FFF2-40B4-BE49-F238E27FC236}">
                  <a16:creationId xmlns:a16="http://schemas.microsoft.com/office/drawing/2014/main" xmlns="" id="{4E94ACED-0577-41CA-8DEE-E7CB9AA8D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826" y="3236913"/>
              <a:ext cx="0" cy="3175"/>
            </a:xfrm>
            <a:custGeom>
              <a:avLst/>
              <a:gdLst>
                <a:gd name="T0" fmla="*/ 1 h 2"/>
                <a:gd name="T1" fmla="*/ 0 h 2"/>
                <a:gd name="T2" fmla="*/ 2 h 2"/>
                <a:gd name="T3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412">
              <a:extLst>
                <a:ext uri="{FF2B5EF4-FFF2-40B4-BE49-F238E27FC236}">
                  <a16:creationId xmlns:a16="http://schemas.microsoft.com/office/drawing/2014/main" xmlns="" id="{A90773E2-4847-4A63-A963-CFCDBA9BD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238" y="3016251"/>
              <a:ext cx="1588" cy="317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413">
              <a:extLst>
                <a:ext uri="{FF2B5EF4-FFF2-40B4-BE49-F238E27FC236}">
                  <a16:creationId xmlns:a16="http://schemas.microsoft.com/office/drawing/2014/main" xmlns="" id="{F9B67DC8-C75E-4510-94BB-D6615CB70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1201" y="2819401"/>
              <a:ext cx="1588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414">
              <a:extLst>
                <a:ext uri="{FF2B5EF4-FFF2-40B4-BE49-F238E27FC236}">
                  <a16:creationId xmlns:a16="http://schemas.microsoft.com/office/drawing/2014/main" xmlns="" id="{D805BF74-8D2E-409D-A431-0687349F0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776" y="3254376"/>
              <a:ext cx="0" cy="6350"/>
            </a:xfrm>
            <a:custGeom>
              <a:avLst/>
              <a:gdLst>
                <a:gd name="T0" fmla="*/ 4 h 4"/>
                <a:gd name="T1" fmla="*/ 0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" name="AI Voice Generator - Realistic Text to Speech (TTS) with AI Voices (2)">
            <a:hlinkClick r:id="" action="ppaction://media"/>
            <a:extLst>
              <a:ext uri="{FF2B5EF4-FFF2-40B4-BE49-F238E27FC236}">
                <a16:creationId xmlns:a16="http://schemas.microsoft.com/office/drawing/2014/main" xmlns="" id="{A73FF639-F8C7-458B-A541-A841C97B01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2693" y="13684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6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/>
      <p:bldP spid="3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58B1C6FF-7982-4B88-B946-35D4F9794534}"/>
              </a:ext>
            </a:extLst>
          </p:cNvPr>
          <p:cNvGrpSpPr/>
          <p:nvPr/>
        </p:nvGrpSpPr>
        <p:grpSpPr>
          <a:xfrm>
            <a:off x="4287425" y="5008643"/>
            <a:ext cx="761990" cy="740599"/>
            <a:chOff x="7926388" y="2433638"/>
            <a:chExt cx="1639887" cy="1593850"/>
          </a:xfrm>
        </p:grpSpPr>
        <p:sp>
          <p:nvSpPr>
            <p:cNvPr id="17" name="Freeform 83">
              <a:extLst>
                <a:ext uri="{FF2B5EF4-FFF2-40B4-BE49-F238E27FC236}">
                  <a16:creationId xmlns:a16="http://schemas.microsoft.com/office/drawing/2014/main" xmlns="" id="{E02FDDE3-A7D9-4C62-A82C-672D5CB14F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2433638"/>
              <a:ext cx="1639887" cy="1593850"/>
            </a:xfrm>
            <a:custGeom>
              <a:avLst/>
              <a:gdLst>
                <a:gd name="T0" fmla="*/ 1284 w 1326"/>
                <a:gd name="T1" fmla="*/ 466 h 1287"/>
                <a:gd name="T2" fmla="*/ 1168 w 1326"/>
                <a:gd name="T3" fmla="*/ 236 h 1287"/>
                <a:gd name="T4" fmla="*/ 1145 w 1326"/>
                <a:gd name="T5" fmla="*/ 211 h 1287"/>
                <a:gd name="T6" fmla="*/ 1048 w 1326"/>
                <a:gd name="T7" fmla="*/ 92 h 1287"/>
                <a:gd name="T8" fmla="*/ 812 w 1326"/>
                <a:gd name="T9" fmla="*/ 4 h 1287"/>
                <a:gd name="T10" fmla="*/ 554 w 1326"/>
                <a:gd name="T11" fmla="*/ 51 h 1287"/>
                <a:gd name="T12" fmla="*/ 338 w 1326"/>
                <a:gd name="T13" fmla="*/ 162 h 1287"/>
                <a:gd name="T14" fmla="*/ 38 w 1326"/>
                <a:gd name="T15" fmla="*/ 533 h 1287"/>
                <a:gd name="T16" fmla="*/ 150 w 1326"/>
                <a:gd name="T17" fmla="*/ 985 h 1287"/>
                <a:gd name="T18" fmla="*/ 186 w 1326"/>
                <a:gd name="T19" fmla="*/ 1024 h 1287"/>
                <a:gd name="T20" fmla="*/ 259 w 1326"/>
                <a:gd name="T21" fmla="*/ 1113 h 1287"/>
                <a:gd name="T22" fmla="*/ 269 w 1326"/>
                <a:gd name="T23" fmla="*/ 1120 h 1287"/>
                <a:gd name="T24" fmla="*/ 359 w 1326"/>
                <a:gd name="T25" fmla="*/ 1195 h 1287"/>
                <a:gd name="T26" fmla="*/ 856 w 1326"/>
                <a:gd name="T27" fmla="*/ 1223 h 1287"/>
                <a:gd name="T28" fmla="*/ 921 w 1326"/>
                <a:gd name="T29" fmla="*/ 1197 h 1287"/>
                <a:gd name="T30" fmla="*/ 1059 w 1326"/>
                <a:gd name="T31" fmla="*/ 1149 h 1287"/>
                <a:gd name="T32" fmla="*/ 1228 w 1326"/>
                <a:gd name="T33" fmla="*/ 968 h 1287"/>
                <a:gd name="T34" fmla="*/ 1321 w 1326"/>
                <a:gd name="T35" fmla="*/ 723 h 1287"/>
                <a:gd name="T36" fmla="*/ 1284 w 1326"/>
                <a:gd name="T37" fmla="*/ 466 h 1287"/>
                <a:gd name="T38" fmla="*/ 151 w 1326"/>
                <a:gd name="T39" fmla="*/ 696 h 1287"/>
                <a:gd name="T40" fmla="*/ 151 w 1326"/>
                <a:gd name="T41" fmla="*/ 696 h 1287"/>
                <a:gd name="T42" fmla="*/ 162 w 1326"/>
                <a:gd name="T43" fmla="*/ 656 h 1287"/>
                <a:gd name="T44" fmla="*/ 159 w 1326"/>
                <a:gd name="T45" fmla="*/ 679 h 1287"/>
                <a:gd name="T46" fmla="*/ 154 w 1326"/>
                <a:gd name="T47" fmla="*/ 711 h 1287"/>
                <a:gd name="T48" fmla="*/ 154 w 1326"/>
                <a:gd name="T49" fmla="*/ 711 h 1287"/>
                <a:gd name="T50" fmla="*/ 151 w 1326"/>
                <a:gd name="T51" fmla="*/ 698 h 1287"/>
                <a:gd name="T52" fmla="*/ 151 w 1326"/>
                <a:gd name="T53" fmla="*/ 697 h 1287"/>
                <a:gd name="T54" fmla="*/ 149 w 1326"/>
                <a:gd name="T55" fmla="*/ 672 h 1287"/>
                <a:gd name="T56" fmla="*/ 149 w 1326"/>
                <a:gd name="T57" fmla="*/ 627 h 1287"/>
                <a:gd name="T58" fmla="*/ 151 w 1326"/>
                <a:gd name="T59" fmla="*/ 601 h 1287"/>
                <a:gd name="T60" fmla="*/ 151 w 1326"/>
                <a:gd name="T61" fmla="*/ 596 h 1287"/>
                <a:gd name="T62" fmla="*/ 153 w 1326"/>
                <a:gd name="T63" fmla="*/ 585 h 1287"/>
                <a:gd name="T64" fmla="*/ 164 w 1326"/>
                <a:gd name="T65" fmla="*/ 541 h 1287"/>
                <a:gd name="T66" fmla="*/ 171 w 1326"/>
                <a:gd name="T67" fmla="*/ 520 h 1287"/>
                <a:gd name="T68" fmla="*/ 174 w 1326"/>
                <a:gd name="T69" fmla="*/ 513 h 1287"/>
                <a:gd name="T70" fmla="*/ 178 w 1326"/>
                <a:gd name="T71" fmla="*/ 505 h 1287"/>
                <a:gd name="T72" fmla="*/ 201 w 1326"/>
                <a:gd name="T73" fmla="*/ 464 h 1287"/>
                <a:gd name="T74" fmla="*/ 225 w 1326"/>
                <a:gd name="T75" fmla="*/ 430 h 1287"/>
                <a:gd name="T76" fmla="*/ 390 w 1326"/>
                <a:gd name="T77" fmla="*/ 276 h 1287"/>
                <a:gd name="T78" fmla="*/ 162 w 1326"/>
                <a:gd name="T79" fmla="*/ 656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6" h="1287">
                  <a:moveTo>
                    <a:pt x="1284" y="466"/>
                  </a:moveTo>
                  <a:cubicBezTo>
                    <a:pt x="1260" y="382"/>
                    <a:pt x="1224" y="303"/>
                    <a:pt x="1168" y="236"/>
                  </a:cubicBezTo>
                  <a:cubicBezTo>
                    <a:pt x="1160" y="227"/>
                    <a:pt x="1153" y="219"/>
                    <a:pt x="1145" y="211"/>
                  </a:cubicBezTo>
                  <a:cubicBezTo>
                    <a:pt x="1118" y="167"/>
                    <a:pt x="1087" y="125"/>
                    <a:pt x="1048" y="92"/>
                  </a:cubicBezTo>
                  <a:cubicBezTo>
                    <a:pt x="981" y="37"/>
                    <a:pt x="898" y="9"/>
                    <a:pt x="812" y="4"/>
                  </a:cubicBezTo>
                  <a:cubicBezTo>
                    <a:pt x="724" y="0"/>
                    <a:pt x="636" y="21"/>
                    <a:pt x="554" y="51"/>
                  </a:cubicBezTo>
                  <a:cubicBezTo>
                    <a:pt x="478" y="80"/>
                    <a:pt x="405" y="116"/>
                    <a:pt x="338" y="162"/>
                  </a:cubicBezTo>
                  <a:cubicBezTo>
                    <a:pt x="208" y="251"/>
                    <a:pt x="76" y="374"/>
                    <a:pt x="38" y="533"/>
                  </a:cubicBezTo>
                  <a:cubicBezTo>
                    <a:pt x="0" y="693"/>
                    <a:pt x="47" y="860"/>
                    <a:pt x="150" y="985"/>
                  </a:cubicBezTo>
                  <a:cubicBezTo>
                    <a:pt x="162" y="999"/>
                    <a:pt x="173" y="1011"/>
                    <a:pt x="186" y="1024"/>
                  </a:cubicBezTo>
                  <a:cubicBezTo>
                    <a:pt x="203" y="1058"/>
                    <a:pt x="228" y="1088"/>
                    <a:pt x="259" y="1113"/>
                  </a:cubicBezTo>
                  <a:cubicBezTo>
                    <a:pt x="262" y="1115"/>
                    <a:pt x="266" y="1118"/>
                    <a:pt x="269" y="1120"/>
                  </a:cubicBezTo>
                  <a:cubicBezTo>
                    <a:pt x="295" y="1149"/>
                    <a:pt x="325" y="1174"/>
                    <a:pt x="359" y="1195"/>
                  </a:cubicBezTo>
                  <a:cubicBezTo>
                    <a:pt x="508" y="1287"/>
                    <a:pt x="696" y="1280"/>
                    <a:pt x="856" y="1223"/>
                  </a:cubicBezTo>
                  <a:cubicBezTo>
                    <a:pt x="878" y="1216"/>
                    <a:pt x="899" y="1207"/>
                    <a:pt x="921" y="1197"/>
                  </a:cubicBezTo>
                  <a:cubicBezTo>
                    <a:pt x="969" y="1187"/>
                    <a:pt x="1016" y="1173"/>
                    <a:pt x="1059" y="1149"/>
                  </a:cubicBezTo>
                  <a:cubicBezTo>
                    <a:pt x="1134" y="1108"/>
                    <a:pt x="1183" y="1037"/>
                    <a:pt x="1228" y="968"/>
                  </a:cubicBezTo>
                  <a:cubicBezTo>
                    <a:pt x="1278" y="892"/>
                    <a:pt x="1316" y="815"/>
                    <a:pt x="1321" y="723"/>
                  </a:cubicBezTo>
                  <a:cubicBezTo>
                    <a:pt x="1326" y="637"/>
                    <a:pt x="1307" y="548"/>
                    <a:pt x="1284" y="466"/>
                  </a:cubicBezTo>
                  <a:close/>
                  <a:moveTo>
                    <a:pt x="151" y="696"/>
                  </a:moveTo>
                  <a:cubicBezTo>
                    <a:pt x="151" y="693"/>
                    <a:pt x="151" y="694"/>
                    <a:pt x="151" y="696"/>
                  </a:cubicBezTo>
                  <a:close/>
                  <a:moveTo>
                    <a:pt x="162" y="656"/>
                  </a:moveTo>
                  <a:cubicBezTo>
                    <a:pt x="161" y="664"/>
                    <a:pt x="160" y="671"/>
                    <a:pt x="159" y="679"/>
                  </a:cubicBezTo>
                  <a:cubicBezTo>
                    <a:pt x="157" y="689"/>
                    <a:pt x="155" y="700"/>
                    <a:pt x="154" y="711"/>
                  </a:cubicBezTo>
                  <a:cubicBezTo>
                    <a:pt x="154" y="711"/>
                    <a:pt x="154" y="711"/>
                    <a:pt x="154" y="711"/>
                  </a:cubicBezTo>
                  <a:cubicBezTo>
                    <a:pt x="153" y="706"/>
                    <a:pt x="152" y="702"/>
                    <a:pt x="151" y="698"/>
                  </a:cubicBezTo>
                  <a:cubicBezTo>
                    <a:pt x="151" y="698"/>
                    <a:pt x="151" y="698"/>
                    <a:pt x="151" y="697"/>
                  </a:cubicBezTo>
                  <a:cubicBezTo>
                    <a:pt x="150" y="689"/>
                    <a:pt x="150" y="681"/>
                    <a:pt x="149" y="672"/>
                  </a:cubicBezTo>
                  <a:cubicBezTo>
                    <a:pt x="148" y="657"/>
                    <a:pt x="148" y="642"/>
                    <a:pt x="149" y="627"/>
                  </a:cubicBezTo>
                  <a:cubicBezTo>
                    <a:pt x="149" y="618"/>
                    <a:pt x="150" y="609"/>
                    <a:pt x="151" y="601"/>
                  </a:cubicBezTo>
                  <a:cubicBezTo>
                    <a:pt x="151" y="601"/>
                    <a:pt x="151" y="598"/>
                    <a:pt x="151" y="596"/>
                  </a:cubicBezTo>
                  <a:cubicBezTo>
                    <a:pt x="152" y="593"/>
                    <a:pt x="153" y="585"/>
                    <a:pt x="153" y="585"/>
                  </a:cubicBezTo>
                  <a:cubicBezTo>
                    <a:pt x="156" y="571"/>
                    <a:pt x="160" y="556"/>
                    <a:pt x="164" y="541"/>
                  </a:cubicBezTo>
                  <a:cubicBezTo>
                    <a:pt x="166" y="534"/>
                    <a:pt x="169" y="527"/>
                    <a:pt x="171" y="520"/>
                  </a:cubicBezTo>
                  <a:cubicBezTo>
                    <a:pt x="172" y="518"/>
                    <a:pt x="173" y="516"/>
                    <a:pt x="174" y="513"/>
                  </a:cubicBezTo>
                  <a:cubicBezTo>
                    <a:pt x="174" y="512"/>
                    <a:pt x="177" y="507"/>
                    <a:pt x="178" y="505"/>
                  </a:cubicBezTo>
                  <a:cubicBezTo>
                    <a:pt x="185" y="491"/>
                    <a:pt x="192" y="477"/>
                    <a:pt x="201" y="464"/>
                  </a:cubicBezTo>
                  <a:cubicBezTo>
                    <a:pt x="209" y="451"/>
                    <a:pt x="219" y="436"/>
                    <a:pt x="225" y="430"/>
                  </a:cubicBezTo>
                  <a:cubicBezTo>
                    <a:pt x="275" y="369"/>
                    <a:pt x="329" y="319"/>
                    <a:pt x="390" y="276"/>
                  </a:cubicBezTo>
                  <a:cubicBezTo>
                    <a:pt x="274" y="370"/>
                    <a:pt x="187" y="508"/>
                    <a:pt x="162" y="656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84">
              <a:extLst>
                <a:ext uri="{FF2B5EF4-FFF2-40B4-BE49-F238E27FC236}">
                  <a16:creationId xmlns:a16="http://schemas.microsoft.com/office/drawing/2014/main" xmlns="" id="{86A0C524-BA3A-449D-A632-8D058097A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462213"/>
              <a:ext cx="1597025" cy="1538288"/>
            </a:xfrm>
            <a:custGeom>
              <a:avLst/>
              <a:gdLst>
                <a:gd name="T0" fmla="*/ 726 w 1292"/>
                <a:gd name="T1" fmla="*/ 1197 h 1242"/>
                <a:gd name="T2" fmla="*/ 362 w 1292"/>
                <a:gd name="T3" fmla="*/ 1165 h 1242"/>
                <a:gd name="T4" fmla="*/ 103 w 1292"/>
                <a:gd name="T5" fmla="*/ 920 h 1242"/>
                <a:gd name="T6" fmla="*/ 35 w 1292"/>
                <a:gd name="T7" fmla="*/ 517 h 1242"/>
                <a:gd name="T8" fmla="*/ 241 w 1292"/>
                <a:gd name="T9" fmla="*/ 182 h 1242"/>
                <a:gd name="T10" fmla="*/ 417 w 1292"/>
                <a:gd name="T11" fmla="*/ 77 h 1242"/>
                <a:gd name="T12" fmla="*/ 616 w 1292"/>
                <a:gd name="T13" fmla="*/ 29 h 1242"/>
                <a:gd name="T14" fmla="*/ 984 w 1292"/>
                <a:gd name="T15" fmla="*/ 80 h 1242"/>
                <a:gd name="T16" fmla="*/ 1221 w 1292"/>
                <a:gd name="T17" fmla="*/ 326 h 1242"/>
                <a:gd name="T18" fmla="*/ 1264 w 1292"/>
                <a:gd name="T19" fmla="*/ 518 h 1242"/>
                <a:gd name="T20" fmla="*/ 1262 w 1292"/>
                <a:gd name="T21" fmla="*/ 697 h 1242"/>
                <a:gd name="T22" fmla="*/ 1135 w 1292"/>
                <a:gd name="T23" fmla="*/ 986 h 1242"/>
                <a:gd name="T24" fmla="*/ 830 w 1292"/>
                <a:gd name="T25" fmla="*/ 1170 h 1242"/>
                <a:gd name="T26" fmla="*/ 726 w 1292"/>
                <a:gd name="T27" fmla="*/ 1197 h 1242"/>
                <a:gd name="T28" fmla="*/ 732 w 1292"/>
                <a:gd name="T29" fmla="*/ 1220 h 1242"/>
                <a:gd name="T30" fmla="*/ 1096 w 1292"/>
                <a:gd name="T31" fmla="*/ 1057 h 1242"/>
                <a:gd name="T32" fmla="*/ 1270 w 1292"/>
                <a:gd name="T33" fmla="*/ 779 h 1242"/>
                <a:gd name="T34" fmla="*/ 1292 w 1292"/>
                <a:gd name="T35" fmla="*/ 603 h 1242"/>
                <a:gd name="T36" fmla="*/ 1271 w 1292"/>
                <a:gd name="T37" fmla="*/ 406 h 1242"/>
                <a:gd name="T38" fmla="*/ 1067 w 1292"/>
                <a:gd name="T39" fmla="*/ 99 h 1242"/>
                <a:gd name="T40" fmla="*/ 708 w 1292"/>
                <a:gd name="T41" fmla="*/ 0 h 1242"/>
                <a:gd name="T42" fmla="*/ 305 w 1292"/>
                <a:gd name="T43" fmla="*/ 107 h 1242"/>
                <a:gd name="T44" fmla="*/ 38 w 1292"/>
                <a:gd name="T45" fmla="*/ 420 h 1242"/>
                <a:gd name="T46" fmla="*/ 0 w 1292"/>
                <a:gd name="T47" fmla="*/ 624 h 1242"/>
                <a:gd name="T48" fmla="*/ 42 w 1292"/>
                <a:gd name="T49" fmla="*/ 841 h 1242"/>
                <a:gd name="T50" fmla="*/ 276 w 1292"/>
                <a:gd name="T51" fmla="*/ 1146 h 1242"/>
                <a:gd name="T52" fmla="*/ 635 w 1292"/>
                <a:gd name="T53" fmla="*/ 1233 h 1242"/>
                <a:gd name="T54" fmla="*/ 732 w 1292"/>
                <a:gd name="T55" fmla="*/ 1220 h 1242"/>
                <a:gd name="T56" fmla="*/ 726 w 1292"/>
                <a:gd name="T57" fmla="*/ 119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2" h="1242">
                  <a:moveTo>
                    <a:pt x="726" y="1197"/>
                  </a:moveTo>
                  <a:cubicBezTo>
                    <a:pt x="605" y="1221"/>
                    <a:pt x="476" y="1215"/>
                    <a:pt x="362" y="1165"/>
                  </a:cubicBezTo>
                  <a:cubicBezTo>
                    <a:pt x="250" y="1116"/>
                    <a:pt x="160" y="1028"/>
                    <a:pt x="103" y="920"/>
                  </a:cubicBezTo>
                  <a:cubicBezTo>
                    <a:pt x="38" y="798"/>
                    <a:pt x="7" y="653"/>
                    <a:pt x="35" y="517"/>
                  </a:cubicBezTo>
                  <a:cubicBezTo>
                    <a:pt x="62" y="385"/>
                    <a:pt x="138" y="268"/>
                    <a:pt x="241" y="182"/>
                  </a:cubicBezTo>
                  <a:cubicBezTo>
                    <a:pt x="294" y="138"/>
                    <a:pt x="353" y="103"/>
                    <a:pt x="417" y="77"/>
                  </a:cubicBezTo>
                  <a:cubicBezTo>
                    <a:pt x="480" y="51"/>
                    <a:pt x="548" y="36"/>
                    <a:pt x="616" y="29"/>
                  </a:cubicBezTo>
                  <a:cubicBezTo>
                    <a:pt x="740" y="16"/>
                    <a:pt x="870" y="27"/>
                    <a:pt x="984" y="80"/>
                  </a:cubicBezTo>
                  <a:cubicBezTo>
                    <a:pt x="1091" y="130"/>
                    <a:pt x="1176" y="216"/>
                    <a:pt x="1221" y="326"/>
                  </a:cubicBezTo>
                  <a:cubicBezTo>
                    <a:pt x="1246" y="387"/>
                    <a:pt x="1258" y="453"/>
                    <a:pt x="1264" y="518"/>
                  </a:cubicBezTo>
                  <a:cubicBezTo>
                    <a:pt x="1269" y="578"/>
                    <a:pt x="1269" y="638"/>
                    <a:pt x="1262" y="697"/>
                  </a:cubicBezTo>
                  <a:cubicBezTo>
                    <a:pt x="1248" y="804"/>
                    <a:pt x="1206" y="906"/>
                    <a:pt x="1135" y="986"/>
                  </a:cubicBezTo>
                  <a:cubicBezTo>
                    <a:pt x="1054" y="1077"/>
                    <a:pt x="944" y="1135"/>
                    <a:pt x="830" y="1170"/>
                  </a:cubicBezTo>
                  <a:cubicBezTo>
                    <a:pt x="796" y="1181"/>
                    <a:pt x="761" y="1189"/>
                    <a:pt x="726" y="1197"/>
                  </a:cubicBezTo>
                  <a:cubicBezTo>
                    <a:pt x="711" y="1200"/>
                    <a:pt x="717" y="1223"/>
                    <a:pt x="732" y="1220"/>
                  </a:cubicBezTo>
                  <a:cubicBezTo>
                    <a:pt x="863" y="1192"/>
                    <a:pt x="993" y="1144"/>
                    <a:pt x="1096" y="1057"/>
                  </a:cubicBezTo>
                  <a:cubicBezTo>
                    <a:pt x="1182" y="985"/>
                    <a:pt x="1242" y="887"/>
                    <a:pt x="1270" y="779"/>
                  </a:cubicBezTo>
                  <a:cubicBezTo>
                    <a:pt x="1285" y="721"/>
                    <a:pt x="1292" y="662"/>
                    <a:pt x="1292" y="603"/>
                  </a:cubicBezTo>
                  <a:cubicBezTo>
                    <a:pt x="1292" y="537"/>
                    <a:pt x="1286" y="470"/>
                    <a:pt x="1271" y="406"/>
                  </a:cubicBezTo>
                  <a:cubicBezTo>
                    <a:pt x="1243" y="282"/>
                    <a:pt x="1173" y="171"/>
                    <a:pt x="1067" y="99"/>
                  </a:cubicBezTo>
                  <a:cubicBezTo>
                    <a:pt x="962" y="28"/>
                    <a:pt x="834" y="0"/>
                    <a:pt x="708" y="0"/>
                  </a:cubicBezTo>
                  <a:cubicBezTo>
                    <a:pt x="567" y="0"/>
                    <a:pt x="426" y="32"/>
                    <a:pt x="305" y="107"/>
                  </a:cubicBezTo>
                  <a:cubicBezTo>
                    <a:pt x="186" y="180"/>
                    <a:pt x="90" y="289"/>
                    <a:pt x="38" y="420"/>
                  </a:cubicBezTo>
                  <a:cubicBezTo>
                    <a:pt x="13" y="485"/>
                    <a:pt x="0" y="555"/>
                    <a:pt x="0" y="624"/>
                  </a:cubicBezTo>
                  <a:cubicBezTo>
                    <a:pt x="1" y="698"/>
                    <a:pt x="17" y="772"/>
                    <a:pt x="42" y="841"/>
                  </a:cubicBezTo>
                  <a:cubicBezTo>
                    <a:pt x="87" y="964"/>
                    <a:pt x="165" y="1075"/>
                    <a:pt x="276" y="1146"/>
                  </a:cubicBezTo>
                  <a:cubicBezTo>
                    <a:pt x="382" y="1215"/>
                    <a:pt x="509" y="1242"/>
                    <a:pt x="635" y="1233"/>
                  </a:cubicBezTo>
                  <a:cubicBezTo>
                    <a:pt x="667" y="1231"/>
                    <a:pt x="700" y="1226"/>
                    <a:pt x="732" y="1220"/>
                  </a:cubicBezTo>
                  <a:cubicBezTo>
                    <a:pt x="747" y="1217"/>
                    <a:pt x="741" y="1193"/>
                    <a:pt x="726" y="119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85">
              <a:extLst>
                <a:ext uri="{FF2B5EF4-FFF2-40B4-BE49-F238E27FC236}">
                  <a16:creationId xmlns:a16="http://schemas.microsoft.com/office/drawing/2014/main" xmlns="" id="{61887F19-3276-419C-A12D-09E2CA2A8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2881313"/>
              <a:ext cx="550862" cy="896938"/>
            </a:xfrm>
            <a:custGeom>
              <a:avLst/>
              <a:gdLst>
                <a:gd name="T0" fmla="*/ 15 w 446"/>
                <a:gd name="T1" fmla="*/ 25 h 724"/>
                <a:gd name="T2" fmla="*/ 199 w 446"/>
                <a:gd name="T3" fmla="*/ 74 h 724"/>
                <a:gd name="T4" fmla="*/ 341 w 446"/>
                <a:gd name="T5" fmla="*/ 201 h 724"/>
                <a:gd name="T6" fmla="*/ 415 w 446"/>
                <a:gd name="T7" fmla="*/ 389 h 724"/>
                <a:gd name="T8" fmla="*/ 393 w 446"/>
                <a:gd name="T9" fmla="*/ 490 h 724"/>
                <a:gd name="T10" fmla="*/ 349 w 446"/>
                <a:gd name="T11" fmla="*/ 569 h 724"/>
                <a:gd name="T12" fmla="*/ 169 w 446"/>
                <a:gd name="T13" fmla="*/ 701 h 724"/>
                <a:gd name="T14" fmla="*/ 165 w 446"/>
                <a:gd name="T15" fmla="*/ 717 h 724"/>
                <a:gd name="T16" fmla="*/ 181 w 446"/>
                <a:gd name="T17" fmla="*/ 721 h 724"/>
                <a:gd name="T18" fmla="*/ 354 w 446"/>
                <a:gd name="T19" fmla="*/ 601 h 724"/>
                <a:gd name="T20" fmla="*/ 407 w 446"/>
                <a:gd name="T21" fmla="*/ 520 h 724"/>
                <a:gd name="T22" fmla="*/ 437 w 446"/>
                <a:gd name="T23" fmla="*/ 420 h 724"/>
                <a:gd name="T24" fmla="*/ 379 w 446"/>
                <a:gd name="T25" fmla="*/ 215 h 724"/>
                <a:gd name="T26" fmla="*/ 236 w 446"/>
                <a:gd name="T27" fmla="*/ 67 h 724"/>
                <a:gd name="T28" fmla="*/ 22 w 446"/>
                <a:gd name="T29" fmla="*/ 2 h 724"/>
                <a:gd name="T30" fmla="*/ 15 w 446"/>
                <a:gd name="T31" fmla="*/ 2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724">
                  <a:moveTo>
                    <a:pt x="15" y="25"/>
                  </a:moveTo>
                  <a:cubicBezTo>
                    <a:pt x="78" y="36"/>
                    <a:pt x="142" y="47"/>
                    <a:pt x="199" y="74"/>
                  </a:cubicBezTo>
                  <a:cubicBezTo>
                    <a:pt x="259" y="102"/>
                    <a:pt x="304" y="147"/>
                    <a:pt x="341" y="201"/>
                  </a:cubicBezTo>
                  <a:cubicBezTo>
                    <a:pt x="379" y="256"/>
                    <a:pt x="413" y="321"/>
                    <a:pt x="415" y="389"/>
                  </a:cubicBezTo>
                  <a:cubicBezTo>
                    <a:pt x="416" y="424"/>
                    <a:pt x="406" y="458"/>
                    <a:pt x="393" y="490"/>
                  </a:cubicBezTo>
                  <a:cubicBezTo>
                    <a:pt x="382" y="518"/>
                    <a:pt x="368" y="545"/>
                    <a:pt x="349" y="569"/>
                  </a:cubicBezTo>
                  <a:cubicBezTo>
                    <a:pt x="303" y="630"/>
                    <a:pt x="239" y="671"/>
                    <a:pt x="169" y="701"/>
                  </a:cubicBezTo>
                  <a:cubicBezTo>
                    <a:pt x="163" y="703"/>
                    <a:pt x="162" y="712"/>
                    <a:pt x="165" y="717"/>
                  </a:cubicBezTo>
                  <a:cubicBezTo>
                    <a:pt x="168" y="723"/>
                    <a:pt x="175" y="724"/>
                    <a:pt x="181" y="721"/>
                  </a:cubicBezTo>
                  <a:cubicBezTo>
                    <a:pt x="246" y="694"/>
                    <a:pt x="308" y="655"/>
                    <a:pt x="354" y="601"/>
                  </a:cubicBezTo>
                  <a:cubicBezTo>
                    <a:pt x="375" y="576"/>
                    <a:pt x="393" y="550"/>
                    <a:pt x="407" y="520"/>
                  </a:cubicBezTo>
                  <a:cubicBezTo>
                    <a:pt x="421" y="489"/>
                    <a:pt x="433" y="455"/>
                    <a:pt x="437" y="420"/>
                  </a:cubicBezTo>
                  <a:cubicBezTo>
                    <a:pt x="446" y="348"/>
                    <a:pt x="416" y="276"/>
                    <a:pt x="379" y="215"/>
                  </a:cubicBezTo>
                  <a:cubicBezTo>
                    <a:pt x="343" y="156"/>
                    <a:pt x="297" y="102"/>
                    <a:pt x="236" y="67"/>
                  </a:cubicBezTo>
                  <a:cubicBezTo>
                    <a:pt x="171" y="29"/>
                    <a:pt x="95" y="14"/>
                    <a:pt x="22" y="2"/>
                  </a:cubicBezTo>
                  <a:cubicBezTo>
                    <a:pt x="7" y="0"/>
                    <a:pt x="0" y="23"/>
                    <a:pt x="15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86">
              <a:extLst>
                <a:ext uri="{FF2B5EF4-FFF2-40B4-BE49-F238E27FC236}">
                  <a16:creationId xmlns:a16="http://schemas.microsoft.com/office/drawing/2014/main" xmlns="" id="{77AFABF9-AEB0-43A8-AA49-3274C62D7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2586038"/>
              <a:ext cx="601662" cy="1306513"/>
            </a:xfrm>
            <a:custGeom>
              <a:avLst/>
              <a:gdLst>
                <a:gd name="T0" fmla="*/ 14 w 486"/>
                <a:gd name="T1" fmla="*/ 27 h 1055"/>
                <a:gd name="T2" fmla="*/ 218 w 486"/>
                <a:gd name="T3" fmla="*/ 187 h 1055"/>
                <a:gd name="T4" fmla="*/ 293 w 486"/>
                <a:gd name="T5" fmla="*/ 293 h 1055"/>
                <a:gd name="T6" fmla="*/ 356 w 486"/>
                <a:gd name="T7" fmla="*/ 409 h 1055"/>
                <a:gd name="T8" fmla="*/ 404 w 486"/>
                <a:gd name="T9" fmla="*/ 508 h 1055"/>
                <a:gd name="T10" fmla="*/ 436 w 486"/>
                <a:gd name="T11" fmla="*/ 619 h 1055"/>
                <a:gd name="T12" fmla="*/ 448 w 486"/>
                <a:gd name="T13" fmla="*/ 805 h 1055"/>
                <a:gd name="T14" fmla="*/ 355 w 486"/>
                <a:gd name="T15" fmla="*/ 1027 h 1055"/>
                <a:gd name="T16" fmla="*/ 372 w 486"/>
                <a:gd name="T17" fmla="*/ 1044 h 1055"/>
                <a:gd name="T18" fmla="*/ 466 w 486"/>
                <a:gd name="T19" fmla="*/ 653 h 1055"/>
                <a:gd name="T20" fmla="*/ 438 w 486"/>
                <a:gd name="T21" fmla="*/ 530 h 1055"/>
                <a:gd name="T22" fmla="*/ 393 w 486"/>
                <a:gd name="T23" fmla="*/ 427 h 1055"/>
                <a:gd name="T24" fmla="*/ 257 w 486"/>
                <a:gd name="T25" fmla="*/ 197 h 1055"/>
                <a:gd name="T26" fmla="*/ 26 w 486"/>
                <a:gd name="T27" fmla="*/ 7 h 1055"/>
                <a:gd name="T28" fmla="*/ 14 w 486"/>
                <a:gd name="T29" fmla="*/ 2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1055">
                  <a:moveTo>
                    <a:pt x="14" y="27"/>
                  </a:moveTo>
                  <a:cubicBezTo>
                    <a:pt x="92" y="65"/>
                    <a:pt x="161" y="121"/>
                    <a:pt x="218" y="187"/>
                  </a:cubicBezTo>
                  <a:cubicBezTo>
                    <a:pt x="246" y="220"/>
                    <a:pt x="271" y="256"/>
                    <a:pt x="293" y="293"/>
                  </a:cubicBezTo>
                  <a:cubicBezTo>
                    <a:pt x="316" y="331"/>
                    <a:pt x="336" y="370"/>
                    <a:pt x="356" y="409"/>
                  </a:cubicBezTo>
                  <a:cubicBezTo>
                    <a:pt x="373" y="442"/>
                    <a:pt x="390" y="474"/>
                    <a:pt x="404" y="508"/>
                  </a:cubicBezTo>
                  <a:cubicBezTo>
                    <a:pt x="418" y="544"/>
                    <a:pt x="429" y="581"/>
                    <a:pt x="436" y="619"/>
                  </a:cubicBezTo>
                  <a:cubicBezTo>
                    <a:pt x="448" y="680"/>
                    <a:pt x="453" y="743"/>
                    <a:pt x="448" y="805"/>
                  </a:cubicBezTo>
                  <a:cubicBezTo>
                    <a:pt x="441" y="886"/>
                    <a:pt x="415" y="970"/>
                    <a:pt x="355" y="1027"/>
                  </a:cubicBezTo>
                  <a:cubicBezTo>
                    <a:pt x="344" y="1038"/>
                    <a:pt x="361" y="1055"/>
                    <a:pt x="372" y="1044"/>
                  </a:cubicBezTo>
                  <a:cubicBezTo>
                    <a:pt x="474" y="946"/>
                    <a:pt x="486" y="785"/>
                    <a:pt x="466" y="653"/>
                  </a:cubicBezTo>
                  <a:cubicBezTo>
                    <a:pt x="460" y="611"/>
                    <a:pt x="451" y="570"/>
                    <a:pt x="438" y="530"/>
                  </a:cubicBezTo>
                  <a:cubicBezTo>
                    <a:pt x="426" y="494"/>
                    <a:pt x="410" y="460"/>
                    <a:pt x="393" y="427"/>
                  </a:cubicBezTo>
                  <a:cubicBezTo>
                    <a:pt x="352" y="348"/>
                    <a:pt x="312" y="268"/>
                    <a:pt x="257" y="197"/>
                  </a:cubicBezTo>
                  <a:cubicBezTo>
                    <a:pt x="195" y="118"/>
                    <a:pt x="117" y="51"/>
                    <a:pt x="26" y="7"/>
                  </a:cubicBezTo>
                  <a:cubicBezTo>
                    <a:pt x="12" y="0"/>
                    <a:pt x="0" y="21"/>
                    <a:pt x="14" y="2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87">
              <a:extLst>
                <a:ext uri="{FF2B5EF4-FFF2-40B4-BE49-F238E27FC236}">
                  <a16:creationId xmlns:a16="http://schemas.microsoft.com/office/drawing/2014/main" xmlns="" id="{3F4AE2B2-EFB1-4390-AECE-42E644CD4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2681288"/>
              <a:ext cx="260350" cy="684213"/>
            </a:xfrm>
            <a:custGeom>
              <a:avLst/>
              <a:gdLst>
                <a:gd name="T0" fmla="*/ 52 w 211"/>
                <a:gd name="T1" fmla="*/ 13 h 553"/>
                <a:gd name="T2" fmla="*/ 10 w 211"/>
                <a:gd name="T3" fmla="*/ 250 h 553"/>
                <a:gd name="T4" fmla="*/ 102 w 211"/>
                <a:gd name="T5" fmla="*/ 481 h 553"/>
                <a:gd name="T6" fmla="*/ 190 w 211"/>
                <a:gd name="T7" fmla="*/ 548 h 553"/>
                <a:gd name="T8" fmla="*/ 197 w 211"/>
                <a:gd name="T9" fmla="*/ 525 h 553"/>
                <a:gd name="T10" fmla="*/ 69 w 211"/>
                <a:gd name="T11" fmla="*/ 377 h 553"/>
                <a:gd name="T12" fmla="*/ 33 w 211"/>
                <a:gd name="T13" fmla="*/ 140 h 553"/>
                <a:gd name="T14" fmla="*/ 73 w 211"/>
                <a:gd name="T15" fmla="*/ 25 h 553"/>
                <a:gd name="T16" fmla="*/ 52 w 211"/>
                <a:gd name="T17" fmla="*/ 1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53">
                  <a:moveTo>
                    <a:pt x="52" y="13"/>
                  </a:moveTo>
                  <a:cubicBezTo>
                    <a:pt x="6" y="81"/>
                    <a:pt x="0" y="170"/>
                    <a:pt x="10" y="250"/>
                  </a:cubicBezTo>
                  <a:cubicBezTo>
                    <a:pt x="21" y="332"/>
                    <a:pt x="50" y="415"/>
                    <a:pt x="102" y="481"/>
                  </a:cubicBezTo>
                  <a:cubicBezTo>
                    <a:pt x="125" y="510"/>
                    <a:pt x="155" y="536"/>
                    <a:pt x="190" y="548"/>
                  </a:cubicBezTo>
                  <a:cubicBezTo>
                    <a:pt x="205" y="553"/>
                    <a:pt x="211" y="530"/>
                    <a:pt x="197" y="525"/>
                  </a:cubicBezTo>
                  <a:cubicBezTo>
                    <a:pt x="134" y="503"/>
                    <a:pt x="94" y="434"/>
                    <a:pt x="69" y="377"/>
                  </a:cubicBezTo>
                  <a:cubicBezTo>
                    <a:pt x="38" y="303"/>
                    <a:pt x="23" y="220"/>
                    <a:pt x="33" y="140"/>
                  </a:cubicBezTo>
                  <a:cubicBezTo>
                    <a:pt x="37" y="100"/>
                    <a:pt x="50" y="59"/>
                    <a:pt x="73" y="25"/>
                  </a:cubicBezTo>
                  <a:cubicBezTo>
                    <a:pt x="81" y="12"/>
                    <a:pt x="61" y="0"/>
                    <a:pt x="52" y="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88">
              <a:extLst>
                <a:ext uri="{FF2B5EF4-FFF2-40B4-BE49-F238E27FC236}">
                  <a16:creationId xmlns:a16="http://schemas.microsoft.com/office/drawing/2014/main" xmlns="" id="{716ADB1A-6467-4D21-84BC-ACEA68B93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73363"/>
              <a:ext cx="1189037" cy="601663"/>
            </a:xfrm>
            <a:custGeom>
              <a:avLst/>
              <a:gdLst>
                <a:gd name="T0" fmla="*/ 16 w 961"/>
                <a:gd name="T1" fmla="*/ 484 h 485"/>
                <a:gd name="T2" fmla="*/ 464 w 961"/>
                <a:gd name="T3" fmla="*/ 390 h 485"/>
                <a:gd name="T4" fmla="*/ 848 w 961"/>
                <a:gd name="T5" fmla="*/ 201 h 485"/>
                <a:gd name="T6" fmla="*/ 957 w 961"/>
                <a:gd name="T7" fmla="*/ 22 h 485"/>
                <a:gd name="T8" fmla="*/ 934 w 961"/>
                <a:gd name="T9" fmla="*/ 16 h 485"/>
                <a:gd name="T10" fmla="*/ 680 w 961"/>
                <a:gd name="T11" fmla="*/ 282 h 485"/>
                <a:gd name="T12" fmla="*/ 477 w 961"/>
                <a:gd name="T13" fmla="*/ 360 h 485"/>
                <a:gd name="T14" fmla="*/ 264 w 961"/>
                <a:gd name="T15" fmla="*/ 427 h 485"/>
                <a:gd name="T16" fmla="*/ 16 w 961"/>
                <a:gd name="T17" fmla="*/ 460 h 485"/>
                <a:gd name="T18" fmla="*/ 16 w 961"/>
                <a:gd name="T19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485">
                  <a:moveTo>
                    <a:pt x="16" y="484"/>
                  </a:moveTo>
                  <a:cubicBezTo>
                    <a:pt x="170" y="485"/>
                    <a:pt x="319" y="440"/>
                    <a:pt x="464" y="390"/>
                  </a:cubicBezTo>
                  <a:cubicBezTo>
                    <a:pt x="597" y="343"/>
                    <a:pt x="743" y="300"/>
                    <a:pt x="848" y="201"/>
                  </a:cubicBezTo>
                  <a:cubicBezTo>
                    <a:pt x="900" y="153"/>
                    <a:pt x="941" y="92"/>
                    <a:pt x="957" y="22"/>
                  </a:cubicBezTo>
                  <a:cubicBezTo>
                    <a:pt x="961" y="7"/>
                    <a:pt x="938" y="0"/>
                    <a:pt x="934" y="16"/>
                  </a:cubicBezTo>
                  <a:cubicBezTo>
                    <a:pt x="905" y="144"/>
                    <a:pt x="793" y="229"/>
                    <a:pt x="680" y="282"/>
                  </a:cubicBezTo>
                  <a:cubicBezTo>
                    <a:pt x="614" y="313"/>
                    <a:pt x="545" y="336"/>
                    <a:pt x="477" y="360"/>
                  </a:cubicBezTo>
                  <a:cubicBezTo>
                    <a:pt x="407" y="385"/>
                    <a:pt x="336" y="408"/>
                    <a:pt x="264" y="427"/>
                  </a:cubicBezTo>
                  <a:cubicBezTo>
                    <a:pt x="183" y="447"/>
                    <a:pt x="100" y="461"/>
                    <a:pt x="16" y="460"/>
                  </a:cubicBezTo>
                  <a:cubicBezTo>
                    <a:pt x="0" y="460"/>
                    <a:pt x="0" y="484"/>
                    <a:pt x="16" y="48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89">
              <a:extLst>
                <a:ext uri="{FF2B5EF4-FFF2-40B4-BE49-F238E27FC236}">
                  <a16:creationId xmlns:a16="http://schemas.microsoft.com/office/drawing/2014/main" xmlns="" id="{4E6C682A-2D9A-44F4-A294-77427D9EB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3221038"/>
              <a:ext cx="87312" cy="215900"/>
            </a:xfrm>
            <a:custGeom>
              <a:avLst/>
              <a:gdLst>
                <a:gd name="T0" fmla="*/ 25 w 70"/>
                <a:gd name="T1" fmla="*/ 160 h 175"/>
                <a:gd name="T2" fmla="*/ 64 w 70"/>
                <a:gd name="T3" fmla="*/ 27 h 175"/>
                <a:gd name="T4" fmla="*/ 43 w 70"/>
                <a:gd name="T5" fmla="*/ 14 h 175"/>
                <a:gd name="T6" fmla="*/ 2 w 70"/>
                <a:gd name="T7" fmla="*/ 154 h 175"/>
                <a:gd name="T8" fmla="*/ 25 w 70"/>
                <a:gd name="T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5">
                  <a:moveTo>
                    <a:pt x="25" y="160"/>
                  </a:moveTo>
                  <a:cubicBezTo>
                    <a:pt x="33" y="114"/>
                    <a:pt x="46" y="69"/>
                    <a:pt x="64" y="27"/>
                  </a:cubicBezTo>
                  <a:cubicBezTo>
                    <a:pt x="70" y="13"/>
                    <a:pt x="50" y="0"/>
                    <a:pt x="43" y="14"/>
                  </a:cubicBezTo>
                  <a:cubicBezTo>
                    <a:pt x="24" y="59"/>
                    <a:pt x="10" y="106"/>
                    <a:pt x="2" y="154"/>
                  </a:cubicBezTo>
                  <a:cubicBezTo>
                    <a:pt x="0" y="169"/>
                    <a:pt x="23" y="175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90">
              <a:extLst>
                <a:ext uri="{FF2B5EF4-FFF2-40B4-BE49-F238E27FC236}">
                  <a16:creationId xmlns:a16="http://schemas.microsoft.com/office/drawing/2014/main" xmlns="" id="{12690C67-4976-4A24-8AE2-0B9D399DE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3313113"/>
              <a:ext cx="103187" cy="196850"/>
            </a:xfrm>
            <a:custGeom>
              <a:avLst/>
              <a:gdLst>
                <a:gd name="T0" fmla="*/ 29 w 84"/>
                <a:gd name="T1" fmla="*/ 144 h 159"/>
                <a:gd name="T2" fmla="*/ 78 w 84"/>
                <a:gd name="T3" fmla="*/ 20 h 159"/>
                <a:gd name="T4" fmla="*/ 55 w 84"/>
                <a:gd name="T5" fmla="*/ 14 h 159"/>
                <a:gd name="T6" fmla="*/ 5 w 84"/>
                <a:gd name="T7" fmla="*/ 138 h 159"/>
                <a:gd name="T8" fmla="*/ 29 w 84"/>
                <a:gd name="T9" fmla="*/ 1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9">
                  <a:moveTo>
                    <a:pt x="29" y="144"/>
                  </a:moveTo>
                  <a:cubicBezTo>
                    <a:pt x="45" y="103"/>
                    <a:pt x="61" y="62"/>
                    <a:pt x="78" y="20"/>
                  </a:cubicBezTo>
                  <a:cubicBezTo>
                    <a:pt x="84" y="6"/>
                    <a:pt x="60" y="0"/>
                    <a:pt x="55" y="14"/>
                  </a:cubicBezTo>
                  <a:cubicBezTo>
                    <a:pt x="38" y="55"/>
                    <a:pt x="22" y="97"/>
                    <a:pt x="5" y="138"/>
                  </a:cubicBezTo>
                  <a:cubicBezTo>
                    <a:pt x="0" y="152"/>
                    <a:pt x="23" y="159"/>
                    <a:pt x="29" y="14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91">
              <a:extLst>
                <a:ext uri="{FF2B5EF4-FFF2-40B4-BE49-F238E27FC236}">
                  <a16:creationId xmlns:a16="http://schemas.microsoft.com/office/drawing/2014/main" xmlns="" id="{4E734220-F18F-490C-A193-977B835C2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3359150"/>
              <a:ext cx="115887" cy="288925"/>
            </a:xfrm>
            <a:custGeom>
              <a:avLst/>
              <a:gdLst>
                <a:gd name="T0" fmla="*/ 25 w 93"/>
                <a:gd name="T1" fmla="*/ 217 h 233"/>
                <a:gd name="T2" fmla="*/ 85 w 93"/>
                <a:gd name="T3" fmla="*/ 25 h 233"/>
                <a:gd name="T4" fmla="*/ 64 w 93"/>
                <a:gd name="T5" fmla="*/ 13 h 233"/>
                <a:gd name="T6" fmla="*/ 1 w 93"/>
                <a:gd name="T7" fmla="*/ 217 h 233"/>
                <a:gd name="T8" fmla="*/ 25 w 93"/>
                <a:gd name="T9" fmla="*/ 2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3">
                  <a:moveTo>
                    <a:pt x="25" y="217"/>
                  </a:moveTo>
                  <a:cubicBezTo>
                    <a:pt x="31" y="150"/>
                    <a:pt x="52" y="84"/>
                    <a:pt x="85" y="25"/>
                  </a:cubicBezTo>
                  <a:cubicBezTo>
                    <a:pt x="93" y="12"/>
                    <a:pt x="72" y="0"/>
                    <a:pt x="64" y="13"/>
                  </a:cubicBezTo>
                  <a:cubicBezTo>
                    <a:pt x="29" y="76"/>
                    <a:pt x="8" y="145"/>
                    <a:pt x="1" y="217"/>
                  </a:cubicBezTo>
                  <a:cubicBezTo>
                    <a:pt x="0" y="233"/>
                    <a:pt x="24" y="232"/>
                    <a:pt x="25" y="2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92">
              <a:extLst>
                <a:ext uri="{FF2B5EF4-FFF2-40B4-BE49-F238E27FC236}">
                  <a16:creationId xmlns:a16="http://schemas.microsoft.com/office/drawing/2014/main" xmlns="" id="{29295375-130F-47D5-8A4D-163BA91EA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5" y="3509963"/>
              <a:ext cx="90487" cy="192088"/>
            </a:xfrm>
            <a:custGeom>
              <a:avLst/>
              <a:gdLst>
                <a:gd name="T0" fmla="*/ 28 w 73"/>
                <a:gd name="T1" fmla="*/ 141 h 155"/>
                <a:gd name="T2" fmla="*/ 68 w 73"/>
                <a:gd name="T3" fmla="*/ 21 h 155"/>
                <a:gd name="T4" fmla="*/ 45 w 73"/>
                <a:gd name="T5" fmla="*/ 14 h 155"/>
                <a:gd name="T6" fmla="*/ 5 w 73"/>
                <a:gd name="T7" fmla="*/ 134 h 155"/>
                <a:gd name="T8" fmla="*/ 28 w 73"/>
                <a:gd name="T9" fmla="*/ 1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5">
                  <a:moveTo>
                    <a:pt x="28" y="141"/>
                  </a:moveTo>
                  <a:cubicBezTo>
                    <a:pt x="41" y="101"/>
                    <a:pt x="54" y="61"/>
                    <a:pt x="68" y="21"/>
                  </a:cubicBezTo>
                  <a:cubicBezTo>
                    <a:pt x="73" y="6"/>
                    <a:pt x="49" y="0"/>
                    <a:pt x="45" y="14"/>
                  </a:cubicBezTo>
                  <a:cubicBezTo>
                    <a:pt x="31" y="54"/>
                    <a:pt x="18" y="94"/>
                    <a:pt x="5" y="134"/>
                  </a:cubicBezTo>
                  <a:cubicBezTo>
                    <a:pt x="0" y="149"/>
                    <a:pt x="23" y="155"/>
                    <a:pt x="28" y="14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93">
              <a:extLst>
                <a:ext uri="{FF2B5EF4-FFF2-40B4-BE49-F238E27FC236}">
                  <a16:creationId xmlns:a16="http://schemas.microsoft.com/office/drawing/2014/main" xmlns="" id="{066B46A1-9066-4BE7-8A3C-AE2D94AB5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5" y="3606800"/>
              <a:ext cx="85725" cy="155575"/>
            </a:xfrm>
            <a:custGeom>
              <a:avLst/>
              <a:gdLst>
                <a:gd name="T0" fmla="*/ 26 w 69"/>
                <a:gd name="T1" fmla="*/ 112 h 126"/>
                <a:gd name="T2" fmla="*/ 63 w 69"/>
                <a:gd name="T3" fmla="*/ 26 h 126"/>
                <a:gd name="T4" fmla="*/ 42 w 69"/>
                <a:gd name="T5" fmla="*/ 14 h 126"/>
                <a:gd name="T6" fmla="*/ 6 w 69"/>
                <a:gd name="T7" fmla="*/ 100 h 126"/>
                <a:gd name="T8" fmla="*/ 26 w 69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26" y="112"/>
                  </a:moveTo>
                  <a:cubicBezTo>
                    <a:pt x="38" y="83"/>
                    <a:pt x="51" y="55"/>
                    <a:pt x="63" y="26"/>
                  </a:cubicBezTo>
                  <a:cubicBezTo>
                    <a:pt x="69" y="12"/>
                    <a:pt x="48" y="0"/>
                    <a:pt x="42" y="14"/>
                  </a:cubicBezTo>
                  <a:cubicBezTo>
                    <a:pt x="30" y="43"/>
                    <a:pt x="18" y="71"/>
                    <a:pt x="6" y="100"/>
                  </a:cubicBezTo>
                  <a:cubicBezTo>
                    <a:pt x="0" y="114"/>
                    <a:pt x="20" y="126"/>
                    <a:pt x="26" y="1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94">
              <a:extLst>
                <a:ext uri="{FF2B5EF4-FFF2-40B4-BE49-F238E27FC236}">
                  <a16:creationId xmlns:a16="http://schemas.microsoft.com/office/drawing/2014/main" xmlns="" id="{997A3087-CD51-4C73-9F77-47C8CAB71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602038"/>
              <a:ext cx="74612" cy="165100"/>
            </a:xfrm>
            <a:custGeom>
              <a:avLst/>
              <a:gdLst>
                <a:gd name="T0" fmla="*/ 26 w 61"/>
                <a:gd name="T1" fmla="*/ 118 h 133"/>
                <a:gd name="T2" fmla="*/ 55 w 61"/>
                <a:gd name="T3" fmla="*/ 26 h 133"/>
                <a:gd name="T4" fmla="*/ 34 w 61"/>
                <a:gd name="T5" fmla="*/ 14 h 133"/>
                <a:gd name="T6" fmla="*/ 3 w 61"/>
                <a:gd name="T7" fmla="*/ 111 h 133"/>
                <a:gd name="T8" fmla="*/ 26 w 61"/>
                <a:gd name="T9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33">
                  <a:moveTo>
                    <a:pt x="26" y="118"/>
                  </a:moveTo>
                  <a:cubicBezTo>
                    <a:pt x="32" y="86"/>
                    <a:pt x="41" y="55"/>
                    <a:pt x="55" y="26"/>
                  </a:cubicBezTo>
                  <a:cubicBezTo>
                    <a:pt x="61" y="12"/>
                    <a:pt x="40" y="0"/>
                    <a:pt x="34" y="14"/>
                  </a:cubicBezTo>
                  <a:cubicBezTo>
                    <a:pt x="20" y="45"/>
                    <a:pt x="9" y="78"/>
                    <a:pt x="3" y="111"/>
                  </a:cubicBezTo>
                  <a:cubicBezTo>
                    <a:pt x="0" y="126"/>
                    <a:pt x="23" y="133"/>
                    <a:pt x="26" y="11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95">
              <a:extLst>
                <a:ext uri="{FF2B5EF4-FFF2-40B4-BE49-F238E27FC236}">
                  <a16:creationId xmlns:a16="http://schemas.microsoft.com/office/drawing/2014/main" xmlns="" id="{2549EC6A-86D4-4BB5-AAD0-CEF6E955C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3762375"/>
              <a:ext cx="69850" cy="119063"/>
            </a:xfrm>
            <a:custGeom>
              <a:avLst/>
              <a:gdLst>
                <a:gd name="T0" fmla="*/ 27 w 57"/>
                <a:gd name="T1" fmla="*/ 81 h 96"/>
                <a:gd name="T2" fmla="*/ 49 w 57"/>
                <a:gd name="T3" fmla="*/ 26 h 96"/>
                <a:gd name="T4" fmla="*/ 29 w 57"/>
                <a:gd name="T5" fmla="*/ 13 h 96"/>
                <a:gd name="T6" fmla="*/ 4 w 57"/>
                <a:gd name="T7" fmla="*/ 74 h 96"/>
                <a:gd name="T8" fmla="*/ 27 w 57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6">
                  <a:moveTo>
                    <a:pt x="27" y="81"/>
                  </a:moveTo>
                  <a:cubicBezTo>
                    <a:pt x="32" y="61"/>
                    <a:pt x="40" y="43"/>
                    <a:pt x="49" y="26"/>
                  </a:cubicBezTo>
                  <a:cubicBezTo>
                    <a:pt x="57" y="12"/>
                    <a:pt x="36" y="0"/>
                    <a:pt x="29" y="13"/>
                  </a:cubicBezTo>
                  <a:cubicBezTo>
                    <a:pt x="18" y="33"/>
                    <a:pt x="10" y="53"/>
                    <a:pt x="4" y="74"/>
                  </a:cubicBezTo>
                  <a:cubicBezTo>
                    <a:pt x="0" y="89"/>
                    <a:pt x="23" y="96"/>
                    <a:pt x="27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96">
              <a:extLst>
                <a:ext uri="{FF2B5EF4-FFF2-40B4-BE49-F238E27FC236}">
                  <a16:creationId xmlns:a16="http://schemas.microsoft.com/office/drawing/2014/main" xmlns="" id="{9F3C6153-BFF4-4B0C-A7C9-9EF24AC92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0" y="3687763"/>
              <a:ext cx="106362" cy="242888"/>
            </a:xfrm>
            <a:custGeom>
              <a:avLst/>
              <a:gdLst>
                <a:gd name="T0" fmla="*/ 28 w 87"/>
                <a:gd name="T1" fmla="*/ 182 h 196"/>
                <a:gd name="T2" fmla="*/ 82 w 87"/>
                <a:gd name="T3" fmla="*/ 21 h 196"/>
                <a:gd name="T4" fmla="*/ 59 w 87"/>
                <a:gd name="T5" fmla="*/ 15 h 196"/>
                <a:gd name="T6" fmla="*/ 5 w 87"/>
                <a:gd name="T7" fmla="*/ 175 h 196"/>
                <a:gd name="T8" fmla="*/ 28 w 87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96">
                  <a:moveTo>
                    <a:pt x="28" y="182"/>
                  </a:moveTo>
                  <a:cubicBezTo>
                    <a:pt x="46" y="128"/>
                    <a:pt x="64" y="75"/>
                    <a:pt x="82" y="21"/>
                  </a:cubicBezTo>
                  <a:cubicBezTo>
                    <a:pt x="87" y="6"/>
                    <a:pt x="64" y="0"/>
                    <a:pt x="59" y="15"/>
                  </a:cubicBezTo>
                  <a:cubicBezTo>
                    <a:pt x="41" y="68"/>
                    <a:pt x="23" y="122"/>
                    <a:pt x="5" y="175"/>
                  </a:cubicBezTo>
                  <a:cubicBezTo>
                    <a:pt x="0" y="190"/>
                    <a:pt x="23" y="196"/>
                    <a:pt x="28" y="18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97">
              <a:extLst>
                <a:ext uri="{FF2B5EF4-FFF2-40B4-BE49-F238E27FC236}">
                  <a16:creationId xmlns:a16="http://schemas.microsoft.com/office/drawing/2014/main" xmlns="" id="{DAD8E12D-25A5-4EFF-8F8F-B776B3F01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38" y="3727450"/>
              <a:ext cx="60325" cy="222250"/>
            </a:xfrm>
            <a:custGeom>
              <a:avLst/>
              <a:gdLst>
                <a:gd name="T0" fmla="*/ 25 w 48"/>
                <a:gd name="T1" fmla="*/ 164 h 179"/>
                <a:gd name="T2" fmla="*/ 46 w 48"/>
                <a:gd name="T3" fmla="*/ 22 h 179"/>
                <a:gd name="T4" fmla="*/ 23 w 48"/>
                <a:gd name="T5" fmla="*/ 16 h 179"/>
                <a:gd name="T6" fmla="*/ 2 w 48"/>
                <a:gd name="T7" fmla="*/ 158 h 179"/>
                <a:gd name="T8" fmla="*/ 25 w 48"/>
                <a:gd name="T9" fmla="*/ 16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9">
                  <a:moveTo>
                    <a:pt x="25" y="164"/>
                  </a:moveTo>
                  <a:cubicBezTo>
                    <a:pt x="32" y="117"/>
                    <a:pt x="39" y="69"/>
                    <a:pt x="46" y="22"/>
                  </a:cubicBezTo>
                  <a:cubicBezTo>
                    <a:pt x="48" y="7"/>
                    <a:pt x="25" y="0"/>
                    <a:pt x="23" y="16"/>
                  </a:cubicBezTo>
                  <a:cubicBezTo>
                    <a:pt x="16" y="63"/>
                    <a:pt x="9" y="110"/>
                    <a:pt x="2" y="158"/>
                  </a:cubicBezTo>
                  <a:cubicBezTo>
                    <a:pt x="0" y="173"/>
                    <a:pt x="23" y="179"/>
                    <a:pt x="25" y="16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98">
              <a:extLst>
                <a:ext uri="{FF2B5EF4-FFF2-40B4-BE49-F238E27FC236}">
                  <a16:creationId xmlns:a16="http://schemas.microsoft.com/office/drawing/2014/main" xmlns="" id="{E8088F8D-8BE1-4350-A89B-4D088390B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375" y="3749675"/>
              <a:ext cx="71437" cy="160338"/>
            </a:xfrm>
            <a:custGeom>
              <a:avLst/>
              <a:gdLst>
                <a:gd name="T0" fmla="*/ 28 w 58"/>
                <a:gd name="T1" fmla="*/ 115 h 130"/>
                <a:gd name="T2" fmla="*/ 53 w 58"/>
                <a:gd name="T3" fmla="*/ 22 h 130"/>
                <a:gd name="T4" fmla="*/ 30 w 58"/>
                <a:gd name="T5" fmla="*/ 15 h 130"/>
                <a:gd name="T6" fmla="*/ 4 w 58"/>
                <a:gd name="T7" fmla="*/ 108 h 130"/>
                <a:gd name="T8" fmla="*/ 28 w 58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0">
                  <a:moveTo>
                    <a:pt x="28" y="115"/>
                  </a:moveTo>
                  <a:cubicBezTo>
                    <a:pt x="36" y="84"/>
                    <a:pt x="45" y="53"/>
                    <a:pt x="53" y="22"/>
                  </a:cubicBezTo>
                  <a:cubicBezTo>
                    <a:pt x="58" y="7"/>
                    <a:pt x="34" y="0"/>
                    <a:pt x="30" y="15"/>
                  </a:cubicBezTo>
                  <a:cubicBezTo>
                    <a:pt x="22" y="46"/>
                    <a:pt x="13" y="77"/>
                    <a:pt x="4" y="108"/>
                  </a:cubicBezTo>
                  <a:cubicBezTo>
                    <a:pt x="0" y="123"/>
                    <a:pt x="23" y="130"/>
                    <a:pt x="28" y="1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99">
              <a:extLst>
                <a:ext uri="{FF2B5EF4-FFF2-40B4-BE49-F238E27FC236}">
                  <a16:creationId xmlns:a16="http://schemas.microsoft.com/office/drawing/2014/main" xmlns="" id="{B4E40A6E-DB84-4E00-8263-ED47F76BA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3735388"/>
              <a:ext cx="66675" cy="131763"/>
            </a:xfrm>
            <a:custGeom>
              <a:avLst/>
              <a:gdLst>
                <a:gd name="T0" fmla="*/ 27 w 54"/>
                <a:gd name="T1" fmla="*/ 92 h 107"/>
                <a:gd name="T2" fmla="*/ 48 w 54"/>
                <a:gd name="T3" fmla="*/ 20 h 107"/>
                <a:gd name="T4" fmla="*/ 25 w 54"/>
                <a:gd name="T5" fmla="*/ 14 h 107"/>
                <a:gd name="T6" fmla="*/ 4 w 54"/>
                <a:gd name="T7" fmla="*/ 85 h 107"/>
                <a:gd name="T8" fmla="*/ 27 w 54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7">
                  <a:moveTo>
                    <a:pt x="27" y="92"/>
                  </a:moveTo>
                  <a:cubicBezTo>
                    <a:pt x="32" y="68"/>
                    <a:pt x="40" y="44"/>
                    <a:pt x="48" y="20"/>
                  </a:cubicBezTo>
                  <a:cubicBezTo>
                    <a:pt x="54" y="6"/>
                    <a:pt x="31" y="0"/>
                    <a:pt x="25" y="14"/>
                  </a:cubicBezTo>
                  <a:cubicBezTo>
                    <a:pt x="17" y="37"/>
                    <a:pt x="9" y="61"/>
                    <a:pt x="4" y="85"/>
                  </a:cubicBezTo>
                  <a:cubicBezTo>
                    <a:pt x="0" y="100"/>
                    <a:pt x="23" y="107"/>
                    <a:pt x="27" y="9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256CBDFF-79F1-47B9-BFCB-4D5EF66E58BC}"/>
              </a:ext>
            </a:extLst>
          </p:cNvPr>
          <p:cNvSpPr/>
          <p:nvPr/>
        </p:nvSpPr>
        <p:spPr>
          <a:xfrm>
            <a:off x="1643439" y="1612626"/>
            <a:ext cx="4390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kern="100" spc="100">
                <a:solidFill>
                  <a:schemeClr val="bg1"/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rPr>
              <a:t>。</a:t>
            </a:r>
            <a:endParaRPr lang="zh-CN" altLang="en-US" sz="2400" b="1" kern="100" spc="100" dirty="0">
              <a:solidFill>
                <a:schemeClr val="bg1"/>
              </a:solidFill>
              <a:latin typeface="站酷小薇LOGO体" panose="02010600010101010101" pitchFamily="2" charset="-122"/>
              <a:ea typeface="站酷小薇LOGO体" panose="02010600010101010101" pitchFamily="2" charset="-122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8B1031B2-F43A-4D67-8518-5D651A1A3484}"/>
              </a:ext>
            </a:extLst>
          </p:cNvPr>
          <p:cNvGrpSpPr/>
          <p:nvPr/>
        </p:nvGrpSpPr>
        <p:grpSpPr>
          <a:xfrm>
            <a:off x="569960" y="5528230"/>
            <a:ext cx="1024994" cy="743859"/>
            <a:chOff x="1023938" y="938213"/>
            <a:chExt cx="1487488" cy="1079500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xmlns="" id="{1A9BFABF-7BA9-41EA-97CD-27B9509E7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xmlns="" id="{2692A55E-3DF2-474C-879F-3C9AE998D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xmlns="" id="{238C9EB7-C375-4665-AECA-600B408D8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xmlns="" id="{E5B799AE-EE3A-4127-BC96-6DBD0F705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xmlns="" id="{523BFC46-8215-4C7B-94B1-C5227CCA9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xmlns="" id="{376291B1-5B3C-4C6A-9D64-9EA2E12A4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xmlns="" id="{11CF9004-53BF-40DE-9933-AE9646AA0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xmlns="" id="{07B54430-B0FA-4C6E-A1A8-61B7F20A9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xmlns="" id="{5CEAEB8C-CCED-4B66-BE50-C6688850D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xmlns="" id="{1F419F34-43E3-4952-9848-3680F00A5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xmlns="" id="{C0C15A5C-53AA-4CAA-9FAA-6B529B413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xmlns="" id="{3B953A3C-A34F-43DB-B7F5-D3FAFD66B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xmlns="" id="{3C61ABFB-54C7-4B8A-8CEC-FB4ACDACBFA6}"/>
              </a:ext>
            </a:extLst>
          </p:cNvPr>
          <p:cNvGrpSpPr/>
          <p:nvPr/>
        </p:nvGrpSpPr>
        <p:grpSpPr>
          <a:xfrm>
            <a:off x="8359405" y="5582598"/>
            <a:ext cx="785625" cy="579978"/>
            <a:chOff x="8934450" y="3117850"/>
            <a:chExt cx="1855788" cy="1370013"/>
          </a:xfrm>
        </p:grpSpPr>
        <p:sp>
          <p:nvSpPr>
            <p:cNvPr id="49" name="Freeform 79">
              <a:extLst>
                <a:ext uri="{FF2B5EF4-FFF2-40B4-BE49-F238E27FC236}">
                  <a16:creationId xmlns:a16="http://schemas.microsoft.com/office/drawing/2014/main" xmlns="" id="{755F1F7A-1151-462C-B947-B4251183A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xmlns="" id="{7A0EF923-42E7-469D-9F03-68B68FF9B938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51" name="Freeform 80">
                <a:extLst>
                  <a:ext uri="{FF2B5EF4-FFF2-40B4-BE49-F238E27FC236}">
                    <a16:creationId xmlns:a16="http://schemas.microsoft.com/office/drawing/2014/main" xmlns="" id="{4DBF6D7B-6B89-4E56-B6A6-8074B1A5C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81">
                <a:extLst>
                  <a:ext uri="{FF2B5EF4-FFF2-40B4-BE49-F238E27FC236}">
                    <a16:creationId xmlns:a16="http://schemas.microsoft.com/office/drawing/2014/main" xmlns="" id="{22C6F47C-A0A6-410C-942E-D76AF890E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82">
                <a:extLst>
                  <a:ext uri="{FF2B5EF4-FFF2-40B4-BE49-F238E27FC236}">
                    <a16:creationId xmlns:a16="http://schemas.microsoft.com/office/drawing/2014/main" xmlns="" id="{ADC5C0D2-8530-4A6E-A9FA-6AFA35DB8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83">
                <a:extLst>
                  <a:ext uri="{FF2B5EF4-FFF2-40B4-BE49-F238E27FC236}">
                    <a16:creationId xmlns:a16="http://schemas.microsoft.com/office/drawing/2014/main" xmlns="" id="{50A2FD13-2FCB-45BD-B092-D529A0B68A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84">
                <a:extLst>
                  <a:ext uri="{FF2B5EF4-FFF2-40B4-BE49-F238E27FC236}">
                    <a16:creationId xmlns:a16="http://schemas.microsoft.com/office/drawing/2014/main" xmlns="" id="{2321C55A-CF5E-4F78-8183-AC6ADD17D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85">
                <a:extLst>
                  <a:ext uri="{FF2B5EF4-FFF2-40B4-BE49-F238E27FC236}">
                    <a16:creationId xmlns:a16="http://schemas.microsoft.com/office/drawing/2014/main" xmlns="" id="{FEAC2856-8A64-4602-A03F-23AC25F99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86">
                <a:extLst>
                  <a:ext uri="{FF2B5EF4-FFF2-40B4-BE49-F238E27FC236}">
                    <a16:creationId xmlns:a16="http://schemas.microsoft.com/office/drawing/2014/main" xmlns="" id="{83609CDF-DF16-4966-91EC-31F154420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87">
                <a:extLst>
                  <a:ext uri="{FF2B5EF4-FFF2-40B4-BE49-F238E27FC236}">
                    <a16:creationId xmlns:a16="http://schemas.microsoft.com/office/drawing/2014/main" xmlns="" id="{39D2DCC6-5F9F-4292-B596-CCC942B1B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88">
                <a:extLst>
                  <a:ext uri="{FF2B5EF4-FFF2-40B4-BE49-F238E27FC236}">
                    <a16:creationId xmlns:a16="http://schemas.microsoft.com/office/drawing/2014/main" xmlns="" id="{5263BAF6-BD3B-482E-BA5C-D7E37CE19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89">
                <a:extLst>
                  <a:ext uri="{FF2B5EF4-FFF2-40B4-BE49-F238E27FC236}">
                    <a16:creationId xmlns:a16="http://schemas.microsoft.com/office/drawing/2014/main" xmlns="" id="{D4160B1C-8438-40FE-8566-07AF8E737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90">
                <a:extLst>
                  <a:ext uri="{FF2B5EF4-FFF2-40B4-BE49-F238E27FC236}">
                    <a16:creationId xmlns:a16="http://schemas.microsoft.com/office/drawing/2014/main" xmlns="" id="{F0512E33-023C-4086-82C1-347D225A2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91">
                <a:extLst>
                  <a:ext uri="{FF2B5EF4-FFF2-40B4-BE49-F238E27FC236}">
                    <a16:creationId xmlns:a16="http://schemas.microsoft.com/office/drawing/2014/main" xmlns="" id="{6F08F225-5FF7-470F-976C-253654A1E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92">
                <a:extLst>
                  <a:ext uri="{FF2B5EF4-FFF2-40B4-BE49-F238E27FC236}">
                    <a16:creationId xmlns:a16="http://schemas.microsoft.com/office/drawing/2014/main" xmlns="" id="{50A2479E-18B6-4AB2-9B5A-FAC7D6F62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93">
                <a:extLst>
                  <a:ext uri="{FF2B5EF4-FFF2-40B4-BE49-F238E27FC236}">
                    <a16:creationId xmlns:a16="http://schemas.microsoft.com/office/drawing/2014/main" xmlns="" id="{56D13196-DF2B-4EB8-897C-0C45C6C6F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xmlns="" id="{791D005F-C9E9-452B-992F-AF7797D6FA04}"/>
              </a:ext>
            </a:extLst>
          </p:cNvPr>
          <p:cNvGrpSpPr/>
          <p:nvPr/>
        </p:nvGrpSpPr>
        <p:grpSpPr>
          <a:xfrm>
            <a:off x="3068442" y="5245374"/>
            <a:ext cx="608849" cy="898141"/>
            <a:chOff x="2616200" y="3409950"/>
            <a:chExt cx="1373188" cy="2025651"/>
          </a:xfrm>
        </p:grpSpPr>
        <p:sp>
          <p:nvSpPr>
            <p:cNvPr id="66" name="Freeform 94">
              <a:extLst>
                <a:ext uri="{FF2B5EF4-FFF2-40B4-BE49-F238E27FC236}">
                  <a16:creationId xmlns:a16="http://schemas.microsoft.com/office/drawing/2014/main" xmlns="" id="{3BA54B2A-AE15-4E9D-B1B7-0CD5CE542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95">
              <a:extLst>
                <a:ext uri="{FF2B5EF4-FFF2-40B4-BE49-F238E27FC236}">
                  <a16:creationId xmlns:a16="http://schemas.microsoft.com/office/drawing/2014/main" xmlns="" id="{7337E16B-9E84-46F4-83F0-43DF396F6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96">
              <a:extLst>
                <a:ext uri="{FF2B5EF4-FFF2-40B4-BE49-F238E27FC236}">
                  <a16:creationId xmlns:a16="http://schemas.microsoft.com/office/drawing/2014/main" xmlns="" id="{BCC83B50-5D60-4D3D-9AB8-6C187A87C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97">
              <a:extLst>
                <a:ext uri="{FF2B5EF4-FFF2-40B4-BE49-F238E27FC236}">
                  <a16:creationId xmlns:a16="http://schemas.microsoft.com/office/drawing/2014/main" xmlns="" id="{8F76E5DB-7E35-499E-8E9B-1164F0255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98">
              <a:extLst>
                <a:ext uri="{FF2B5EF4-FFF2-40B4-BE49-F238E27FC236}">
                  <a16:creationId xmlns:a16="http://schemas.microsoft.com/office/drawing/2014/main" xmlns="" id="{4194BBCD-2508-40D7-BF40-9A19B081F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99">
              <a:extLst>
                <a:ext uri="{FF2B5EF4-FFF2-40B4-BE49-F238E27FC236}">
                  <a16:creationId xmlns:a16="http://schemas.microsoft.com/office/drawing/2014/main" xmlns="" id="{DF6BECD0-0F57-47E6-87A1-D0653105A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100">
              <a:extLst>
                <a:ext uri="{FF2B5EF4-FFF2-40B4-BE49-F238E27FC236}">
                  <a16:creationId xmlns:a16="http://schemas.microsoft.com/office/drawing/2014/main" xmlns="" id="{4A66A242-3F85-416A-9D49-EF754A81C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101">
              <a:extLst>
                <a:ext uri="{FF2B5EF4-FFF2-40B4-BE49-F238E27FC236}">
                  <a16:creationId xmlns:a16="http://schemas.microsoft.com/office/drawing/2014/main" xmlns="" id="{9577D729-E462-4F33-AD4F-9F4BBF2C0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102">
              <a:extLst>
                <a:ext uri="{FF2B5EF4-FFF2-40B4-BE49-F238E27FC236}">
                  <a16:creationId xmlns:a16="http://schemas.microsoft.com/office/drawing/2014/main" xmlns="" id="{04DC2E7C-94DB-4C94-A254-2950A81EF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103">
              <a:extLst>
                <a:ext uri="{FF2B5EF4-FFF2-40B4-BE49-F238E27FC236}">
                  <a16:creationId xmlns:a16="http://schemas.microsoft.com/office/drawing/2014/main" xmlns="" id="{3121539B-81A3-4036-A7B9-5744B4417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104">
              <a:extLst>
                <a:ext uri="{FF2B5EF4-FFF2-40B4-BE49-F238E27FC236}">
                  <a16:creationId xmlns:a16="http://schemas.microsoft.com/office/drawing/2014/main" xmlns="" id="{9442E33A-CF76-46DA-849D-C8E0C36CC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105">
              <a:extLst>
                <a:ext uri="{FF2B5EF4-FFF2-40B4-BE49-F238E27FC236}">
                  <a16:creationId xmlns:a16="http://schemas.microsoft.com/office/drawing/2014/main" xmlns="" id="{11DA377D-EB82-4AD0-8F3C-9DA67C87F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106">
              <a:extLst>
                <a:ext uri="{FF2B5EF4-FFF2-40B4-BE49-F238E27FC236}">
                  <a16:creationId xmlns:a16="http://schemas.microsoft.com/office/drawing/2014/main" xmlns="" id="{CD8CE951-4226-4A11-8E17-29497AA5B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107">
              <a:extLst>
                <a:ext uri="{FF2B5EF4-FFF2-40B4-BE49-F238E27FC236}">
                  <a16:creationId xmlns:a16="http://schemas.microsoft.com/office/drawing/2014/main" xmlns="" id="{BD33293F-0A6E-4778-8DDD-5ACE60814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108">
              <a:extLst>
                <a:ext uri="{FF2B5EF4-FFF2-40B4-BE49-F238E27FC236}">
                  <a16:creationId xmlns:a16="http://schemas.microsoft.com/office/drawing/2014/main" xmlns="" id="{085DB3D7-F69D-497B-9919-C4D170EA5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109">
              <a:extLst>
                <a:ext uri="{FF2B5EF4-FFF2-40B4-BE49-F238E27FC236}">
                  <a16:creationId xmlns:a16="http://schemas.microsoft.com/office/drawing/2014/main" xmlns="" id="{C7FF83CC-C842-49D3-87AA-47EA75BC8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110">
              <a:extLst>
                <a:ext uri="{FF2B5EF4-FFF2-40B4-BE49-F238E27FC236}">
                  <a16:creationId xmlns:a16="http://schemas.microsoft.com/office/drawing/2014/main" xmlns="" id="{CF4F318C-F416-4F06-A2FC-F821D59E9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111">
              <a:extLst>
                <a:ext uri="{FF2B5EF4-FFF2-40B4-BE49-F238E27FC236}">
                  <a16:creationId xmlns:a16="http://schemas.microsoft.com/office/drawing/2014/main" xmlns="" id="{76E818C1-A333-4805-9551-F46AE293F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84" name="Freeform 112">
              <a:extLst>
                <a:ext uri="{FF2B5EF4-FFF2-40B4-BE49-F238E27FC236}">
                  <a16:creationId xmlns:a16="http://schemas.microsoft.com/office/drawing/2014/main" xmlns="" id="{60F74758-6A74-435F-A893-F37DC930A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113">
              <a:extLst>
                <a:ext uri="{FF2B5EF4-FFF2-40B4-BE49-F238E27FC236}">
                  <a16:creationId xmlns:a16="http://schemas.microsoft.com/office/drawing/2014/main" xmlns="" id="{CDFF3E28-0D65-482F-930F-311B5881C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114">
              <a:extLst>
                <a:ext uri="{FF2B5EF4-FFF2-40B4-BE49-F238E27FC236}">
                  <a16:creationId xmlns:a16="http://schemas.microsoft.com/office/drawing/2014/main" xmlns="" id="{E1D98340-DCE1-46E8-89D5-CC6E172EB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115">
              <a:extLst>
                <a:ext uri="{FF2B5EF4-FFF2-40B4-BE49-F238E27FC236}">
                  <a16:creationId xmlns:a16="http://schemas.microsoft.com/office/drawing/2014/main" xmlns="" id="{C1A3B1F7-4D35-40A8-A68D-711A4D6B5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116">
              <a:extLst>
                <a:ext uri="{FF2B5EF4-FFF2-40B4-BE49-F238E27FC236}">
                  <a16:creationId xmlns:a16="http://schemas.microsoft.com/office/drawing/2014/main" xmlns="" id="{A0FC1D35-AC83-4E7F-B58A-35AD93EAD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117">
              <a:extLst>
                <a:ext uri="{FF2B5EF4-FFF2-40B4-BE49-F238E27FC236}">
                  <a16:creationId xmlns:a16="http://schemas.microsoft.com/office/drawing/2014/main" xmlns="" id="{D1534F01-31C6-49A2-9801-28ACB05ED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118">
              <a:extLst>
                <a:ext uri="{FF2B5EF4-FFF2-40B4-BE49-F238E27FC236}">
                  <a16:creationId xmlns:a16="http://schemas.microsoft.com/office/drawing/2014/main" xmlns="" id="{9EB3922D-845A-4A7B-89B7-5F0B7CC18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119">
              <a:extLst>
                <a:ext uri="{FF2B5EF4-FFF2-40B4-BE49-F238E27FC236}">
                  <a16:creationId xmlns:a16="http://schemas.microsoft.com/office/drawing/2014/main" xmlns="" id="{15D91217-5567-4661-9C5F-63B57B7FF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120">
              <a:extLst>
                <a:ext uri="{FF2B5EF4-FFF2-40B4-BE49-F238E27FC236}">
                  <a16:creationId xmlns:a16="http://schemas.microsoft.com/office/drawing/2014/main" xmlns="" id="{F5070716-F592-4DBE-9698-1CE56DCA8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121">
              <a:extLst>
                <a:ext uri="{FF2B5EF4-FFF2-40B4-BE49-F238E27FC236}">
                  <a16:creationId xmlns:a16="http://schemas.microsoft.com/office/drawing/2014/main" xmlns="" id="{4D3B8913-E462-4B08-BE45-F023F12BB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122">
              <a:extLst>
                <a:ext uri="{FF2B5EF4-FFF2-40B4-BE49-F238E27FC236}">
                  <a16:creationId xmlns:a16="http://schemas.microsoft.com/office/drawing/2014/main" xmlns="" id="{09EFC299-0A60-4817-8F6F-B2EAA51D5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123">
              <a:extLst>
                <a:ext uri="{FF2B5EF4-FFF2-40B4-BE49-F238E27FC236}">
                  <a16:creationId xmlns:a16="http://schemas.microsoft.com/office/drawing/2014/main" xmlns="" id="{E7AB75F2-CBF9-4A65-9A91-0C6AB3783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124">
              <a:extLst>
                <a:ext uri="{FF2B5EF4-FFF2-40B4-BE49-F238E27FC236}">
                  <a16:creationId xmlns:a16="http://schemas.microsoft.com/office/drawing/2014/main" xmlns="" id="{B8D886BF-284D-4183-98B6-16FBB837A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xmlns="" id="{E8B0D7B1-35F1-4D32-9F6B-AB7F7C9024ED}"/>
              </a:ext>
            </a:extLst>
          </p:cNvPr>
          <p:cNvGrpSpPr/>
          <p:nvPr/>
        </p:nvGrpSpPr>
        <p:grpSpPr>
          <a:xfrm>
            <a:off x="4939576" y="5782773"/>
            <a:ext cx="665097" cy="691351"/>
            <a:chOff x="2481263" y="1452563"/>
            <a:chExt cx="965200" cy="1003300"/>
          </a:xfrm>
        </p:grpSpPr>
        <p:sp>
          <p:nvSpPr>
            <p:cNvPr id="98" name="Freeform 137">
              <a:extLst>
                <a:ext uri="{FF2B5EF4-FFF2-40B4-BE49-F238E27FC236}">
                  <a16:creationId xmlns:a16="http://schemas.microsoft.com/office/drawing/2014/main" xmlns="" id="{04BEC217-5C96-4704-A027-B011FA5CE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38">
              <a:extLst>
                <a:ext uri="{FF2B5EF4-FFF2-40B4-BE49-F238E27FC236}">
                  <a16:creationId xmlns:a16="http://schemas.microsoft.com/office/drawing/2014/main" xmlns="" id="{2F1F1490-0C30-44AA-953D-8FC254F6C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39">
              <a:extLst>
                <a:ext uri="{FF2B5EF4-FFF2-40B4-BE49-F238E27FC236}">
                  <a16:creationId xmlns:a16="http://schemas.microsoft.com/office/drawing/2014/main" xmlns="" id="{D4E48B44-9242-4C95-9E09-969346FF6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40">
              <a:extLst>
                <a:ext uri="{FF2B5EF4-FFF2-40B4-BE49-F238E27FC236}">
                  <a16:creationId xmlns:a16="http://schemas.microsoft.com/office/drawing/2014/main" xmlns="" id="{59BAEF85-B70C-4A2C-B38C-4CF29BC8B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41">
              <a:extLst>
                <a:ext uri="{FF2B5EF4-FFF2-40B4-BE49-F238E27FC236}">
                  <a16:creationId xmlns:a16="http://schemas.microsoft.com/office/drawing/2014/main" xmlns="" id="{53AC5103-81FD-4E84-B7B4-365542BE4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42">
              <a:extLst>
                <a:ext uri="{FF2B5EF4-FFF2-40B4-BE49-F238E27FC236}">
                  <a16:creationId xmlns:a16="http://schemas.microsoft.com/office/drawing/2014/main" xmlns="" id="{D57880B7-2396-4182-9A90-77D590E21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43">
              <a:extLst>
                <a:ext uri="{FF2B5EF4-FFF2-40B4-BE49-F238E27FC236}">
                  <a16:creationId xmlns:a16="http://schemas.microsoft.com/office/drawing/2014/main" xmlns="" id="{9C4A293D-1B26-4A1C-A9E9-EDD440BC9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44">
              <a:extLst>
                <a:ext uri="{FF2B5EF4-FFF2-40B4-BE49-F238E27FC236}">
                  <a16:creationId xmlns:a16="http://schemas.microsoft.com/office/drawing/2014/main" xmlns="" id="{989AD30A-4B1F-4221-BEF6-B792BBAB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45">
              <a:extLst>
                <a:ext uri="{FF2B5EF4-FFF2-40B4-BE49-F238E27FC236}">
                  <a16:creationId xmlns:a16="http://schemas.microsoft.com/office/drawing/2014/main" xmlns="" id="{AB29BC0B-6182-408F-A6E0-FC7E21E19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46">
              <a:extLst>
                <a:ext uri="{FF2B5EF4-FFF2-40B4-BE49-F238E27FC236}">
                  <a16:creationId xmlns:a16="http://schemas.microsoft.com/office/drawing/2014/main" xmlns="" id="{E4C201BC-A6F6-4260-966B-A905D9C1B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47">
              <a:extLst>
                <a:ext uri="{FF2B5EF4-FFF2-40B4-BE49-F238E27FC236}">
                  <a16:creationId xmlns:a16="http://schemas.microsoft.com/office/drawing/2014/main" xmlns="" id="{E7F9F9FB-742F-4B93-A73F-295F9896A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48">
              <a:extLst>
                <a:ext uri="{FF2B5EF4-FFF2-40B4-BE49-F238E27FC236}">
                  <a16:creationId xmlns:a16="http://schemas.microsoft.com/office/drawing/2014/main" xmlns="" id="{8F571520-8927-4FD9-86F3-493F83EE6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49">
              <a:extLst>
                <a:ext uri="{FF2B5EF4-FFF2-40B4-BE49-F238E27FC236}">
                  <a16:creationId xmlns:a16="http://schemas.microsoft.com/office/drawing/2014/main" xmlns="" id="{8A6649A1-5852-4BBB-8339-061F11F4A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50">
              <a:extLst>
                <a:ext uri="{FF2B5EF4-FFF2-40B4-BE49-F238E27FC236}">
                  <a16:creationId xmlns:a16="http://schemas.microsoft.com/office/drawing/2014/main" xmlns="" id="{6B2EEC81-4359-44B4-8BA3-CF4487194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xmlns="" id="{2EAE997D-B80C-4B1C-82A2-294142B38241}"/>
              </a:ext>
            </a:extLst>
          </p:cNvPr>
          <p:cNvGrpSpPr/>
          <p:nvPr/>
        </p:nvGrpSpPr>
        <p:grpSpPr>
          <a:xfrm>
            <a:off x="11134339" y="5255727"/>
            <a:ext cx="455066" cy="833559"/>
            <a:chOff x="6889750" y="1900238"/>
            <a:chExt cx="660400" cy="1209675"/>
          </a:xfrm>
        </p:grpSpPr>
        <p:sp>
          <p:nvSpPr>
            <p:cNvPr id="113" name="Freeform 116">
              <a:extLst>
                <a:ext uri="{FF2B5EF4-FFF2-40B4-BE49-F238E27FC236}">
                  <a16:creationId xmlns:a16="http://schemas.microsoft.com/office/drawing/2014/main" xmlns="" id="{A2308AF4-5476-4888-81BC-56884E69E9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7">
              <a:extLst>
                <a:ext uri="{FF2B5EF4-FFF2-40B4-BE49-F238E27FC236}">
                  <a16:creationId xmlns:a16="http://schemas.microsoft.com/office/drawing/2014/main" xmlns="" id="{3E54B45A-F5C5-46C5-B472-67F11B895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8">
              <a:extLst>
                <a:ext uri="{FF2B5EF4-FFF2-40B4-BE49-F238E27FC236}">
                  <a16:creationId xmlns:a16="http://schemas.microsoft.com/office/drawing/2014/main" xmlns="" id="{AE701031-A895-4484-A4F0-BB18664CA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9">
              <a:extLst>
                <a:ext uri="{FF2B5EF4-FFF2-40B4-BE49-F238E27FC236}">
                  <a16:creationId xmlns:a16="http://schemas.microsoft.com/office/drawing/2014/main" xmlns="" id="{886050C2-144B-4346-AA67-0D46E7FCC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20">
              <a:extLst>
                <a:ext uri="{FF2B5EF4-FFF2-40B4-BE49-F238E27FC236}">
                  <a16:creationId xmlns:a16="http://schemas.microsoft.com/office/drawing/2014/main" xmlns="" id="{18EC6989-2D9A-4D0F-BEB9-657DA52D3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21">
              <a:extLst>
                <a:ext uri="{FF2B5EF4-FFF2-40B4-BE49-F238E27FC236}">
                  <a16:creationId xmlns:a16="http://schemas.microsoft.com/office/drawing/2014/main" xmlns="" id="{A1CDC9E8-9308-4F28-BEED-C389F8166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22">
              <a:extLst>
                <a:ext uri="{FF2B5EF4-FFF2-40B4-BE49-F238E27FC236}">
                  <a16:creationId xmlns:a16="http://schemas.microsoft.com/office/drawing/2014/main" xmlns="" id="{D4EF1060-EF20-405B-92EA-5C843EE5A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23">
              <a:extLst>
                <a:ext uri="{FF2B5EF4-FFF2-40B4-BE49-F238E27FC236}">
                  <a16:creationId xmlns:a16="http://schemas.microsoft.com/office/drawing/2014/main" xmlns="" id="{B37B03DD-A298-4CE7-90E9-72C5D6D13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4">
              <a:extLst>
                <a:ext uri="{FF2B5EF4-FFF2-40B4-BE49-F238E27FC236}">
                  <a16:creationId xmlns:a16="http://schemas.microsoft.com/office/drawing/2014/main" xmlns="" id="{47CD5A1B-2C47-4D6E-A9FC-B07C76561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5">
              <a:extLst>
                <a:ext uri="{FF2B5EF4-FFF2-40B4-BE49-F238E27FC236}">
                  <a16:creationId xmlns:a16="http://schemas.microsoft.com/office/drawing/2014/main" xmlns="" id="{7579D401-AEEA-412C-AEB9-EAD23355E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6">
              <a:extLst>
                <a:ext uri="{FF2B5EF4-FFF2-40B4-BE49-F238E27FC236}">
                  <a16:creationId xmlns:a16="http://schemas.microsoft.com/office/drawing/2014/main" xmlns="" id="{0BC8E2E6-C172-49DF-AFC6-09EB356A6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7">
              <a:extLst>
                <a:ext uri="{FF2B5EF4-FFF2-40B4-BE49-F238E27FC236}">
                  <a16:creationId xmlns:a16="http://schemas.microsoft.com/office/drawing/2014/main" xmlns="" id="{B1244DFE-F3A8-4F9D-8079-3668522C4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8">
              <a:extLst>
                <a:ext uri="{FF2B5EF4-FFF2-40B4-BE49-F238E27FC236}">
                  <a16:creationId xmlns:a16="http://schemas.microsoft.com/office/drawing/2014/main" xmlns="" id="{9F07E89A-BE19-406C-8E59-EE72EB56F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7238F2FE-32A2-4781-9C14-3FCBA8E3B0DB}"/>
              </a:ext>
            </a:extLst>
          </p:cNvPr>
          <p:cNvSpPr/>
          <p:nvPr/>
        </p:nvSpPr>
        <p:spPr>
          <a:xfrm>
            <a:off x="5775065" y="772679"/>
            <a:ext cx="5973794" cy="3800716"/>
          </a:xfrm>
          <a:prstGeom prst="round2Diag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7" name="文本框 1">
            <a:extLst>
              <a:ext uri="{FF2B5EF4-FFF2-40B4-BE49-F238E27FC236}">
                <a16:creationId xmlns:a16="http://schemas.microsoft.com/office/drawing/2014/main" xmlns="" id="{709A9387-E349-4936-A1BD-DFB877AF3BEE}"/>
              </a:ext>
            </a:extLst>
          </p:cNvPr>
          <p:cNvSpPr txBox="1"/>
          <p:nvPr/>
        </p:nvSpPr>
        <p:spPr>
          <a:xfrm>
            <a:off x="636841" y="2673362"/>
            <a:ext cx="44924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b="1" spc="3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851tegakizatsu" panose="02000600000000000000" pitchFamily="2" charset="-122"/>
              </a:rPr>
              <a:t>Wednesday</a:t>
            </a:r>
            <a:endParaRPr lang="zh-CN" altLang="en-US" sz="5000" b="1" spc="3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  <p:grpSp>
        <p:nvGrpSpPr>
          <p:cNvPr id="358" name="组合 22">
            <a:extLst>
              <a:ext uri="{FF2B5EF4-FFF2-40B4-BE49-F238E27FC236}">
                <a16:creationId xmlns:a16="http://schemas.microsoft.com/office/drawing/2014/main" xmlns="" id="{BE759F97-20D7-43DD-BB4D-DBECB0B8FBD9}"/>
              </a:ext>
            </a:extLst>
          </p:cNvPr>
          <p:cNvGrpSpPr/>
          <p:nvPr/>
        </p:nvGrpSpPr>
        <p:grpSpPr>
          <a:xfrm flipH="1">
            <a:off x="404271" y="2295861"/>
            <a:ext cx="5621856" cy="1678250"/>
            <a:chOff x="4148138" y="2754313"/>
            <a:chExt cx="1354138" cy="717550"/>
          </a:xfrm>
        </p:grpSpPr>
        <p:sp>
          <p:nvSpPr>
            <p:cNvPr id="359" name="Freeform 401">
              <a:extLst>
                <a:ext uri="{FF2B5EF4-FFF2-40B4-BE49-F238E27FC236}">
                  <a16:creationId xmlns:a16="http://schemas.microsoft.com/office/drawing/2014/main" xmlns="" id="{AFC9A544-37B7-4448-9B2D-52D8A114B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9413" y="3336926"/>
              <a:ext cx="0" cy="9525"/>
            </a:xfrm>
            <a:custGeom>
              <a:avLst/>
              <a:gdLst>
                <a:gd name="T0" fmla="*/ 7 h 7"/>
                <a:gd name="T1" fmla="*/ 0 h 7"/>
                <a:gd name="T2" fmla="*/ 7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402">
              <a:extLst>
                <a:ext uri="{FF2B5EF4-FFF2-40B4-BE49-F238E27FC236}">
                  <a16:creationId xmlns:a16="http://schemas.microsoft.com/office/drawing/2014/main" xmlns="" id="{79AF25FF-C79F-4704-B292-DFF6309EF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6238" y="3354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403">
              <a:extLst>
                <a:ext uri="{FF2B5EF4-FFF2-40B4-BE49-F238E27FC236}">
                  <a16:creationId xmlns:a16="http://schemas.microsoft.com/office/drawing/2014/main" xmlns="" id="{89C96AF0-06EC-4570-A49C-0BB1B6129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688" y="3381376"/>
              <a:ext cx="7938" cy="1588"/>
            </a:xfrm>
            <a:custGeom>
              <a:avLst/>
              <a:gdLst>
                <a:gd name="T0" fmla="*/ 0 w 6"/>
                <a:gd name="T1" fmla="*/ 1 h 1"/>
                <a:gd name="T2" fmla="*/ 6 w 6"/>
                <a:gd name="T3" fmla="*/ 0 h 1"/>
                <a:gd name="T4" fmla="*/ 0 w 6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">
                  <a:moveTo>
                    <a:pt x="0" y="1"/>
                  </a:moveTo>
                  <a:cubicBezTo>
                    <a:pt x="3" y="1"/>
                    <a:pt x="5" y="1"/>
                    <a:pt x="6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404">
              <a:extLst>
                <a:ext uri="{FF2B5EF4-FFF2-40B4-BE49-F238E27FC236}">
                  <a16:creationId xmlns:a16="http://schemas.microsoft.com/office/drawing/2014/main" xmlns="" id="{1AA8E13F-5169-4F2E-8B15-530CC8EBE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113" y="3429001"/>
              <a:ext cx="0" cy="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405">
              <a:extLst>
                <a:ext uri="{FF2B5EF4-FFF2-40B4-BE49-F238E27FC236}">
                  <a16:creationId xmlns:a16="http://schemas.microsoft.com/office/drawing/2014/main" xmlns="" id="{AF779326-CA4A-4292-B19D-09E9DC72C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826" y="3238501"/>
              <a:ext cx="0" cy="4763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407">
              <a:extLst>
                <a:ext uri="{FF2B5EF4-FFF2-40B4-BE49-F238E27FC236}">
                  <a16:creationId xmlns:a16="http://schemas.microsoft.com/office/drawing/2014/main" xmlns="" id="{795F69A9-1424-456F-87A2-14B6460E1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8388" y="3384551"/>
              <a:ext cx="0" cy="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408">
              <a:extLst>
                <a:ext uri="{FF2B5EF4-FFF2-40B4-BE49-F238E27FC236}">
                  <a16:creationId xmlns:a16="http://schemas.microsoft.com/office/drawing/2014/main" xmlns="" id="{6150B614-9118-4DC7-AD8B-9779E49B1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8938" y="2906713"/>
              <a:ext cx="0" cy="317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409">
              <a:extLst>
                <a:ext uri="{FF2B5EF4-FFF2-40B4-BE49-F238E27FC236}">
                  <a16:creationId xmlns:a16="http://schemas.microsoft.com/office/drawing/2014/main" xmlns="" id="{66E671D1-201F-4347-B077-A12EEBF26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4976" y="3395663"/>
              <a:ext cx="1588" cy="3175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2" y="1"/>
                    <a:pt x="2" y="1"/>
                    <a:pt x="2" y="0"/>
                  </a:cubicBezTo>
                  <a:cubicBezTo>
                    <a:pt x="1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410">
              <a:extLst>
                <a:ext uri="{FF2B5EF4-FFF2-40B4-BE49-F238E27FC236}">
                  <a16:creationId xmlns:a16="http://schemas.microsoft.com/office/drawing/2014/main" xmlns="" id="{C67EB283-6EF0-4703-9A18-D4D5DA9FD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138" y="2754313"/>
              <a:ext cx="1354138" cy="717550"/>
            </a:xfrm>
            <a:custGeom>
              <a:avLst/>
              <a:gdLst>
                <a:gd name="T0" fmla="*/ 191 w 1007"/>
                <a:gd name="T1" fmla="*/ 407 h 533"/>
                <a:gd name="T2" fmla="*/ 215 w 1007"/>
                <a:gd name="T3" fmla="*/ 385 h 533"/>
                <a:gd name="T4" fmla="*/ 210 w 1007"/>
                <a:gd name="T5" fmla="*/ 403 h 533"/>
                <a:gd name="T6" fmla="*/ 159 w 1007"/>
                <a:gd name="T7" fmla="*/ 430 h 533"/>
                <a:gd name="T8" fmla="*/ 221 w 1007"/>
                <a:gd name="T9" fmla="*/ 385 h 533"/>
                <a:gd name="T10" fmla="*/ 220 w 1007"/>
                <a:gd name="T11" fmla="*/ 309 h 533"/>
                <a:gd name="T12" fmla="*/ 216 w 1007"/>
                <a:gd name="T13" fmla="*/ 155 h 533"/>
                <a:gd name="T14" fmla="*/ 217 w 1007"/>
                <a:gd name="T15" fmla="*/ 100 h 533"/>
                <a:gd name="T16" fmla="*/ 213 w 1007"/>
                <a:gd name="T17" fmla="*/ 38 h 533"/>
                <a:gd name="T18" fmla="*/ 202 w 1007"/>
                <a:gd name="T19" fmla="*/ 42 h 533"/>
                <a:gd name="T20" fmla="*/ 278 w 1007"/>
                <a:gd name="T21" fmla="*/ 48 h 533"/>
                <a:gd name="T22" fmla="*/ 425 w 1007"/>
                <a:gd name="T23" fmla="*/ 46 h 533"/>
                <a:gd name="T24" fmla="*/ 492 w 1007"/>
                <a:gd name="T25" fmla="*/ 46 h 533"/>
                <a:gd name="T26" fmla="*/ 602 w 1007"/>
                <a:gd name="T27" fmla="*/ 46 h 533"/>
                <a:gd name="T28" fmla="*/ 710 w 1007"/>
                <a:gd name="T29" fmla="*/ 42 h 533"/>
                <a:gd name="T30" fmla="*/ 805 w 1007"/>
                <a:gd name="T31" fmla="*/ 39 h 533"/>
                <a:gd name="T32" fmla="*/ 868 w 1007"/>
                <a:gd name="T33" fmla="*/ 36 h 533"/>
                <a:gd name="T34" fmla="*/ 960 w 1007"/>
                <a:gd name="T35" fmla="*/ 28 h 533"/>
                <a:gd name="T36" fmla="*/ 969 w 1007"/>
                <a:gd name="T37" fmla="*/ 38 h 533"/>
                <a:gd name="T38" fmla="*/ 961 w 1007"/>
                <a:gd name="T39" fmla="*/ 33 h 533"/>
                <a:gd name="T40" fmla="*/ 961 w 1007"/>
                <a:gd name="T41" fmla="*/ 33 h 533"/>
                <a:gd name="T42" fmla="*/ 959 w 1007"/>
                <a:gd name="T43" fmla="*/ 133 h 533"/>
                <a:gd name="T44" fmla="*/ 956 w 1007"/>
                <a:gd name="T45" fmla="*/ 168 h 533"/>
                <a:gd name="T46" fmla="*/ 964 w 1007"/>
                <a:gd name="T47" fmla="*/ 313 h 533"/>
                <a:gd name="T48" fmla="*/ 967 w 1007"/>
                <a:gd name="T49" fmla="*/ 379 h 533"/>
                <a:gd name="T50" fmla="*/ 974 w 1007"/>
                <a:gd name="T51" fmla="*/ 359 h 533"/>
                <a:gd name="T52" fmla="*/ 968 w 1007"/>
                <a:gd name="T53" fmla="*/ 466 h 533"/>
                <a:gd name="T54" fmla="*/ 976 w 1007"/>
                <a:gd name="T55" fmla="*/ 428 h 533"/>
                <a:gd name="T56" fmla="*/ 980 w 1007"/>
                <a:gd name="T57" fmla="*/ 378 h 533"/>
                <a:gd name="T58" fmla="*/ 978 w 1007"/>
                <a:gd name="T59" fmla="*/ 303 h 533"/>
                <a:gd name="T60" fmla="*/ 971 w 1007"/>
                <a:gd name="T61" fmla="*/ 138 h 533"/>
                <a:gd name="T62" fmla="*/ 982 w 1007"/>
                <a:gd name="T63" fmla="*/ 174 h 533"/>
                <a:gd name="T64" fmla="*/ 985 w 1007"/>
                <a:gd name="T65" fmla="*/ 100 h 533"/>
                <a:gd name="T66" fmla="*/ 986 w 1007"/>
                <a:gd name="T67" fmla="*/ 33 h 533"/>
                <a:gd name="T68" fmla="*/ 895 w 1007"/>
                <a:gd name="T69" fmla="*/ 17 h 533"/>
                <a:gd name="T70" fmla="*/ 813 w 1007"/>
                <a:gd name="T71" fmla="*/ 14 h 533"/>
                <a:gd name="T72" fmla="*/ 630 w 1007"/>
                <a:gd name="T73" fmla="*/ 16 h 533"/>
                <a:gd name="T74" fmla="*/ 592 w 1007"/>
                <a:gd name="T75" fmla="*/ 21 h 533"/>
                <a:gd name="T76" fmla="*/ 497 w 1007"/>
                <a:gd name="T77" fmla="*/ 23 h 533"/>
                <a:gd name="T78" fmla="*/ 252 w 1007"/>
                <a:gd name="T79" fmla="*/ 15 h 533"/>
                <a:gd name="T80" fmla="*/ 183 w 1007"/>
                <a:gd name="T81" fmla="*/ 35 h 533"/>
                <a:gd name="T82" fmla="*/ 188 w 1007"/>
                <a:gd name="T83" fmla="*/ 307 h 533"/>
                <a:gd name="T84" fmla="*/ 188 w 1007"/>
                <a:gd name="T85" fmla="*/ 385 h 533"/>
                <a:gd name="T86" fmla="*/ 185 w 1007"/>
                <a:gd name="T87" fmla="*/ 379 h 533"/>
                <a:gd name="T88" fmla="*/ 7 w 1007"/>
                <a:gd name="T89" fmla="*/ 475 h 533"/>
                <a:gd name="T90" fmla="*/ 73 w 1007"/>
                <a:gd name="T91" fmla="*/ 500 h 533"/>
                <a:gd name="T92" fmla="*/ 142 w 1007"/>
                <a:gd name="T93" fmla="*/ 498 h 533"/>
                <a:gd name="T94" fmla="*/ 523 w 1007"/>
                <a:gd name="T95" fmla="*/ 494 h 533"/>
                <a:gd name="T96" fmla="*/ 811 w 1007"/>
                <a:gd name="T97" fmla="*/ 493 h 533"/>
                <a:gd name="T98" fmla="*/ 859 w 1007"/>
                <a:gd name="T99" fmla="*/ 483 h 533"/>
                <a:gd name="T100" fmla="*/ 784 w 1007"/>
                <a:gd name="T101" fmla="*/ 478 h 533"/>
                <a:gd name="T102" fmla="*/ 621 w 1007"/>
                <a:gd name="T103" fmla="*/ 472 h 533"/>
                <a:gd name="T104" fmla="*/ 472 w 1007"/>
                <a:gd name="T105" fmla="*/ 468 h 533"/>
                <a:gd name="T106" fmla="*/ 385 w 1007"/>
                <a:gd name="T107" fmla="*/ 473 h 533"/>
                <a:gd name="T108" fmla="*/ 252 w 1007"/>
                <a:gd name="T109" fmla="*/ 474 h 533"/>
                <a:gd name="T110" fmla="*/ 110 w 1007"/>
                <a:gd name="T111" fmla="*/ 466 h 533"/>
                <a:gd name="T112" fmla="*/ 21 w 1007"/>
                <a:gd name="T113" fmla="*/ 501 h 533"/>
                <a:gd name="T114" fmla="*/ 56 w 1007"/>
                <a:gd name="T115" fmla="*/ 478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07" h="533">
                  <a:moveTo>
                    <a:pt x="70" y="474"/>
                  </a:moveTo>
                  <a:cubicBezTo>
                    <a:pt x="53" y="485"/>
                    <a:pt x="75" y="475"/>
                    <a:pt x="73" y="477"/>
                  </a:cubicBezTo>
                  <a:cubicBezTo>
                    <a:pt x="78" y="475"/>
                    <a:pt x="88" y="469"/>
                    <a:pt x="83" y="471"/>
                  </a:cubicBezTo>
                  <a:cubicBezTo>
                    <a:pt x="94" y="468"/>
                    <a:pt x="111" y="454"/>
                    <a:pt x="122" y="451"/>
                  </a:cubicBezTo>
                  <a:cubicBezTo>
                    <a:pt x="122" y="450"/>
                    <a:pt x="116" y="453"/>
                    <a:pt x="122" y="448"/>
                  </a:cubicBezTo>
                  <a:cubicBezTo>
                    <a:pt x="133" y="442"/>
                    <a:pt x="133" y="444"/>
                    <a:pt x="137" y="442"/>
                  </a:cubicBezTo>
                  <a:cubicBezTo>
                    <a:pt x="140" y="440"/>
                    <a:pt x="156" y="430"/>
                    <a:pt x="154" y="432"/>
                  </a:cubicBezTo>
                  <a:cubicBezTo>
                    <a:pt x="161" y="427"/>
                    <a:pt x="146" y="433"/>
                    <a:pt x="155" y="427"/>
                  </a:cubicBezTo>
                  <a:cubicBezTo>
                    <a:pt x="160" y="421"/>
                    <a:pt x="170" y="418"/>
                    <a:pt x="178" y="413"/>
                  </a:cubicBezTo>
                  <a:cubicBezTo>
                    <a:pt x="188" y="410"/>
                    <a:pt x="169" y="419"/>
                    <a:pt x="165" y="422"/>
                  </a:cubicBezTo>
                  <a:cubicBezTo>
                    <a:pt x="191" y="407"/>
                    <a:pt x="191" y="407"/>
                    <a:pt x="191" y="407"/>
                  </a:cubicBezTo>
                  <a:cubicBezTo>
                    <a:pt x="199" y="404"/>
                    <a:pt x="189" y="410"/>
                    <a:pt x="181" y="414"/>
                  </a:cubicBezTo>
                  <a:cubicBezTo>
                    <a:pt x="192" y="410"/>
                    <a:pt x="205" y="401"/>
                    <a:pt x="207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6" y="401"/>
                    <a:pt x="222" y="374"/>
                    <a:pt x="215" y="386"/>
                  </a:cubicBezTo>
                  <a:cubicBezTo>
                    <a:pt x="215" y="386"/>
                    <a:pt x="215" y="386"/>
                    <a:pt x="215" y="386"/>
                  </a:cubicBezTo>
                  <a:cubicBezTo>
                    <a:pt x="215" y="385"/>
                    <a:pt x="215" y="385"/>
                    <a:pt x="215" y="385"/>
                  </a:cubicBezTo>
                  <a:cubicBezTo>
                    <a:pt x="215" y="385"/>
                    <a:pt x="215" y="385"/>
                    <a:pt x="215" y="385"/>
                  </a:cubicBezTo>
                  <a:cubicBezTo>
                    <a:pt x="215" y="385"/>
                    <a:pt x="215" y="385"/>
                    <a:pt x="215" y="385"/>
                  </a:cubicBezTo>
                  <a:cubicBezTo>
                    <a:pt x="215" y="383"/>
                    <a:pt x="215" y="383"/>
                    <a:pt x="215" y="383"/>
                  </a:cubicBezTo>
                  <a:cubicBezTo>
                    <a:pt x="215" y="381"/>
                    <a:pt x="215" y="381"/>
                    <a:pt x="215" y="381"/>
                  </a:cubicBezTo>
                  <a:cubicBezTo>
                    <a:pt x="215" y="377"/>
                    <a:pt x="215" y="377"/>
                    <a:pt x="215" y="377"/>
                  </a:cubicBezTo>
                  <a:cubicBezTo>
                    <a:pt x="215" y="374"/>
                    <a:pt x="216" y="371"/>
                    <a:pt x="216" y="367"/>
                  </a:cubicBezTo>
                  <a:cubicBezTo>
                    <a:pt x="217" y="374"/>
                    <a:pt x="220" y="374"/>
                    <a:pt x="220" y="385"/>
                  </a:cubicBezTo>
                  <a:cubicBezTo>
                    <a:pt x="220" y="386"/>
                    <a:pt x="220" y="386"/>
                    <a:pt x="220" y="386"/>
                  </a:cubicBezTo>
                  <a:cubicBezTo>
                    <a:pt x="220" y="386"/>
                    <a:pt x="220" y="386"/>
                    <a:pt x="220" y="386"/>
                  </a:cubicBezTo>
                  <a:cubicBezTo>
                    <a:pt x="216" y="393"/>
                    <a:pt x="230" y="369"/>
                    <a:pt x="210" y="402"/>
                  </a:cubicBezTo>
                  <a:cubicBezTo>
                    <a:pt x="210" y="402"/>
                    <a:pt x="210" y="402"/>
                    <a:pt x="210" y="402"/>
                  </a:cubicBezTo>
                  <a:cubicBezTo>
                    <a:pt x="210" y="402"/>
                    <a:pt x="210" y="402"/>
                    <a:pt x="210" y="402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09" y="403"/>
                    <a:pt x="209" y="403"/>
                    <a:pt x="209" y="403"/>
                  </a:cubicBezTo>
                  <a:cubicBezTo>
                    <a:pt x="208" y="404"/>
                    <a:pt x="208" y="404"/>
                    <a:pt x="208" y="404"/>
                  </a:cubicBezTo>
                  <a:cubicBezTo>
                    <a:pt x="206" y="404"/>
                    <a:pt x="206" y="404"/>
                    <a:pt x="206" y="404"/>
                  </a:cubicBezTo>
                  <a:cubicBezTo>
                    <a:pt x="205" y="405"/>
                    <a:pt x="204" y="405"/>
                    <a:pt x="204" y="405"/>
                  </a:cubicBezTo>
                  <a:cubicBezTo>
                    <a:pt x="204" y="405"/>
                    <a:pt x="204" y="404"/>
                    <a:pt x="205" y="404"/>
                  </a:cubicBezTo>
                  <a:cubicBezTo>
                    <a:pt x="207" y="402"/>
                    <a:pt x="208" y="401"/>
                    <a:pt x="201" y="404"/>
                  </a:cubicBezTo>
                  <a:cubicBezTo>
                    <a:pt x="201" y="406"/>
                    <a:pt x="201" y="406"/>
                    <a:pt x="201" y="406"/>
                  </a:cubicBezTo>
                  <a:cubicBezTo>
                    <a:pt x="195" y="409"/>
                    <a:pt x="191" y="412"/>
                    <a:pt x="185" y="416"/>
                  </a:cubicBezTo>
                  <a:cubicBezTo>
                    <a:pt x="181" y="417"/>
                    <a:pt x="185" y="415"/>
                    <a:pt x="187" y="413"/>
                  </a:cubicBezTo>
                  <a:cubicBezTo>
                    <a:pt x="176" y="419"/>
                    <a:pt x="167" y="424"/>
                    <a:pt x="159" y="430"/>
                  </a:cubicBezTo>
                  <a:cubicBezTo>
                    <a:pt x="175" y="423"/>
                    <a:pt x="197" y="409"/>
                    <a:pt x="204" y="407"/>
                  </a:cubicBezTo>
                  <a:cubicBezTo>
                    <a:pt x="208" y="405"/>
                    <a:pt x="208" y="405"/>
                    <a:pt x="208" y="405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31" y="368"/>
                    <a:pt x="216" y="393"/>
                    <a:pt x="221" y="386"/>
                  </a:cubicBezTo>
                  <a:cubicBezTo>
                    <a:pt x="221" y="386"/>
                    <a:pt x="221" y="386"/>
                    <a:pt x="221" y="386"/>
                  </a:cubicBezTo>
                  <a:cubicBezTo>
                    <a:pt x="221" y="385"/>
                    <a:pt x="221" y="385"/>
                    <a:pt x="221" y="385"/>
                  </a:cubicBezTo>
                  <a:cubicBezTo>
                    <a:pt x="221" y="385"/>
                    <a:pt x="221" y="385"/>
                    <a:pt x="221" y="385"/>
                  </a:cubicBezTo>
                  <a:cubicBezTo>
                    <a:pt x="221" y="385"/>
                    <a:pt x="221" y="385"/>
                    <a:pt x="221" y="385"/>
                  </a:cubicBezTo>
                  <a:cubicBezTo>
                    <a:pt x="221" y="384"/>
                    <a:pt x="221" y="384"/>
                    <a:pt x="221" y="384"/>
                  </a:cubicBezTo>
                  <a:cubicBezTo>
                    <a:pt x="220" y="375"/>
                    <a:pt x="220" y="375"/>
                    <a:pt x="220" y="375"/>
                  </a:cubicBezTo>
                  <a:cubicBezTo>
                    <a:pt x="219" y="358"/>
                    <a:pt x="219" y="358"/>
                    <a:pt x="219" y="358"/>
                  </a:cubicBezTo>
                  <a:cubicBezTo>
                    <a:pt x="218" y="358"/>
                    <a:pt x="217" y="370"/>
                    <a:pt x="216" y="360"/>
                  </a:cubicBezTo>
                  <a:cubicBezTo>
                    <a:pt x="218" y="356"/>
                    <a:pt x="219" y="346"/>
                    <a:pt x="219" y="333"/>
                  </a:cubicBezTo>
                  <a:cubicBezTo>
                    <a:pt x="217" y="338"/>
                    <a:pt x="217" y="312"/>
                    <a:pt x="215" y="318"/>
                  </a:cubicBezTo>
                  <a:cubicBezTo>
                    <a:pt x="216" y="324"/>
                    <a:pt x="215" y="328"/>
                    <a:pt x="214" y="328"/>
                  </a:cubicBezTo>
                  <a:cubicBezTo>
                    <a:pt x="214" y="316"/>
                    <a:pt x="212" y="327"/>
                    <a:pt x="212" y="320"/>
                  </a:cubicBezTo>
                  <a:cubicBezTo>
                    <a:pt x="213" y="296"/>
                    <a:pt x="214" y="321"/>
                    <a:pt x="214" y="297"/>
                  </a:cubicBezTo>
                  <a:cubicBezTo>
                    <a:pt x="215" y="302"/>
                    <a:pt x="218" y="315"/>
                    <a:pt x="219" y="328"/>
                  </a:cubicBezTo>
                  <a:cubicBezTo>
                    <a:pt x="220" y="327"/>
                    <a:pt x="218" y="315"/>
                    <a:pt x="220" y="309"/>
                  </a:cubicBezTo>
                  <a:cubicBezTo>
                    <a:pt x="218" y="317"/>
                    <a:pt x="217" y="304"/>
                    <a:pt x="217" y="310"/>
                  </a:cubicBezTo>
                  <a:cubicBezTo>
                    <a:pt x="216" y="292"/>
                    <a:pt x="214" y="270"/>
                    <a:pt x="213" y="247"/>
                  </a:cubicBezTo>
                  <a:cubicBezTo>
                    <a:pt x="217" y="251"/>
                    <a:pt x="216" y="286"/>
                    <a:pt x="220" y="278"/>
                  </a:cubicBezTo>
                  <a:cubicBezTo>
                    <a:pt x="219" y="267"/>
                    <a:pt x="217" y="267"/>
                    <a:pt x="218" y="259"/>
                  </a:cubicBezTo>
                  <a:cubicBezTo>
                    <a:pt x="220" y="251"/>
                    <a:pt x="218" y="232"/>
                    <a:pt x="218" y="217"/>
                  </a:cubicBezTo>
                  <a:cubicBezTo>
                    <a:pt x="217" y="224"/>
                    <a:pt x="217" y="224"/>
                    <a:pt x="217" y="224"/>
                  </a:cubicBezTo>
                  <a:cubicBezTo>
                    <a:pt x="216" y="218"/>
                    <a:pt x="217" y="208"/>
                    <a:pt x="217" y="201"/>
                  </a:cubicBezTo>
                  <a:cubicBezTo>
                    <a:pt x="217" y="203"/>
                    <a:pt x="217" y="203"/>
                    <a:pt x="217" y="203"/>
                  </a:cubicBezTo>
                  <a:cubicBezTo>
                    <a:pt x="217" y="196"/>
                    <a:pt x="217" y="196"/>
                    <a:pt x="217" y="196"/>
                  </a:cubicBezTo>
                  <a:cubicBezTo>
                    <a:pt x="217" y="195"/>
                    <a:pt x="217" y="195"/>
                    <a:pt x="217" y="195"/>
                  </a:cubicBezTo>
                  <a:cubicBezTo>
                    <a:pt x="216" y="188"/>
                    <a:pt x="217" y="169"/>
                    <a:pt x="216" y="155"/>
                  </a:cubicBezTo>
                  <a:cubicBezTo>
                    <a:pt x="215" y="155"/>
                    <a:pt x="216" y="169"/>
                    <a:pt x="216" y="176"/>
                  </a:cubicBezTo>
                  <a:cubicBezTo>
                    <a:pt x="216" y="178"/>
                    <a:pt x="215" y="190"/>
                    <a:pt x="214" y="184"/>
                  </a:cubicBezTo>
                  <a:cubicBezTo>
                    <a:pt x="214" y="167"/>
                    <a:pt x="212" y="155"/>
                    <a:pt x="212" y="135"/>
                  </a:cubicBezTo>
                  <a:cubicBezTo>
                    <a:pt x="212" y="142"/>
                    <a:pt x="212" y="142"/>
                    <a:pt x="212" y="142"/>
                  </a:cubicBezTo>
                  <a:cubicBezTo>
                    <a:pt x="211" y="135"/>
                    <a:pt x="211" y="127"/>
                    <a:pt x="211" y="118"/>
                  </a:cubicBezTo>
                  <a:cubicBezTo>
                    <a:pt x="212" y="101"/>
                    <a:pt x="213" y="130"/>
                    <a:pt x="214" y="120"/>
                  </a:cubicBezTo>
                  <a:cubicBezTo>
                    <a:pt x="216" y="127"/>
                    <a:pt x="214" y="138"/>
                    <a:pt x="216" y="140"/>
                  </a:cubicBezTo>
                  <a:cubicBezTo>
                    <a:pt x="218" y="129"/>
                    <a:pt x="218" y="129"/>
                    <a:pt x="218" y="129"/>
                  </a:cubicBezTo>
                  <a:cubicBezTo>
                    <a:pt x="217" y="120"/>
                    <a:pt x="219" y="111"/>
                    <a:pt x="219" y="104"/>
                  </a:cubicBezTo>
                  <a:cubicBezTo>
                    <a:pt x="218" y="111"/>
                    <a:pt x="218" y="111"/>
                    <a:pt x="218" y="111"/>
                  </a:cubicBezTo>
                  <a:cubicBezTo>
                    <a:pt x="216" y="110"/>
                    <a:pt x="217" y="104"/>
                    <a:pt x="217" y="100"/>
                  </a:cubicBezTo>
                  <a:cubicBezTo>
                    <a:pt x="215" y="105"/>
                    <a:pt x="215" y="105"/>
                    <a:pt x="215" y="105"/>
                  </a:cubicBezTo>
                  <a:cubicBezTo>
                    <a:pt x="215" y="115"/>
                    <a:pt x="217" y="121"/>
                    <a:pt x="215" y="128"/>
                  </a:cubicBezTo>
                  <a:cubicBezTo>
                    <a:pt x="214" y="111"/>
                    <a:pt x="212" y="115"/>
                    <a:pt x="212" y="94"/>
                  </a:cubicBezTo>
                  <a:cubicBezTo>
                    <a:pt x="213" y="93"/>
                    <a:pt x="213" y="98"/>
                    <a:pt x="213" y="100"/>
                  </a:cubicBezTo>
                  <a:cubicBezTo>
                    <a:pt x="214" y="93"/>
                    <a:pt x="212" y="86"/>
                    <a:pt x="213" y="74"/>
                  </a:cubicBezTo>
                  <a:cubicBezTo>
                    <a:pt x="214" y="81"/>
                    <a:pt x="215" y="92"/>
                    <a:pt x="216" y="83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4" y="72"/>
                    <a:pt x="215" y="74"/>
                    <a:pt x="215" y="72"/>
                  </a:cubicBezTo>
                  <a:cubicBezTo>
                    <a:pt x="215" y="64"/>
                    <a:pt x="213" y="73"/>
                    <a:pt x="214" y="62"/>
                  </a:cubicBezTo>
                  <a:cubicBezTo>
                    <a:pt x="214" y="60"/>
                    <a:pt x="214" y="56"/>
                    <a:pt x="215" y="58"/>
                  </a:cubicBezTo>
                  <a:cubicBezTo>
                    <a:pt x="215" y="44"/>
                    <a:pt x="214" y="51"/>
                    <a:pt x="213" y="38"/>
                  </a:cubicBezTo>
                  <a:cubicBezTo>
                    <a:pt x="213" y="50"/>
                    <a:pt x="210" y="50"/>
                    <a:pt x="210" y="38"/>
                  </a:cubicBezTo>
                  <a:cubicBezTo>
                    <a:pt x="210" y="35"/>
                    <a:pt x="210" y="35"/>
                    <a:pt x="210" y="35"/>
                  </a:cubicBezTo>
                  <a:cubicBezTo>
                    <a:pt x="210" y="34"/>
                    <a:pt x="210" y="34"/>
                    <a:pt x="210" y="34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06" y="37"/>
                    <a:pt x="219" y="24"/>
                    <a:pt x="201" y="42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202" y="42"/>
                    <a:pt x="202" y="42"/>
                    <a:pt x="202" y="42"/>
                  </a:cubicBezTo>
                  <a:cubicBezTo>
                    <a:pt x="208" y="42"/>
                    <a:pt x="208" y="42"/>
                    <a:pt x="208" y="42"/>
                  </a:cubicBezTo>
                  <a:cubicBezTo>
                    <a:pt x="211" y="42"/>
                    <a:pt x="215" y="42"/>
                    <a:pt x="218" y="42"/>
                  </a:cubicBezTo>
                  <a:cubicBezTo>
                    <a:pt x="224" y="42"/>
                    <a:pt x="230" y="42"/>
                    <a:pt x="236" y="44"/>
                  </a:cubicBezTo>
                  <a:cubicBezTo>
                    <a:pt x="243" y="42"/>
                    <a:pt x="243" y="42"/>
                    <a:pt x="243" y="42"/>
                  </a:cubicBezTo>
                  <a:cubicBezTo>
                    <a:pt x="239" y="44"/>
                    <a:pt x="254" y="43"/>
                    <a:pt x="259" y="43"/>
                  </a:cubicBezTo>
                  <a:cubicBezTo>
                    <a:pt x="261" y="45"/>
                    <a:pt x="234" y="43"/>
                    <a:pt x="234" y="46"/>
                  </a:cubicBezTo>
                  <a:cubicBezTo>
                    <a:pt x="245" y="47"/>
                    <a:pt x="240" y="48"/>
                    <a:pt x="237" y="48"/>
                  </a:cubicBezTo>
                  <a:cubicBezTo>
                    <a:pt x="249" y="48"/>
                    <a:pt x="241" y="46"/>
                    <a:pt x="246" y="45"/>
                  </a:cubicBezTo>
                  <a:cubicBezTo>
                    <a:pt x="246" y="46"/>
                    <a:pt x="267" y="45"/>
                    <a:pt x="260" y="47"/>
                  </a:cubicBezTo>
                  <a:cubicBezTo>
                    <a:pt x="270" y="47"/>
                    <a:pt x="272" y="45"/>
                    <a:pt x="279" y="45"/>
                  </a:cubicBezTo>
                  <a:cubicBezTo>
                    <a:pt x="278" y="46"/>
                    <a:pt x="277" y="47"/>
                    <a:pt x="278" y="48"/>
                  </a:cubicBezTo>
                  <a:cubicBezTo>
                    <a:pt x="278" y="47"/>
                    <a:pt x="288" y="48"/>
                    <a:pt x="290" y="48"/>
                  </a:cubicBezTo>
                  <a:cubicBezTo>
                    <a:pt x="288" y="48"/>
                    <a:pt x="293" y="47"/>
                    <a:pt x="285" y="47"/>
                  </a:cubicBezTo>
                  <a:cubicBezTo>
                    <a:pt x="287" y="46"/>
                    <a:pt x="305" y="47"/>
                    <a:pt x="305" y="46"/>
                  </a:cubicBezTo>
                  <a:cubicBezTo>
                    <a:pt x="306" y="48"/>
                    <a:pt x="324" y="46"/>
                    <a:pt x="333" y="47"/>
                  </a:cubicBezTo>
                  <a:cubicBezTo>
                    <a:pt x="332" y="43"/>
                    <a:pt x="316" y="49"/>
                    <a:pt x="313" y="45"/>
                  </a:cubicBezTo>
                  <a:cubicBezTo>
                    <a:pt x="325" y="44"/>
                    <a:pt x="354" y="45"/>
                    <a:pt x="374" y="43"/>
                  </a:cubicBezTo>
                  <a:cubicBezTo>
                    <a:pt x="392" y="44"/>
                    <a:pt x="374" y="45"/>
                    <a:pt x="378" y="46"/>
                  </a:cubicBezTo>
                  <a:cubicBezTo>
                    <a:pt x="362" y="47"/>
                    <a:pt x="358" y="46"/>
                    <a:pt x="344" y="46"/>
                  </a:cubicBezTo>
                  <a:cubicBezTo>
                    <a:pt x="359" y="47"/>
                    <a:pt x="384" y="47"/>
                    <a:pt x="395" y="45"/>
                  </a:cubicBezTo>
                  <a:cubicBezTo>
                    <a:pt x="412" y="45"/>
                    <a:pt x="413" y="50"/>
                    <a:pt x="433" y="49"/>
                  </a:cubicBezTo>
                  <a:cubicBezTo>
                    <a:pt x="431" y="47"/>
                    <a:pt x="431" y="47"/>
                    <a:pt x="425" y="46"/>
                  </a:cubicBezTo>
                  <a:cubicBezTo>
                    <a:pt x="430" y="46"/>
                    <a:pt x="436" y="46"/>
                    <a:pt x="442" y="46"/>
                  </a:cubicBezTo>
                  <a:cubicBezTo>
                    <a:pt x="446" y="46"/>
                    <a:pt x="433" y="45"/>
                    <a:pt x="441" y="45"/>
                  </a:cubicBezTo>
                  <a:cubicBezTo>
                    <a:pt x="444" y="45"/>
                    <a:pt x="451" y="45"/>
                    <a:pt x="450" y="46"/>
                  </a:cubicBezTo>
                  <a:cubicBezTo>
                    <a:pt x="448" y="46"/>
                    <a:pt x="448" y="46"/>
                    <a:pt x="448" y="46"/>
                  </a:cubicBezTo>
                  <a:cubicBezTo>
                    <a:pt x="467" y="45"/>
                    <a:pt x="462" y="49"/>
                    <a:pt x="478" y="47"/>
                  </a:cubicBezTo>
                  <a:cubicBezTo>
                    <a:pt x="477" y="46"/>
                    <a:pt x="474" y="47"/>
                    <a:pt x="470" y="47"/>
                  </a:cubicBezTo>
                  <a:cubicBezTo>
                    <a:pt x="466" y="46"/>
                    <a:pt x="477" y="44"/>
                    <a:pt x="484" y="44"/>
                  </a:cubicBezTo>
                  <a:cubicBezTo>
                    <a:pt x="483" y="45"/>
                    <a:pt x="491" y="44"/>
                    <a:pt x="496" y="44"/>
                  </a:cubicBezTo>
                  <a:cubicBezTo>
                    <a:pt x="500" y="46"/>
                    <a:pt x="483" y="45"/>
                    <a:pt x="480" y="46"/>
                  </a:cubicBezTo>
                  <a:cubicBezTo>
                    <a:pt x="495" y="46"/>
                    <a:pt x="495" y="46"/>
                    <a:pt x="495" y="46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508" y="44"/>
                    <a:pt x="508" y="44"/>
                    <a:pt x="508" y="44"/>
                  </a:cubicBezTo>
                  <a:cubicBezTo>
                    <a:pt x="497" y="45"/>
                    <a:pt x="502" y="42"/>
                    <a:pt x="507" y="42"/>
                  </a:cubicBezTo>
                  <a:cubicBezTo>
                    <a:pt x="518" y="42"/>
                    <a:pt x="529" y="43"/>
                    <a:pt x="528" y="44"/>
                  </a:cubicBezTo>
                  <a:cubicBezTo>
                    <a:pt x="529" y="43"/>
                    <a:pt x="543" y="43"/>
                    <a:pt x="553" y="42"/>
                  </a:cubicBezTo>
                  <a:cubicBezTo>
                    <a:pt x="542" y="42"/>
                    <a:pt x="551" y="41"/>
                    <a:pt x="555" y="40"/>
                  </a:cubicBezTo>
                  <a:cubicBezTo>
                    <a:pt x="570" y="42"/>
                    <a:pt x="570" y="42"/>
                    <a:pt x="570" y="42"/>
                  </a:cubicBezTo>
                  <a:cubicBezTo>
                    <a:pt x="554" y="43"/>
                    <a:pt x="574" y="44"/>
                    <a:pt x="570" y="45"/>
                  </a:cubicBezTo>
                  <a:cubicBezTo>
                    <a:pt x="565" y="47"/>
                    <a:pt x="555" y="46"/>
                    <a:pt x="546" y="45"/>
                  </a:cubicBezTo>
                  <a:cubicBezTo>
                    <a:pt x="563" y="49"/>
                    <a:pt x="570" y="44"/>
                    <a:pt x="586" y="45"/>
                  </a:cubicBezTo>
                  <a:cubicBezTo>
                    <a:pt x="586" y="46"/>
                    <a:pt x="584" y="47"/>
                    <a:pt x="578" y="47"/>
                  </a:cubicBezTo>
                  <a:cubicBezTo>
                    <a:pt x="580" y="47"/>
                    <a:pt x="591" y="45"/>
                    <a:pt x="602" y="46"/>
                  </a:cubicBezTo>
                  <a:cubicBezTo>
                    <a:pt x="599" y="46"/>
                    <a:pt x="593" y="44"/>
                    <a:pt x="603" y="43"/>
                  </a:cubicBezTo>
                  <a:cubicBezTo>
                    <a:pt x="617" y="45"/>
                    <a:pt x="617" y="45"/>
                    <a:pt x="617" y="45"/>
                  </a:cubicBezTo>
                  <a:cubicBezTo>
                    <a:pt x="632" y="46"/>
                    <a:pt x="622" y="43"/>
                    <a:pt x="635" y="42"/>
                  </a:cubicBezTo>
                  <a:cubicBezTo>
                    <a:pt x="626" y="41"/>
                    <a:pt x="626" y="41"/>
                    <a:pt x="626" y="41"/>
                  </a:cubicBezTo>
                  <a:cubicBezTo>
                    <a:pt x="628" y="39"/>
                    <a:pt x="644" y="41"/>
                    <a:pt x="644" y="39"/>
                  </a:cubicBezTo>
                  <a:cubicBezTo>
                    <a:pt x="636" y="39"/>
                    <a:pt x="632" y="40"/>
                    <a:pt x="623" y="40"/>
                  </a:cubicBezTo>
                  <a:cubicBezTo>
                    <a:pt x="620" y="38"/>
                    <a:pt x="634" y="39"/>
                    <a:pt x="639" y="38"/>
                  </a:cubicBezTo>
                  <a:cubicBezTo>
                    <a:pt x="656" y="39"/>
                    <a:pt x="652" y="39"/>
                    <a:pt x="665" y="40"/>
                  </a:cubicBezTo>
                  <a:cubicBezTo>
                    <a:pt x="666" y="43"/>
                    <a:pt x="644" y="44"/>
                    <a:pt x="647" y="47"/>
                  </a:cubicBezTo>
                  <a:cubicBezTo>
                    <a:pt x="664" y="47"/>
                    <a:pt x="688" y="46"/>
                    <a:pt x="699" y="47"/>
                  </a:cubicBezTo>
                  <a:cubicBezTo>
                    <a:pt x="714" y="46"/>
                    <a:pt x="713" y="44"/>
                    <a:pt x="710" y="42"/>
                  </a:cubicBezTo>
                  <a:cubicBezTo>
                    <a:pt x="717" y="42"/>
                    <a:pt x="720" y="42"/>
                    <a:pt x="724" y="43"/>
                  </a:cubicBezTo>
                  <a:cubicBezTo>
                    <a:pt x="717" y="44"/>
                    <a:pt x="717" y="44"/>
                    <a:pt x="717" y="44"/>
                  </a:cubicBezTo>
                  <a:cubicBezTo>
                    <a:pt x="735" y="43"/>
                    <a:pt x="746" y="42"/>
                    <a:pt x="765" y="42"/>
                  </a:cubicBezTo>
                  <a:cubicBezTo>
                    <a:pt x="776" y="41"/>
                    <a:pt x="772" y="40"/>
                    <a:pt x="769" y="38"/>
                  </a:cubicBezTo>
                  <a:cubicBezTo>
                    <a:pt x="781" y="38"/>
                    <a:pt x="781" y="38"/>
                    <a:pt x="781" y="38"/>
                  </a:cubicBezTo>
                  <a:cubicBezTo>
                    <a:pt x="779" y="38"/>
                    <a:pt x="779" y="38"/>
                    <a:pt x="779" y="38"/>
                  </a:cubicBezTo>
                  <a:cubicBezTo>
                    <a:pt x="782" y="36"/>
                    <a:pt x="793" y="36"/>
                    <a:pt x="801" y="36"/>
                  </a:cubicBezTo>
                  <a:cubicBezTo>
                    <a:pt x="801" y="37"/>
                    <a:pt x="796" y="37"/>
                    <a:pt x="796" y="38"/>
                  </a:cubicBezTo>
                  <a:cubicBezTo>
                    <a:pt x="803" y="39"/>
                    <a:pt x="814" y="38"/>
                    <a:pt x="820" y="38"/>
                  </a:cubicBezTo>
                  <a:cubicBezTo>
                    <a:pt x="820" y="38"/>
                    <a:pt x="815" y="40"/>
                    <a:pt x="806" y="40"/>
                  </a:cubicBezTo>
                  <a:cubicBezTo>
                    <a:pt x="806" y="39"/>
                    <a:pt x="806" y="39"/>
                    <a:pt x="805" y="39"/>
                  </a:cubicBezTo>
                  <a:cubicBezTo>
                    <a:pt x="791" y="40"/>
                    <a:pt x="791" y="40"/>
                    <a:pt x="791" y="40"/>
                  </a:cubicBezTo>
                  <a:cubicBezTo>
                    <a:pt x="807" y="39"/>
                    <a:pt x="817" y="41"/>
                    <a:pt x="817" y="43"/>
                  </a:cubicBezTo>
                  <a:cubicBezTo>
                    <a:pt x="833" y="42"/>
                    <a:pt x="803" y="41"/>
                    <a:pt x="823" y="40"/>
                  </a:cubicBezTo>
                  <a:cubicBezTo>
                    <a:pt x="848" y="44"/>
                    <a:pt x="871" y="39"/>
                    <a:pt x="886" y="44"/>
                  </a:cubicBezTo>
                  <a:cubicBezTo>
                    <a:pt x="898" y="43"/>
                    <a:pt x="912" y="42"/>
                    <a:pt x="930" y="41"/>
                  </a:cubicBezTo>
                  <a:cubicBezTo>
                    <a:pt x="930" y="40"/>
                    <a:pt x="943" y="41"/>
                    <a:pt x="941" y="39"/>
                  </a:cubicBezTo>
                  <a:cubicBezTo>
                    <a:pt x="923" y="37"/>
                    <a:pt x="908" y="42"/>
                    <a:pt x="894" y="39"/>
                  </a:cubicBezTo>
                  <a:cubicBezTo>
                    <a:pt x="886" y="40"/>
                    <a:pt x="888" y="41"/>
                    <a:pt x="885" y="42"/>
                  </a:cubicBezTo>
                  <a:cubicBezTo>
                    <a:pt x="878" y="42"/>
                    <a:pt x="871" y="42"/>
                    <a:pt x="870" y="41"/>
                  </a:cubicBezTo>
                  <a:cubicBezTo>
                    <a:pt x="887" y="40"/>
                    <a:pt x="875" y="37"/>
                    <a:pt x="895" y="37"/>
                  </a:cubicBezTo>
                  <a:cubicBezTo>
                    <a:pt x="893" y="36"/>
                    <a:pt x="876" y="36"/>
                    <a:pt x="868" y="36"/>
                  </a:cubicBezTo>
                  <a:cubicBezTo>
                    <a:pt x="871" y="35"/>
                    <a:pt x="868" y="34"/>
                    <a:pt x="863" y="34"/>
                  </a:cubicBezTo>
                  <a:cubicBezTo>
                    <a:pt x="869" y="32"/>
                    <a:pt x="881" y="31"/>
                    <a:pt x="887" y="30"/>
                  </a:cubicBezTo>
                  <a:cubicBezTo>
                    <a:pt x="885" y="31"/>
                    <a:pt x="889" y="31"/>
                    <a:pt x="887" y="32"/>
                  </a:cubicBezTo>
                  <a:cubicBezTo>
                    <a:pt x="909" y="29"/>
                    <a:pt x="909" y="29"/>
                    <a:pt x="909" y="29"/>
                  </a:cubicBezTo>
                  <a:cubicBezTo>
                    <a:pt x="915" y="30"/>
                    <a:pt x="917" y="32"/>
                    <a:pt x="913" y="32"/>
                  </a:cubicBezTo>
                  <a:cubicBezTo>
                    <a:pt x="925" y="33"/>
                    <a:pt x="946" y="31"/>
                    <a:pt x="946" y="33"/>
                  </a:cubicBezTo>
                  <a:cubicBezTo>
                    <a:pt x="961" y="33"/>
                    <a:pt x="941" y="32"/>
                    <a:pt x="940" y="31"/>
                  </a:cubicBezTo>
                  <a:cubicBezTo>
                    <a:pt x="941" y="31"/>
                    <a:pt x="941" y="31"/>
                    <a:pt x="941" y="31"/>
                  </a:cubicBezTo>
                  <a:cubicBezTo>
                    <a:pt x="925" y="31"/>
                    <a:pt x="925" y="31"/>
                    <a:pt x="925" y="31"/>
                  </a:cubicBezTo>
                  <a:cubicBezTo>
                    <a:pt x="923" y="28"/>
                    <a:pt x="943" y="32"/>
                    <a:pt x="946" y="29"/>
                  </a:cubicBezTo>
                  <a:cubicBezTo>
                    <a:pt x="947" y="27"/>
                    <a:pt x="953" y="27"/>
                    <a:pt x="960" y="28"/>
                  </a:cubicBezTo>
                  <a:cubicBezTo>
                    <a:pt x="965" y="29"/>
                    <a:pt x="965" y="29"/>
                    <a:pt x="965" y="29"/>
                  </a:cubicBezTo>
                  <a:cubicBezTo>
                    <a:pt x="965" y="29"/>
                    <a:pt x="965" y="29"/>
                    <a:pt x="965" y="29"/>
                  </a:cubicBezTo>
                  <a:cubicBezTo>
                    <a:pt x="966" y="29"/>
                    <a:pt x="966" y="29"/>
                    <a:pt x="966" y="29"/>
                  </a:cubicBezTo>
                  <a:cubicBezTo>
                    <a:pt x="966" y="29"/>
                    <a:pt x="966" y="29"/>
                    <a:pt x="966" y="29"/>
                  </a:cubicBezTo>
                  <a:cubicBezTo>
                    <a:pt x="966" y="29"/>
                    <a:pt x="966" y="29"/>
                    <a:pt x="966" y="29"/>
                  </a:cubicBezTo>
                  <a:cubicBezTo>
                    <a:pt x="968" y="31"/>
                    <a:pt x="961" y="24"/>
                    <a:pt x="970" y="33"/>
                  </a:cubicBezTo>
                  <a:cubicBezTo>
                    <a:pt x="970" y="33"/>
                    <a:pt x="970" y="33"/>
                    <a:pt x="970" y="33"/>
                  </a:cubicBezTo>
                  <a:cubicBezTo>
                    <a:pt x="970" y="33"/>
                    <a:pt x="970" y="33"/>
                    <a:pt x="970" y="33"/>
                  </a:cubicBezTo>
                  <a:cubicBezTo>
                    <a:pt x="970" y="34"/>
                    <a:pt x="970" y="34"/>
                    <a:pt x="970" y="34"/>
                  </a:cubicBezTo>
                  <a:cubicBezTo>
                    <a:pt x="970" y="35"/>
                    <a:pt x="970" y="35"/>
                    <a:pt x="970" y="35"/>
                  </a:cubicBezTo>
                  <a:cubicBezTo>
                    <a:pt x="969" y="38"/>
                    <a:pt x="969" y="38"/>
                    <a:pt x="969" y="38"/>
                  </a:cubicBezTo>
                  <a:cubicBezTo>
                    <a:pt x="969" y="42"/>
                    <a:pt x="969" y="45"/>
                    <a:pt x="969" y="48"/>
                  </a:cubicBezTo>
                  <a:cubicBezTo>
                    <a:pt x="965" y="35"/>
                    <a:pt x="965" y="35"/>
                    <a:pt x="965" y="35"/>
                  </a:cubicBezTo>
                  <a:cubicBezTo>
                    <a:pt x="966" y="46"/>
                    <a:pt x="966" y="46"/>
                    <a:pt x="966" y="46"/>
                  </a:cubicBezTo>
                  <a:cubicBezTo>
                    <a:pt x="965" y="43"/>
                    <a:pt x="964" y="41"/>
                    <a:pt x="963" y="39"/>
                  </a:cubicBezTo>
                  <a:cubicBezTo>
                    <a:pt x="963" y="38"/>
                    <a:pt x="962" y="37"/>
                    <a:pt x="962" y="35"/>
                  </a:cubicBezTo>
                  <a:cubicBezTo>
                    <a:pt x="962" y="34"/>
                    <a:pt x="962" y="34"/>
                    <a:pt x="962" y="34"/>
                  </a:cubicBezTo>
                  <a:cubicBezTo>
                    <a:pt x="961" y="34"/>
                    <a:pt x="961" y="34"/>
                    <a:pt x="961" y="34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70" y="41"/>
                    <a:pt x="964" y="35"/>
                    <a:pt x="966" y="37"/>
                  </a:cubicBezTo>
                  <a:cubicBezTo>
                    <a:pt x="966" y="37"/>
                    <a:pt x="966" y="37"/>
                    <a:pt x="966" y="37"/>
                  </a:cubicBezTo>
                  <a:cubicBezTo>
                    <a:pt x="965" y="37"/>
                    <a:pt x="965" y="37"/>
                    <a:pt x="965" y="37"/>
                  </a:cubicBezTo>
                  <a:cubicBezTo>
                    <a:pt x="964" y="38"/>
                    <a:pt x="963" y="38"/>
                    <a:pt x="962" y="38"/>
                  </a:cubicBezTo>
                  <a:cubicBezTo>
                    <a:pt x="965" y="38"/>
                    <a:pt x="965" y="38"/>
                    <a:pt x="965" y="38"/>
                  </a:cubicBezTo>
                  <a:cubicBezTo>
                    <a:pt x="965" y="38"/>
                    <a:pt x="965" y="38"/>
                    <a:pt x="965" y="38"/>
                  </a:cubicBezTo>
                  <a:cubicBezTo>
                    <a:pt x="965" y="38"/>
                    <a:pt x="965" y="38"/>
                    <a:pt x="965" y="38"/>
                  </a:cubicBezTo>
                  <a:cubicBezTo>
                    <a:pt x="966" y="38"/>
                    <a:pt x="966" y="38"/>
                    <a:pt x="966" y="38"/>
                  </a:cubicBezTo>
                  <a:cubicBezTo>
                    <a:pt x="963" y="36"/>
                    <a:pt x="970" y="4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4"/>
                    <a:pt x="961" y="34"/>
                    <a:pt x="961" y="34"/>
                  </a:cubicBezTo>
                  <a:cubicBezTo>
                    <a:pt x="961" y="36"/>
                    <a:pt x="961" y="36"/>
                    <a:pt x="961" y="36"/>
                  </a:cubicBezTo>
                  <a:cubicBezTo>
                    <a:pt x="961" y="42"/>
                    <a:pt x="961" y="42"/>
                    <a:pt x="961" y="42"/>
                  </a:cubicBezTo>
                  <a:cubicBezTo>
                    <a:pt x="960" y="56"/>
                    <a:pt x="960" y="56"/>
                    <a:pt x="960" y="56"/>
                  </a:cubicBezTo>
                  <a:cubicBezTo>
                    <a:pt x="960" y="65"/>
                    <a:pt x="960" y="73"/>
                    <a:pt x="960" y="78"/>
                  </a:cubicBezTo>
                  <a:cubicBezTo>
                    <a:pt x="959" y="82"/>
                    <a:pt x="958" y="84"/>
                    <a:pt x="957" y="82"/>
                  </a:cubicBezTo>
                  <a:cubicBezTo>
                    <a:pt x="959" y="98"/>
                    <a:pt x="955" y="107"/>
                    <a:pt x="955" y="121"/>
                  </a:cubicBezTo>
                  <a:cubicBezTo>
                    <a:pt x="957" y="135"/>
                    <a:pt x="957" y="106"/>
                    <a:pt x="959" y="117"/>
                  </a:cubicBezTo>
                  <a:cubicBezTo>
                    <a:pt x="958" y="121"/>
                    <a:pt x="959" y="129"/>
                    <a:pt x="959" y="133"/>
                  </a:cubicBezTo>
                  <a:cubicBezTo>
                    <a:pt x="959" y="129"/>
                    <a:pt x="960" y="113"/>
                    <a:pt x="960" y="102"/>
                  </a:cubicBezTo>
                  <a:cubicBezTo>
                    <a:pt x="960" y="110"/>
                    <a:pt x="962" y="110"/>
                    <a:pt x="963" y="112"/>
                  </a:cubicBezTo>
                  <a:cubicBezTo>
                    <a:pt x="963" y="98"/>
                    <a:pt x="963" y="98"/>
                    <a:pt x="963" y="98"/>
                  </a:cubicBezTo>
                  <a:cubicBezTo>
                    <a:pt x="965" y="99"/>
                    <a:pt x="963" y="115"/>
                    <a:pt x="964" y="121"/>
                  </a:cubicBezTo>
                  <a:cubicBezTo>
                    <a:pt x="962" y="117"/>
                    <a:pt x="962" y="119"/>
                    <a:pt x="960" y="115"/>
                  </a:cubicBezTo>
                  <a:cubicBezTo>
                    <a:pt x="961" y="127"/>
                    <a:pt x="961" y="144"/>
                    <a:pt x="960" y="154"/>
                  </a:cubicBezTo>
                  <a:cubicBezTo>
                    <a:pt x="959" y="160"/>
                    <a:pt x="959" y="149"/>
                    <a:pt x="959" y="146"/>
                  </a:cubicBezTo>
                  <a:cubicBezTo>
                    <a:pt x="957" y="149"/>
                    <a:pt x="959" y="157"/>
                    <a:pt x="958" y="160"/>
                  </a:cubicBezTo>
                  <a:cubicBezTo>
                    <a:pt x="956" y="158"/>
                    <a:pt x="958" y="153"/>
                    <a:pt x="957" y="149"/>
                  </a:cubicBezTo>
                  <a:cubicBezTo>
                    <a:pt x="957" y="182"/>
                    <a:pt x="957" y="182"/>
                    <a:pt x="957" y="182"/>
                  </a:cubicBezTo>
                  <a:cubicBezTo>
                    <a:pt x="956" y="182"/>
                    <a:pt x="956" y="174"/>
                    <a:pt x="956" y="168"/>
                  </a:cubicBezTo>
                  <a:cubicBezTo>
                    <a:pt x="955" y="179"/>
                    <a:pt x="955" y="186"/>
                    <a:pt x="958" y="198"/>
                  </a:cubicBezTo>
                  <a:cubicBezTo>
                    <a:pt x="957" y="210"/>
                    <a:pt x="956" y="223"/>
                    <a:pt x="955" y="219"/>
                  </a:cubicBezTo>
                  <a:cubicBezTo>
                    <a:pt x="955" y="224"/>
                    <a:pt x="956" y="221"/>
                    <a:pt x="957" y="221"/>
                  </a:cubicBezTo>
                  <a:cubicBezTo>
                    <a:pt x="957" y="236"/>
                    <a:pt x="959" y="238"/>
                    <a:pt x="959" y="247"/>
                  </a:cubicBezTo>
                  <a:cubicBezTo>
                    <a:pt x="961" y="240"/>
                    <a:pt x="961" y="240"/>
                    <a:pt x="961" y="240"/>
                  </a:cubicBezTo>
                  <a:cubicBezTo>
                    <a:pt x="959" y="255"/>
                    <a:pt x="963" y="244"/>
                    <a:pt x="962" y="257"/>
                  </a:cubicBezTo>
                  <a:cubicBezTo>
                    <a:pt x="961" y="255"/>
                    <a:pt x="959" y="256"/>
                    <a:pt x="957" y="258"/>
                  </a:cubicBezTo>
                  <a:cubicBezTo>
                    <a:pt x="959" y="260"/>
                    <a:pt x="957" y="269"/>
                    <a:pt x="957" y="274"/>
                  </a:cubicBezTo>
                  <a:cubicBezTo>
                    <a:pt x="959" y="271"/>
                    <a:pt x="959" y="287"/>
                    <a:pt x="960" y="277"/>
                  </a:cubicBezTo>
                  <a:cubicBezTo>
                    <a:pt x="962" y="291"/>
                    <a:pt x="959" y="297"/>
                    <a:pt x="961" y="307"/>
                  </a:cubicBezTo>
                  <a:cubicBezTo>
                    <a:pt x="962" y="300"/>
                    <a:pt x="963" y="318"/>
                    <a:pt x="964" y="313"/>
                  </a:cubicBezTo>
                  <a:cubicBezTo>
                    <a:pt x="964" y="326"/>
                    <a:pt x="962" y="334"/>
                    <a:pt x="961" y="331"/>
                  </a:cubicBezTo>
                  <a:cubicBezTo>
                    <a:pt x="961" y="326"/>
                    <a:pt x="962" y="319"/>
                    <a:pt x="960" y="320"/>
                  </a:cubicBezTo>
                  <a:cubicBezTo>
                    <a:pt x="961" y="343"/>
                    <a:pt x="961" y="343"/>
                    <a:pt x="961" y="343"/>
                  </a:cubicBezTo>
                  <a:cubicBezTo>
                    <a:pt x="960" y="349"/>
                    <a:pt x="959" y="357"/>
                    <a:pt x="958" y="357"/>
                  </a:cubicBezTo>
                  <a:cubicBezTo>
                    <a:pt x="960" y="365"/>
                    <a:pt x="956" y="380"/>
                    <a:pt x="959" y="385"/>
                  </a:cubicBezTo>
                  <a:cubicBezTo>
                    <a:pt x="957" y="377"/>
                    <a:pt x="959" y="371"/>
                    <a:pt x="959" y="368"/>
                  </a:cubicBezTo>
                  <a:cubicBezTo>
                    <a:pt x="960" y="372"/>
                    <a:pt x="960" y="372"/>
                    <a:pt x="960" y="372"/>
                  </a:cubicBezTo>
                  <a:cubicBezTo>
                    <a:pt x="960" y="371"/>
                    <a:pt x="960" y="371"/>
                    <a:pt x="960" y="370"/>
                  </a:cubicBezTo>
                  <a:cubicBezTo>
                    <a:pt x="963" y="380"/>
                    <a:pt x="963" y="380"/>
                    <a:pt x="963" y="380"/>
                  </a:cubicBezTo>
                  <a:cubicBezTo>
                    <a:pt x="964" y="370"/>
                    <a:pt x="961" y="378"/>
                    <a:pt x="961" y="364"/>
                  </a:cubicBezTo>
                  <a:cubicBezTo>
                    <a:pt x="964" y="353"/>
                    <a:pt x="965" y="391"/>
                    <a:pt x="967" y="379"/>
                  </a:cubicBezTo>
                  <a:cubicBezTo>
                    <a:pt x="968" y="369"/>
                    <a:pt x="965" y="371"/>
                    <a:pt x="964" y="362"/>
                  </a:cubicBezTo>
                  <a:cubicBezTo>
                    <a:pt x="964" y="364"/>
                    <a:pt x="964" y="364"/>
                    <a:pt x="964" y="364"/>
                  </a:cubicBezTo>
                  <a:cubicBezTo>
                    <a:pt x="963" y="345"/>
                    <a:pt x="963" y="345"/>
                    <a:pt x="963" y="345"/>
                  </a:cubicBezTo>
                  <a:cubicBezTo>
                    <a:pt x="964" y="345"/>
                    <a:pt x="965" y="350"/>
                    <a:pt x="965" y="350"/>
                  </a:cubicBezTo>
                  <a:cubicBezTo>
                    <a:pt x="965" y="327"/>
                    <a:pt x="966" y="324"/>
                    <a:pt x="967" y="299"/>
                  </a:cubicBezTo>
                  <a:cubicBezTo>
                    <a:pt x="966" y="301"/>
                    <a:pt x="963" y="306"/>
                    <a:pt x="963" y="295"/>
                  </a:cubicBezTo>
                  <a:cubicBezTo>
                    <a:pt x="962" y="287"/>
                    <a:pt x="964" y="286"/>
                    <a:pt x="964" y="279"/>
                  </a:cubicBezTo>
                  <a:cubicBezTo>
                    <a:pt x="964" y="283"/>
                    <a:pt x="966" y="287"/>
                    <a:pt x="965" y="292"/>
                  </a:cubicBezTo>
                  <a:cubicBezTo>
                    <a:pt x="967" y="291"/>
                    <a:pt x="967" y="291"/>
                    <a:pt x="967" y="291"/>
                  </a:cubicBezTo>
                  <a:cubicBezTo>
                    <a:pt x="969" y="310"/>
                    <a:pt x="971" y="300"/>
                    <a:pt x="972" y="325"/>
                  </a:cubicBezTo>
                  <a:cubicBezTo>
                    <a:pt x="974" y="327"/>
                    <a:pt x="974" y="345"/>
                    <a:pt x="974" y="359"/>
                  </a:cubicBezTo>
                  <a:cubicBezTo>
                    <a:pt x="975" y="352"/>
                    <a:pt x="975" y="352"/>
                    <a:pt x="975" y="352"/>
                  </a:cubicBezTo>
                  <a:cubicBezTo>
                    <a:pt x="978" y="366"/>
                    <a:pt x="973" y="355"/>
                    <a:pt x="975" y="373"/>
                  </a:cubicBezTo>
                  <a:cubicBezTo>
                    <a:pt x="973" y="380"/>
                    <a:pt x="969" y="394"/>
                    <a:pt x="967" y="384"/>
                  </a:cubicBezTo>
                  <a:cubicBezTo>
                    <a:pt x="967" y="397"/>
                    <a:pt x="968" y="401"/>
                    <a:pt x="968" y="413"/>
                  </a:cubicBezTo>
                  <a:cubicBezTo>
                    <a:pt x="966" y="420"/>
                    <a:pt x="966" y="409"/>
                    <a:pt x="963" y="411"/>
                  </a:cubicBezTo>
                  <a:cubicBezTo>
                    <a:pt x="964" y="419"/>
                    <a:pt x="965" y="430"/>
                    <a:pt x="966" y="423"/>
                  </a:cubicBezTo>
                  <a:cubicBezTo>
                    <a:pt x="965" y="439"/>
                    <a:pt x="965" y="439"/>
                    <a:pt x="965" y="439"/>
                  </a:cubicBezTo>
                  <a:cubicBezTo>
                    <a:pt x="964" y="440"/>
                    <a:pt x="964" y="434"/>
                    <a:pt x="964" y="432"/>
                  </a:cubicBezTo>
                  <a:cubicBezTo>
                    <a:pt x="964" y="438"/>
                    <a:pt x="965" y="450"/>
                    <a:pt x="966" y="453"/>
                  </a:cubicBezTo>
                  <a:cubicBezTo>
                    <a:pt x="966" y="452"/>
                    <a:pt x="965" y="448"/>
                    <a:pt x="966" y="446"/>
                  </a:cubicBezTo>
                  <a:cubicBezTo>
                    <a:pt x="966" y="453"/>
                    <a:pt x="968" y="465"/>
                    <a:pt x="968" y="466"/>
                  </a:cubicBezTo>
                  <a:cubicBezTo>
                    <a:pt x="967" y="456"/>
                    <a:pt x="970" y="455"/>
                    <a:pt x="968" y="445"/>
                  </a:cubicBezTo>
                  <a:cubicBezTo>
                    <a:pt x="969" y="446"/>
                    <a:pt x="970" y="448"/>
                    <a:pt x="970" y="453"/>
                  </a:cubicBezTo>
                  <a:cubicBezTo>
                    <a:pt x="971" y="445"/>
                    <a:pt x="971" y="436"/>
                    <a:pt x="972" y="433"/>
                  </a:cubicBezTo>
                  <a:cubicBezTo>
                    <a:pt x="971" y="440"/>
                    <a:pt x="973" y="444"/>
                    <a:pt x="973" y="446"/>
                  </a:cubicBezTo>
                  <a:cubicBezTo>
                    <a:pt x="973" y="439"/>
                    <a:pt x="973" y="427"/>
                    <a:pt x="972" y="422"/>
                  </a:cubicBezTo>
                  <a:cubicBezTo>
                    <a:pt x="975" y="421"/>
                    <a:pt x="972" y="398"/>
                    <a:pt x="975" y="406"/>
                  </a:cubicBezTo>
                  <a:cubicBezTo>
                    <a:pt x="974" y="405"/>
                    <a:pt x="974" y="395"/>
                    <a:pt x="974" y="391"/>
                  </a:cubicBezTo>
                  <a:cubicBezTo>
                    <a:pt x="975" y="391"/>
                    <a:pt x="976" y="403"/>
                    <a:pt x="977" y="409"/>
                  </a:cubicBezTo>
                  <a:cubicBezTo>
                    <a:pt x="978" y="433"/>
                    <a:pt x="975" y="408"/>
                    <a:pt x="974" y="414"/>
                  </a:cubicBezTo>
                  <a:cubicBezTo>
                    <a:pt x="975" y="433"/>
                    <a:pt x="975" y="433"/>
                    <a:pt x="975" y="433"/>
                  </a:cubicBezTo>
                  <a:cubicBezTo>
                    <a:pt x="975" y="431"/>
                    <a:pt x="976" y="440"/>
                    <a:pt x="976" y="428"/>
                  </a:cubicBezTo>
                  <a:cubicBezTo>
                    <a:pt x="978" y="434"/>
                    <a:pt x="979" y="446"/>
                    <a:pt x="978" y="456"/>
                  </a:cubicBezTo>
                  <a:cubicBezTo>
                    <a:pt x="979" y="458"/>
                    <a:pt x="978" y="451"/>
                    <a:pt x="978" y="448"/>
                  </a:cubicBezTo>
                  <a:cubicBezTo>
                    <a:pt x="979" y="451"/>
                    <a:pt x="982" y="463"/>
                    <a:pt x="982" y="447"/>
                  </a:cubicBezTo>
                  <a:cubicBezTo>
                    <a:pt x="982" y="452"/>
                    <a:pt x="981" y="440"/>
                    <a:pt x="980" y="448"/>
                  </a:cubicBezTo>
                  <a:cubicBezTo>
                    <a:pt x="980" y="441"/>
                    <a:pt x="981" y="425"/>
                    <a:pt x="982" y="431"/>
                  </a:cubicBezTo>
                  <a:cubicBezTo>
                    <a:pt x="982" y="424"/>
                    <a:pt x="981" y="409"/>
                    <a:pt x="981" y="403"/>
                  </a:cubicBezTo>
                  <a:cubicBezTo>
                    <a:pt x="982" y="402"/>
                    <a:pt x="981" y="409"/>
                    <a:pt x="982" y="412"/>
                  </a:cubicBezTo>
                  <a:cubicBezTo>
                    <a:pt x="981" y="390"/>
                    <a:pt x="981" y="390"/>
                    <a:pt x="981" y="390"/>
                  </a:cubicBezTo>
                  <a:cubicBezTo>
                    <a:pt x="980" y="396"/>
                    <a:pt x="980" y="396"/>
                    <a:pt x="980" y="396"/>
                  </a:cubicBezTo>
                  <a:cubicBezTo>
                    <a:pt x="981" y="380"/>
                    <a:pt x="978" y="370"/>
                    <a:pt x="977" y="357"/>
                  </a:cubicBezTo>
                  <a:cubicBezTo>
                    <a:pt x="979" y="359"/>
                    <a:pt x="979" y="370"/>
                    <a:pt x="980" y="378"/>
                  </a:cubicBezTo>
                  <a:cubicBezTo>
                    <a:pt x="982" y="370"/>
                    <a:pt x="979" y="373"/>
                    <a:pt x="979" y="359"/>
                  </a:cubicBezTo>
                  <a:cubicBezTo>
                    <a:pt x="979" y="358"/>
                    <a:pt x="980" y="357"/>
                    <a:pt x="980" y="358"/>
                  </a:cubicBezTo>
                  <a:cubicBezTo>
                    <a:pt x="979" y="348"/>
                    <a:pt x="979" y="348"/>
                    <a:pt x="979" y="348"/>
                  </a:cubicBezTo>
                  <a:cubicBezTo>
                    <a:pt x="979" y="344"/>
                    <a:pt x="979" y="346"/>
                    <a:pt x="979" y="348"/>
                  </a:cubicBezTo>
                  <a:cubicBezTo>
                    <a:pt x="977" y="329"/>
                    <a:pt x="977" y="348"/>
                    <a:pt x="976" y="324"/>
                  </a:cubicBezTo>
                  <a:cubicBezTo>
                    <a:pt x="975" y="338"/>
                    <a:pt x="977" y="336"/>
                    <a:pt x="977" y="348"/>
                  </a:cubicBezTo>
                  <a:cubicBezTo>
                    <a:pt x="975" y="356"/>
                    <a:pt x="974" y="334"/>
                    <a:pt x="973" y="331"/>
                  </a:cubicBezTo>
                  <a:cubicBezTo>
                    <a:pt x="974" y="319"/>
                    <a:pt x="977" y="317"/>
                    <a:pt x="975" y="302"/>
                  </a:cubicBezTo>
                  <a:cubicBezTo>
                    <a:pt x="976" y="313"/>
                    <a:pt x="977" y="303"/>
                    <a:pt x="977" y="318"/>
                  </a:cubicBezTo>
                  <a:cubicBezTo>
                    <a:pt x="978" y="326"/>
                    <a:pt x="978" y="313"/>
                    <a:pt x="979" y="312"/>
                  </a:cubicBezTo>
                  <a:cubicBezTo>
                    <a:pt x="979" y="308"/>
                    <a:pt x="977" y="314"/>
                    <a:pt x="978" y="303"/>
                  </a:cubicBezTo>
                  <a:cubicBezTo>
                    <a:pt x="978" y="304"/>
                    <a:pt x="978" y="304"/>
                    <a:pt x="978" y="304"/>
                  </a:cubicBezTo>
                  <a:cubicBezTo>
                    <a:pt x="976" y="286"/>
                    <a:pt x="976" y="286"/>
                    <a:pt x="976" y="286"/>
                  </a:cubicBezTo>
                  <a:cubicBezTo>
                    <a:pt x="977" y="269"/>
                    <a:pt x="973" y="248"/>
                    <a:pt x="976" y="236"/>
                  </a:cubicBezTo>
                  <a:cubicBezTo>
                    <a:pt x="973" y="239"/>
                    <a:pt x="973" y="239"/>
                    <a:pt x="973" y="239"/>
                  </a:cubicBezTo>
                  <a:cubicBezTo>
                    <a:pt x="973" y="228"/>
                    <a:pt x="973" y="213"/>
                    <a:pt x="973" y="206"/>
                  </a:cubicBezTo>
                  <a:cubicBezTo>
                    <a:pt x="974" y="207"/>
                    <a:pt x="974" y="214"/>
                    <a:pt x="975" y="222"/>
                  </a:cubicBezTo>
                  <a:cubicBezTo>
                    <a:pt x="975" y="203"/>
                    <a:pt x="974" y="186"/>
                    <a:pt x="972" y="173"/>
                  </a:cubicBezTo>
                  <a:cubicBezTo>
                    <a:pt x="970" y="183"/>
                    <a:pt x="970" y="184"/>
                    <a:pt x="969" y="193"/>
                  </a:cubicBezTo>
                  <a:cubicBezTo>
                    <a:pt x="966" y="180"/>
                    <a:pt x="971" y="178"/>
                    <a:pt x="970" y="162"/>
                  </a:cubicBezTo>
                  <a:cubicBezTo>
                    <a:pt x="972" y="162"/>
                    <a:pt x="972" y="167"/>
                    <a:pt x="974" y="163"/>
                  </a:cubicBezTo>
                  <a:cubicBezTo>
                    <a:pt x="972" y="156"/>
                    <a:pt x="972" y="145"/>
                    <a:pt x="971" y="138"/>
                  </a:cubicBezTo>
                  <a:cubicBezTo>
                    <a:pt x="973" y="134"/>
                    <a:pt x="975" y="141"/>
                    <a:pt x="975" y="157"/>
                  </a:cubicBezTo>
                  <a:cubicBezTo>
                    <a:pt x="973" y="170"/>
                    <a:pt x="977" y="183"/>
                    <a:pt x="975" y="194"/>
                  </a:cubicBezTo>
                  <a:cubicBezTo>
                    <a:pt x="976" y="187"/>
                    <a:pt x="976" y="187"/>
                    <a:pt x="976" y="187"/>
                  </a:cubicBezTo>
                  <a:cubicBezTo>
                    <a:pt x="977" y="200"/>
                    <a:pt x="976" y="207"/>
                    <a:pt x="977" y="218"/>
                  </a:cubicBezTo>
                  <a:cubicBezTo>
                    <a:pt x="977" y="217"/>
                    <a:pt x="977" y="217"/>
                    <a:pt x="977" y="217"/>
                  </a:cubicBezTo>
                  <a:cubicBezTo>
                    <a:pt x="979" y="223"/>
                    <a:pt x="979" y="223"/>
                    <a:pt x="979" y="223"/>
                  </a:cubicBezTo>
                  <a:cubicBezTo>
                    <a:pt x="979" y="217"/>
                    <a:pt x="979" y="217"/>
                    <a:pt x="979" y="217"/>
                  </a:cubicBezTo>
                  <a:cubicBezTo>
                    <a:pt x="980" y="221"/>
                    <a:pt x="982" y="233"/>
                    <a:pt x="982" y="236"/>
                  </a:cubicBezTo>
                  <a:cubicBezTo>
                    <a:pt x="982" y="219"/>
                    <a:pt x="979" y="217"/>
                    <a:pt x="977" y="209"/>
                  </a:cubicBezTo>
                  <a:cubicBezTo>
                    <a:pt x="977" y="193"/>
                    <a:pt x="981" y="187"/>
                    <a:pt x="979" y="176"/>
                  </a:cubicBezTo>
                  <a:cubicBezTo>
                    <a:pt x="980" y="175"/>
                    <a:pt x="981" y="166"/>
                    <a:pt x="982" y="174"/>
                  </a:cubicBezTo>
                  <a:cubicBezTo>
                    <a:pt x="982" y="182"/>
                    <a:pt x="981" y="189"/>
                    <a:pt x="982" y="189"/>
                  </a:cubicBezTo>
                  <a:cubicBezTo>
                    <a:pt x="982" y="180"/>
                    <a:pt x="983" y="184"/>
                    <a:pt x="983" y="170"/>
                  </a:cubicBezTo>
                  <a:cubicBezTo>
                    <a:pt x="981" y="167"/>
                    <a:pt x="979" y="156"/>
                    <a:pt x="978" y="146"/>
                  </a:cubicBezTo>
                  <a:cubicBezTo>
                    <a:pt x="977" y="136"/>
                    <a:pt x="977" y="122"/>
                    <a:pt x="977" y="113"/>
                  </a:cubicBezTo>
                  <a:cubicBezTo>
                    <a:pt x="978" y="124"/>
                    <a:pt x="979" y="135"/>
                    <a:pt x="981" y="132"/>
                  </a:cubicBezTo>
                  <a:cubicBezTo>
                    <a:pt x="979" y="126"/>
                    <a:pt x="982" y="111"/>
                    <a:pt x="980" y="114"/>
                  </a:cubicBezTo>
                  <a:cubicBezTo>
                    <a:pt x="980" y="102"/>
                    <a:pt x="980" y="81"/>
                    <a:pt x="982" y="80"/>
                  </a:cubicBezTo>
                  <a:cubicBezTo>
                    <a:pt x="983" y="91"/>
                    <a:pt x="982" y="103"/>
                    <a:pt x="982" y="113"/>
                  </a:cubicBezTo>
                  <a:cubicBezTo>
                    <a:pt x="982" y="110"/>
                    <a:pt x="983" y="107"/>
                    <a:pt x="983" y="109"/>
                  </a:cubicBezTo>
                  <a:cubicBezTo>
                    <a:pt x="983" y="124"/>
                    <a:pt x="983" y="124"/>
                    <a:pt x="983" y="124"/>
                  </a:cubicBezTo>
                  <a:cubicBezTo>
                    <a:pt x="984" y="112"/>
                    <a:pt x="985" y="115"/>
                    <a:pt x="985" y="100"/>
                  </a:cubicBezTo>
                  <a:cubicBezTo>
                    <a:pt x="984" y="101"/>
                    <a:pt x="984" y="103"/>
                    <a:pt x="984" y="102"/>
                  </a:cubicBezTo>
                  <a:cubicBezTo>
                    <a:pt x="984" y="98"/>
                    <a:pt x="984" y="94"/>
                    <a:pt x="984" y="90"/>
                  </a:cubicBezTo>
                  <a:cubicBezTo>
                    <a:pt x="986" y="90"/>
                    <a:pt x="986" y="90"/>
                    <a:pt x="986" y="90"/>
                  </a:cubicBezTo>
                  <a:cubicBezTo>
                    <a:pt x="985" y="79"/>
                    <a:pt x="988" y="59"/>
                    <a:pt x="986" y="39"/>
                  </a:cubicBezTo>
                  <a:cubicBezTo>
                    <a:pt x="986" y="41"/>
                    <a:pt x="986" y="41"/>
                    <a:pt x="986" y="41"/>
                  </a:cubicBezTo>
                  <a:cubicBezTo>
                    <a:pt x="987" y="39"/>
                    <a:pt x="986" y="37"/>
                    <a:pt x="986" y="36"/>
                  </a:cubicBezTo>
                  <a:cubicBezTo>
                    <a:pt x="986" y="34"/>
                    <a:pt x="986" y="34"/>
                    <a:pt x="986" y="34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77" y="24"/>
                    <a:pt x="1007" y="54"/>
                    <a:pt x="966" y="13"/>
                  </a:cubicBezTo>
                  <a:cubicBezTo>
                    <a:pt x="966" y="13"/>
                    <a:pt x="966" y="13"/>
                    <a:pt x="966" y="13"/>
                  </a:cubicBezTo>
                  <a:cubicBezTo>
                    <a:pt x="965" y="13"/>
                    <a:pt x="965" y="13"/>
                    <a:pt x="965" y="13"/>
                  </a:cubicBezTo>
                  <a:cubicBezTo>
                    <a:pt x="964" y="13"/>
                    <a:pt x="964" y="13"/>
                    <a:pt x="964" y="13"/>
                  </a:cubicBezTo>
                  <a:cubicBezTo>
                    <a:pt x="961" y="13"/>
                    <a:pt x="959" y="14"/>
                    <a:pt x="957" y="14"/>
                  </a:cubicBezTo>
                  <a:cubicBezTo>
                    <a:pt x="953" y="15"/>
                    <a:pt x="948" y="16"/>
                    <a:pt x="940" y="16"/>
                  </a:cubicBezTo>
                  <a:cubicBezTo>
                    <a:pt x="945" y="15"/>
                    <a:pt x="942" y="15"/>
                    <a:pt x="942" y="14"/>
                  </a:cubicBezTo>
                  <a:cubicBezTo>
                    <a:pt x="933" y="15"/>
                    <a:pt x="929" y="13"/>
                    <a:pt x="920" y="12"/>
                  </a:cubicBezTo>
                  <a:cubicBezTo>
                    <a:pt x="930" y="14"/>
                    <a:pt x="914" y="15"/>
                    <a:pt x="921" y="15"/>
                  </a:cubicBezTo>
                  <a:cubicBezTo>
                    <a:pt x="921" y="17"/>
                    <a:pt x="904" y="17"/>
                    <a:pt x="895" y="17"/>
                  </a:cubicBezTo>
                  <a:cubicBezTo>
                    <a:pt x="890" y="14"/>
                    <a:pt x="923" y="16"/>
                    <a:pt x="909" y="13"/>
                  </a:cubicBezTo>
                  <a:cubicBezTo>
                    <a:pt x="900" y="13"/>
                    <a:pt x="898" y="14"/>
                    <a:pt x="904" y="15"/>
                  </a:cubicBezTo>
                  <a:cubicBezTo>
                    <a:pt x="893" y="14"/>
                    <a:pt x="877" y="14"/>
                    <a:pt x="869" y="12"/>
                  </a:cubicBezTo>
                  <a:cubicBezTo>
                    <a:pt x="855" y="14"/>
                    <a:pt x="850" y="13"/>
                    <a:pt x="842" y="16"/>
                  </a:cubicBezTo>
                  <a:cubicBezTo>
                    <a:pt x="849" y="16"/>
                    <a:pt x="849" y="14"/>
                    <a:pt x="858" y="15"/>
                  </a:cubicBezTo>
                  <a:cubicBezTo>
                    <a:pt x="848" y="17"/>
                    <a:pt x="848" y="17"/>
                    <a:pt x="848" y="17"/>
                  </a:cubicBezTo>
                  <a:cubicBezTo>
                    <a:pt x="835" y="17"/>
                    <a:pt x="825" y="15"/>
                    <a:pt x="816" y="15"/>
                  </a:cubicBezTo>
                  <a:cubicBezTo>
                    <a:pt x="826" y="14"/>
                    <a:pt x="826" y="14"/>
                    <a:pt x="826" y="14"/>
                  </a:cubicBezTo>
                  <a:cubicBezTo>
                    <a:pt x="825" y="15"/>
                    <a:pt x="825" y="15"/>
                    <a:pt x="825" y="15"/>
                  </a:cubicBezTo>
                  <a:cubicBezTo>
                    <a:pt x="829" y="14"/>
                    <a:pt x="841" y="14"/>
                    <a:pt x="839" y="13"/>
                  </a:cubicBezTo>
                  <a:cubicBezTo>
                    <a:pt x="831" y="15"/>
                    <a:pt x="824" y="13"/>
                    <a:pt x="813" y="14"/>
                  </a:cubicBezTo>
                  <a:cubicBezTo>
                    <a:pt x="814" y="14"/>
                    <a:pt x="814" y="14"/>
                    <a:pt x="814" y="14"/>
                  </a:cubicBezTo>
                  <a:cubicBezTo>
                    <a:pt x="794" y="15"/>
                    <a:pt x="780" y="11"/>
                    <a:pt x="768" y="15"/>
                  </a:cubicBezTo>
                  <a:cubicBezTo>
                    <a:pt x="771" y="15"/>
                    <a:pt x="778" y="16"/>
                    <a:pt x="776" y="17"/>
                  </a:cubicBezTo>
                  <a:cubicBezTo>
                    <a:pt x="772" y="16"/>
                    <a:pt x="760" y="16"/>
                    <a:pt x="760" y="15"/>
                  </a:cubicBezTo>
                  <a:cubicBezTo>
                    <a:pt x="764" y="15"/>
                    <a:pt x="764" y="15"/>
                    <a:pt x="764" y="15"/>
                  </a:cubicBezTo>
                  <a:cubicBezTo>
                    <a:pt x="753" y="14"/>
                    <a:pt x="746" y="14"/>
                    <a:pt x="742" y="15"/>
                  </a:cubicBezTo>
                  <a:cubicBezTo>
                    <a:pt x="739" y="16"/>
                    <a:pt x="742" y="17"/>
                    <a:pt x="734" y="18"/>
                  </a:cubicBezTo>
                  <a:cubicBezTo>
                    <a:pt x="715" y="17"/>
                    <a:pt x="742" y="15"/>
                    <a:pt x="729" y="13"/>
                  </a:cubicBezTo>
                  <a:cubicBezTo>
                    <a:pt x="711" y="15"/>
                    <a:pt x="711" y="15"/>
                    <a:pt x="711" y="15"/>
                  </a:cubicBezTo>
                  <a:cubicBezTo>
                    <a:pt x="707" y="14"/>
                    <a:pt x="707" y="14"/>
                    <a:pt x="707" y="14"/>
                  </a:cubicBezTo>
                  <a:cubicBezTo>
                    <a:pt x="680" y="12"/>
                    <a:pt x="659" y="16"/>
                    <a:pt x="630" y="16"/>
                  </a:cubicBezTo>
                  <a:cubicBezTo>
                    <a:pt x="630" y="14"/>
                    <a:pt x="651" y="13"/>
                    <a:pt x="658" y="13"/>
                  </a:cubicBezTo>
                  <a:cubicBezTo>
                    <a:pt x="649" y="11"/>
                    <a:pt x="636" y="14"/>
                    <a:pt x="624" y="13"/>
                  </a:cubicBezTo>
                  <a:cubicBezTo>
                    <a:pt x="613" y="12"/>
                    <a:pt x="605" y="14"/>
                    <a:pt x="607" y="15"/>
                  </a:cubicBezTo>
                  <a:cubicBezTo>
                    <a:pt x="593" y="16"/>
                    <a:pt x="597" y="14"/>
                    <a:pt x="595" y="14"/>
                  </a:cubicBezTo>
                  <a:cubicBezTo>
                    <a:pt x="591" y="16"/>
                    <a:pt x="573" y="15"/>
                    <a:pt x="562" y="16"/>
                  </a:cubicBezTo>
                  <a:cubicBezTo>
                    <a:pt x="562" y="15"/>
                    <a:pt x="562" y="15"/>
                    <a:pt x="562" y="15"/>
                  </a:cubicBezTo>
                  <a:cubicBezTo>
                    <a:pt x="545" y="16"/>
                    <a:pt x="545" y="16"/>
                    <a:pt x="545" y="16"/>
                  </a:cubicBezTo>
                  <a:cubicBezTo>
                    <a:pt x="549" y="16"/>
                    <a:pt x="545" y="17"/>
                    <a:pt x="545" y="18"/>
                  </a:cubicBezTo>
                  <a:cubicBezTo>
                    <a:pt x="541" y="18"/>
                    <a:pt x="541" y="18"/>
                    <a:pt x="541" y="18"/>
                  </a:cubicBezTo>
                  <a:cubicBezTo>
                    <a:pt x="557" y="22"/>
                    <a:pt x="579" y="16"/>
                    <a:pt x="596" y="20"/>
                  </a:cubicBezTo>
                  <a:cubicBezTo>
                    <a:pt x="591" y="20"/>
                    <a:pt x="598" y="21"/>
                    <a:pt x="592" y="21"/>
                  </a:cubicBezTo>
                  <a:cubicBezTo>
                    <a:pt x="588" y="21"/>
                    <a:pt x="587" y="21"/>
                    <a:pt x="587" y="20"/>
                  </a:cubicBezTo>
                  <a:cubicBezTo>
                    <a:pt x="584" y="21"/>
                    <a:pt x="577" y="22"/>
                    <a:pt x="586" y="22"/>
                  </a:cubicBezTo>
                  <a:cubicBezTo>
                    <a:pt x="586" y="25"/>
                    <a:pt x="567" y="24"/>
                    <a:pt x="554" y="25"/>
                  </a:cubicBezTo>
                  <a:cubicBezTo>
                    <a:pt x="544" y="24"/>
                    <a:pt x="565" y="23"/>
                    <a:pt x="570" y="21"/>
                  </a:cubicBezTo>
                  <a:cubicBezTo>
                    <a:pt x="565" y="22"/>
                    <a:pt x="561" y="23"/>
                    <a:pt x="554" y="22"/>
                  </a:cubicBezTo>
                  <a:cubicBezTo>
                    <a:pt x="556" y="20"/>
                    <a:pt x="556" y="20"/>
                    <a:pt x="556" y="20"/>
                  </a:cubicBezTo>
                  <a:cubicBezTo>
                    <a:pt x="538" y="21"/>
                    <a:pt x="551" y="22"/>
                    <a:pt x="547" y="24"/>
                  </a:cubicBezTo>
                  <a:cubicBezTo>
                    <a:pt x="542" y="26"/>
                    <a:pt x="531" y="24"/>
                    <a:pt x="526" y="24"/>
                  </a:cubicBezTo>
                  <a:cubicBezTo>
                    <a:pt x="532" y="23"/>
                    <a:pt x="532" y="23"/>
                    <a:pt x="532" y="23"/>
                  </a:cubicBezTo>
                  <a:cubicBezTo>
                    <a:pt x="518" y="23"/>
                    <a:pt x="515" y="25"/>
                    <a:pt x="503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512" y="25"/>
                    <a:pt x="516" y="20"/>
                    <a:pt x="525" y="21"/>
                  </a:cubicBezTo>
                  <a:cubicBezTo>
                    <a:pt x="502" y="19"/>
                    <a:pt x="530" y="17"/>
                    <a:pt x="537" y="15"/>
                  </a:cubicBezTo>
                  <a:cubicBezTo>
                    <a:pt x="527" y="16"/>
                    <a:pt x="518" y="15"/>
                    <a:pt x="513" y="14"/>
                  </a:cubicBezTo>
                  <a:cubicBezTo>
                    <a:pt x="499" y="17"/>
                    <a:pt x="483" y="13"/>
                    <a:pt x="469" y="16"/>
                  </a:cubicBezTo>
                  <a:cubicBezTo>
                    <a:pt x="462" y="16"/>
                    <a:pt x="476" y="15"/>
                    <a:pt x="468" y="15"/>
                  </a:cubicBezTo>
                  <a:cubicBezTo>
                    <a:pt x="453" y="15"/>
                    <a:pt x="438" y="15"/>
                    <a:pt x="422" y="16"/>
                  </a:cubicBezTo>
                  <a:cubicBezTo>
                    <a:pt x="414" y="16"/>
                    <a:pt x="416" y="15"/>
                    <a:pt x="414" y="14"/>
                  </a:cubicBezTo>
                  <a:cubicBezTo>
                    <a:pt x="375" y="13"/>
                    <a:pt x="360" y="18"/>
                    <a:pt x="318" y="17"/>
                  </a:cubicBezTo>
                  <a:cubicBezTo>
                    <a:pt x="324" y="16"/>
                    <a:pt x="324" y="16"/>
                    <a:pt x="324" y="16"/>
                  </a:cubicBezTo>
                  <a:cubicBezTo>
                    <a:pt x="315" y="16"/>
                    <a:pt x="308" y="15"/>
                    <a:pt x="303" y="17"/>
                  </a:cubicBezTo>
                  <a:cubicBezTo>
                    <a:pt x="292" y="13"/>
                    <a:pt x="266" y="19"/>
                    <a:pt x="252" y="15"/>
                  </a:cubicBezTo>
                  <a:cubicBezTo>
                    <a:pt x="233" y="14"/>
                    <a:pt x="232" y="17"/>
                    <a:pt x="217" y="18"/>
                  </a:cubicBezTo>
                  <a:cubicBezTo>
                    <a:pt x="217" y="17"/>
                    <a:pt x="222" y="16"/>
                    <a:pt x="214" y="15"/>
                  </a:cubicBezTo>
                  <a:cubicBezTo>
                    <a:pt x="205" y="16"/>
                    <a:pt x="205" y="16"/>
                    <a:pt x="205" y="16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17" y="0"/>
                    <a:pt x="180" y="37"/>
                    <a:pt x="183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3" y="35"/>
                    <a:pt x="183" y="35"/>
                    <a:pt x="183" y="35"/>
                  </a:cubicBezTo>
                  <a:cubicBezTo>
                    <a:pt x="183" y="38"/>
                    <a:pt x="183" y="38"/>
                    <a:pt x="183" y="38"/>
                  </a:cubicBezTo>
                  <a:cubicBezTo>
                    <a:pt x="184" y="55"/>
                    <a:pt x="184" y="55"/>
                    <a:pt x="184" y="55"/>
                  </a:cubicBezTo>
                  <a:cubicBezTo>
                    <a:pt x="184" y="90"/>
                    <a:pt x="184" y="90"/>
                    <a:pt x="184" y="90"/>
                  </a:cubicBezTo>
                  <a:cubicBezTo>
                    <a:pt x="185" y="113"/>
                    <a:pt x="185" y="137"/>
                    <a:pt x="185" y="163"/>
                  </a:cubicBezTo>
                  <a:cubicBezTo>
                    <a:pt x="185" y="163"/>
                    <a:pt x="185" y="160"/>
                    <a:pt x="184" y="159"/>
                  </a:cubicBezTo>
                  <a:cubicBezTo>
                    <a:pt x="184" y="193"/>
                    <a:pt x="188" y="226"/>
                    <a:pt x="186" y="255"/>
                  </a:cubicBezTo>
                  <a:cubicBezTo>
                    <a:pt x="187" y="260"/>
                    <a:pt x="188" y="276"/>
                    <a:pt x="189" y="271"/>
                  </a:cubicBezTo>
                  <a:cubicBezTo>
                    <a:pt x="189" y="265"/>
                    <a:pt x="191" y="264"/>
                    <a:pt x="192" y="264"/>
                  </a:cubicBezTo>
                  <a:cubicBezTo>
                    <a:pt x="194" y="289"/>
                    <a:pt x="189" y="276"/>
                    <a:pt x="190" y="293"/>
                  </a:cubicBezTo>
                  <a:cubicBezTo>
                    <a:pt x="187" y="299"/>
                    <a:pt x="188" y="283"/>
                    <a:pt x="186" y="283"/>
                  </a:cubicBezTo>
                  <a:cubicBezTo>
                    <a:pt x="188" y="307"/>
                    <a:pt x="188" y="307"/>
                    <a:pt x="188" y="307"/>
                  </a:cubicBezTo>
                  <a:cubicBezTo>
                    <a:pt x="187" y="321"/>
                    <a:pt x="188" y="334"/>
                    <a:pt x="187" y="346"/>
                  </a:cubicBezTo>
                  <a:cubicBezTo>
                    <a:pt x="187" y="341"/>
                    <a:pt x="185" y="345"/>
                    <a:pt x="186" y="336"/>
                  </a:cubicBezTo>
                  <a:cubicBezTo>
                    <a:pt x="186" y="337"/>
                    <a:pt x="186" y="336"/>
                    <a:pt x="186" y="338"/>
                  </a:cubicBezTo>
                  <a:cubicBezTo>
                    <a:pt x="187" y="317"/>
                    <a:pt x="185" y="327"/>
                    <a:pt x="184" y="308"/>
                  </a:cubicBezTo>
                  <a:cubicBezTo>
                    <a:pt x="185" y="324"/>
                    <a:pt x="186" y="346"/>
                    <a:pt x="185" y="360"/>
                  </a:cubicBezTo>
                  <a:cubicBezTo>
                    <a:pt x="187" y="357"/>
                    <a:pt x="186" y="372"/>
                    <a:pt x="187" y="376"/>
                  </a:cubicBezTo>
                  <a:cubicBezTo>
                    <a:pt x="187" y="377"/>
                    <a:pt x="187" y="377"/>
                    <a:pt x="187" y="377"/>
                  </a:cubicBezTo>
                  <a:cubicBezTo>
                    <a:pt x="187" y="377"/>
                    <a:pt x="188" y="379"/>
                    <a:pt x="188" y="381"/>
                  </a:cubicBezTo>
                  <a:cubicBezTo>
                    <a:pt x="188" y="385"/>
                    <a:pt x="188" y="385"/>
                    <a:pt x="188" y="385"/>
                  </a:cubicBezTo>
                  <a:cubicBezTo>
                    <a:pt x="188" y="385"/>
                    <a:pt x="188" y="385"/>
                    <a:pt x="188" y="385"/>
                  </a:cubicBezTo>
                  <a:cubicBezTo>
                    <a:pt x="188" y="385"/>
                    <a:pt x="188" y="385"/>
                    <a:pt x="188" y="385"/>
                  </a:cubicBezTo>
                  <a:cubicBezTo>
                    <a:pt x="188" y="386"/>
                    <a:pt x="188" y="386"/>
                    <a:pt x="188" y="386"/>
                  </a:cubicBezTo>
                  <a:cubicBezTo>
                    <a:pt x="188" y="386"/>
                    <a:pt x="188" y="386"/>
                    <a:pt x="188" y="386"/>
                  </a:cubicBezTo>
                  <a:cubicBezTo>
                    <a:pt x="188" y="386"/>
                    <a:pt x="188" y="386"/>
                    <a:pt x="188" y="386"/>
                  </a:cubicBezTo>
                  <a:cubicBezTo>
                    <a:pt x="202" y="364"/>
                    <a:pt x="192" y="379"/>
                    <a:pt x="195" y="375"/>
                  </a:cubicBezTo>
                  <a:cubicBezTo>
                    <a:pt x="195" y="375"/>
                    <a:pt x="195" y="375"/>
                    <a:pt x="195" y="375"/>
                  </a:cubicBezTo>
                  <a:cubicBezTo>
                    <a:pt x="195" y="375"/>
                    <a:pt x="195" y="375"/>
                    <a:pt x="195" y="375"/>
                  </a:cubicBezTo>
                  <a:cubicBezTo>
                    <a:pt x="195" y="375"/>
                    <a:pt x="195" y="375"/>
                    <a:pt x="195" y="375"/>
                  </a:cubicBezTo>
                  <a:cubicBezTo>
                    <a:pt x="194" y="375"/>
                    <a:pt x="194" y="375"/>
                    <a:pt x="194" y="375"/>
                  </a:cubicBezTo>
                  <a:cubicBezTo>
                    <a:pt x="193" y="376"/>
                    <a:pt x="193" y="376"/>
                    <a:pt x="193" y="376"/>
                  </a:cubicBezTo>
                  <a:cubicBezTo>
                    <a:pt x="189" y="376"/>
                    <a:pt x="189" y="376"/>
                    <a:pt x="189" y="376"/>
                  </a:cubicBezTo>
                  <a:cubicBezTo>
                    <a:pt x="183" y="379"/>
                    <a:pt x="191" y="376"/>
                    <a:pt x="185" y="379"/>
                  </a:cubicBezTo>
                  <a:cubicBezTo>
                    <a:pt x="178" y="384"/>
                    <a:pt x="150" y="399"/>
                    <a:pt x="147" y="398"/>
                  </a:cubicBezTo>
                  <a:cubicBezTo>
                    <a:pt x="138" y="403"/>
                    <a:pt x="136" y="406"/>
                    <a:pt x="126" y="411"/>
                  </a:cubicBezTo>
                  <a:cubicBezTo>
                    <a:pt x="127" y="410"/>
                    <a:pt x="129" y="408"/>
                    <a:pt x="129" y="408"/>
                  </a:cubicBezTo>
                  <a:cubicBezTo>
                    <a:pt x="108" y="418"/>
                    <a:pt x="83" y="433"/>
                    <a:pt x="63" y="442"/>
                  </a:cubicBezTo>
                  <a:cubicBezTo>
                    <a:pt x="47" y="451"/>
                    <a:pt x="34" y="459"/>
                    <a:pt x="25" y="466"/>
                  </a:cubicBezTo>
                  <a:cubicBezTo>
                    <a:pt x="29" y="463"/>
                    <a:pt x="41" y="457"/>
                    <a:pt x="34" y="462"/>
                  </a:cubicBezTo>
                  <a:cubicBezTo>
                    <a:pt x="30" y="466"/>
                    <a:pt x="24" y="469"/>
                    <a:pt x="17" y="473"/>
                  </a:cubicBezTo>
                  <a:cubicBezTo>
                    <a:pt x="18" y="471"/>
                    <a:pt x="0" y="481"/>
                    <a:pt x="13" y="473"/>
                  </a:cubicBezTo>
                  <a:cubicBezTo>
                    <a:pt x="12" y="473"/>
                    <a:pt x="11" y="473"/>
                    <a:pt x="10" y="473"/>
                  </a:cubicBezTo>
                  <a:cubicBezTo>
                    <a:pt x="8" y="474"/>
                    <a:pt x="8" y="474"/>
                    <a:pt x="8" y="474"/>
                  </a:cubicBezTo>
                  <a:cubicBezTo>
                    <a:pt x="7" y="475"/>
                    <a:pt x="7" y="475"/>
                    <a:pt x="7" y="475"/>
                  </a:cubicBezTo>
                  <a:cubicBezTo>
                    <a:pt x="7" y="475"/>
                    <a:pt x="7" y="475"/>
                    <a:pt x="7" y="475"/>
                  </a:cubicBezTo>
                  <a:cubicBezTo>
                    <a:pt x="7" y="475"/>
                    <a:pt x="7" y="475"/>
                    <a:pt x="7" y="475"/>
                  </a:cubicBezTo>
                  <a:cubicBezTo>
                    <a:pt x="1" y="452"/>
                    <a:pt x="15" y="506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7" y="500"/>
                    <a:pt x="21" y="500"/>
                    <a:pt x="25" y="500"/>
                  </a:cubicBezTo>
                  <a:cubicBezTo>
                    <a:pt x="33" y="500"/>
                    <a:pt x="40" y="500"/>
                    <a:pt x="40" y="501"/>
                  </a:cubicBezTo>
                  <a:cubicBezTo>
                    <a:pt x="43" y="501"/>
                    <a:pt x="65" y="501"/>
                    <a:pt x="73" y="500"/>
                  </a:cubicBezTo>
                  <a:cubicBezTo>
                    <a:pt x="74" y="501"/>
                    <a:pt x="61" y="500"/>
                    <a:pt x="61" y="501"/>
                  </a:cubicBezTo>
                  <a:cubicBezTo>
                    <a:pt x="71" y="501"/>
                    <a:pt x="71" y="501"/>
                    <a:pt x="71" y="501"/>
                  </a:cubicBezTo>
                  <a:cubicBezTo>
                    <a:pt x="71" y="502"/>
                    <a:pt x="71" y="502"/>
                    <a:pt x="71" y="502"/>
                  </a:cubicBezTo>
                  <a:cubicBezTo>
                    <a:pt x="90" y="502"/>
                    <a:pt x="93" y="499"/>
                    <a:pt x="104" y="499"/>
                  </a:cubicBezTo>
                  <a:cubicBezTo>
                    <a:pt x="104" y="499"/>
                    <a:pt x="104" y="499"/>
                    <a:pt x="104" y="499"/>
                  </a:cubicBezTo>
                  <a:cubicBezTo>
                    <a:pt x="111" y="498"/>
                    <a:pt x="111" y="498"/>
                    <a:pt x="111" y="498"/>
                  </a:cubicBezTo>
                  <a:cubicBezTo>
                    <a:pt x="102" y="501"/>
                    <a:pt x="102" y="501"/>
                    <a:pt x="102" y="501"/>
                  </a:cubicBezTo>
                  <a:cubicBezTo>
                    <a:pt x="114" y="500"/>
                    <a:pt x="120" y="498"/>
                    <a:pt x="134" y="498"/>
                  </a:cubicBezTo>
                  <a:cubicBezTo>
                    <a:pt x="135" y="499"/>
                    <a:pt x="135" y="499"/>
                    <a:pt x="135" y="499"/>
                  </a:cubicBezTo>
                  <a:cubicBezTo>
                    <a:pt x="143" y="498"/>
                    <a:pt x="143" y="498"/>
                    <a:pt x="143" y="498"/>
                  </a:cubicBezTo>
                  <a:cubicBezTo>
                    <a:pt x="142" y="498"/>
                    <a:pt x="141" y="498"/>
                    <a:pt x="142" y="498"/>
                  </a:cubicBezTo>
                  <a:cubicBezTo>
                    <a:pt x="150" y="496"/>
                    <a:pt x="167" y="497"/>
                    <a:pt x="174" y="496"/>
                  </a:cubicBezTo>
                  <a:cubicBezTo>
                    <a:pt x="179" y="496"/>
                    <a:pt x="184" y="498"/>
                    <a:pt x="191" y="497"/>
                  </a:cubicBezTo>
                  <a:cubicBezTo>
                    <a:pt x="189" y="499"/>
                    <a:pt x="189" y="499"/>
                    <a:pt x="189" y="499"/>
                  </a:cubicBezTo>
                  <a:cubicBezTo>
                    <a:pt x="172" y="499"/>
                    <a:pt x="183" y="497"/>
                    <a:pt x="164" y="498"/>
                  </a:cubicBezTo>
                  <a:cubicBezTo>
                    <a:pt x="178" y="501"/>
                    <a:pt x="217" y="501"/>
                    <a:pt x="242" y="501"/>
                  </a:cubicBezTo>
                  <a:cubicBezTo>
                    <a:pt x="263" y="499"/>
                    <a:pt x="297" y="502"/>
                    <a:pt x="306" y="498"/>
                  </a:cubicBezTo>
                  <a:cubicBezTo>
                    <a:pt x="304" y="500"/>
                    <a:pt x="304" y="500"/>
                    <a:pt x="304" y="500"/>
                  </a:cubicBezTo>
                  <a:cubicBezTo>
                    <a:pt x="339" y="501"/>
                    <a:pt x="339" y="501"/>
                    <a:pt x="339" y="501"/>
                  </a:cubicBezTo>
                  <a:cubicBezTo>
                    <a:pt x="368" y="500"/>
                    <a:pt x="399" y="502"/>
                    <a:pt x="421" y="499"/>
                  </a:cubicBezTo>
                  <a:cubicBezTo>
                    <a:pt x="428" y="501"/>
                    <a:pt x="428" y="501"/>
                    <a:pt x="428" y="501"/>
                  </a:cubicBezTo>
                  <a:cubicBezTo>
                    <a:pt x="451" y="496"/>
                    <a:pt x="507" y="499"/>
                    <a:pt x="523" y="494"/>
                  </a:cubicBezTo>
                  <a:cubicBezTo>
                    <a:pt x="536" y="495"/>
                    <a:pt x="519" y="496"/>
                    <a:pt x="517" y="497"/>
                  </a:cubicBezTo>
                  <a:cubicBezTo>
                    <a:pt x="527" y="497"/>
                    <a:pt x="544" y="494"/>
                    <a:pt x="553" y="496"/>
                  </a:cubicBezTo>
                  <a:cubicBezTo>
                    <a:pt x="553" y="497"/>
                    <a:pt x="539" y="497"/>
                    <a:pt x="545" y="497"/>
                  </a:cubicBezTo>
                  <a:cubicBezTo>
                    <a:pt x="552" y="499"/>
                    <a:pt x="556" y="496"/>
                    <a:pt x="564" y="497"/>
                  </a:cubicBezTo>
                  <a:cubicBezTo>
                    <a:pt x="560" y="496"/>
                    <a:pt x="576" y="494"/>
                    <a:pt x="588" y="494"/>
                  </a:cubicBezTo>
                  <a:cubicBezTo>
                    <a:pt x="586" y="494"/>
                    <a:pt x="586" y="494"/>
                    <a:pt x="585" y="494"/>
                  </a:cubicBezTo>
                  <a:cubicBezTo>
                    <a:pt x="583" y="492"/>
                    <a:pt x="592" y="493"/>
                    <a:pt x="597" y="493"/>
                  </a:cubicBezTo>
                  <a:cubicBezTo>
                    <a:pt x="597" y="493"/>
                    <a:pt x="597" y="493"/>
                    <a:pt x="595" y="493"/>
                  </a:cubicBezTo>
                  <a:cubicBezTo>
                    <a:pt x="657" y="491"/>
                    <a:pt x="727" y="490"/>
                    <a:pt x="792" y="491"/>
                  </a:cubicBezTo>
                  <a:cubicBezTo>
                    <a:pt x="780" y="493"/>
                    <a:pt x="780" y="493"/>
                    <a:pt x="780" y="493"/>
                  </a:cubicBezTo>
                  <a:cubicBezTo>
                    <a:pt x="789" y="492"/>
                    <a:pt x="806" y="492"/>
                    <a:pt x="811" y="493"/>
                  </a:cubicBezTo>
                  <a:cubicBezTo>
                    <a:pt x="810" y="493"/>
                    <a:pt x="810" y="493"/>
                    <a:pt x="810" y="493"/>
                  </a:cubicBezTo>
                  <a:cubicBezTo>
                    <a:pt x="827" y="495"/>
                    <a:pt x="829" y="490"/>
                    <a:pt x="842" y="493"/>
                  </a:cubicBezTo>
                  <a:cubicBezTo>
                    <a:pt x="840" y="493"/>
                    <a:pt x="840" y="493"/>
                    <a:pt x="840" y="493"/>
                  </a:cubicBezTo>
                  <a:cubicBezTo>
                    <a:pt x="861" y="493"/>
                    <a:pt x="873" y="496"/>
                    <a:pt x="893" y="495"/>
                  </a:cubicBezTo>
                  <a:cubicBezTo>
                    <a:pt x="909" y="496"/>
                    <a:pt x="908" y="497"/>
                    <a:pt x="919" y="498"/>
                  </a:cubicBezTo>
                  <a:cubicBezTo>
                    <a:pt x="928" y="498"/>
                    <a:pt x="932" y="496"/>
                    <a:pt x="933" y="496"/>
                  </a:cubicBezTo>
                  <a:cubicBezTo>
                    <a:pt x="928" y="496"/>
                    <a:pt x="928" y="496"/>
                    <a:pt x="928" y="496"/>
                  </a:cubicBezTo>
                  <a:cubicBezTo>
                    <a:pt x="923" y="494"/>
                    <a:pt x="938" y="495"/>
                    <a:pt x="945" y="494"/>
                  </a:cubicBezTo>
                  <a:cubicBezTo>
                    <a:pt x="940" y="492"/>
                    <a:pt x="942" y="488"/>
                    <a:pt x="924" y="486"/>
                  </a:cubicBezTo>
                  <a:cubicBezTo>
                    <a:pt x="910" y="487"/>
                    <a:pt x="910" y="483"/>
                    <a:pt x="895" y="483"/>
                  </a:cubicBezTo>
                  <a:cubicBezTo>
                    <a:pt x="886" y="486"/>
                    <a:pt x="873" y="481"/>
                    <a:pt x="859" y="483"/>
                  </a:cubicBezTo>
                  <a:cubicBezTo>
                    <a:pt x="866" y="481"/>
                    <a:pt x="842" y="482"/>
                    <a:pt x="854" y="480"/>
                  </a:cubicBezTo>
                  <a:cubicBezTo>
                    <a:pt x="848" y="479"/>
                    <a:pt x="824" y="482"/>
                    <a:pt x="813" y="480"/>
                  </a:cubicBezTo>
                  <a:cubicBezTo>
                    <a:pt x="815" y="480"/>
                    <a:pt x="814" y="479"/>
                    <a:pt x="817" y="479"/>
                  </a:cubicBezTo>
                  <a:cubicBezTo>
                    <a:pt x="802" y="480"/>
                    <a:pt x="806" y="477"/>
                    <a:pt x="795" y="477"/>
                  </a:cubicBezTo>
                  <a:cubicBezTo>
                    <a:pt x="795" y="480"/>
                    <a:pt x="795" y="480"/>
                    <a:pt x="795" y="480"/>
                  </a:cubicBezTo>
                  <a:cubicBezTo>
                    <a:pt x="791" y="480"/>
                    <a:pt x="790" y="479"/>
                    <a:pt x="786" y="479"/>
                  </a:cubicBezTo>
                  <a:cubicBezTo>
                    <a:pt x="789" y="479"/>
                    <a:pt x="795" y="480"/>
                    <a:pt x="792" y="481"/>
                  </a:cubicBezTo>
                  <a:cubicBezTo>
                    <a:pt x="787" y="482"/>
                    <a:pt x="782" y="482"/>
                    <a:pt x="776" y="482"/>
                  </a:cubicBezTo>
                  <a:cubicBezTo>
                    <a:pt x="776" y="482"/>
                    <a:pt x="780" y="481"/>
                    <a:pt x="783" y="481"/>
                  </a:cubicBezTo>
                  <a:cubicBezTo>
                    <a:pt x="783" y="481"/>
                    <a:pt x="771" y="481"/>
                    <a:pt x="770" y="480"/>
                  </a:cubicBezTo>
                  <a:cubicBezTo>
                    <a:pt x="774" y="479"/>
                    <a:pt x="780" y="479"/>
                    <a:pt x="784" y="478"/>
                  </a:cubicBezTo>
                  <a:cubicBezTo>
                    <a:pt x="767" y="477"/>
                    <a:pt x="782" y="477"/>
                    <a:pt x="775" y="476"/>
                  </a:cubicBezTo>
                  <a:cubicBezTo>
                    <a:pt x="777" y="478"/>
                    <a:pt x="760" y="477"/>
                    <a:pt x="752" y="477"/>
                  </a:cubicBezTo>
                  <a:cubicBezTo>
                    <a:pt x="751" y="476"/>
                    <a:pt x="758" y="477"/>
                    <a:pt x="760" y="476"/>
                  </a:cubicBezTo>
                  <a:cubicBezTo>
                    <a:pt x="743" y="472"/>
                    <a:pt x="735" y="477"/>
                    <a:pt x="713" y="476"/>
                  </a:cubicBezTo>
                  <a:cubicBezTo>
                    <a:pt x="713" y="476"/>
                    <a:pt x="716" y="475"/>
                    <a:pt x="717" y="475"/>
                  </a:cubicBezTo>
                  <a:cubicBezTo>
                    <a:pt x="707" y="476"/>
                    <a:pt x="700" y="474"/>
                    <a:pt x="693" y="475"/>
                  </a:cubicBezTo>
                  <a:cubicBezTo>
                    <a:pt x="684" y="475"/>
                    <a:pt x="692" y="472"/>
                    <a:pt x="677" y="472"/>
                  </a:cubicBezTo>
                  <a:cubicBezTo>
                    <a:pt x="681" y="475"/>
                    <a:pt x="659" y="472"/>
                    <a:pt x="659" y="475"/>
                  </a:cubicBezTo>
                  <a:cubicBezTo>
                    <a:pt x="647" y="473"/>
                    <a:pt x="647" y="473"/>
                    <a:pt x="647" y="473"/>
                  </a:cubicBezTo>
                  <a:cubicBezTo>
                    <a:pt x="637" y="475"/>
                    <a:pt x="650" y="478"/>
                    <a:pt x="630" y="478"/>
                  </a:cubicBezTo>
                  <a:cubicBezTo>
                    <a:pt x="612" y="477"/>
                    <a:pt x="631" y="473"/>
                    <a:pt x="621" y="472"/>
                  </a:cubicBezTo>
                  <a:cubicBezTo>
                    <a:pt x="616" y="474"/>
                    <a:pt x="616" y="474"/>
                    <a:pt x="616" y="474"/>
                  </a:cubicBezTo>
                  <a:cubicBezTo>
                    <a:pt x="608" y="472"/>
                    <a:pt x="608" y="472"/>
                    <a:pt x="608" y="472"/>
                  </a:cubicBezTo>
                  <a:cubicBezTo>
                    <a:pt x="609" y="472"/>
                    <a:pt x="609" y="472"/>
                    <a:pt x="609" y="472"/>
                  </a:cubicBezTo>
                  <a:cubicBezTo>
                    <a:pt x="604" y="473"/>
                    <a:pt x="594" y="472"/>
                    <a:pt x="594" y="472"/>
                  </a:cubicBezTo>
                  <a:cubicBezTo>
                    <a:pt x="595" y="471"/>
                    <a:pt x="600" y="471"/>
                    <a:pt x="601" y="470"/>
                  </a:cubicBezTo>
                  <a:cubicBezTo>
                    <a:pt x="593" y="472"/>
                    <a:pt x="566" y="467"/>
                    <a:pt x="557" y="471"/>
                  </a:cubicBezTo>
                  <a:cubicBezTo>
                    <a:pt x="552" y="470"/>
                    <a:pt x="541" y="470"/>
                    <a:pt x="543" y="469"/>
                  </a:cubicBezTo>
                  <a:cubicBezTo>
                    <a:pt x="538" y="471"/>
                    <a:pt x="519" y="468"/>
                    <a:pt x="512" y="469"/>
                  </a:cubicBezTo>
                  <a:cubicBezTo>
                    <a:pt x="513" y="469"/>
                    <a:pt x="506" y="468"/>
                    <a:pt x="501" y="468"/>
                  </a:cubicBezTo>
                  <a:cubicBezTo>
                    <a:pt x="508" y="469"/>
                    <a:pt x="503" y="470"/>
                    <a:pt x="499" y="471"/>
                  </a:cubicBezTo>
                  <a:cubicBezTo>
                    <a:pt x="492" y="469"/>
                    <a:pt x="475" y="470"/>
                    <a:pt x="472" y="468"/>
                  </a:cubicBezTo>
                  <a:cubicBezTo>
                    <a:pt x="462" y="469"/>
                    <a:pt x="466" y="471"/>
                    <a:pt x="464" y="473"/>
                  </a:cubicBezTo>
                  <a:cubicBezTo>
                    <a:pt x="457" y="471"/>
                    <a:pt x="438" y="471"/>
                    <a:pt x="441" y="469"/>
                  </a:cubicBezTo>
                  <a:cubicBezTo>
                    <a:pt x="446" y="469"/>
                    <a:pt x="458" y="470"/>
                    <a:pt x="456" y="468"/>
                  </a:cubicBezTo>
                  <a:cubicBezTo>
                    <a:pt x="446" y="467"/>
                    <a:pt x="452" y="469"/>
                    <a:pt x="443" y="469"/>
                  </a:cubicBezTo>
                  <a:cubicBezTo>
                    <a:pt x="444" y="469"/>
                    <a:pt x="438" y="468"/>
                    <a:pt x="439" y="467"/>
                  </a:cubicBezTo>
                  <a:cubicBezTo>
                    <a:pt x="434" y="467"/>
                    <a:pt x="427" y="467"/>
                    <a:pt x="420" y="467"/>
                  </a:cubicBezTo>
                  <a:cubicBezTo>
                    <a:pt x="431" y="468"/>
                    <a:pt x="413" y="468"/>
                    <a:pt x="420" y="469"/>
                  </a:cubicBezTo>
                  <a:cubicBezTo>
                    <a:pt x="430" y="468"/>
                    <a:pt x="430" y="468"/>
                    <a:pt x="430" y="468"/>
                  </a:cubicBezTo>
                  <a:cubicBezTo>
                    <a:pt x="443" y="468"/>
                    <a:pt x="433" y="469"/>
                    <a:pt x="438" y="470"/>
                  </a:cubicBezTo>
                  <a:cubicBezTo>
                    <a:pt x="415" y="470"/>
                    <a:pt x="420" y="473"/>
                    <a:pt x="399" y="474"/>
                  </a:cubicBezTo>
                  <a:cubicBezTo>
                    <a:pt x="395" y="473"/>
                    <a:pt x="388" y="473"/>
                    <a:pt x="385" y="473"/>
                  </a:cubicBezTo>
                  <a:cubicBezTo>
                    <a:pt x="392" y="472"/>
                    <a:pt x="391" y="470"/>
                    <a:pt x="387" y="470"/>
                  </a:cubicBezTo>
                  <a:cubicBezTo>
                    <a:pt x="375" y="472"/>
                    <a:pt x="366" y="469"/>
                    <a:pt x="356" y="468"/>
                  </a:cubicBezTo>
                  <a:cubicBezTo>
                    <a:pt x="365" y="469"/>
                    <a:pt x="360" y="470"/>
                    <a:pt x="357" y="471"/>
                  </a:cubicBezTo>
                  <a:cubicBezTo>
                    <a:pt x="337" y="472"/>
                    <a:pt x="349" y="470"/>
                    <a:pt x="340" y="469"/>
                  </a:cubicBezTo>
                  <a:cubicBezTo>
                    <a:pt x="309" y="469"/>
                    <a:pt x="289" y="466"/>
                    <a:pt x="264" y="468"/>
                  </a:cubicBezTo>
                  <a:cubicBezTo>
                    <a:pt x="276" y="470"/>
                    <a:pt x="276" y="470"/>
                    <a:pt x="276" y="470"/>
                  </a:cubicBezTo>
                  <a:cubicBezTo>
                    <a:pt x="280" y="468"/>
                    <a:pt x="280" y="468"/>
                    <a:pt x="280" y="468"/>
                  </a:cubicBezTo>
                  <a:cubicBezTo>
                    <a:pt x="289" y="469"/>
                    <a:pt x="278" y="472"/>
                    <a:pt x="272" y="473"/>
                  </a:cubicBezTo>
                  <a:cubicBezTo>
                    <a:pt x="271" y="473"/>
                    <a:pt x="256" y="473"/>
                    <a:pt x="262" y="472"/>
                  </a:cubicBezTo>
                  <a:cubicBezTo>
                    <a:pt x="247" y="473"/>
                    <a:pt x="247" y="473"/>
                    <a:pt x="247" y="473"/>
                  </a:cubicBezTo>
                  <a:cubicBezTo>
                    <a:pt x="249" y="474"/>
                    <a:pt x="259" y="473"/>
                    <a:pt x="252" y="474"/>
                  </a:cubicBezTo>
                  <a:cubicBezTo>
                    <a:pt x="247" y="474"/>
                    <a:pt x="231" y="473"/>
                    <a:pt x="241" y="472"/>
                  </a:cubicBezTo>
                  <a:cubicBezTo>
                    <a:pt x="233" y="472"/>
                    <a:pt x="223" y="473"/>
                    <a:pt x="225" y="474"/>
                  </a:cubicBezTo>
                  <a:cubicBezTo>
                    <a:pt x="212" y="474"/>
                    <a:pt x="226" y="471"/>
                    <a:pt x="232" y="471"/>
                  </a:cubicBezTo>
                  <a:cubicBezTo>
                    <a:pt x="222" y="470"/>
                    <a:pt x="223" y="469"/>
                    <a:pt x="226" y="468"/>
                  </a:cubicBezTo>
                  <a:cubicBezTo>
                    <a:pt x="212" y="468"/>
                    <a:pt x="212" y="468"/>
                    <a:pt x="212" y="468"/>
                  </a:cubicBezTo>
                  <a:cubicBezTo>
                    <a:pt x="215" y="468"/>
                    <a:pt x="215" y="467"/>
                    <a:pt x="218" y="467"/>
                  </a:cubicBezTo>
                  <a:cubicBezTo>
                    <a:pt x="209" y="466"/>
                    <a:pt x="202" y="468"/>
                    <a:pt x="194" y="466"/>
                  </a:cubicBezTo>
                  <a:cubicBezTo>
                    <a:pt x="191" y="468"/>
                    <a:pt x="191" y="468"/>
                    <a:pt x="191" y="468"/>
                  </a:cubicBezTo>
                  <a:cubicBezTo>
                    <a:pt x="165" y="467"/>
                    <a:pt x="167" y="466"/>
                    <a:pt x="144" y="466"/>
                  </a:cubicBezTo>
                  <a:cubicBezTo>
                    <a:pt x="148" y="468"/>
                    <a:pt x="148" y="468"/>
                    <a:pt x="148" y="468"/>
                  </a:cubicBezTo>
                  <a:cubicBezTo>
                    <a:pt x="129" y="470"/>
                    <a:pt x="134" y="466"/>
                    <a:pt x="110" y="466"/>
                  </a:cubicBezTo>
                  <a:cubicBezTo>
                    <a:pt x="96" y="467"/>
                    <a:pt x="87" y="468"/>
                    <a:pt x="89" y="470"/>
                  </a:cubicBezTo>
                  <a:cubicBezTo>
                    <a:pt x="81" y="470"/>
                    <a:pt x="79" y="469"/>
                    <a:pt x="76" y="469"/>
                  </a:cubicBezTo>
                  <a:cubicBezTo>
                    <a:pt x="70" y="470"/>
                    <a:pt x="56" y="472"/>
                    <a:pt x="47" y="470"/>
                  </a:cubicBezTo>
                  <a:cubicBezTo>
                    <a:pt x="53" y="470"/>
                    <a:pt x="59" y="469"/>
                    <a:pt x="65" y="469"/>
                  </a:cubicBezTo>
                  <a:cubicBezTo>
                    <a:pt x="63" y="467"/>
                    <a:pt x="44" y="469"/>
                    <a:pt x="33" y="468"/>
                  </a:cubicBezTo>
                  <a:cubicBezTo>
                    <a:pt x="30" y="468"/>
                    <a:pt x="22" y="469"/>
                    <a:pt x="14" y="470"/>
                  </a:cubicBezTo>
                  <a:cubicBezTo>
                    <a:pt x="14" y="470"/>
                    <a:pt x="14" y="470"/>
                    <a:pt x="14" y="470"/>
                  </a:cubicBezTo>
                  <a:cubicBezTo>
                    <a:pt x="14" y="470"/>
                    <a:pt x="14" y="470"/>
                    <a:pt x="14" y="470"/>
                  </a:cubicBezTo>
                  <a:cubicBezTo>
                    <a:pt x="29" y="533"/>
                    <a:pt x="18" y="487"/>
                    <a:pt x="21" y="501"/>
                  </a:cubicBezTo>
                  <a:cubicBezTo>
                    <a:pt x="21" y="501"/>
                    <a:pt x="21" y="501"/>
                    <a:pt x="21" y="501"/>
                  </a:cubicBezTo>
                  <a:cubicBezTo>
                    <a:pt x="21" y="501"/>
                    <a:pt x="21" y="501"/>
                    <a:pt x="21" y="501"/>
                  </a:cubicBezTo>
                  <a:cubicBezTo>
                    <a:pt x="22" y="501"/>
                    <a:pt x="22" y="501"/>
                    <a:pt x="22" y="501"/>
                  </a:cubicBezTo>
                  <a:cubicBezTo>
                    <a:pt x="22" y="501"/>
                    <a:pt x="22" y="501"/>
                    <a:pt x="22" y="501"/>
                  </a:cubicBezTo>
                  <a:cubicBezTo>
                    <a:pt x="22" y="501"/>
                    <a:pt x="22" y="501"/>
                    <a:pt x="22" y="501"/>
                  </a:cubicBezTo>
                  <a:cubicBezTo>
                    <a:pt x="24" y="500"/>
                    <a:pt x="24" y="500"/>
                    <a:pt x="24" y="500"/>
                  </a:cubicBezTo>
                  <a:cubicBezTo>
                    <a:pt x="26" y="498"/>
                    <a:pt x="26" y="498"/>
                    <a:pt x="26" y="498"/>
                  </a:cubicBezTo>
                  <a:cubicBezTo>
                    <a:pt x="31" y="495"/>
                    <a:pt x="31" y="495"/>
                    <a:pt x="31" y="495"/>
                  </a:cubicBezTo>
                  <a:cubicBezTo>
                    <a:pt x="35" y="492"/>
                    <a:pt x="38" y="490"/>
                    <a:pt x="40" y="488"/>
                  </a:cubicBezTo>
                  <a:cubicBezTo>
                    <a:pt x="35" y="489"/>
                    <a:pt x="35" y="486"/>
                    <a:pt x="45" y="480"/>
                  </a:cubicBezTo>
                  <a:cubicBezTo>
                    <a:pt x="44" y="481"/>
                    <a:pt x="59" y="473"/>
                    <a:pt x="66" y="470"/>
                  </a:cubicBezTo>
                  <a:cubicBezTo>
                    <a:pt x="63" y="473"/>
                    <a:pt x="83" y="464"/>
                    <a:pt x="69" y="473"/>
                  </a:cubicBezTo>
                  <a:cubicBezTo>
                    <a:pt x="64" y="474"/>
                    <a:pt x="61" y="474"/>
                    <a:pt x="56" y="478"/>
                  </a:cubicBezTo>
                  <a:cubicBezTo>
                    <a:pt x="60" y="477"/>
                    <a:pt x="70" y="473"/>
                    <a:pt x="80" y="469"/>
                  </a:cubicBezTo>
                  <a:cubicBezTo>
                    <a:pt x="80" y="470"/>
                    <a:pt x="75" y="473"/>
                    <a:pt x="70" y="476"/>
                  </a:cubicBezTo>
                  <a:cubicBezTo>
                    <a:pt x="73" y="474"/>
                    <a:pt x="71" y="475"/>
                    <a:pt x="70" y="474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411">
              <a:extLst>
                <a:ext uri="{FF2B5EF4-FFF2-40B4-BE49-F238E27FC236}">
                  <a16:creationId xmlns:a16="http://schemas.microsoft.com/office/drawing/2014/main" xmlns="" id="{4E94ACED-0577-41CA-8DEE-E7CB9AA8D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826" y="3236913"/>
              <a:ext cx="0" cy="3175"/>
            </a:xfrm>
            <a:custGeom>
              <a:avLst/>
              <a:gdLst>
                <a:gd name="T0" fmla="*/ 1 h 2"/>
                <a:gd name="T1" fmla="*/ 0 h 2"/>
                <a:gd name="T2" fmla="*/ 2 h 2"/>
                <a:gd name="T3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412">
              <a:extLst>
                <a:ext uri="{FF2B5EF4-FFF2-40B4-BE49-F238E27FC236}">
                  <a16:creationId xmlns:a16="http://schemas.microsoft.com/office/drawing/2014/main" xmlns="" id="{A90773E2-4847-4A63-A963-CFCDBA9BD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238" y="3016251"/>
              <a:ext cx="1588" cy="317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413">
              <a:extLst>
                <a:ext uri="{FF2B5EF4-FFF2-40B4-BE49-F238E27FC236}">
                  <a16:creationId xmlns:a16="http://schemas.microsoft.com/office/drawing/2014/main" xmlns="" id="{F9B67DC8-C75E-4510-94BB-D6615CB70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1201" y="2819401"/>
              <a:ext cx="1588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414">
              <a:extLst>
                <a:ext uri="{FF2B5EF4-FFF2-40B4-BE49-F238E27FC236}">
                  <a16:creationId xmlns:a16="http://schemas.microsoft.com/office/drawing/2014/main" xmlns="" id="{D805BF74-8D2E-409D-A431-0687349F0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776" y="3254376"/>
              <a:ext cx="0" cy="6350"/>
            </a:xfrm>
            <a:custGeom>
              <a:avLst/>
              <a:gdLst>
                <a:gd name="T0" fmla="*/ 4 h 4"/>
                <a:gd name="T1" fmla="*/ 0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" name="AI Voice Generator - Realistic Text to Speech (TTS) with AI Voices (3)">
            <a:hlinkClick r:id="" action="ppaction://media"/>
            <a:extLst>
              <a:ext uri="{FF2B5EF4-FFF2-40B4-BE49-F238E27FC236}">
                <a16:creationId xmlns:a16="http://schemas.microsoft.com/office/drawing/2014/main" xmlns="" id="{34481C8B-B236-4F21-93FD-B0ED1360B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2688" y="1352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0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/>
      <p:bldP spid="3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58B1C6FF-7982-4B88-B946-35D4F9794534}"/>
              </a:ext>
            </a:extLst>
          </p:cNvPr>
          <p:cNvGrpSpPr/>
          <p:nvPr/>
        </p:nvGrpSpPr>
        <p:grpSpPr>
          <a:xfrm>
            <a:off x="4287425" y="5008643"/>
            <a:ext cx="761990" cy="740599"/>
            <a:chOff x="7926388" y="2433638"/>
            <a:chExt cx="1639887" cy="1593850"/>
          </a:xfrm>
        </p:grpSpPr>
        <p:sp>
          <p:nvSpPr>
            <p:cNvPr id="17" name="Freeform 83">
              <a:extLst>
                <a:ext uri="{FF2B5EF4-FFF2-40B4-BE49-F238E27FC236}">
                  <a16:creationId xmlns:a16="http://schemas.microsoft.com/office/drawing/2014/main" xmlns="" id="{E02FDDE3-A7D9-4C62-A82C-672D5CB14F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2433638"/>
              <a:ext cx="1639887" cy="1593850"/>
            </a:xfrm>
            <a:custGeom>
              <a:avLst/>
              <a:gdLst>
                <a:gd name="T0" fmla="*/ 1284 w 1326"/>
                <a:gd name="T1" fmla="*/ 466 h 1287"/>
                <a:gd name="T2" fmla="*/ 1168 w 1326"/>
                <a:gd name="T3" fmla="*/ 236 h 1287"/>
                <a:gd name="T4" fmla="*/ 1145 w 1326"/>
                <a:gd name="T5" fmla="*/ 211 h 1287"/>
                <a:gd name="T6" fmla="*/ 1048 w 1326"/>
                <a:gd name="T7" fmla="*/ 92 h 1287"/>
                <a:gd name="T8" fmla="*/ 812 w 1326"/>
                <a:gd name="T9" fmla="*/ 4 h 1287"/>
                <a:gd name="T10" fmla="*/ 554 w 1326"/>
                <a:gd name="T11" fmla="*/ 51 h 1287"/>
                <a:gd name="T12" fmla="*/ 338 w 1326"/>
                <a:gd name="T13" fmla="*/ 162 h 1287"/>
                <a:gd name="T14" fmla="*/ 38 w 1326"/>
                <a:gd name="T15" fmla="*/ 533 h 1287"/>
                <a:gd name="T16" fmla="*/ 150 w 1326"/>
                <a:gd name="T17" fmla="*/ 985 h 1287"/>
                <a:gd name="T18" fmla="*/ 186 w 1326"/>
                <a:gd name="T19" fmla="*/ 1024 h 1287"/>
                <a:gd name="T20" fmla="*/ 259 w 1326"/>
                <a:gd name="T21" fmla="*/ 1113 h 1287"/>
                <a:gd name="T22" fmla="*/ 269 w 1326"/>
                <a:gd name="T23" fmla="*/ 1120 h 1287"/>
                <a:gd name="T24" fmla="*/ 359 w 1326"/>
                <a:gd name="T25" fmla="*/ 1195 h 1287"/>
                <a:gd name="T26" fmla="*/ 856 w 1326"/>
                <a:gd name="T27" fmla="*/ 1223 h 1287"/>
                <a:gd name="T28" fmla="*/ 921 w 1326"/>
                <a:gd name="T29" fmla="*/ 1197 h 1287"/>
                <a:gd name="T30" fmla="*/ 1059 w 1326"/>
                <a:gd name="T31" fmla="*/ 1149 h 1287"/>
                <a:gd name="T32" fmla="*/ 1228 w 1326"/>
                <a:gd name="T33" fmla="*/ 968 h 1287"/>
                <a:gd name="T34" fmla="*/ 1321 w 1326"/>
                <a:gd name="T35" fmla="*/ 723 h 1287"/>
                <a:gd name="T36" fmla="*/ 1284 w 1326"/>
                <a:gd name="T37" fmla="*/ 466 h 1287"/>
                <a:gd name="T38" fmla="*/ 151 w 1326"/>
                <a:gd name="T39" fmla="*/ 696 h 1287"/>
                <a:gd name="T40" fmla="*/ 151 w 1326"/>
                <a:gd name="T41" fmla="*/ 696 h 1287"/>
                <a:gd name="T42" fmla="*/ 162 w 1326"/>
                <a:gd name="T43" fmla="*/ 656 h 1287"/>
                <a:gd name="T44" fmla="*/ 159 w 1326"/>
                <a:gd name="T45" fmla="*/ 679 h 1287"/>
                <a:gd name="T46" fmla="*/ 154 w 1326"/>
                <a:gd name="T47" fmla="*/ 711 h 1287"/>
                <a:gd name="T48" fmla="*/ 154 w 1326"/>
                <a:gd name="T49" fmla="*/ 711 h 1287"/>
                <a:gd name="T50" fmla="*/ 151 w 1326"/>
                <a:gd name="T51" fmla="*/ 698 h 1287"/>
                <a:gd name="T52" fmla="*/ 151 w 1326"/>
                <a:gd name="T53" fmla="*/ 697 h 1287"/>
                <a:gd name="T54" fmla="*/ 149 w 1326"/>
                <a:gd name="T55" fmla="*/ 672 h 1287"/>
                <a:gd name="T56" fmla="*/ 149 w 1326"/>
                <a:gd name="T57" fmla="*/ 627 h 1287"/>
                <a:gd name="T58" fmla="*/ 151 w 1326"/>
                <a:gd name="T59" fmla="*/ 601 h 1287"/>
                <a:gd name="T60" fmla="*/ 151 w 1326"/>
                <a:gd name="T61" fmla="*/ 596 h 1287"/>
                <a:gd name="T62" fmla="*/ 153 w 1326"/>
                <a:gd name="T63" fmla="*/ 585 h 1287"/>
                <a:gd name="T64" fmla="*/ 164 w 1326"/>
                <a:gd name="T65" fmla="*/ 541 h 1287"/>
                <a:gd name="T66" fmla="*/ 171 w 1326"/>
                <a:gd name="T67" fmla="*/ 520 h 1287"/>
                <a:gd name="T68" fmla="*/ 174 w 1326"/>
                <a:gd name="T69" fmla="*/ 513 h 1287"/>
                <a:gd name="T70" fmla="*/ 178 w 1326"/>
                <a:gd name="T71" fmla="*/ 505 h 1287"/>
                <a:gd name="T72" fmla="*/ 201 w 1326"/>
                <a:gd name="T73" fmla="*/ 464 h 1287"/>
                <a:gd name="T74" fmla="*/ 225 w 1326"/>
                <a:gd name="T75" fmla="*/ 430 h 1287"/>
                <a:gd name="T76" fmla="*/ 390 w 1326"/>
                <a:gd name="T77" fmla="*/ 276 h 1287"/>
                <a:gd name="T78" fmla="*/ 162 w 1326"/>
                <a:gd name="T79" fmla="*/ 656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6" h="1287">
                  <a:moveTo>
                    <a:pt x="1284" y="466"/>
                  </a:moveTo>
                  <a:cubicBezTo>
                    <a:pt x="1260" y="382"/>
                    <a:pt x="1224" y="303"/>
                    <a:pt x="1168" y="236"/>
                  </a:cubicBezTo>
                  <a:cubicBezTo>
                    <a:pt x="1160" y="227"/>
                    <a:pt x="1153" y="219"/>
                    <a:pt x="1145" y="211"/>
                  </a:cubicBezTo>
                  <a:cubicBezTo>
                    <a:pt x="1118" y="167"/>
                    <a:pt x="1087" y="125"/>
                    <a:pt x="1048" y="92"/>
                  </a:cubicBezTo>
                  <a:cubicBezTo>
                    <a:pt x="981" y="37"/>
                    <a:pt x="898" y="9"/>
                    <a:pt x="812" y="4"/>
                  </a:cubicBezTo>
                  <a:cubicBezTo>
                    <a:pt x="724" y="0"/>
                    <a:pt x="636" y="21"/>
                    <a:pt x="554" y="51"/>
                  </a:cubicBezTo>
                  <a:cubicBezTo>
                    <a:pt x="478" y="80"/>
                    <a:pt x="405" y="116"/>
                    <a:pt x="338" y="162"/>
                  </a:cubicBezTo>
                  <a:cubicBezTo>
                    <a:pt x="208" y="251"/>
                    <a:pt x="76" y="374"/>
                    <a:pt x="38" y="533"/>
                  </a:cubicBezTo>
                  <a:cubicBezTo>
                    <a:pt x="0" y="693"/>
                    <a:pt x="47" y="860"/>
                    <a:pt x="150" y="985"/>
                  </a:cubicBezTo>
                  <a:cubicBezTo>
                    <a:pt x="162" y="999"/>
                    <a:pt x="173" y="1011"/>
                    <a:pt x="186" y="1024"/>
                  </a:cubicBezTo>
                  <a:cubicBezTo>
                    <a:pt x="203" y="1058"/>
                    <a:pt x="228" y="1088"/>
                    <a:pt x="259" y="1113"/>
                  </a:cubicBezTo>
                  <a:cubicBezTo>
                    <a:pt x="262" y="1115"/>
                    <a:pt x="266" y="1118"/>
                    <a:pt x="269" y="1120"/>
                  </a:cubicBezTo>
                  <a:cubicBezTo>
                    <a:pt x="295" y="1149"/>
                    <a:pt x="325" y="1174"/>
                    <a:pt x="359" y="1195"/>
                  </a:cubicBezTo>
                  <a:cubicBezTo>
                    <a:pt x="508" y="1287"/>
                    <a:pt x="696" y="1280"/>
                    <a:pt x="856" y="1223"/>
                  </a:cubicBezTo>
                  <a:cubicBezTo>
                    <a:pt x="878" y="1216"/>
                    <a:pt x="899" y="1207"/>
                    <a:pt x="921" y="1197"/>
                  </a:cubicBezTo>
                  <a:cubicBezTo>
                    <a:pt x="969" y="1187"/>
                    <a:pt x="1016" y="1173"/>
                    <a:pt x="1059" y="1149"/>
                  </a:cubicBezTo>
                  <a:cubicBezTo>
                    <a:pt x="1134" y="1108"/>
                    <a:pt x="1183" y="1037"/>
                    <a:pt x="1228" y="968"/>
                  </a:cubicBezTo>
                  <a:cubicBezTo>
                    <a:pt x="1278" y="892"/>
                    <a:pt x="1316" y="815"/>
                    <a:pt x="1321" y="723"/>
                  </a:cubicBezTo>
                  <a:cubicBezTo>
                    <a:pt x="1326" y="637"/>
                    <a:pt x="1307" y="548"/>
                    <a:pt x="1284" y="466"/>
                  </a:cubicBezTo>
                  <a:close/>
                  <a:moveTo>
                    <a:pt x="151" y="696"/>
                  </a:moveTo>
                  <a:cubicBezTo>
                    <a:pt x="151" y="693"/>
                    <a:pt x="151" y="694"/>
                    <a:pt x="151" y="696"/>
                  </a:cubicBezTo>
                  <a:close/>
                  <a:moveTo>
                    <a:pt x="162" y="656"/>
                  </a:moveTo>
                  <a:cubicBezTo>
                    <a:pt x="161" y="664"/>
                    <a:pt x="160" y="671"/>
                    <a:pt x="159" y="679"/>
                  </a:cubicBezTo>
                  <a:cubicBezTo>
                    <a:pt x="157" y="689"/>
                    <a:pt x="155" y="700"/>
                    <a:pt x="154" y="711"/>
                  </a:cubicBezTo>
                  <a:cubicBezTo>
                    <a:pt x="154" y="711"/>
                    <a:pt x="154" y="711"/>
                    <a:pt x="154" y="711"/>
                  </a:cubicBezTo>
                  <a:cubicBezTo>
                    <a:pt x="153" y="706"/>
                    <a:pt x="152" y="702"/>
                    <a:pt x="151" y="698"/>
                  </a:cubicBezTo>
                  <a:cubicBezTo>
                    <a:pt x="151" y="698"/>
                    <a:pt x="151" y="698"/>
                    <a:pt x="151" y="697"/>
                  </a:cubicBezTo>
                  <a:cubicBezTo>
                    <a:pt x="150" y="689"/>
                    <a:pt x="150" y="681"/>
                    <a:pt x="149" y="672"/>
                  </a:cubicBezTo>
                  <a:cubicBezTo>
                    <a:pt x="148" y="657"/>
                    <a:pt x="148" y="642"/>
                    <a:pt x="149" y="627"/>
                  </a:cubicBezTo>
                  <a:cubicBezTo>
                    <a:pt x="149" y="618"/>
                    <a:pt x="150" y="609"/>
                    <a:pt x="151" y="601"/>
                  </a:cubicBezTo>
                  <a:cubicBezTo>
                    <a:pt x="151" y="601"/>
                    <a:pt x="151" y="598"/>
                    <a:pt x="151" y="596"/>
                  </a:cubicBezTo>
                  <a:cubicBezTo>
                    <a:pt x="152" y="593"/>
                    <a:pt x="153" y="585"/>
                    <a:pt x="153" y="585"/>
                  </a:cubicBezTo>
                  <a:cubicBezTo>
                    <a:pt x="156" y="571"/>
                    <a:pt x="160" y="556"/>
                    <a:pt x="164" y="541"/>
                  </a:cubicBezTo>
                  <a:cubicBezTo>
                    <a:pt x="166" y="534"/>
                    <a:pt x="169" y="527"/>
                    <a:pt x="171" y="520"/>
                  </a:cubicBezTo>
                  <a:cubicBezTo>
                    <a:pt x="172" y="518"/>
                    <a:pt x="173" y="516"/>
                    <a:pt x="174" y="513"/>
                  </a:cubicBezTo>
                  <a:cubicBezTo>
                    <a:pt x="174" y="512"/>
                    <a:pt x="177" y="507"/>
                    <a:pt x="178" y="505"/>
                  </a:cubicBezTo>
                  <a:cubicBezTo>
                    <a:pt x="185" y="491"/>
                    <a:pt x="192" y="477"/>
                    <a:pt x="201" y="464"/>
                  </a:cubicBezTo>
                  <a:cubicBezTo>
                    <a:pt x="209" y="451"/>
                    <a:pt x="219" y="436"/>
                    <a:pt x="225" y="430"/>
                  </a:cubicBezTo>
                  <a:cubicBezTo>
                    <a:pt x="275" y="369"/>
                    <a:pt x="329" y="319"/>
                    <a:pt x="390" y="276"/>
                  </a:cubicBezTo>
                  <a:cubicBezTo>
                    <a:pt x="274" y="370"/>
                    <a:pt x="187" y="508"/>
                    <a:pt x="162" y="656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84">
              <a:extLst>
                <a:ext uri="{FF2B5EF4-FFF2-40B4-BE49-F238E27FC236}">
                  <a16:creationId xmlns:a16="http://schemas.microsoft.com/office/drawing/2014/main" xmlns="" id="{86A0C524-BA3A-449D-A632-8D058097A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462213"/>
              <a:ext cx="1597025" cy="1538288"/>
            </a:xfrm>
            <a:custGeom>
              <a:avLst/>
              <a:gdLst>
                <a:gd name="T0" fmla="*/ 726 w 1292"/>
                <a:gd name="T1" fmla="*/ 1197 h 1242"/>
                <a:gd name="T2" fmla="*/ 362 w 1292"/>
                <a:gd name="T3" fmla="*/ 1165 h 1242"/>
                <a:gd name="T4" fmla="*/ 103 w 1292"/>
                <a:gd name="T5" fmla="*/ 920 h 1242"/>
                <a:gd name="T6" fmla="*/ 35 w 1292"/>
                <a:gd name="T7" fmla="*/ 517 h 1242"/>
                <a:gd name="T8" fmla="*/ 241 w 1292"/>
                <a:gd name="T9" fmla="*/ 182 h 1242"/>
                <a:gd name="T10" fmla="*/ 417 w 1292"/>
                <a:gd name="T11" fmla="*/ 77 h 1242"/>
                <a:gd name="T12" fmla="*/ 616 w 1292"/>
                <a:gd name="T13" fmla="*/ 29 h 1242"/>
                <a:gd name="T14" fmla="*/ 984 w 1292"/>
                <a:gd name="T15" fmla="*/ 80 h 1242"/>
                <a:gd name="T16" fmla="*/ 1221 w 1292"/>
                <a:gd name="T17" fmla="*/ 326 h 1242"/>
                <a:gd name="T18" fmla="*/ 1264 w 1292"/>
                <a:gd name="T19" fmla="*/ 518 h 1242"/>
                <a:gd name="T20" fmla="*/ 1262 w 1292"/>
                <a:gd name="T21" fmla="*/ 697 h 1242"/>
                <a:gd name="T22" fmla="*/ 1135 w 1292"/>
                <a:gd name="T23" fmla="*/ 986 h 1242"/>
                <a:gd name="T24" fmla="*/ 830 w 1292"/>
                <a:gd name="T25" fmla="*/ 1170 h 1242"/>
                <a:gd name="T26" fmla="*/ 726 w 1292"/>
                <a:gd name="T27" fmla="*/ 1197 h 1242"/>
                <a:gd name="T28" fmla="*/ 732 w 1292"/>
                <a:gd name="T29" fmla="*/ 1220 h 1242"/>
                <a:gd name="T30" fmla="*/ 1096 w 1292"/>
                <a:gd name="T31" fmla="*/ 1057 h 1242"/>
                <a:gd name="T32" fmla="*/ 1270 w 1292"/>
                <a:gd name="T33" fmla="*/ 779 h 1242"/>
                <a:gd name="T34" fmla="*/ 1292 w 1292"/>
                <a:gd name="T35" fmla="*/ 603 h 1242"/>
                <a:gd name="T36" fmla="*/ 1271 w 1292"/>
                <a:gd name="T37" fmla="*/ 406 h 1242"/>
                <a:gd name="T38" fmla="*/ 1067 w 1292"/>
                <a:gd name="T39" fmla="*/ 99 h 1242"/>
                <a:gd name="T40" fmla="*/ 708 w 1292"/>
                <a:gd name="T41" fmla="*/ 0 h 1242"/>
                <a:gd name="T42" fmla="*/ 305 w 1292"/>
                <a:gd name="T43" fmla="*/ 107 h 1242"/>
                <a:gd name="T44" fmla="*/ 38 w 1292"/>
                <a:gd name="T45" fmla="*/ 420 h 1242"/>
                <a:gd name="T46" fmla="*/ 0 w 1292"/>
                <a:gd name="T47" fmla="*/ 624 h 1242"/>
                <a:gd name="T48" fmla="*/ 42 w 1292"/>
                <a:gd name="T49" fmla="*/ 841 h 1242"/>
                <a:gd name="T50" fmla="*/ 276 w 1292"/>
                <a:gd name="T51" fmla="*/ 1146 h 1242"/>
                <a:gd name="T52" fmla="*/ 635 w 1292"/>
                <a:gd name="T53" fmla="*/ 1233 h 1242"/>
                <a:gd name="T54" fmla="*/ 732 w 1292"/>
                <a:gd name="T55" fmla="*/ 1220 h 1242"/>
                <a:gd name="T56" fmla="*/ 726 w 1292"/>
                <a:gd name="T57" fmla="*/ 119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2" h="1242">
                  <a:moveTo>
                    <a:pt x="726" y="1197"/>
                  </a:moveTo>
                  <a:cubicBezTo>
                    <a:pt x="605" y="1221"/>
                    <a:pt x="476" y="1215"/>
                    <a:pt x="362" y="1165"/>
                  </a:cubicBezTo>
                  <a:cubicBezTo>
                    <a:pt x="250" y="1116"/>
                    <a:pt x="160" y="1028"/>
                    <a:pt x="103" y="920"/>
                  </a:cubicBezTo>
                  <a:cubicBezTo>
                    <a:pt x="38" y="798"/>
                    <a:pt x="7" y="653"/>
                    <a:pt x="35" y="517"/>
                  </a:cubicBezTo>
                  <a:cubicBezTo>
                    <a:pt x="62" y="385"/>
                    <a:pt x="138" y="268"/>
                    <a:pt x="241" y="182"/>
                  </a:cubicBezTo>
                  <a:cubicBezTo>
                    <a:pt x="294" y="138"/>
                    <a:pt x="353" y="103"/>
                    <a:pt x="417" y="77"/>
                  </a:cubicBezTo>
                  <a:cubicBezTo>
                    <a:pt x="480" y="51"/>
                    <a:pt x="548" y="36"/>
                    <a:pt x="616" y="29"/>
                  </a:cubicBezTo>
                  <a:cubicBezTo>
                    <a:pt x="740" y="16"/>
                    <a:pt x="870" y="27"/>
                    <a:pt x="984" y="80"/>
                  </a:cubicBezTo>
                  <a:cubicBezTo>
                    <a:pt x="1091" y="130"/>
                    <a:pt x="1176" y="216"/>
                    <a:pt x="1221" y="326"/>
                  </a:cubicBezTo>
                  <a:cubicBezTo>
                    <a:pt x="1246" y="387"/>
                    <a:pt x="1258" y="453"/>
                    <a:pt x="1264" y="518"/>
                  </a:cubicBezTo>
                  <a:cubicBezTo>
                    <a:pt x="1269" y="578"/>
                    <a:pt x="1269" y="638"/>
                    <a:pt x="1262" y="697"/>
                  </a:cubicBezTo>
                  <a:cubicBezTo>
                    <a:pt x="1248" y="804"/>
                    <a:pt x="1206" y="906"/>
                    <a:pt x="1135" y="986"/>
                  </a:cubicBezTo>
                  <a:cubicBezTo>
                    <a:pt x="1054" y="1077"/>
                    <a:pt x="944" y="1135"/>
                    <a:pt x="830" y="1170"/>
                  </a:cubicBezTo>
                  <a:cubicBezTo>
                    <a:pt x="796" y="1181"/>
                    <a:pt x="761" y="1189"/>
                    <a:pt x="726" y="1197"/>
                  </a:cubicBezTo>
                  <a:cubicBezTo>
                    <a:pt x="711" y="1200"/>
                    <a:pt x="717" y="1223"/>
                    <a:pt x="732" y="1220"/>
                  </a:cubicBezTo>
                  <a:cubicBezTo>
                    <a:pt x="863" y="1192"/>
                    <a:pt x="993" y="1144"/>
                    <a:pt x="1096" y="1057"/>
                  </a:cubicBezTo>
                  <a:cubicBezTo>
                    <a:pt x="1182" y="985"/>
                    <a:pt x="1242" y="887"/>
                    <a:pt x="1270" y="779"/>
                  </a:cubicBezTo>
                  <a:cubicBezTo>
                    <a:pt x="1285" y="721"/>
                    <a:pt x="1292" y="662"/>
                    <a:pt x="1292" y="603"/>
                  </a:cubicBezTo>
                  <a:cubicBezTo>
                    <a:pt x="1292" y="537"/>
                    <a:pt x="1286" y="470"/>
                    <a:pt x="1271" y="406"/>
                  </a:cubicBezTo>
                  <a:cubicBezTo>
                    <a:pt x="1243" y="282"/>
                    <a:pt x="1173" y="171"/>
                    <a:pt x="1067" y="99"/>
                  </a:cubicBezTo>
                  <a:cubicBezTo>
                    <a:pt x="962" y="28"/>
                    <a:pt x="834" y="0"/>
                    <a:pt x="708" y="0"/>
                  </a:cubicBezTo>
                  <a:cubicBezTo>
                    <a:pt x="567" y="0"/>
                    <a:pt x="426" y="32"/>
                    <a:pt x="305" y="107"/>
                  </a:cubicBezTo>
                  <a:cubicBezTo>
                    <a:pt x="186" y="180"/>
                    <a:pt x="90" y="289"/>
                    <a:pt x="38" y="420"/>
                  </a:cubicBezTo>
                  <a:cubicBezTo>
                    <a:pt x="13" y="485"/>
                    <a:pt x="0" y="555"/>
                    <a:pt x="0" y="624"/>
                  </a:cubicBezTo>
                  <a:cubicBezTo>
                    <a:pt x="1" y="698"/>
                    <a:pt x="17" y="772"/>
                    <a:pt x="42" y="841"/>
                  </a:cubicBezTo>
                  <a:cubicBezTo>
                    <a:pt x="87" y="964"/>
                    <a:pt x="165" y="1075"/>
                    <a:pt x="276" y="1146"/>
                  </a:cubicBezTo>
                  <a:cubicBezTo>
                    <a:pt x="382" y="1215"/>
                    <a:pt x="509" y="1242"/>
                    <a:pt x="635" y="1233"/>
                  </a:cubicBezTo>
                  <a:cubicBezTo>
                    <a:pt x="667" y="1231"/>
                    <a:pt x="700" y="1226"/>
                    <a:pt x="732" y="1220"/>
                  </a:cubicBezTo>
                  <a:cubicBezTo>
                    <a:pt x="747" y="1217"/>
                    <a:pt x="741" y="1193"/>
                    <a:pt x="726" y="119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85">
              <a:extLst>
                <a:ext uri="{FF2B5EF4-FFF2-40B4-BE49-F238E27FC236}">
                  <a16:creationId xmlns:a16="http://schemas.microsoft.com/office/drawing/2014/main" xmlns="" id="{61887F19-3276-419C-A12D-09E2CA2A8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2881313"/>
              <a:ext cx="550862" cy="896938"/>
            </a:xfrm>
            <a:custGeom>
              <a:avLst/>
              <a:gdLst>
                <a:gd name="T0" fmla="*/ 15 w 446"/>
                <a:gd name="T1" fmla="*/ 25 h 724"/>
                <a:gd name="T2" fmla="*/ 199 w 446"/>
                <a:gd name="T3" fmla="*/ 74 h 724"/>
                <a:gd name="T4" fmla="*/ 341 w 446"/>
                <a:gd name="T5" fmla="*/ 201 h 724"/>
                <a:gd name="T6" fmla="*/ 415 w 446"/>
                <a:gd name="T7" fmla="*/ 389 h 724"/>
                <a:gd name="T8" fmla="*/ 393 w 446"/>
                <a:gd name="T9" fmla="*/ 490 h 724"/>
                <a:gd name="T10" fmla="*/ 349 w 446"/>
                <a:gd name="T11" fmla="*/ 569 h 724"/>
                <a:gd name="T12" fmla="*/ 169 w 446"/>
                <a:gd name="T13" fmla="*/ 701 h 724"/>
                <a:gd name="T14" fmla="*/ 165 w 446"/>
                <a:gd name="T15" fmla="*/ 717 h 724"/>
                <a:gd name="T16" fmla="*/ 181 w 446"/>
                <a:gd name="T17" fmla="*/ 721 h 724"/>
                <a:gd name="T18" fmla="*/ 354 w 446"/>
                <a:gd name="T19" fmla="*/ 601 h 724"/>
                <a:gd name="T20" fmla="*/ 407 w 446"/>
                <a:gd name="T21" fmla="*/ 520 h 724"/>
                <a:gd name="T22" fmla="*/ 437 w 446"/>
                <a:gd name="T23" fmla="*/ 420 h 724"/>
                <a:gd name="T24" fmla="*/ 379 w 446"/>
                <a:gd name="T25" fmla="*/ 215 h 724"/>
                <a:gd name="T26" fmla="*/ 236 w 446"/>
                <a:gd name="T27" fmla="*/ 67 h 724"/>
                <a:gd name="T28" fmla="*/ 22 w 446"/>
                <a:gd name="T29" fmla="*/ 2 h 724"/>
                <a:gd name="T30" fmla="*/ 15 w 446"/>
                <a:gd name="T31" fmla="*/ 2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724">
                  <a:moveTo>
                    <a:pt x="15" y="25"/>
                  </a:moveTo>
                  <a:cubicBezTo>
                    <a:pt x="78" y="36"/>
                    <a:pt x="142" y="47"/>
                    <a:pt x="199" y="74"/>
                  </a:cubicBezTo>
                  <a:cubicBezTo>
                    <a:pt x="259" y="102"/>
                    <a:pt x="304" y="147"/>
                    <a:pt x="341" y="201"/>
                  </a:cubicBezTo>
                  <a:cubicBezTo>
                    <a:pt x="379" y="256"/>
                    <a:pt x="413" y="321"/>
                    <a:pt x="415" y="389"/>
                  </a:cubicBezTo>
                  <a:cubicBezTo>
                    <a:pt x="416" y="424"/>
                    <a:pt x="406" y="458"/>
                    <a:pt x="393" y="490"/>
                  </a:cubicBezTo>
                  <a:cubicBezTo>
                    <a:pt x="382" y="518"/>
                    <a:pt x="368" y="545"/>
                    <a:pt x="349" y="569"/>
                  </a:cubicBezTo>
                  <a:cubicBezTo>
                    <a:pt x="303" y="630"/>
                    <a:pt x="239" y="671"/>
                    <a:pt x="169" y="701"/>
                  </a:cubicBezTo>
                  <a:cubicBezTo>
                    <a:pt x="163" y="703"/>
                    <a:pt x="162" y="712"/>
                    <a:pt x="165" y="717"/>
                  </a:cubicBezTo>
                  <a:cubicBezTo>
                    <a:pt x="168" y="723"/>
                    <a:pt x="175" y="724"/>
                    <a:pt x="181" y="721"/>
                  </a:cubicBezTo>
                  <a:cubicBezTo>
                    <a:pt x="246" y="694"/>
                    <a:pt x="308" y="655"/>
                    <a:pt x="354" y="601"/>
                  </a:cubicBezTo>
                  <a:cubicBezTo>
                    <a:pt x="375" y="576"/>
                    <a:pt x="393" y="550"/>
                    <a:pt x="407" y="520"/>
                  </a:cubicBezTo>
                  <a:cubicBezTo>
                    <a:pt x="421" y="489"/>
                    <a:pt x="433" y="455"/>
                    <a:pt x="437" y="420"/>
                  </a:cubicBezTo>
                  <a:cubicBezTo>
                    <a:pt x="446" y="348"/>
                    <a:pt x="416" y="276"/>
                    <a:pt x="379" y="215"/>
                  </a:cubicBezTo>
                  <a:cubicBezTo>
                    <a:pt x="343" y="156"/>
                    <a:pt x="297" y="102"/>
                    <a:pt x="236" y="67"/>
                  </a:cubicBezTo>
                  <a:cubicBezTo>
                    <a:pt x="171" y="29"/>
                    <a:pt x="95" y="14"/>
                    <a:pt x="22" y="2"/>
                  </a:cubicBezTo>
                  <a:cubicBezTo>
                    <a:pt x="7" y="0"/>
                    <a:pt x="0" y="23"/>
                    <a:pt x="15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86">
              <a:extLst>
                <a:ext uri="{FF2B5EF4-FFF2-40B4-BE49-F238E27FC236}">
                  <a16:creationId xmlns:a16="http://schemas.microsoft.com/office/drawing/2014/main" xmlns="" id="{77AFABF9-AEB0-43A8-AA49-3274C62D7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2586038"/>
              <a:ext cx="601662" cy="1306513"/>
            </a:xfrm>
            <a:custGeom>
              <a:avLst/>
              <a:gdLst>
                <a:gd name="T0" fmla="*/ 14 w 486"/>
                <a:gd name="T1" fmla="*/ 27 h 1055"/>
                <a:gd name="T2" fmla="*/ 218 w 486"/>
                <a:gd name="T3" fmla="*/ 187 h 1055"/>
                <a:gd name="T4" fmla="*/ 293 w 486"/>
                <a:gd name="T5" fmla="*/ 293 h 1055"/>
                <a:gd name="T6" fmla="*/ 356 w 486"/>
                <a:gd name="T7" fmla="*/ 409 h 1055"/>
                <a:gd name="T8" fmla="*/ 404 w 486"/>
                <a:gd name="T9" fmla="*/ 508 h 1055"/>
                <a:gd name="T10" fmla="*/ 436 w 486"/>
                <a:gd name="T11" fmla="*/ 619 h 1055"/>
                <a:gd name="T12" fmla="*/ 448 w 486"/>
                <a:gd name="T13" fmla="*/ 805 h 1055"/>
                <a:gd name="T14" fmla="*/ 355 w 486"/>
                <a:gd name="T15" fmla="*/ 1027 h 1055"/>
                <a:gd name="T16" fmla="*/ 372 w 486"/>
                <a:gd name="T17" fmla="*/ 1044 h 1055"/>
                <a:gd name="T18" fmla="*/ 466 w 486"/>
                <a:gd name="T19" fmla="*/ 653 h 1055"/>
                <a:gd name="T20" fmla="*/ 438 w 486"/>
                <a:gd name="T21" fmla="*/ 530 h 1055"/>
                <a:gd name="T22" fmla="*/ 393 w 486"/>
                <a:gd name="T23" fmla="*/ 427 h 1055"/>
                <a:gd name="T24" fmla="*/ 257 w 486"/>
                <a:gd name="T25" fmla="*/ 197 h 1055"/>
                <a:gd name="T26" fmla="*/ 26 w 486"/>
                <a:gd name="T27" fmla="*/ 7 h 1055"/>
                <a:gd name="T28" fmla="*/ 14 w 486"/>
                <a:gd name="T29" fmla="*/ 2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1055">
                  <a:moveTo>
                    <a:pt x="14" y="27"/>
                  </a:moveTo>
                  <a:cubicBezTo>
                    <a:pt x="92" y="65"/>
                    <a:pt x="161" y="121"/>
                    <a:pt x="218" y="187"/>
                  </a:cubicBezTo>
                  <a:cubicBezTo>
                    <a:pt x="246" y="220"/>
                    <a:pt x="271" y="256"/>
                    <a:pt x="293" y="293"/>
                  </a:cubicBezTo>
                  <a:cubicBezTo>
                    <a:pt x="316" y="331"/>
                    <a:pt x="336" y="370"/>
                    <a:pt x="356" y="409"/>
                  </a:cubicBezTo>
                  <a:cubicBezTo>
                    <a:pt x="373" y="442"/>
                    <a:pt x="390" y="474"/>
                    <a:pt x="404" y="508"/>
                  </a:cubicBezTo>
                  <a:cubicBezTo>
                    <a:pt x="418" y="544"/>
                    <a:pt x="429" y="581"/>
                    <a:pt x="436" y="619"/>
                  </a:cubicBezTo>
                  <a:cubicBezTo>
                    <a:pt x="448" y="680"/>
                    <a:pt x="453" y="743"/>
                    <a:pt x="448" y="805"/>
                  </a:cubicBezTo>
                  <a:cubicBezTo>
                    <a:pt x="441" y="886"/>
                    <a:pt x="415" y="970"/>
                    <a:pt x="355" y="1027"/>
                  </a:cubicBezTo>
                  <a:cubicBezTo>
                    <a:pt x="344" y="1038"/>
                    <a:pt x="361" y="1055"/>
                    <a:pt x="372" y="1044"/>
                  </a:cubicBezTo>
                  <a:cubicBezTo>
                    <a:pt x="474" y="946"/>
                    <a:pt x="486" y="785"/>
                    <a:pt x="466" y="653"/>
                  </a:cubicBezTo>
                  <a:cubicBezTo>
                    <a:pt x="460" y="611"/>
                    <a:pt x="451" y="570"/>
                    <a:pt x="438" y="530"/>
                  </a:cubicBezTo>
                  <a:cubicBezTo>
                    <a:pt x="426" y="494"/>
                    <a:pt x="410" y="460"/>
                    <a:pt x="393" y="427"/>
                  </a:cubicBezTo>
                  <a:cubicBezTo>
                    <a:pt x="352" y="348"/>
                    <a:pt x="312" y="268"/>
                    <a:pt x="257" y="197"/>
                  </a:cubicBezTo>
                  <a:cubicBezTo>
                    <a:pt x="195" y="118"/>
                    <a:pt x="117" y="51"/>
                    <a:pt x="26" y="7"/>
                  </a:cubicBezTo>
                  <a:cubicBezTo>
                    <a:pt x="12" y="0"/>
                    <a:pt x="0" y="21"/>
                    <a:pt x="14" y="2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87">
              <a:extLst>
                <a:ext uri="{FF2B5EF4-FFF2-40B4-BE49-F238E27FC236}">
                  <a16:creationId xmlns:a16="http://schemas.microsoft.com/office/drawing/2014/main" xmlns="" id="{3F4AE2B2-EFB1-4390-AECE-42E644CD4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2681288"/>
              <a:ext cx="260350" cy="684213"/>
            </a:xfrm>
            <a:custGeom>
              <a:avLst/>
              <a:gdLst>
                <a:gd name="T0" fmla="*/ 52 w 211"/>
                <a:gd name="T1" fmla="*/ 13 h 553"/>
                <a:gd name="T2" fmla="*/ 10 w 211"/>
                <a:gd name="T3" fmla="*/ 250 h 553"/>
                <a:gd name="T4" fmla="*/ 102 w 211"/>
                <a:gd name="T5" fmla="*/ 481 h 553"/>
                <a:gd name="T6" fmla="*/ 190 w 211"/>
                <a:gd name="T7" fmla="*/ 548 h 553"/>
                <a:gd name="T8" fmla="*/ 197 w 211"/>
                <a:gd name="T9" fmla="*/ 525 h 553"/>
                <a:gd name="T10" fmla="*/ 69 w 211"/>
                <a:gd name="T11" fmla="*/ 377 h 553"/>
                <a:gd name="T12" fmla="*/ 33 w 211"/>
                <a:gd name="T13" fmla="*/ 140 h 553"/>
                <a:gd name="T14" fmla="*/ 73 w 211"/>
                <a:gd name="T15" fmla="*/ 25 h 553"/>
                <a:gd name="T16" fmla="*/ 52 w 211"/>
                <a:gd name="T17" fmla="*/ 1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53">
                  <a:moveTo>
                    <a:pt x="52" y="13"/>
                  </a:moveTo>
                  <a:cubicBezTo>
                    <a:pt x="6" y="81"/>
                    <a:pt x="0" y="170"/>
                    <a:pt x="10" y="250"/>
                  </a:cubicBezTo>
                  <a:cubicBezTo>
                    <a:pt x="21" y="332"/>
                    <a:pt x="50" y="415"/>
                    <a:pt x="102" y="481"/>
                  </a:cubicBezTo>
                  <a:cubicBezTo>
                    <a:pt x="125" y="510"/>
                    <a:pt x="155" y="536"/>
                    <a:pt x="190" y="548"/>
                  </a:cubicBezTo>
                  <a:cubicBezTo>
                    <a:pt x="205" y="553"/>
                    <a:pt x="211" y="530"/>
                    <a:pt x="197" y="525"/>
                  </a:cubicBezTo>
                  <a:cubicBezTo>
                    <a:pt x="134" y="503"/>
                    <a:pt x="94" y="434"/>
                    <a:pt x="69" y="377"/>
                  </a:cubicBezTo>
                  <a:cubicBezTo>
                    <a:pt x="38" y="303"/>
                    <a:pt x="23" y="220"/>
                    <a:pt x="33" y="140"/>
                  </a:cubicBezTo>
                  <a:cubicBezTo>
                    <a:pt x="37" y="100"/>
                    <a:pt x="50" y="59"/>
                    <a:pt x="73" y="25"/>
                  </a:cubicBezTo>
                  <a:cubicBezTo>
                    <a:pt x="81" y="12"/>
                    <a:pt x="61" y="0"/>
                    <a:pt x="52" y="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88">
              <a:extLst>
                <a:ext uri="{FF2B5EF4-FFF2-40B4-BE49-F238E27FC236}">
                  <a16:creationId xmlns:a16="http://schemas.microsoft.com/office/drawing/2014/main" xmlns="" id="{716ADB1A-6467-4D21-84BC-ACEA68B93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73363"/>
              <a:ext cx="1189037" cy="601663"/>
            </a:xfrm>
            <a:custGeom>
              <a:avLst/>
              <a:gdLst>
                <a:gd name="T0" fmla="*/ 16 w 961"/>
                <a:gd name="T1" fmla="*/ 484 h 485"/>
                <a:gd name="T2" fmla="*/ 464 w 961"/>
                <a:gd name="T3" fmla="*/ 390 h 485"/>
                <a:gd name="T4" fmla="*/ 848 w 961"/>
                <a:gd name="T5" fmla="*/ 201 h 485"/>
                <a:gd name="T6" fmla="*/ 957 w 961"/>
                <a:gd name="T7" fmla="*/ 22 h 485"/>
                <a:gd name="T8" fmla="*/ 934 w 961"/>
                <a:gd name="T9" fmla="*/ 16 h 485"/>
                <a:gd name="T10" fmla="*/ 680 w 961"/>
                <a:gd name="T11" fmla="*/ 282 h 485"/>
                <a:gd name="T12" fmla="*/ 477 w 961"/>
                <a:gd name="T13" fmla="*/ 360 h 485"/>
                <a:gd name="T14" fmla="*/ 264 w 961"/>
                <a:gd name="T15" fmla="*/ 427 h 485"/>
                <a:gd name="T16" fmla="*/ 16 w 961"/>
                <a:gd name="T17" fmla="*/ 460 h 485"/>
                <a:gd name="T18" fmla="*/ 16 w 961"/>
                <a:gd name="T19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485">
                  <a:moveTo>
                    <a:pt x="16" y="484"/>
                  </a:moveTo>
                  <a:cubicBezTo>
                    <a:pt x="170" y="485"/>
                    <a:pt x="319" y="440"/>
                    <a:pt x="464" y="390"/>
                  </a:cubicBezTo>
                  <a:cubicBezTo>
                    <a:pt x="597" y="343"/>
                    <a:pt x="743" y="300"/>
                    <a:pt x="848" y="201"/>
                  </a:cubicBezTo>
                  <a:cubicBezTo>
                    <a:pt x="900" y="153"/>
                    <a:pt x="941" y="92"/>
                    <a:pt x="957" y="22"/>
                  </a:cubicBezTo>
                  <a:cubicBezTo>
                    <a:pt x="961" y="7"/>
                    <a:pt x="938" y="0"/>
                    <a:pt x="934" y="16"/>
                  </a:cubicBezTo>
                  <a:cubicBezTo>
                    <a:pt x="905" y="144"/>
                    <a:pt x="793" y="229"/>
                    <a:pt x="680" y="282"/>
                  </a:cubicBezTo>
                  <a:cubicBezTo>
                    <a:pt x="614" y="313"/>
                    <a:pt x="545" y="336"/>
                    <a:pt x="477" y="360"/>
                  </a:cubicBezTo>
                  <a:cubicBezTo>
                    <a:pt x="407" y="385"/>
                    <a:pt x="336" y="408"/>
                    <a:pt x="264" y="427"/>
                  </a:cubicBezTo>
                  <a:cubicBezTo>
                    <a:pt x="183" y="447"/>
                    <a:pt x="100" y="461"/>
                    <a:pt x="16" y="460"/>
                  </a:cubicBezTo>
                  <a:cubicBezTo>
                    <a:pt x="0" y="460"/>
                    <a:pt x="0" y="484"/>
                    <a:pt x="16" y="48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89">
              <a:extLst>
                <a:ext uri="{FF2B5EF4-FFF2-40B4-BE49-F238E27FC236}">
                  <a16:creationId xmlns:a16="http://schemas.microsoft.com/office/drawing/2014/main" xmlns="" id="{4E6C682A-2D9A-44F4-A294-77427D9EB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3221038"/>
              <a:ext cx="87312" cy="215900"/>
            </a:xfrm>
            <a:custGeom>
              <a:avLst/>
              <a:gdLst>
                <a:gd name="T0" fmla="*/ 25 w 70"/>
                <a:gd name="T1" fmla="*/ 160 h 175"/>
                <a:gd name="T2" fmla="*/ 64 w 70"/>
                <a:gd name="T3" fmla="*/ 27 h 175"/>
                <a:gd name="T4" fmla="*/ 43 w 70"/>
                <a:gd name="T5" fmla="*/ 14 h 175"/>
                <a:gd name="T6" fmla="*/ 2 w 70"/>
                <a:gd name="T7" fmla="*/ 154 h 175"/>
                <a:gd name="T8" fmla="*/ 25 w 70"/>
                <a:gd name="T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5">
                  <a:moveTo>
                    <a:pt x="25" y="160"/>
                  </a:moveTo>
                  <a:cubicBezTo>
                    <a:pt x="33" y="114"/>
                    <a:pt x="46" y="69"/>
                    <a:pt x="64" y="27"/>
                  </a:cubicBezTo>
                  <a:cubicBezTo>
                    <a:pt x="70" y="13"/>
                    <a:pt x="50" y="0"/>
                    <a:pt x="43" y="14"/>
                  </a:cubicBezTo>
                  <a:cubicBezTo>
                    <a:pt x="24" y="59"/>
                    <a:pt x="10" y="106"/>
                    <a:pt x="2" y="154"/>
                  </a:cubicBezTo>
                  <a:cubicBezTo>
                    <a:pt x="0" y="169"/>
                    <a:pt x="23" y="175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90">
              <a:extLst>
                <a:ext uri="{FF2B5EF4-FFF2-40B4-BE49-F238E27FC236}">
                  <a16:creationId xmlns:a16="http://schemas.microsoft.com/office/drawing/2014/main" xmlns="" id="{12690C67-4976-4A24-8AE2-0B9D399DE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3313113"/>
              <a:ext cx="103187" cy="196850"/>
            </a:xfrm>
            <a:custGeom>
              <a:avLst/>
              <a:gdLst>
                <a:gd name="T0" fmla="*/ 29 w 84"/>
                <a:gd name="T1" fmla="*/ 144 h 159"/>
                <a:gd name="T2" fmla="*/ 78 w 84"/>
                <a:gd name="T3" fmla="*/ 20 h 159"/>
                <a:gd name="T4" fmla="*/ 55 w 84"/>
                <a:gd name="T5" fmla="*/ 14 h 159"/>
                <a:gd name="T6" fmla="*/ 5 w 84"/>
                <a:gd name="T7" fmla="*/ 138 h 159"/>
                <a:gd name="T8" fmla="*/ 29 w 84"/>
                <a:gd name="T9" fmla="*/ 1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9">
                  <a:moveTo>
                    <a:pt x="29" y="144"/>
                  </a:moveTo>
                  <a:cubicBezTo>
                    <a:pt x="45" y="103"/>
                    <a:pt x="61" y="62"/>
                    <a:pt x="78" y="20"/>
                  </a:cubicBezTo>
                  <a:cubicBezTo>
                    <a:pt x="84" y="6"/>
                    <a:pt x="60" y="0"/>
                    <a:pt x="55" y="14"/>
                  </a:cubicBezTo>
                  <a:cubicBezTo>
                    <a:pt x="38" y="55"/>
                    <a:pt x="22" y="97"/>
                    <a:pt x="5" y="138"/>
                  </a:cubicBezTo>
                  <a:cubicBezTo>
                    <a:pt x="0" y="152"/>
                    <a:pt x="23" y="159"/>
                    <a:pt x="29" y="14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91">
              <a:extLst>
                <a:ext uri="{FF2B5EF4-FFF2-40B4-BE49-F238E27FC236}">
                  <a16:creationId xmlns:a16="http://schemas.microsoft.com/office/drawing/2014/main" xmlns="" id="{4E734220-F18F-490C-A193-977B835C2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3359150"/>
              <a:ext cx="115887" cy="288925"/>
            </a:xfrm>
            <a:custGeom>
              <a:avLst/>
              <a:gdLst>
                <a:gd name="T0" fmla="*/ 25 w 93"/>
                <a:gd name="T1" fmla="*/ 217 h 233"/>
                <a:gd name="T2" fmla="*/ 85 w 93"/>
                <a:gd name="T3" fmla="*/ 25 h 233"/>
                <a:gd name="T4" fmla="*/ 64 w 93"/>
                <a:gd name="T5" fmla="*/ 13 h 233"/>
                <a:gd name="T6" fmla="*/ 1 w 93"/>
                <a:gd name="T7" fmla="*/ 217 h 233"/>
                <a:gd name="T8" fmla="*/ 25 w 93"/>
                <a:gd name="T9" fmla="*/ 2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3">
                  <a:moveTo>
                    <a:pt x="25" y="217"/>
                  </a:moveTo>
                  <a:cubicBezTo>
                    <a:pt x="31" y="150"/>
                    <a:pt x="52" y="84"/>
                    <a:pt x="85" y="25"/>
                  </a:cubicBezTo>
                  <a:cubicBezTo>
                    <a:pt x="93" y="12"/>
                    <a:pt x="72" y="0"/>
                    <a:pt x="64" y="13"/>
                  </a:cubicBezTo>
                  <a:cubicBezTo>
                    <a:pt x="29" y="76"/>
                    <a:pt x="8" y="145"/>
                    <a:pt x="1" y="217"/>
                  </a:cubicBezTo>
                  <a:cubicBezTo>
                    <a:pt x="0" y="233"/>
                    <a:pt x="24" y="232"/>
                    <a:pt x="25" y="2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92">
              <a:extLst>
                <a:ext uri="{FF2B5EF4-FFF2-40B4-BE49-F238E27FC236}">
                  <a16:creationId xmlns:a16="http://schemas.microsoft.com/office/drawing/2014/main" xmlns="" id="{29295375-130F-47D5-8A4D-163BA91EA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5" y="3509963"/>
              <a:ext cx="90487" cy="192088"/>
            </a:xfrm>
            <a:custGeom>
              <a:avLst/>
              <a:gdLst>
                <a:gd name="T0" fmla="*/ 28 w 73"/>
                <a:gd name="T1" fmla="*/ 141 h 155"/>
                <a:gd name="T2" fmla="*/ 68 w 73"/>
                <a:gd name="T3" fmla="*/ 21 h 155"/>
                <a:gd name="T4" fmla="*/ 45 w 73"/>
                <a:gd name="T5" fmla="*/ 14 h 155"/>
                <a:gd name="T6" fmla="*/ 5 w 73"/>
                <a:gd name="T7" fmla="*/ 134 h 155"/>
                <a:gd name="T8" fmla="*/ 28 w 73"/>
                <a:gd name="T9" fmla="*/ 1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5">
                  <a:moveTo>
                    <a:pt x="28" y="141"/>
                  </a:moveTo>
                  <a:cubicBezTo>
                    <a:pt x="41" y="101"/>
                    <a:pt x="54" y="61"/>
                    <a:pt x="68" y="21"/>
                  </a:cubicBezTo>
                  <a:cubicBezTo>
                    <a:pt x="73" y="6"/>
                    <a:pt x="49" y="0"/>
                    <a:pt x="45" y="14"/>
                  </a:cubicBezTo>
                  <a:cubicBezTo>
                    <a:pt x="31" y="54"/>
                    <a:pt x="18" y="94"/>
                    <a:pt x="5" y="134"/>
                  </a:cubicBezTo>
                  <a:cubicBezTo>
                    <a:pt x="0" y="149"/>
                    <a:pt x="23" y="155"/>
                    <a:pt x="28" y="14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93">
              <a:extLst>
                <a:ext uri="{FF2B5EF4-FFF2-40B4-BE49-F238E27FC236}">
                  <a16:creationId xmlns:a16="http://schemas.microsoft.com/office/drawing/2014/main" xmlns="" id="{066B46A1-9066-4BE7-8A3C-AE2D94AB5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5" y="3606800"/>
              <a:ext cx="85725" cy="155575"/>
            </a:xfrm>
            <a:custGeom>
              <a:avLst/>
              <a:gdLst>
                <a:gd name="T0" fmla="*/ 26 w 69"/>
                <a:gd name="T1" fmla="*/ 112 h 126"/>
                <a:gd name="T2" fmla="*/ 63 w 69"/>
                <a:gd name="T3" fmla="*/ 26 h 126"/>
                <a:gd name="T4" fmla="*/ 42 w 69"/>
                <a:gd name="T5" fmla="*/ 14 h 126"/>
                <a:gd name="T6" fmla="*/ 6 w 69"/>
                <a:gd name="T7" fmla="*/ 100 h 126"/>
                <a:gd name="T8" fmla="*/ 26 w 69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26" y="112"/>
                  </a:moveTo>
                  <a:cubicBezTo>
                    <a:pt x="38" y="83"/>
                    <a:pt x="51" y="55"/>
                    <a:pt x="63" y="26"/>
                  </a:cubicBezTo>
                  <a:cubicBezTo>
                    <a:pt x="69" y="12"/>
                    <a:pt x="48" y="0"/>
                    <a:pt x="42" y="14"/>
                  </a:cubicBezTo>
                  <a:cubicBezTo>
                    <a:pt x="30" y="43"/>
                    <a:pt x="18" y="71"/>
                    <a:pt x="6" y="100"/>
                  </a:cubicBezTo>
                  <a:cubicBezTo>
                    <a:pt x="0" y="114"/>
                    <a:pt x="20" y="126"/>
                    <a:pt x="26" y="1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94">
              <a:extLst>
                <a:ext uri="{FF2B5EF4-FFF2-40B4-BE49-F238E27FC236}">
                  <a16:creationId xmlns:a16="http://schemas.microsoft.com/office/drawing/2014/main" xmlns="" id="{997A3087-CD51-4C73-9F77-47C8CAB71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602038"/>
              <a:ext cx="74612" cy="165100"/>
            </a:xfrm>
            <a:custGeom>
              <a:avLst/>
              <a:gdLst>
                <a:gd name="T0" fmla="*/ 26 w 61"/>
                <a:gd name="T1" fmla="*/ 118 h 133"/>
                <a:gd name="T2" fmla="*/ 55 w 61"/>
                <a:gd name="T3" fmla="*/ 26 h 133"/>
                <a:gd name="T4" fmla="*/ 34 w 61"/>
                <a:gd name="T5" fmla="*/ 14 h 133"/>
                <a:gd name="T6" fmla="*/ 3 w 61"/>
                <a:gd name="T7" fmla="*/ 111 h 133"/>
                <a:gd name="T8" fmla="*/ 26 w 61"/>
                <a:gd name="T9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33">
                  <a:moveTo>
                    <a:pt x="26" y="118"/>
                  </a:moveTo>
                  <a:cubicBezTo>
                    <a:pt x="32" y="86"/>
                    <a:pt x="41" y="55"/>
                    <a:pt x="55" y="26"/>
                  </a:cubicBezTo>
                  <a:cubicBezTo>
                    <a:pt x="61" y="12"/>
                    <a:pt x="40" y="0"/>
                    <a:pt x="34" y="14"/>
                  </a:cubicBezTo>
                  <a:cubicBezTo>
                    <a:pt x="20" y="45"/>
                    <a:pt x="9" y="78"/>
                    <a:pt x="3" y="111"/>
                  </a:cubicBezTo>
                  <a:cubicBezTo>
                    <a:pt x="0" y="126"/>
                    <a:pt x="23" y="133"/>
                    <a:pt x="26" y="11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95">
              <a:extLst>
                <a:ext uri="{FF2B5EF4-FFF2-40B4-BE49-F238E27FC236}">
                  <a16:creationId xmlns:a16="http://schemas.microsoft.com/office/drawing/2014/main" xmlns="" id="{2549EC6A-86D4-4BB5-AAD0-CEF6E955C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3762375"/>
              <a:ext cx="69850" cy="119063"/>
            </a:xfrm>
            <a:custGeom>
              <a:avLst/>
              <a:gdLst>
                <a:gd name="T0" fmla="*/ 27 w 57"/>
                <a:gd name="T1" fmla="*/ 81 h 96"/>
                <a:gd name="T2" fmla="*/ 49 w 57"/>
                <a:gd name="T3" fmla="*/ 26 h 96"/>
                <a:gd name="T4" fmla="*/ 29 w 57"/>
                <a:gd name="T5" fmla="*/ 13 h 96"/>
                <a:gd name="T6" fmla="*/ 4 w 57"/>
                <a:gd name="T7" fmla="*/ 74 h 96"/>
                <a:gd name="T8" fmla="*/ 27 w 57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6">
                  <a:moveTo>
                    <a:pt x="27" y="81"/>
                  </a:moveTo>
                  <a:cubicBezTo>
                    <a:pt x="32" y="61"/>
                    <a:pt x="40" y="43"/>
                    <a:pt x="49" y="26"/>
                  </a:cubicBezTo>
                  <a:cubicBezTo>
                    <a:pt x="57" y="12"/>
                    <a:pt x="36" y="0"/>
                    <a:pt x="29" y="13"/>
                  </a:cubicBezTo>
                  <a:cubicBezTo>
                    <a:pt x="18" y="33"/>
                    <a:pt x="10" y="53"/>
                    <a:pt x="4" y="74"/>
                  </a:cubicBezTo>
                  <a:cubicBezTo>
                    <a:pt x="0" y="89"/>
                    <a:pt x="23" y="96"/>
                    <a:pt x="27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96">
              <a:extLst>
                <a:ext uri="{FF2B5EF4-FFF2-40B4-BE49-F238E27FC236}">
                  <a16:creationId xmlns:a16="http://schemas.microsoft.com/office/drawing/2014/main" xmlns="" id="{9F3C6153-BFF4-4B0C-A7C9-9EF24AC92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0" y="3687763"/>
              <a:ext cx="106362" cy="242888"/>
            </a:xfrm>
            <a:custGeom>
              <a:avLst/>
              <a:gdLst>
                <a:gd name="T0" fmla="*/ 28 w 87"/>
                <a:gd name="T1" fmla="*/ 182 h 196"/>
                <a:gd name="T2" fmla="*/ 82 w 87"/>
                <a:gd name="T3" fmla="*/ 21 h 196"/>
                <a:gd name="T4" fmla="*/ 59 w 87"/>
                <a:gd name="T5" fmla="*/ 15 h 196"/>
                <a:gd name="T6" fmla="*/ 5 w 87"/>
                <a:gd name="T7" fmla="*/ 175 h 196"/>
                <a:gd name="T8" fmla="*/ 28 w 87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96">
                  <a:moveTo>
                    <a:pt x="28" y="182"/>
                  </a:moveTo>
                  <a:cubicBezTo>
                    <a:pt x="46" y="128"/>
                    <a:pt x="64" y="75"/>
                    <a:pt x="82" y="21"/>
                  </a:cubicBezTo>
                  <a:cubicBezTo>
                    <a:pt x="87" y="6"/>
                    <a:pt x="64" y="0"/>
                    <a:pt x="59" y="15"/>
                  </a:cubicBezTo>
                  <a:cubicBezTo>
                    <a:pt x="41" y="68"/>
                    <a:pt x="23" y="122"/>
                    <a:pt x="5" y="175"/>
                  </a:cubicBezTo>
                  <a:cubicBezTo>
                    <a:pt x="0" y="190"/>
                    <a:pt x="23" y="196"/>
                    <a:pt x="28" y="18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97">
              <a:extLst>
                <a:ext uri="{FF2B5EF4-FFF2-40B4-BE49-F238E27FC236}">
                  <a16:creationId xmlns:a16="http://schemas.microsoft.com/office/drawing/2014/main" xmlns="" id="{DAD8E12D-25A5-4EFF-8F8F-B776B3F01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38" y="3727450"/>
              <a:ext cx="60325" cy="222250"/>
            </a:xfrm>
            <a:custGeom>
              <a:avLst/>
              <a:gdLst>
                <a:gd name="T0" fmla="*/ 25 w 48"/>
                <a:gd name="T1" fmla="*/ 164 h 179"/>
                <a:gd name="T2" fmla="*/ 46 w 48"/>
                <a:gd name="T3" fmla="*/ 22 h 179"/>
                <a:gd name="T4" fmla="*/ 23 w 48"/>
                <a:gd name="T5" fmla="*/ 16 h 179"/>
                <a:gd name="T6" fmla="*/ 2 w 48"/>
                <a:gd name="T7" fmla="*/ 158 h 179"/>
                <a:gd name="T8" fmla="*/ 25 w 48"/>
                <a:gd name="T9" fmla="*/ 16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9">
                  <a:moveTo>
                    <a:pt x="25" y="164"/>
                  </a:moveTo>
                  <a:cubicBezTo>
                    <a:pt x="32" y="117"/>
                    <a:pt x="39" y="69"/>
                    <a:pt x="46" y="22"/>
                  </a:cubicBezTo>
                  <a:cubicBezTo>
                    <a:pt x="48" y="7"/>
                    <a:pt x="25" y="0"/>
                    <a:pt x="23" y="16"/>
                  </a:cubicBezTo>
                  <a:cubicBezTo>
                    <a:pt x="16" y="63"/>
                    <a:pt x="9" y="110"/>
                    <a:pt x="2" y="158"/>
                  </a:cubicBezTo>
                  <a:cubicBezTo>
                    <a:pt x="0" y="173"/>
                    <a:pt x="23" y="179"/>
                    <a:pt x="25" y="16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98">
              <a:extLst>
                <a:ext uri="{FF2B5EF4-FFF2-40B4-BE49-F238E27FC236}">
                  <a16:creationId xmlns:a16="http://schemas.microsoft.com/office/drawing/2014/main" xmlns="" id="{E8088F8D-8BE1-4350-A89B-4D088390B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375" y="3749675"/>
              <a:ext cx="71437" cy="160338"/>
            </a:xfrm>
            <a:custGeom>
              <a:avLst/>
              <a:gdLst>
                <a:gd name="T0" fmla="*/ 28 w 58"/>
                <a:gd name="T1" fmla="*/ 115 h 130"/>
                <a:gd name="T2" fmla="*/ 53 w 58"/>
                <a:gd name="T3" fmla="*/ 22 h 130"/>
                <a:gd name="T4" fmla="*/ 30 w 58"/>
                <a:gd name="T5" fmla="*/ 15 h 130"/>
                <a:gd name="T6" fmla="*/ 4 w 58"/>
                <a:gd name="T7" fmla="*/ 108 h 130"/>
                <a:gd name="T8" fmla="*/ 28 w 58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0">
                  <a:moveTo>
                    <a:pt x="28" y="115"/>
                  </a:moveTo>
                  <a:cubicBezTo>
                    <a:pt x="36" y="84"/>
                    <a:pt x="45" y="53"/>
                    <a:pt x="53" y="22"/>
                  </a:cubicBezTo>
                  <a:cubicBezTo>
                    <a:pt x="58" y="7"/>
                    <a:pt x="34" y="0"/>
                    <a:pt x="30" y="15"/>
                  </a:cubicBezTo>
                  <a:cubicBezTo>
                    <a:pt x="22" y="46"/>
                    <a:pt x="13" y="77"/>
                    <a:pt x="4" y="108"/>
                  </a:cubicBezTo>
                  <a:cubicBezTo>
                    <a:pt x="0" y="123"/>
                    <a:pt x="23" y="130"/>
                    <a:pt x="28" y="1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99">
              <a:extLst>
                <a:ext uri="{FF2B5EF4-FFF2-40B4-BE49-F238E27FC236}">
                  <a16:creationId xmlns:a16="http://schemas.microsoft.com/office/drawing/2014/main" xmlns="" id="{B4E40A6E-DB84-4E00-8263-ED47F76BA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3735388"/>
              <a:ext cx="66675" cy="131763"/>
            </a:xfrm>
            <a:custGeom>
              <a:avLst/>
              <a:gdLst>
                <a:gd name="T0" fmla="*/ 27 w 54"/>
                <a:gd name="T1" fmla="*/ 92 h 107"/>
                <a:gd name="T2" fmla="*/ 48 w 54"/>
                <a:gd name="T3" fmla="*/ 20 h 107"/>
                <a:gd name="T4" fmla="*/ 25 w 54"/>
                <a:gd name="T5" fmla="*/ 14 h 107"/>
                <a:gd name="T6" fmla="*/ 4 w 54"/>
                <a:gd name="T7" fmla="*/ 85 h 107"/>
                <a:gd name="T8" fmla="*/ 27 w 54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7">
                  <a:moveTo>
                    <a:pt x="27" y="92"/>
                  </a:moveTo>
                  <a:cubicBezTo>
                    <a:pt x="32" y="68"/>
                    <a:pt x="40" y="44"/>
                    <a:pt x="48" y="20"/>
                  </a:cubicBezTo>
                  <a:cubicBezTo>
                    <a:pt x="54" y="6"/>
                    <a:pt x="31" y="0"/>
                    <a:pt x="25" y="14"/>
                  </a:cubicBezTo>
                  <a:cubicBezTo>
                    <a:pt x="17" y="37"/>
                    <a:pt x="9" y="61"/>
                    <a:pt x="4" y="85"/>
                  </a:cubicBezTo>
                  <a:cubicBezTo>
                    <a:pt x="0" y="100"/>
                    <a:pt x="23" y="107"/>
                    <a:pt x="27" y="9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256CBDFF-79F1-47B9-BFCB-4D5EF66E58BC}"/>
              </a:ext>
            </a:extLst>
          </p:cNvPr>
          <p:cNvSpPr/>
          <p:nvPr/>
        </p:nvSpPr>
        <p:spPr>
          <a:xfrm>
            <a:off x="1643439" y="1612626"/>
            <a:ext cx="4390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kern="100" spc="100">
                <a:solidFill>
                  <a:schemeClr val="bg1"/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rPr>
              <a:t>。</a:t>
            </a:r>
            <a:endParaRPr lang="zh-CN" altLang="en-US" sz="2400" b="1" kern="100" spc="100" dirty="0">
              <a:solidFill>
                <a:schemeClr val="bg1"/>
              </a:solidFill>
              <a:latin typeface="站酷小薇LOGO体" panose="02010600010101010101" pitchFamily="2" charset="-122"/>
              <a:ea typeface="站酷小薇LOGO体" panose="02010600010101010101" pitchFamily="2" charset="-122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8B1031B2-F43A-4D67-8518-5D651A1A3484}"/>
              </a:ext>
            </a:extLst>
          </p:cNvPr>
          <p:cNvGrpSpPr/>
          <p:nvPr/>
        </p:nvGrpSpPr>
        <p:grpSpPr>
          <a:xfrm>
            <a:off x="569960" y="5528230"/>
            <a:ext cx="1024994" cy="743859"/>
            <a:chOff x="1023938" y="938213"/>
            <a:chExt cx="1487488" cy="1079500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xmlns="" id="{1A9BFABF-7BA9-41EA-97CD-27B9509E7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xmlns="" id="{2692A55E-3DF2-474C-879F-3C9AE998D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xmlns="" id="{238C9EB7-C375-4665-AECA-600B408D8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xmlns="" id="{E5B799AE-EE3A-4127-BC96-6DBD0F705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xmlns="" id="{523BFC46-8215-4C7B-94B1-C5227CCA9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xmlns="" id="{376291B1-5B3C-4C6A-9D64-9EA2E12A4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xmlns="" id="{11CF9004-53BF-40DE-9933-AE9646AA0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xmlns="" id="{07B54430-B0FA-4C6E-A1A8-61B7F20A9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xmlns="" id="{5CEAEB8C-CCED-4B66-BE50-C6688850D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xmlns="" id="{1F419F34-43E3-4952-9848-3680F00A5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xmlns="" id="{C0C15A5C-53AA-4CAA-9FAA-6B529B413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xmlns="" id="{3B953A3C-A34F-43DB-B7F5-D3FAFD66B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xmlns="" id="{3C61ABFB-54C7-4B8A-8CEC-FB4ACDACBFA6}"/>
              </a:ext>
            </a:extLst>
          </p:cNvPr>
          <p:cNvGrpSpPr/>
          <p:nvPr/>
        </p:nvGrpSpPr>
        <p:grpSpPr>
          <a:xfrm>
            <a:off x="8359405" y="5582598"/>
            <a:ext cx="785625" cy="579978"/>
            <a:chOff x="8934450" y="3117850"/>
            <a:chExt cx="1855788" cy="1370013"/>
          </a:xfrm>
        </p:grpSpPr>
        <p:sp>
          <p:nvSpPr>
            <p:cNvPr id="49" name="Freeform 79">
              <a:extLst>
                <a:ext uri="{FF2B5EF4-FFF2-40B4-BE49-F238E27FC236}">
                  <a16:creationId xmlns:a16="http://schemas.microsoft.com/office/drawing/2014/main" xmlns="" id="{755F1F7A-1151-462C-B947-B4251183A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xmlns="" id="{7A0EF923-42E7-469D-9F03-68B68FF9B938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51" name="Freeform 80">
                <a:extLst>
                  <a:ext uri="{FF2B5EF4-FFF2-40B4-BE49-F238E27FC236}">
                    <a16:creationId xmlns:a16="http://schemas.microsoft.com/office/drawing/2014/main" xmlns="" id="{4DBF6D7B-6B89-4E56-B6A6-8074B1A5C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81">
                <a:extLst>
                  <a:ext uri="{FF2B5EF4-FFF2-40B4-BE49-F238E27FC236}">
                    <a16:creationId xmlns:a16="http://schemas.microsoft.com/office/drawing/2014/main" xmlns="" id="{22C6F47C-A0A6-410C-942E-D76AF890E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82">
                <a:extLst>
                  <a:ext uri="{FF2B5EF4-FFF2-40B4-BE49-F238E27FC236}">
                    <a16:creationId xmlns:a16="http://schemas.microsoft.com/office/drawing/2014/main" xmlns="" id="{ADC5C0D2-8530-4A6E-A9FA-6AFA35DB8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83">
                <a:extLst>
                  <a:ext uri="{FF2B5EF4-FFF2-40B4-BE49-F238E27FC236}">
                    <a16:creationId xmlns:a16="http://schemas.microsoft.com/office/drawing/2014/main" xmlns="" id="{50A2FD13-2FCB-45BD-B092-D529A0B68A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84">
                <a:extLst>
                  <a:ext uri="{FF2B5EF4-FFF2-40B4-BE49-F238E27FC236}">
                    <a16:creationId xmlns:a16="http://schemas.microsoft.com/office/drawing/2014/main" xmlns="" id="{2321C55A-CF5E-4F78-8183-AC6ADD17D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85">
                <a:extLst>
                  <a:ext uri="{FF2B5EF4-FFF2-40B4-BE49-F238E27FC236}">
                    <a16:creationId xmlns:a16="http://schemas.microsoft.com/office/drawing/2014/main" xmlns="" id="{FEAC2856-8A64-4602-A03F-23AC25F99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86">
                <a:extLst>
                  <a:ext uri="{FF2B5EF4-FFF2-40B4-BE49-F238E27FC236}">
                    <a16:creationId xmlns:a16="http://schemas.microsoft.com/office/drawing/2014/main" xmlns="" id="{83609CDF-DF16-4966-91EC-31F154420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87">
                <a:extLst>
                  <a:ext uri="{FF2B5EF4-FFF2-40B4-BE49-F238E27FC236}">
                    <a16:creationId xmlns:a16="http://schemas.microsoft.com/office/drawing/2014/main" xmlns="" id="{39D2DCC6-5F9F-4292-B596-CCC942B1B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88">
                <a:extLst>
                  <a:ext uri="{FF2B5EF4-FFF2-40B4-BE49-F238E27FC236}">
                    <a16:creationId xmlns:a16="http://schemas.microsoft.com/office/drawing/2014/main" xmlns="" id="{5263BAF6-BD3B-482E-BA5C-D7E37CE19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89">
                <a:extLst>
                  <a:ext uri="{FF2B5EF4-FFF2-40B4-BE49-F238E27FC236}">
                    <a16:creationId xmlns:a16="http://schemas.microsoft.com/office/drawing/2014/main" xmlns="" id="{D4160B1C-8438-40FE-8566-07AF8E737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90">
                <a:extLst>
                  <a:ext uri="{FF2B5EF4-FFF2-40B4-BE49-F238E27FC236}">
                    <a16:creationId xmlns:a16="http://schemas.microsoft.com/office/drawing/2014/main" xmlns="" id="{F0512E33-023C-4086-82C1-347D225A2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91">
                <a:extLst>
                  <a:ext uri="{FF2B5EF4-FFF2-40B4-BE49-F238E27FC236}">
                    <a16:creationId xmlns:a16="http://schemas.microsoft.com/office/drawing/2014/main" xmlns="" id="{6F08F225-5FF7-470F-976C-253654A1E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92">
                <a:extLst>
                  <a:ext uri="{FF2B5EF4-FFF2-40B4-BE49-F238E27FC236}">
                    <a16:creationId xmlns:a16="http://schemas.microsoft.com/office/drawing/2014/main" xmlns="" id="{50A2479E-18B6-4AB2-9B5A-FAC7D6F62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93">
                <a:extLst>
                  <a:ext uri="{FF2B5EF4-FFF2-40B4-BE49-F238E27FC236}">
                    <a16:creationId xmlns:a16="http://schemas.microsoft.com/office/drawing/2014/main" xmlns="" id="{56D13196-DF2B-4EB8-897C-0C45C6C6F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xmlns="" id="{791D005F-C9E9-452B-992F-AF7797D6FA04}"/>
              </a:ext>
            </a:extLst>
          </p:cNvPr>
          <p:cNvGrpSpPr/>
          <p:nvPr/>
        </p:nvGrpSpPr>
        <p:grpSpPr>
          <a:xfrm>
            <a:off x="3068442" y="5245374"/>
            <a:ext cx="608849" cy="898141"/>
            <a:chOff x="2616200" y="3409950"/>
            <a:chExt cx="1373188" cy="2025651"/>
          </a:xfrm>
        </p:grpSpPr>
        <p:sp>
          <p:nvSpPr>
            <p:cNvPr id="66" name="Freeform 94">
              <a:extLst>
                <a:ext uri="{FF2B5EF4-FFF2-40B4-BE49-F238E27FC236}">
                  <a16:creationId xmlns:a16="http://schemas.microsoft.com/office/drawing/2014/main" xmlns="" id="{3BA54B2A-AE15-4E9D-B1B7-0CD5CE542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95">
              <a:extLst>
                <a:ext uri="{FF2B5EF4-FFF2-40B4-BE49-F238E27FC236}">
                  <a16:creationId xmlns:a16="http://schemas.microsoft.com/office/drawing/2014/main" xmlns="" id="{7337E16B-9E84-46F4-83F0-43DF396F6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96">
              <a:extLst>
                <a:ext uri="{FF2B5EF4-FFF2-40B4-BE49-F238E27FC236}">
                  <a16:creationId xmlns:a16="http://schemas.microsoft.com/office/drawing/2014/main" xmlns="" id="{BCC83B50-5D60-4D3D-9AB8-6C187A87C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97">
              <a:extLst>
                <a:ext uri="{FF2B5EF4-FFF2-40B4-BE49-F238E27FC236}">
                  <a16:creationId xmlns:a16="http://schemas.microsoft.com/office/drawing/2014/main" xmlns="" id="{8F76E5DB-7E35-499E-8E9B-1164F0255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98">
              <a:extLst>
                <a:ext uri="{FF2B5EF4-FFF2-40B4-BE49-F238E27FC236}">
                  <a16:creationId xmlns:a16="http://schemas.microsoft.com/office/drawing/2014/main" xmlns="" id="{4194BBCD-2508-40D7-BF40-9A19B081F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99">
              <a:extLst>
                <a:ext uri="{FF2B5EF4-FFF2-40B4-BE49-F238E27FC236}">
                  <a16:creationId xmlns:a16="http://schemas.microsoft.com/office/drawing/2014/main" xmlns="" id="{DF6BECD0-0F57-47E6-87A1-D0653105A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100">
              <a:extLst>
                <a:ext uri="{FF2B5EF4-FFF2-40B4-BE49-F238E27FC236}">
                  <a16:creationId xmlns:a16="http://schemas.microsoft.com/office/drawing/2014/main" xmlns="" id="{4A66A242-3F85-416A-9D49-EF754A81C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101">
              <a:extLst>
                <a:ext uri="{FF2B5EF4-FFF2-40B4-BE49-F238E27FC236}">
                  <a16:creationId xmlns:a16="http://schemas.microsoft.com/office/drawing/2014/main" xmlns="" id="{9577D729-E462-4F33-AD4F-9F4BBF2C0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102">
              <a:extLst>
                <a:ext uri="{FF2B5EF4-FFF2-40B4-BE49-F238E27FC236}">
                  <a16:creationId xmlns:a16="http://schemas.microsoft.com/office/drawing/2014/main" xmlns="" id="{04DC2E7C-94DB-4C94-A254-2950A81EF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103">
              <a:extLst>
                <a:ext uri="{FF2B5EF4-FFF2-40B4-BE49-F238E27FC236}">
                  <a16:creationId xmlns:a16="http://schemas.microsoft.com/office/drawing/2014/main" xmlns="" id="{3121539B-81A3-4036-A7B9-5744B4417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104">
              <a:extLst>
                <a:ext uri="{FF2B5EF4-FFF2-40B4-BE49-F238E27FC236}">
                  <a16:creationId xmlns:a16="http://schemas.microsoft.com/office/drawing/2014/main" xmlns="" id="{9442E33A-CF76-46DA-849D-C8E0C36CC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105">
              <a:extLst>
                <a:ext uri="{FF2B5EF4-FFF2-40B4-BE49-F238E27FC236}">
                  <a16:creationId xmlns:a16="http://schemas.microsoft.com/office/drawing/2014/main" xmlns="" id="{11DA377D-EB82-4AD0-8F3C-9DA67C87F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106">
              <a:extLst>
                <a:ext uri="{FF2B5EF4-FFF2-40B4-BE49-F238E27FC236}">
                  <a16:creationId xmlns:a16="http://schemas.microsoft.com/office/drawing/2014/main" xmlns="" id="{CD8CE951-4226-4A11-8E17-29497AA5B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107">
              <a:extLst>
                <a:ext uri="{FF2B5EF4-FFF2-40B4-BE49-F238E27FC236}">
                  <a16:creationId xmlns:a16="http://schemas.microsoft.com/office/drawing/2014/main" xmlns="" id="{BD33293F-0A6E-4778-8DDD-5ACE60814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108">
              <a:extLst>
                <a:ext uri="{FF2B5EF4-FFF2-40B4-BE49-F238E27FC236}">
                  <a16:creationId xmlns:a16="http://schemas.microsoft.com/office/drawing/2014/main" xmlns="" id="{085DB3D7-F69D-497B-9919-C4D170EA5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109">
              <a:extLst>
                <a:ext uri="{FF2B5EF4-FFF2-40B4-BE49-F238E27FC236}">
                  <a16:creationId xmlns:a16="http://schemas.microsoft.com/office/drawing/2014/main" xmlns="" id="{C7FF83CC-C842-49D3-87AA-47EA75BC8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110">
              <a:extLst>
                <a:ext uri="{FF2B5EF4-FFF2-40B4-BE49-F238E27FC236}">
                  <a16:creationId xmlns:a16="http://schemas.microsoft.com/office/drawing/2014/main" xmlns="" id="{CF4F318C-F416-4F06-A2FC-F821D59E9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111">
              <a:extLst>
                <a:ext uri="{FF2B5EF4-FFF2-40B4-BE49-F238E27FC236}">
                  <a16:creationId xmlns:a16="http://schemas.microsoft.com/office/drawing/2014/main" xmlns="" id="{76E818C1-A333-4805-9551-F46AE293F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84" name="Freeform 112">
              <a:extLst>
                <a:ext uri="{FF2B5EF4-FFF2-40B4-BE49-F238E27FC236}">
                  <a16:creationId xmlns:a16="http://schemas.microsoft.com/office/drawing/2014/main" xmlns="" id="{60F74758-6A74-435F-A893-F37DC930A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113">
              <a:extLst>
                <a:ext uri="{FF2B5EF4-FFF2-40B4-BE49-F238E27FC236}">
                  <a16:creationId xmlns:a16="http://schemas.microsoft.com/office/drawing/2014/main" xmlns="" id="{CDFF3E28-0D65-482F-930F-311B5881C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114">
              <a:extLst>
                <a:ext uri="{FF2B5EF4-FFF2-40B4-BE49-F238E27FC236}">
                  <a16:creationId xmlns:a16="http://schemas.microsoft.com/office/drawing/2014/main" xmlns="" id="{E1D98340-DCE1-46E8-89D5-CC6E172EB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115">
              <a:extLst>
                <a:ext uri="{FF2B5EF4-FFF2-40B4-BE49-F238E27FC236}">
                  <a16:creationId xmlns:a16="http://schemas.microsoft.com/office/drawing/2014/main" xmlns="" id="{C1A3B1F7-4D35-40A8-A68D-711A4D6B5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116">
              <a:extLst>
                <a:ext uri="{FF2B5EF4-FFF2-40B4-BE49-F238E27FC236}">
                  <a16:creationId xmlns:a16="http://schemas.microsoft.com/office/drawing/2014/main" xmlns="" id="{A0FC1D35-AC83-4E7F-B58A-35AD93EAD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117">
              <a:extLst>
                <a:ext uri="{FF2B5EF4-FFF2-40B4-BE49-F238E27FC236}">
                  <a16:creationId xmlns:a16="http://schemas.microsoft.com/office/drawing/2014/main" xmlns="" id="{D1534F01-31C6-49A2-9801-28ACB05ED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118">
              <a:extLst>
                <a:ext uri="{FF2B5EF4-FFF2-40B4-BE49-F238E27FC236}">
                  <a16:creationId xmlns:a16="http://schemas.microsoft.com/office/drawing/2014/main" xmlns="" id="{9EB3922D-845A-4A7B-89B7-5F0B7CC18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119">
              <a:extLst>
                <a:ext uri="{FF2B5EF4-FFF2-40B4-BE49-F238E27FC236}">
                  <a16:creationId xmlns:a16="http://schemas.microsoft.com/office/drawing/2014/main" xmlns="" id="{15D91217-5567-4661-9C5F-63B57B7FF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120">
              <a:extLst>
                <a:ext uri="{FF2B5EF4-FFF2-40B4-BE49-F238E27FC236}">
                  <a16:creationId xmlns:a16="http://schemas.microsoft.com/office/drawing/2014/main" xmlns="" id="{F5070716-F592-4DBE-9698-1CE56DCA8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121">
              <a:extLst>
                <a:ext uri="{FF2B5EF4-FFF2-40B4-BE49-F238E27FC236}">
                  <a16:creationId xmlns:a16="http://schemas.microsoft.com/office/drawing/2014/main" xmlns="" id="{4D3B8913-E462-4B08-BE45-F023F12BB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122">
              <a:extLst>
                <a:ext uri="{FF2B5EF4-FFF2-40B4-BE49-F238E27FC236}">
                  <a16:creationId xmlns:a16="http://schemas.microsoft.com/office/drawing/2014/main" xmlns="" id="{09EFC299-0A60-4817-8F6F-B2EAA51D5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123">
              <a:extLst>
                <a:ext uri="{FF2B5EF4-FFF2-40B4-BE49-F238E27FC236}">
                  <a16:creationId xmlns:a16="http://schemas.microsoft.com/office/drawing/2014/main" xmlns="" id="{E7AB75F2-CBF9-4A65-9A91-0C6AB3783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124">
              <a:extLst>
                <a:ext uri="{FF2B5EF4-FFF2-40B4-BE49-F238E27FC236}">
                  <a16:creationId xmlns:a16="http://schemas.microsoft.com/office/drawing/2014/main" xmlns="" id="{B8D886BF-284D-4183-98B6-16FBB837A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xmlns="" id="{E8B0D7B1-35F1-4D32-9F6B-AB7F7C9024ED}"/>
              </a:ext>
            </a:extLst>
          </p:cNvPr>
          <p:cNvGrpSpPr/>
          <p:nvPr/>
        </p:nvGrpSpPr>
        <p:grpSpPr>
          <a:xfrm>
            <a:off x="4939576" y="5782773"/>
            <a:ext cx="665097" cy="691351"/>
            <a:chOff x="2481263" y="1452563"/>
            <a:chExt cx="965200" cy="1003300"/>
          </a:xfrm>
        </p:grpSpPr>
        <p:sp>
          <p:nvSpPr>
            <p:cNvPr id="98" name="Freeform 137">
              <a:extLst>
                <a:ext uri="{FF2B5EF4-FFF2-40B4-BE49-F238E27FC236}">
                  <a16:creationId xmlns:a16="http://schemas.microsoft.com/office/drawing/2014/main" xmlns="" id="{04BEC217-5C96-4704-A027-B011FA5CE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38">
              <a:extLst>
                <a:ext uri="{FF2B5EF4-FFF2-40B4-BE49-F238E27FC236}">
                  <a16:creationId xmlns:a16="http://schemas.microsoft.com/office/drawing/2014/main" xmlns="" id="{2F1F1490-0C30-44AA-953D-8FC254F6C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39">
              <a:extLst>
                <a:ext uri="{FF2B5EF4-FFF2-40B4-BE49-F238E27FC236}">
                  <a16:creationId xmlns:a16="http://schemas.microsoft.com/office/drawing/2014/main" xmlns="" id="{D4E48B44-9242-4C95-9E09-969346FF6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40">
              <a:extLst>
                <a:ext uri="{FF2B5EF4-FFF2-40B4-BE49-F238E27FC236}">
                  <a16:creationId xmlns:a16="http://schemas.microsoft.com/office/drawing/2014/main" xmlns="" id="{59BAEF85-B70C-4A2C-B38C-4CF29BC8B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41">
              <a:extLst>
                <a:ext uri="{FF2B5EF4-FFF2-40B4-BE49-F238E27FC236}">
                  <a16:creationId xmlns:a16="http://schemas.microsoft.com/office/drawing/2014/main" xmlns="" id="{53AC5103-81FD-4E84-B7B4-365542BE4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42">
              <a:extLst>
                <a:ext uri="{FF2B5EF4-FFF2-40B4-BE49-F238E27FC236}">
                  <a16:creationId xmlns:a16="http://schemas.microsoft.com/office/drawing/2014/main" xmlns="" id="{D57880B7-2396-4182-9A90-77D590E21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43">
              <a:extLst>
                <a:ext uri="{FF2B5EF4-FFF2-40B4-BE49-F238E27FC236}">
                  <a16:creationId xmlns:a16="http://schemas.microsoft.com/office/drawing/2014/main" xmlns="" id="{9C4A293D-1B26-4A1C-A9E9-EDD440BC9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44">
              <a:extLst>
                <a:ext uri="{FF2B5EF4-FFF2-40B4-BE49-F238E27FC236}">
                  <a16:creationId xmlns:a16="http://schemas.microsoft.com/office/drawing/2014/main" xmlns="" id="{989AD30A-4B1F-4221-BEF6-B792BBAB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45">
              <a:extLst>
                <a:ext uri="{FF2B5EF4-FFF2-40B4-BE49-F238E27FC236}">
                  <a16:creationId xmlns:a16="http://schemas.microsoft.com/office/drawing/2014/main" xmlns="" id="{AB29BC0B-6182-408F-A6E0-FC7E21E19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46">
              <a:extLst>
                <a:ext uri="{FF2B5EF4-FFF2-40B4-BE49-F238E27FC236}">
                  <a16:creationId xmlns:a16="http://schemas.microsoft.com/office/drawing/2014/main" xmlns="" id="{E4C201BC-A6F6-4260-966B-A905D9C1B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47">
              <a:extLst>
                <a:ext uri="{FF2B5EF4-FFF2-40B4-BE49-F238E27FC236}">
                  <a16:creationId xmlns:a16="http://schemas.microsoft.com/office/drawing/2014/main" xmlns="" id="{E7F9F9FB-742F-4B93-A73F-295F9896A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48">
              <a:extLst>
                <a:ext uri="{FF2B5EF4-FFF2-40B4-BE49-F238E27FC236}">
                  <a16:creationId xmlns:a16="http://schemas.microsoft.com/office/drawing/2014/main" xmlns="" id="{8F571520-8927-4FD9-86F3-493F83EE6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49">
              <a:extLst>
                <a:ext uri="{FF2B5EF4-FFF2-40B4-BE49-F238E27FC236}">
                  <a16:creationId xmlns:a16="http://schemas.microsoft.com/office/drawing/2014/main" xmlns="" id="{8A6649A1-5852-4BBB-8339-061F11F4A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50">
              <a:extLst>
                <a:ext uri="{FF2B5EF4-FFF2-40B4-BE49-F238E27FC236}">
                  <a16:creationId xmlns:a16="http://schemas.microsoft.com/office/drawing/2014/main" xmlns="" id="{6B2EEC81-4359-44B4-8BA3-CF4487194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xmlns="" id="{2EAE997D-B80C-4B1C-82A2-294142B38241}"/>
              </a:ext>
            </a:extLst>
          </p:cNvPr>
          <p:cNvGrpSpPr/>
          <p:nvPr/>
        </p:nvGrpSpPr>
        <p:grpSpPr>
          <a:xfrm>
            <a:off x="11134339" y="5255727"/>
            <a:ext cx="455066" cy="833559"/>
            <a:chOff x="6889750" y="1900238"/>
            <a:chExt cx="660400" cy="1209675"/>
          </a:xfrm>
        </p:grpSpPr>
        <p:sp>
          <p:nvSpPr>
            <p:cNvPr id="113" name="Freeform 116">
              <a:extLst>
                <a:ext uri="{FF2B5EF4-FFF2-40B4-BE49-F238E27FC236}">
                  <a16:creationId xmlns:a16="http://schemas.microsoft.com/office/drawing/2014/main" xmlns="" id="{A2308AF4-5476-4888-81BC-56884E69E9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7">
              <a:extLst>
                <a:ext uri="{FF2B5EF4-FFF2-40B4-BE49-F238E27FC236}">
                  <a16:creationId xmlns:a16="http://schemas.microsoft.com/office/drawing/2014/main" xmlns="" id="{3E54B45A-F5C5-46C5-B472-67F11B895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8">
              <a:extLst>
                <a:ext uri="{FF2B5EF4-FFF2-40B4-BE49-F238E27FC236}">
                  <a16:creationId xmlns:a16="http://schemas.microsoft.com/office/drawing/2014/main" xmlns="" id="{AE701031-A895-4484-A4F0-BB18664CA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9">
              <a:extLst>
                <a:ext uri="{FF2B5EF4-FFF2-40B4-BE49-F238E27FC236}">
                  <a16:creationId xmlns:a16="http://schemas.microsoft.com/office/drawing/2014/main" xmlns="" id="{886050C2-144B-4346-AA67-0D46E7FCC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20">
              <a:extLst>
                <a:ext uri="{FF2B5EF4-FFF2-40B4-BE49-F238E27FC236}">
                  <a16:creationId xmlns:a16="http://schemas.microsoft.com/office/drawing/2014/main" xmlns="" id="{18EC6989-2D9A-4D0F-BEB9-657DA52D3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21">
              <a:extLst>
                <a:ext uri="{FF2B5EF4-FFF2-40B4-BE49-F238E27FC236}">
                  <a16:creationId xmlns:a16="http://schemas.microsoft.com/office/drawing/2014/main" xmlns="" id="{A1CDC9E8-9308-4F28-BEED-C389F8166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22">
              <a:extLst>
                <a:ext uri="{FF2B5EF4-FFF2-40B4-BE49-F238E27FC236}">
                  <a16:creationId xmlns:a16="http://schemas.microsoft.com/office/drawing/2014/main" xmlns="" id="{D4EF1060-EF20-405B-92EA-5C843EE5A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23">
              <a:extLst>
                <a:ext uri="{FF2B5EF4-FFF2-40B4-BE49-F238E27FC236}">
                  <a16:creationId xmlns:a16="http://schemas.microsoft.com/office/drawing/2014/main" xmlns="" id="{B37B03DD-A298-4CE7-90E9-72C5D6D13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4">
              <a:extLst>
                <a:ext uri="{FF2B5EF4-FFF2-40B4-BE49-F238E27FC236}">
                  <a16:creationId xmlns:a16="http://schemas.microsoft.com/office/drawing/2014/main" xmlns="" id="{47CD5A1B-2C47-4D6E-A9FC-B07C76561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5">
              <a:extLst>
                <a:ext uri="{FF2B5EF4-FFF2-40B4-BE49-F238E27FC236}">
                  <a16:creationId xmlns:a16="http://schemas.microsoft.com/office/drawing/2014/main" xmlns="" id="{7579D401-AEEA-412C-AEB9-EAD23355E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6">
              <a:extLst>
                <a:ext uri="{FF2B5EF4-FFF2-40B4-BE49-F238E27FC236}">
                  <a16:creationId xmlns:a16="http://schemas.microsoft.com/office/drawing/2014/main" xmlns="" id="{0BC8E2E6-C172-49DF-AFC6-09EB356A6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7">
              <a:extLst>
                <a:ext uri="{FF2B5EF4-FFF2-40B4-BE49-F238E27FC236}">
                  <a16:creationId xmlns:a16="http://schemas.microsoft.com/office/drawing/2014/main" xmlns="" id="{B1244DFE-F3A8-4F9D-8079-3668522C4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8">
              <a:extLst>
                <a:ext uri="{FF2B5EF4-FFF2-40B4-BE49-F238E27FC236}">
                  <a16:creationId xmlns:a16="http://schemas.microsoft.com/office/drawing/2014/main" xmlns="" id="{9F07E89A-BE19-406C-8E59-EE72EB56F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7238F2FE-32A2-4781-9C14-3FCBA8E3B0DB}"/>
              </a:ext>
            </a:extLst>
          </p:cNvPr>
          <p:cNvSpPr/>
          <p:nvPr/>
        </p:nvSpPr>
        <p:spPr>
          <a:xfrm>
            <a:off x="5424991" y="869229"/>
            <a:ext cx="5973794" cy="3800716"/>
          </a:xfrm>
          <a:prstGeom prst="round2Diag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7" name="文本框 1">
            <a:extLst>
              <a:ext uri="{FF2B5EF4-FFF2-40B4-BE49-F238E27FC236}">
                <a16:creationId xmlns:a16="http://schemas.microsoft.com/office/drawing/2014/main" xmlns="" id="{709A9387-E349-4936-A1BD-DFB877AF3BEE}"/>
              </a:ext>
            </a:extLst>
          </p:cNvPr>
          <p:cNvSpPr txBox="1"/>
          <p:nvPr/>
        </p:nvSpPr>
        <p:spPr>
          <a:xfrm>
            <a:off x="1000294" y="2633617"/>
            <a:ext cx="39372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b="1" spc="3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851tegakizatsu" panose="02000600000000000000" pitchFamily="2" charset="-122"/>
              </a:rPr>
              <a:t>Thursday</a:t>
            </a:r>
            <a:endParaRPr lang="zh-CN" altLang="en-US" sz="5000" b="1" spc="3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  <p:grpSp>
        <p:nvGrpSpPr>
          <p:cNvPr id="358" name="组合 22">
            <a:extLst>
              <a:ext uri="{FF2B5EF4-FFF2-40B4-BE49-F238E27FC236}">
                <a16:creationId xmlns:a16="http://schemas.microsoft.com/office/drawing/2014/main" xmlns="" id="{BE759F97-20D7-43DD-BB4D-DBECB0B8FBD9}"/>
              </a:ext>
            </a:extLst>
          </p:cNvPr>
          <p:cNvGrpSpPr/>
          <p:nvPr/>
        </p:nvGrpSpPr>
        <p:grpSpPr>
          <a:xfrm flipH="1">
            <a:off x="781877" y="2266062"/>
            <a:ext cx="4555519" cy="1678250"/>
            <a:chOff x="4148138" y="2754313"/>
            <a:chExt cx="1354138" cy="717550"/>
          </a:xfrm>
        </p:grpSpPr>
        <p:sp>
          <p:nvSpPr>
            <p:cNvPr id="359" name="Freeform 401">
              <a:extLst>
                <a:ext uri="{FF2B5EF4-FFF2-40B4-BE49-F238E27FC236}">
                  <a16:creationId xmlns:a16="http://schemas.microsoft.com/office/drawing/2014/main" xmlns="" id="{AFC9A544-37B7-4448-9B2D-52D8A114B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9413" y="3336926"/>
              <a:ext cx="0" cy="9525"/>
            </a:xfrm>
            <a:custGeom>
              <a:avLst/>
              <a:gdLst>
                <a:gd name="T0" fmla="*/ 7 h 7"/>
                <a:gd name="T1" fmla="*/ 0 h 7"/>
                <a:gd name="T2" fmla="*/ 7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402">
              <a:extLst>
                <a:ext uri="{FF2B5EF4-FFF2-40B4-BE49-F238E27FC236}">
                  <a16:creationId xmlns:a16="http://schemas.microsoft.com/office/drawing/2014/main" xmlns="" id="{79AF25FF-C79F-4704-B292-DFF6309EF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6238" y="3354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403">
              <a:extLst>
                <a:ext uri="{FF2B5EF4-FFF2-40B4-BE49-F238E27FC236}">
                  <a16:creationId xmlns:a16="http://schemas.microsoft.com/office/drawing/2014/main" xmlns="" id="{89C96AF0-06EC-4570-A49C-0BB1B6129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688" y="3381376"/>
              <a:ext cx="7938" cy="1588"/>
            </a:xfrm>
            <a:custGeom>
              <a:avLst/>
              <a:gdLst>
                <a:gd name="T0" fmla="*/ 0 w 6"/>
                <a:gd name="T1" fmla="*/ 1 h 1"/>
                <a:gd name="T2" fmla="*/ 6 w 6"/>
                <a:gd name="T3" fmla="*/ 0 h 1"/>
                <a:gd name="T4" fmla="*/ 0 w 6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">
                  <a:moveTo>
                    <a:pt x="0" y="1"/>
                  </a:moveTo>
                  <a:cubicBezTo>
                    <a:pt x="3" y="1"/>
                    <a:pt x="5" y="1"/>
                    <a:pt x="6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404">
              <a:extLst>
                <a:ext uri="{FF2B5EF4-FFF2-40B4-BE49-F238E27FC236}">
                  <a16:creationId xmlns:a16="http://schemas.microsoft.com/office/drawing/2014/main" xmlns="" id="{1AA8E13F-5169-4F2E-8B15-530CC8EBE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113" y="3429001"/>
              <a:ext cx="0" cy="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405">
              <a:extLst>
                <a:ext uri="{FF2B5EF4-FFF2-40B4-BE49-F238E27FC236}">
                  <a16:creationId xmlns:a16="http://schemas.microsoft.com/office/drawing/2014/main" xmlns="" id="{AF779326-CA4A-4292-B19D-09E9DC72C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826" y="3238501"/>
              <a:ext cx="0" cy="4763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407">
              <a:extLst>
                <a:ext uri="{FF2B5EF4-FFF2-40B4-BE49-F238E27FC236}">
                  <a16:creationId xmlns:a16="http://schemas.microsoft.com/office/drawing/2014/main" xmlns="" id="{795F69A9-1424-456F-87A2-14B6460E1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8388" y="3384551"/>
              <a:ext cx="0" cy="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408">
              <a:extLst>
                <a:ext uri="{FF2B5EF4-FFF2-40B4-BE49-F238E27FC236}">
                  <a16:creationId xmlns:a16="http://schemas.microsoft.com/office/drawing/2014/main" xmlns="" id="{6150B614-9118-4DC7-AD8B-9779E49B1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8938" y="2906713"/>
              <a:ext cx="0" cy="317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409">
              <a:extLst>
                <a:ext uri="{FF2B5EF4-FFF2-40B4-BE49-F238E27FC236}">
                  <a16:creationId xmlns:a16="http://schemas.microsoft.com/office/drawing/2014/main" xmlns="" id="{66E671D1-201F-4347-B077-A12EEBF26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4976" y="3395663"/>
              <a:ext cx="1588" cy="3175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2" y="1"/>
                    <a:pt x="2" y="1"/>
                    <a:pt x="2" y="0"/>
                  </a:cubicBezTo>
                  <a:cubicBezTo>
                    <a:pt x="1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410">
              <a:extLst>
                <a:ext uri="{FF2B5EF4-FFF2-40B4-BE49-F238E27FC236}">
                  <a16:creationId xmlns:a16="http://schemas.microsoft.com/office/drawing/2014/main" xmlns="" id="{C67EB283-6EF0-4703-9A18-D4D5DA9FD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138" y="2754313"/>
              <a:ext cx="1354138" cy="717550"/>
            </a:xfrm>
            <a:custGeom>
              <a:avLst/>
              <a:gdLst>
                <a:gd name="T0" fmla="*/ 191 w 1007"/>
                <a:gd name="T1" fmla="*/ 407 h 533"/>
                <a:gd name="T2" fmla="*/ 215 w 1007"/>
                <a:gd name="T3" fmla="*/ 385 h 533"/>
                <a:gd name="T4" fmla="*/ 210 w 1007"/>
                <a:gd name="T5" fmla="*/ 403 h 533"/>
                <a:gd name="T6" fmla="*/ 159 w 1007"/>
                <a:gd name="T7" fmla="*/ 430 h 533"/>
                <a:gd name="T8" fmla="*/ 221 w 1007"/>
                <a:gd name="T9" fmla="*/ 385 h 533"/>
                <a:gd name="T10" fmla="*/ 220 w 1007"/>
                <a:gd name="T11" fmla="*/ 309 h 533"/>
                <a:gd name="T12" fmla="*/ 216 w 1007"/>
                <a:gd name="T13" fmla="*/ 155 h 533"/>
                <a:gd name="T14" fmla="*/ 217 w 1007"/>
                <a:gd name="T15" fmla="*/ 100 h 533"/>
                <a:gd name="T16" fmla="*/ 213 w 1007"/>
                <a:gd name="T17" fmla="*/ 38 h 533"/>
                <a:gd name="T18" fmla="*/ 202 w 1007"/>
                <a:gd name="T19" fmla="*/ 42 h 533"/>
                <a:gd name="T20" fmla="*/ 278 w 1007"/>
                <a:gd name="T21" fmla="*/ 48 h 533"/>
                <a:gd name="T22" fmla="*/ 425 w 1007"/>
                <a:gd name="T23" fmla="*/ 46 h 533"/>
                <a:gd name="T24" fmla="*/ 492 w 1007"/>
                <a:gd name="T25" fmla="*/ 46 h 533"/>
                <a:gd name="T26" fmla="*/ 602 w 1007"/>
                <a:gd name="T27" fmla="*/ 46 h 533"/>
                <a:gd name="T28" fmla="*/ 710 w 1007"/>
                <a:gd name="T29" fmla="*/ 42 h 533"/>
                <a:gd name="T30" fmla="*/ 805 w 1007"/>
                <a:gd name="T31" fmla="*/ 39 h 533"/>
                <a:gd name="T32" fmla="*/ 868 w 1007"/>
                <a:gd name="T33" fmla="*/ 36 h 533"/>
                <a:gd name="T34" fmla="*/ 960 w 1007"/>
                <a:gd name="T35" fmla="*/ 28 h 533"/>
                <a:gd name="T36" fmla="*/ 969 w 1007"/>
                <a:gd name="T37" fmla="*/ 38 h 533"/>
                <a:gd name="T38" fmla="*/ 961 w 1007"/>
                <a:gd name="T39" fmla="*/ 33 h 533"/>
                <a:gd name="T40" fmla="*/ 961 w 1007"/>
                <a:gd name="T41" fmla="*/ 33 h 533"/>
                <a:gd name="T42" fmla="*/ 959 w 1007"/>
                <a:gd name="T43" fmla="*/ 133 h 533"/>
                <a:gd name="T44" fmla="*/ 956 w 1007"/>
                <a:gd name="T45" fmla="*/ 168 h 533"/>
                <a:gd name="T46" fmla="*/ 964 w 1007"/>
                <a:gd name="T47" fmla="*/ 313 h 533"/>
                <a:gd name="T48" fmla="*/ 967 w 1007"/>
                <a:gd name="T49" fmla="*/ 379 h 533"/>
                <a:gd name="T50" fmla="*/ 974 w 1007"/>
                <a:gd name="T51" fmla="*/ 359 h 533"/>
                <a:gd name="T52" fmla="*/ 968 w 1007"/>
                <a:gd name="T53" fmla="*/ 466 h 533"/>
                <a:gd name="T54" fmla="*/ 976 w 1007"/>
                <a:gd name="T55" fmla="*/ 428 h 533"/>
                <a:gd name="T56" fmla="*/ 980 w 1007"/>
                <a:gd name="T57" fmla="*/ 378 h 533"/>
                <a:gd name="T58" fmla="*/ 978 w 1007"/>
                <a:gd name="T59" fmla="*/ 303 h 533"/>
                <a:gd name="T60" fmla="*/ 971 w 1007"/>
                <a:gd name="T61" fmla="*/ 138 h 533"/>
                <a:gd name="T62" fmla="*/ 982 w 1007"/>
                <a:gd name="T63" fmla="*/ 174 h 533"/>
                <a:gd name="T64" fmla="*/ 985 w 1007"/>
                <a:gd name="T65" fmla="*/ 100 h 533"/>
                <a:gd name="T66" fmla="*/ 986 w 1007"/>
                <a:gd name="T67" fmla="*/ 33 h 533"/>
                <a:gd name="T68" fmla="*/ 895 w 1007"/>
                <a:gd name="T69" fmla="*/ 17 h 533"/>
                <a:gd name="T70" fmla="*/ 813 w 1007"/>
                <a:gd name="T71" fmla="*/ 14 h 533"/>
                <a:gd name="T72" fmla="*/ 630 w 1007"/>
                <a:gd name="T73" fmla="*/ 16 h 533"/>
                <a:gd name="T74" fmla="*/ 592 w 1007"/>
                <a:gd name="T75" fmla="*/ 21 h 533"/>
                <a:gd name="T76" fmla="*/ 497 w 1007"/>
                <a:gd name="T77" fmla="*/ 23 h 533"/>
                <a:gd name="T78" fmla="*/ 252 w 1007"/>
                <a:gd name="T79" fmla="*/ 15 h 533"/>
                <a:gd name="T80" fmla="*/ 183 w 1007"/>
                <a:gd name="T81" fmla="*/ 35 h 533"/>
                <a:gd name="T82" fmla="*/ 188 w 1007"/>
                <a:gd name="T83" fmla="*/ 307 h 533"/>
                <a:gd name="T84" fmla="*/ 188 w 1007"/>
                <a:gd name="T85" fmla="*/ 385 h 533"/>
                <a:gd name="T86" fmla="*/ 185 w 1007"/>
                <a:gd name="T87" fmla="*/ 379 h 533"/>
                <a:gd name="T88" fmla="*/ 7 w 1007"/>
                <a:gd name="T89" fmla="*/ 475 h 533"/>
                <a:gd name="T90" fmla="*/ 73 w 1007"/>
                <a:gd name="T91" fmla="*/ 500 h 533"/>
                <a:gd name="T92" fmla="*/ 142 w 1007"/>
                <a:gd name="T93" fmla="*/ 498 h 533"/>
                <a:gd name="T94" fmla="*/ 523 w 1007"/>
                <a:gd name="T95" fmla="*/ 494 h 533"/>
                <a:gd name="T96" fmla="*/ 811 w 1007"/>
                <a:gd name="T97" fmla="*/ 493 h 533"/>
                <a:gd name="T98" fmla="*/ 859 w 1007"/>
                <a:gd name="T99" fmla="*/ 483 h 533"/>
                <a:gd name="T100" fmla="*/ 784 w 1007"/>
                <a:gd name="T101" fmla="*/ 478 h 533"/>
                <a:gd name="T102" fmla="*/ 621 w 1007"/>
                <a:gd name="T103" fmla="*/ 472 h 533"/>
                <a:gd name="T104" fmla="*/ 472 w 1007"/>
                <a:gd name="T105" fmla="*/ 468 h 533"/>
                <a:gd name="T106" fmla="*/ 385 w 1007"/>
                <a:gd name="T107" fmla="*/ 473 h 533"/>
                <a:gd name="T108" fmla="*/ 252 w 1007"/>
                <a:gd name="T109" fmla="*/ 474 h 533"/>
                <a:gd name="T110" fmla="*/ 110 w 1007"/>
                <a:gd name="T111" fmla="*/ 466 h 533"/>
                <a:gd name="T112" fmla="*/ 21 w 1007"/>
                <a:gd name="T113" fmla="*/ 501 h 533"/>
                <a:gd name="T114" fmla="*/ 56 w 1007"/>
                <a:gd name="T115" fmla="*/ 478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07" h="533">
                  <a:moveTo>
                    <a:pt x="70" y="474"/>
                  </a:moveTo>
                  <a:cubicBezTo>
                    <a:pt x="53" y="485"/>
                    <a:pt x="75" y="475"/>
                    <a:pt x="73" y="477"/>
                  </a:cubicBezTo>
                  <a:cubicBezTo>
                    <a:pt x="78" y="475"/>
                    <a:pt x="88" y="469"/>
                    <a:pt x="83" y="471"/>
                  </a:cubicBezTo>
                  <a:cubicBezTo>
                    <a:pt x="94" y="468"/>
                    <a:pt x="111" y="454"/>
                    <a:pt x="122" y="451"/>
                  </a:cubicBezTo>
                  <a:cubicBezTo>
                    <a:pt x="122" y="450"/>
                    <a:pt x="116" y="453"/>
                    <a:pt x="122" y="448"/>
                  </a:cubicBezTo>
                  <a:cubicBezTo>
                    <a:pt x="133" y="442"/>
                    <a:pt x="133" y="444"/>
                    <a:pt x="137" y="442"/>
                  </a:cubicBezTo>
                  <a:cubicBezTo>
                    <a:pt x="140" y="440"/>
                    <a:pt x="156" y="430"/>
                    <a:pt x="154" y="432"/>
                  </a:cubicBezTo>
                  <a:cubicBezTo>
                    <a:pt x="161" y="427"/>
                    <a:pt x="146" y="433"/>
                    <a:pt x="155" y="427"/>
                  </a:cubicBezTo>
                  <a:cubicBezTo>
                    <a:pt x="160" y="421"/>
                    <a:pt x="170" y="418"/>
                    <a:pt x="178" y="413"/>
                  </a:cubicBezTo>
                  <a:cubicBezTo>
                    <a:pt x="188" y="410"/>
                    <a:pt x="169" y="419"/>
                    <a:pt x="165" y="422"/>
                  </a:cubicBezTo>
                  <a:cubicBezTo>
                    <a:pt x="191" y="407"/>
                    <a:pt x="191" y="407"/>
                    <a:pt x="191" y="407"/>
                  </a:cubicBezTo>
                  <a:cubicBezTo>
                    <a:pt x="199" y="404"/>
                    <a:pt x="189" y="410"/>
                    <a:pt x="181" y="414"/>
                  </a:cubicBezTo>
                  <a:cubicBezTo>
                    <a:pt x="192" y="410"/>
                    <a:pt x="205" y="401"/>
                    <a:pt x="207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8" y="398"/>
                    <a:pt x="208" y="398"/>
                    <a:pt x="208" y="398"/>
                  </a:cubicBezTo>
                  <a:cubicBezTo>
                    <a:pt x="206" y="401"/>
                    <a:pt x="222" y="374"/>
                    <a:pt x="215" y="386"/>
                  </a:cubicBezTo>
                  <a:cubicBezTo>
                    <a:pt x="215" y="386"/>
                    <a:pt x="215" y="386"/>
                    <a:pt x="215" y="386"/>
                  </a:cubicBezTo>
                  <a:cubicBezTo>
                    <a:pt x="215" y="385"/>
                    <a:pt x="215" y="385"/>
                    <a:pt x="215" y="385"/>
                  </a:cubicBezTo>
                  <a:cubicBezTo>
                    <a:pt x="215" y="385"/>
                    <a:pt x="215" y="385"/>
                    <a:pt x="215" y="385"/>
                  </a:cubicBezTo>
                  <a:cubicBezTo>
                    <a:pt x="215" y="385"/>
                    <a:pt x="215" y="385"/>
                    <a:pt x="215" y="385"/>
                  </a:cubicBezTo>
                  <a:cubicBezTo>
                    <a:pt x="215" y="383"/>
                    <a:pt x="215" y="383"/>
                    <a:pt x="215" y="383"/>
                  </a:cubicBezTo>
                  <a:cubicBezTo>
                    <a:pt x="215" y="381"/>
                    <a:pt x="215" y="381"/>
                    <a:pt x="215" y="381"/>
                  </a:cubicBezTo>
                  <a:cubicBezTo>
                    <a:pt x="215" y="377"/>
                    <a:pt x="215" y="377"/>
                    <a:pt x="215" y="377"/>
                  </a:cubicBezTo>
                  <a:cubicBezTo>
                    <a:pt x="215" y="374"/>
                    <a:pt x="216" y="371"/>
                    <a:pt x="216" y="367"/>
                  </a:cubicBezTo>
                  <a:cubicBezTo>
                    <a:pt x="217" y="374"/>
                    <a:pt x="220" y="374"/>
                    <a:pt x="220" y="385"/>
                  </a:cubicBezTo>
                  <a:cubicBezTo>
                    <a:pt x="220" y="386"/>
                    <a:pt x="220" y="386"/>
                    <a:pt x="220" y="386"/>
                  </a:cubicBezTo>
                  <a:cubicBezTo>
                    <a:pt x="220" y="386"/>
                    <a:pt x="220" y="386"/>
                    <a:pt x="220" y="386"/>
                  </a:cubicBezTo>
                  <a:cubicBezTo>
                    <a:pt x="216" y="393"/>
                    <a:pt x="230" y="369"/>
                    <a:pt x="210" y="402"/>
                  </a:cubicBezTo>
                  <a:cubicBezTo>
                    <a:pt x="210" y="402"/>
                    <a:pt x="210" y="402"/>
                    <a:pt x="210" y="402"/>
                  </a:cubicBezTo>
                  <a:cubicBezTo>
                    <a:pt x="210" y="402"/>
                    <a:pt x="210" y="402"/>
                    <a:pt x="210" y="402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09" y="403"/>
                    <a:pt x="209" y="403"/>
                    <a:pt x="209" y="403"/>
                  </a:cubicBezTo>
                  <a:cubicBezTo>
                    <a:pt x="208" y="404"/>
                    <a:pt x="208" y="404"/>
                    <a:pt x="208" y="404"/>
                  </a:cubicBezTo>
                  <a:cubicBezTo>
                    <a:pt x="206" y="404"/>
                    <a:pt x="206" y="404"/>
                    <a:pt x="206" y="404"/>
                  </a:cubicBezTo>
                  <a:cubicBezTo>
                    <a:pt x="205" y="405"/>
                    <a:pt x="204" y="405"/>
                    <a:pt x="204" y="405"/>
                  </a:cubicBezTo>
                  <a:cubicBezTo>
                    <a:pt x="204" y="405"/>
                    <a:pt x="204" y="404"/>
                    <a:pt x="205" y="404"/>
                  </a:cubicBezTo>
                  <a:cubicBezTo>
                    <a:pt x="207" y="402"/>
                    <a:pt x="208" y="401"/>
                    <a:pt x="201" y="404"/>
                  </a:cubicBezTo>
                  <a:cubicBezTo>
                    <a:pt x="201" y="406"/>
                    <a:pt x="201" y="406"/>
                    <a:pt x="201" y="406"/>
                  </a:cubicBezTo>
                  <a:cubicBezTo>
                    <a:pt x="195" y="409"/>
                    <a:pt x="191" y="412"/>
                    <a:pt x="185" y="416"/>
                  </a:cubicBezTo>
                  <a:cubicBezTo>
                    <a:pt x="181" y="417"/>
                    <a:pt x="185" y="415"/>
                    <a:pt x="187" y="413"/>
                  </a:cubicBezTo>
                  <a:cubicBezTo>
                    <a:pt x="176" y="419"/>
                    <a:pt x="167" y="424"/>
                    <a:pt x="159" y="430"/>
                  </a:cubicBezTo>
                  <a:cubicBezTo>
                    <a:pt x="175" y="423"/>
                    <a:pt x="197" y="409"/>
                    <a:pt x="204" y="407"/>
                  </a:cubicBezTo>
                  <a:cubicBezTo>
                    <a:pt x="208" y="405"/>
                    <a:pt x="208" y="405"/>
                    <a:pt x="208" y="405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10" y="403"/>
                    <a:pt x="210" y="403"/>
                    <a:pt x="210" y="403"/>
                  </a:cubicBezTo>
                  <a:cubicBezTo>
                    <a:pt x="231" y="368"/>
                    <a:pt x="216" y="393"/>
                    <a:pt x="221" y="386"/>
                  </a:cubicBezTo>
                  <a:cubicBezTo>
                    <a:pt x="221" y="386"/>
                    <a:pt x="221" y="386"/>
                    <a:pt x="221" y="386"/>
                  </a:cubicBezTo>
                  <a:cubicBezTo>
                    <a:pt x="221" y="385"/>
                    <a:pt x="221" y="385"/>
                    <a:pt x="221" y="385"/>
                  </a:cubicBezTo>
                  <a:cubicBezTo>
                    <a:pt x="221" y="385"/>
                    <a:pt x="221" y="385"/>
                    <a:pt x="221" y="385"/>
                  </a:cubicBezTo>
                  <a:cubicBezTo>
                    <a:pt x="221" y="385"/>
                    <a:pt x="221" y="385"/>
                    <a:pt x="221" y="385"/>
                  </a:cubicBezTo>
                  <a:cubicBezTo>
                    <a:pt x="221" y="384"/>
                    <a:pt x="221" y="384"/>
                    <a:pt x="221" y="384"/>
                  </a:cubicBezTo>
                  <a:cubicBezTo>
                    <a:pt x="220" y="375"/>
                    <a:pt x="220" y="375"/>
                    <a:pt x="220" y="375"/>
                  </a:cubicBezTo>
                  <a:cubicBezTo>
                    <a:pt x="219" y="358"/>
                    <a:pt x="219" y="358"/>
                    <a:pt x="219" y="358"/>
                  </a:cubicBezTo>
                  <a:cubicBezTo>
                    <a:pt x="218" y="358"/>
                    <a:pt x="217" y="370"/>
                    <a:pt x="216" y="360"/>
                  </a:cubicBezTo>
                  <a:cubicBezTo>
                    <a:pt x="218" y="356"/>
                    <a:pt x="219" y="346"/>
                    <a:pt x="219" y="333"/>
                  </a:cubicBezTo>
                  <a:cubicBezTo>
                    <a:pt x="217" y="338"/>
                    <a:pt x="217" y="312"/>
                    <a:pt x="215" y="318"/>
                  </a:cubicBezTo>
                  <a:cubicBezTo>
                    <a:pt x="216" y="324"/>
                    <a:pt x="215" y="328"/>
                    <a:pt x="214" y="328"/>
                  </a:cubicBezTo>
                  <a:cubicBezTo>
                    <a:pt x="214" y="316"/>
                    <a:pt x="212" y="327"/>
                    <a:pt x="212" y="320"/>
                  </a:cubicBezTo>
                  <a:cubicBezTo>
                    <a:pt x="213" y="296"/>
                    <a:pt x="214" y="321"/>
                    <a:pt x="214" y="297"/>
                  </a:cubicBezTo>
                  <a:cubicBezTo>
                    <a:pt x="215" y="302"/>
                    <a:pt x="218" y="315"/>
                    <a:pt x="219" y="328"/>
                  </a:cubicBezTo>
                  <a:cubicBezTo>
                    <a:pt x="220" y="327"/>
                    <a:pt x="218" y="315"/>
                    <a:pt x="220" y="309"/>
                  </a:cubicBezTo>
                  <a:cubicBezTo>
                    <a:pt x="218" y="317"/>
                    <a:pt x="217" y="304"/>
                    <a:pt x="217" y="310"/>
                  </a:cubicBezTo>
                  <a:cubicBezTo>
                    <a:pt x="216" y="292"/>
                    <a:pt x="214" y="270"/>
                    <a:pt x="213" y="247"/>
                  </a:cubicBezTo>
                  <a:cubicBezTo>
                    <a:pt x="217" y="251"/>
                    <a:pt x="216" y="286"/>
                    <a:pt x="220" y="278"/>
                  </a:cubicBezTo>
                  <a:cubicBezTo>
                    <a:pt x="219" y="267"/>
                    <a:pt x="217" y="267"/>
                    <a:pt x="218" y="259"/>
                  </a:cubicBezTo>
                  <a:cubicBezTo>
                    <a:pt x="220" y="251"/>
                    <a:pt x="218" y="232"/>
                    <a:pt x="218" y="217"/>
                  </a:cubicBezTo>
                  <a:cubicBezTo>
                    <a:pt x="217" y="224"/>
                    <a:pt x="217" y="224"/>
                    <a:pt x="217" y="224"/>
                  </a:cubicBezTo>
                  <a:cubicBezTo>
                    <a:pt x="216" y="218"/>
                    <a:pt x="217" y="208"/>
                    <a:pt x="217" y="201"/>
                  </a:cubicBezTo>
                  <a:cubicBezTo>
                    <a:pt x="217" y="203"/>
                    <a:pt x="217" y="203"/>
                    <a:pt x="217" y="203"/>
                  </a:cubicBezTo>
                  <a:cubicBezTo>
                    <a:pt x="217" y="196"/>
                    <a:pt x="217" y="196"/>
                    <a:pt x="217" y="196"/>
                  </a:cubicBezTo>
                  <a:cubicBezTo>
                    <a:pt x="217" y="195"/>
                    <a:pt x="217" y="195"/>
                    <a:pt x="217" y="195"/>
                  </a:cubicBezTo>
                  <a:cubicBezTo>
                    <a:pt x="216" y="188"/>
                    <a:pt x="217" y="169"/>
                    <a:pt x="216" y="155"/>
                  </a:cubicBezTo>
                  <a:cubicBezTo>
                    <a:pt x="215" y="155"/>
                    <a:pt x="216" y="169"/>
                    <a:pt x="216" y="176"/>
                  </a:cubicBezTo>
                  <a:cubicBezTo>
                    <a:pt x="216" y="178"/>
                    <a:pt x="215" y="190"/>
                    <a:pt x="214" y="184"/>
                  </a:cubicBezTo>
                  <a:cubicBezTo>
                    <a:pt x="214" y="167"/>
                    <a:pt x="212" y="155"/>
                    <a:pt x="212" y="135"/>
                  </a:cubicBezTo>
                  <a:cubicBezTo>
                    <a:pt x="212" y="142"/>
                    <a:pt x="212" y="142"/>
                    <a:pt x="212" y="142"/>
                  </a:cubicBezTo>
                  <a:cubicBezTo>
                    <a:pt x="211" y="135"/>
                    <a:pt x="211" y="127"/>
                    <a:pt x="211" y="118"/>
                  </a:cubicBezTo>
                  <a:cubicBezTo>
                    <a:pt x="212" y="101"/>
                    <a:pt x="213" y="130"/>
                    <a:pt x="214" y="120"/>
                  </a:cubicBezTo>
                  <a:cubicBezTo>
                    <a:pt x="216" y="127"/>
                    <a:pt x="214" y="138"/>
                    <a:pt x="216" y="140"/>
                  </a:cubicBezTo>
                  <a:cubicBezTo>
                    <a:pt x="218" y="129"/>
                    <a:pt x="218" y="129"/>
                    <a:pt x="218" y="129"/>
                  </a:cubicBezTo>
                  <a:cubicBezTo>
                    <a:pt x="217" y="120"/>
                    <a:pt x="219" y="111"/>
                    <a:pt x="219" y="104"/>
                  </a:cubicBezTo>
                  <a:cubicBezTo>
                    <a:pt x="218" y="111"/>
                    <a:pt x="218" y="111"/>
                    <a:pt x="218" y="111"/>
                  </a:cubicBezTo>
                  <a:cubicBezTo>
                    <a:pt x="216" y="110"/>
                    <a:pt x="217" y="104"/>
                    <a:pt x="217" y="100"/>
                  </a:cubicBezTo>
                  <a:cubicBezTo>
                    <a:pt x="215" y="105"/>
                    <a:pt x="215" y="105"/>
                    <a:pt x="215" y="105"/>
                  </a:cubicBezTo>
                  <a:cubicBezTo>
                    <a:pt x="215" y="115"/>
                    <a:pt x="217" y="121"/>
                    <a:pt x="215" y="128"/>
                  </a:cubicBezTo>
                  <a:cubicBezTo>
                    <a:pt x="214" y="111"/>
                    <a:pt x="212" y="115"/>
                    <a:pt x="212" y="94"/>
                  </a:cubicBezTo>
                  <a:cubicBezTo>
                    <a:pt x="213" y="93"/>
                    <a:pt x="213" y="98"/>
                    <a:pt x="213" y="100"/>
                  </a:cubicBezTo>
                  <a:cubicBezTo>
                    <a:pt x="214" y="93"/>
                    <a:pt x="212" y="86"/>
                    <a:pt x="213" y="74"/>
                  </a:cubicBezTo>
                  <a:cubicBezTo>
                    <a:pt x="214" y="81"/>
                    <a:pt x="215" y="92"/>
                    <a:pt x="216" y="83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4" y="72"/>
                    <a:pt x="215" y="74"/>
                    <a:pt x="215" y="72"/>
                  </a:cubicBezTo>
                  <a:cubicBezTo>
                    <a:pt x="215" y="64"/>
                    <a:pt x="213" y="73"/>
                    <a:pt x="214" y="62"/>
                  </a:cubicBezTo>
                  <a:cubicBezTo>
                    <a:pt x="214" y="60"/>
                    <a:pt x="214" y="56"/>
                    <a:pt x="215" y="58"/>
                  </a:cubicBezTo>
                  <a:cubicBezTo>
                    <a:pt x="215" y="44"/>
                    <a:pt x="214" y="51"/>
                    <a:pt x="213" y="38"/>
                  </a:cubicBezTo>
                  <a:cubicBezTo>
                    <a:pt x="213" y="50"/>
                    <a:pt x="210" y="50"/>
                    <a:pt x="210" y="38"/>
                  </a:cubicBezTo>
                  <a:cubicBezTo>
                    <a:pt x="210" y="35"/>
                    <a:pt x="210" y="35"/>
                    <a:pt x="210" y="35"/>
                  </a:cubicBezTo>
                  <a:cubicBezTo>
                    <a:pt x="210" y="34"/>
                    <a:pt x="210" y="34"/>
                    <a:pt x="210" y="34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06" y="37"/>
                    <a:pt x="219" y="24"/>
                    <a:pt x="201" y="42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202" y="42"/>
                    <a:pt x="202" y="42"/>
                    <a:pt x="202" y="42"/>
                  </a:cubicBezTo>
                  <a:cubicBezTo>
                    <a:pt x="208" y="42"/>
                    <a:pt x="208" y="42"/>
                    <a:pt x="208" y="42"/>
                  </a:cubicBezTo>
                  <a:cubicBezTo>
                    <a:pt x="211" y="42"/>
                    <a:pt x="215" y="42"/>
                    <a:pt x="218" y="42"/>
                  </a:cubicBezTo>
                  <a:cubicBezTo>
                    <a:pt x="224" y="42"/>
                    <a:pt x="230" y="42"/>
                    <a:pt x="236" y="44"/>
                  </a:cubicBezTo>
                  <a:cubicBezTo>
                    <a:pt x="243" y="42"/>
                    <a:pt x="243" y="42"/>
                    <a:pt x="243" y="42"/>
                  </a:cubicBezTo>
                  <a:cubicBezTo>
                    <a:pt x="239" y="44"/>
                    <a:pt x="254" y="43"/>
                    <a:pt x="259" y="43"/>
                  </a:cubicBezTo>
                  <a:cubicBezTo>
                    <a:pt x="261" y="45"/>
                    <a:pt x="234" y="43"/>
                    <a:pt x="234" y="46"/>
                  </a:cubicBezTo>
                  <a:cubicBezTo>
                    <a:pt x="245" y="47"/>
                    <a:pt x="240" y="48"/>
                    <a:pt x="237" y="48"/>
                  </a:cubicBezTo>
                  <a:cubicBezTo>
                    <a:pt x="249" y="48"/>
                    <a:pt x="241" y="46"/>
                    <a:pt x="246" y="45"/>
                  </a:cubicBezTo>
                  <a:cubicBezTo>
                    <a:pt x="246" y="46"/>
                    <a:pt x="267" y="45"/>
                    <a:pt x="260" y="47"/>
                  </a:cubicBezTo>
                  <a:cubicBezTo>
                    <a:pt x="270" y="47"/>
                    <a:pt x="272" y="45"/>
                    <a:pt x="279" y="45"/>
                  </a:cubicBezTo>
                  <a:cubicBezTo>
                    <a:pt x="278" y="46"/>
                    <a:pt x="277" y="47"/>
                    <a:pt x="278" y="48"/>
                  </a:cubicBezTo>
                  <a:cubicBezTo>
                    <a:pt x="278" y="47"/>
                    <a:pt x="288" y="48"/>
                    <a:pt x="290" y="48"/>
                  </a:cubicBezTo>
                  <a:cubicBezTo>
                    <a:pt x="288" y="48"/>
                    <a:pt x="293" y="47"/>
                    <a:pt x="285" y="47"/>
                  </a:cubicBezTo>
                  <a:cubicBezTo>
                    <a:pt x="287" y="46"/>
                    <a:pt x="305" y="47"/>
                    <a:pt x="305" y="46"/>
                  </a:cubicBezTo>
                  <a:cubicBezTo>
                    <a:pt x="306" y="48"/>
                    <a:pt x="324" y="46"/>
                    <a:pt x="333" y="47"/>
                  </a:cubicBezTo>
                  <a:cubicBezTo>
                    <a:pt x="332" y="43"/>
                    <a:pt x="316" y="49"/>
                    <a:pt x="313" y="45"/>
                  </a:cubicBezTo>
                  <a:cubicBezTo>
                    <a:pt x="325" y="44"/>
                    <a:pt x="354" y="45"/>
                    <a:pt x="374" y="43"/>
                  </a:cubicBezTo>
                  <a:cubicBezTo>
                    <a:pt x="392" y="44"/>
                    <a:pt x="374" y="45"/>
                    <a:pt x="378" y="46"/>
                  </a:cubicBezTo>
                  <a:cubicBezTo>
                    <a:pt x="362" y="47"/>
                    <a:pt x="358" y="46"/>
                    <a:pt x="344" y="46"/>
                  </a:cubicBezTo>
                  <a:cubicBezTo>
                    <a:pt x="359" y="47"/>
                    <a:pt x="384" y="47"/>
                    <a:pt x="395" y="45"/>
                  </a:cubicBezTo>
                  <a:cubicBezTo>
                    <a:pt x="412" y="45"/>
                    <a:pt x="413" y="50"/>
                    <a:pt x="433" y="49"/>
                  </a:cubicBezTo>
                  <a:cubicBezTo>
                    <a:pt x="431" y="47"/>
                    <a:pt x="431" y="47"/>
                    <a:pt x="425" y="46"/>
                  </a:cubicBezTo>
                  <a:cubicBezTo>
                    <a:pt x="430" y="46"/>
                    <a:pt x="436" y="46"/>
                    <a:pt x="442" y="46"/>
                  </a:cubicBezTo>
                  <a:cubicBezTo>
                    <a:pt x="446" y="46"/>
                    <a:pt x="433" y="45"/>
                    <a:pt x="441" y="45"/>
                  </a:cubicBezTo>
                  <a:cubicBezTo>
                    <a:pt x="444" y="45"/>
                    <a:pt x="451" y="45"/>
                    <a:pt x="450" y="46"/>
                  </a:cubicBezTo>
                  <a:cubicBezTo>
                    <a:pt x="448" y="46"/>
                    <a:pt x="448" y="46"/>
                    <a:pt x="448" y="46"/>
                  </a:cubicBezTo>
                  <a:cubicBezTo>
                    <a:pt x="467" y="45"/>
                    <a:pt x="462" y="49"/>
                    <a:pt x="478" y="47"/>
                  </a:cubicBezTo>
                  <a:cubicBezTo>
                    <a:pt x="477" y="46"/>
                    <a:pt x="474" y="47"/>
                    <a:pt x="470" y="47"/>
                  </a:cubicBezTo>
                  <a:cubicBezTo>
                    <a:pt x="466" y="46"/>
                    <a:pt x="477" y="44"/>
                    <a:pt x="484" y="44"/>
                  </a:cubicBezTo>
                  <a:cubicBezTo>
                    <a:pt x="483" y="45"/>
                    <a:pt x="491" y="44"/>
                    <a:pt x="496" y="44"/>
                  </a:cubicBezTo>
                  <a:cubicBezTo>
                    <a:pt x="500" y="46"/>
                    <a:pt x="483" y="45"/>
                    <a:pt x="480" y="46"/>
                  </a:cubicBezTo>
                  <a:cubicBezTo>
                    <a:pt x="495" y="46"/>
                    <a:pt x="495" y="46"/>
                    <a:pt x="495" y="46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508" y="44"/>
                    <a:pt x="508" y="44"/>
                    <a:pt x="508" y="44"/>
                  </a:cubicBezTo>
                  <a:cubicBezTo>
                    <a:pt x="497" y="45"/>
                    <a:pt x="502" y="42"/>
                    <a:pt x="507" y="42"/>
                  </a:cubicBezTo>
                  <a:cubicBezTo>
                    <a:pt x="518" y="42"/>
                    <a:pt x="529" y="43"/>
                    <a:pt x="528" y="44"/>
                  </a:cubicBezTo>
                  <a:cubicBezTo>
                    <a:pt x="529" y="43"/>
                    <a:pt x="543" y="43"/>
                    <a:pt x="553" y="42"/>
                  </a:cubicBezTo>
                  <a:cubicBezTo>
                    <a:pt x="542" y="42"/>
                    <a:pt x="551" y="41"/>
                    <a:pt x="555" y="40"/>
                  </a:cubicBezTo>
                  <a:cubicBezTo>
                    <a:pt x="570" y="42"/>
                    <a:pt x="570" y="42"/>
                    <a:pt x="570" y="42"/>
                  </a:cubicBezTo>
                  <a:cubicBezTo>
                    <a:pt x="554" y="43"/>
                    <a:pt x="574" y="44"/>
                    <a:pt x="570" y="45"/>
                  </a:cubicBezTo>
                  <a:cubicBezTo>
                    <a:pt x="565" y="47"/>
                    <a:pt x="555" y="46"/>
                    <a:pt x="546" y="45"/>
                  </a:cubicBezTo>
                  <a:cubicBezTo>
                    <a:pt x="563" y="49"/>
                    <a:pt x="570" y="44"/>
                    <a:pt x="586" y="45"/>
                  </a:cubicBezTo>
                  <a:cubicBezTo>
                    <a:pt x="586" y="46"/>
                    <a:pt x="584" y="47"/>
                    <a:pt x="578" y="47"/>
                  </a:cubicBezTo>
                  <a:cubicBezTo>
                    <a:pt x="580" y="47"/>
                    <a:pt x="591" y="45"/>
                    <a:pt x="602" y="46"/>
                  </a:cubicBezTo>
                  <a:cubicBezTo>
                    <a:pt x="599" y="46"/>
                    <a:pt x="593" y="44"/>
                    <a:pt x="603" y="43"/>
                  </a:cubicBezTo>
                  <a:cubicBezTo>
                    <a:pt x="617" y="45"/>
                    <a:pt x="617" y="45"/>
                    <a:pt x="617" y="45"/>
                  </a:cubicBezTo>
                  <a:cubicBezTo>
                    <a:pt x="632" y="46"/>
                    <a:pt x="622" y="43"/>
                    <a:pt x="635" y="42"/>
                  </a:cubicBezTo>
                  <a:cubicBezTo>
                    <a:pt x="626" y="41"/>
                    <a:pt x="626" y="41"/>
                    <a:pt x="626" y="41"/>
                  </a:cubicBezTo>
                  <a:cubicBezTo>
                    <a:pt x="628" y="39"/>
                    <a:pt x="644" y="41"/>
                    <a:pt x="644" y="39"/>
                  </a:cubicBezTo>
                  <a:cubicBezTo>
                    <a:pt x="636" y="39"/>
                    <a:pt x="632" y="40"/>
                    <a:pt x="623" y="40"/>
                  </a:cubicBezTo>
                  <a:cubicBezTo>
                    <a:pt x="620" y="38"/>
                    <a:pt x="634" y="39"/>
                    <a:pt x="639" y="38"/>
                  </a:cubicBezTo>
                  <a:cubicBezTo>
                    <a:pt x="656" y="39"/>
                    <a:pt x="652" y="39"/>
                    <a:pt x="665" y="40"/>
                  </a:cubicBezTo>
                  <a:cubicBezTo>
                    <a:pt x="666" y="43"/>
                    <a:pt x="644" y="44"/>
                    <a:pt x="647" y="47"/>
                  </a:cubicBezTo>
                  <a:cubicBezTo>
                    <a:pt x="664" y="47"/>
                    <a:pt x="688" y="46"/>
                    <a:pt x="699" y="47"/>
                  </a:cubicBezTo>
                  <a:cubicBezTo>
                    <a:pt x="714" y="46"/>
                    <a:pt x="713" y="44"/>
                    <a:pt x="710" y="42"/>
                  </a:cubicBezTo>
                  <a:cubicBezTo>
                    <a:pt x="717" y="42"/>
                    <a:pt x="720" y="42"/>
                    <a:pt x="724" y="43"/>
                  </a:cubicBezTo>
                  <a:cubicBezTo>
                    <a:pt x="717" y="44"/>
                    <a:pt x="717" y="44"/>
                    <a:pt x="717" y="44"/>
                  </a:cubicBezTo>
                  <a:cubicBezTo>
                    <a:pt x="735" y="43"/>
                    <a:pt x="746" y="42"/>
                    <a:pt x="765" y="42"/>
                  </a:cubicBezTo>
                  <a:cubicBezTo>
                    <a:pt x="776" y="41"/>
                    <a:pt x="772" y="40"/>
                    <a:pt x="769" y="38"/>
                  </a:cubicBezTo>
                  <a:cubicBezTo>
                    <a:pt x="781" y="38"/>
                    <a:pt x="781" y="38"/>
                    <a:pt x="781" y="38"/>
                  </a:cubicBezTo>
                  <a:cubicBezTo>
                    <a:pt x="779" y="38"/>
                    <a:pt x="779" y="38"/>
                    <a:pt x="779" y="38"/>
                  </a:cubicBezTo>
                  <a:cubicBezTo>
                    <a:pt x="782" y="36"/>
                    <a:pt x="793" y="36"/>
                    <a:pt x="801" y="36"/>
                  </a:cubicBezTo>
                  <a:cubicBezTo>
                    <a:pt x="801" y="37"/>
                    <a:pt x="796" y="37"/>
                    <a:pt x="796" y="38"/>
                  </a:cubicBezTo>
                  <a:cubicBezTo>
                    <a:pt x="803" y="39"/>
                    <a:pt x="814" y="38"/>
                    <a:pt x="820" y="38"/>
                  </a:cubicBezTo>
                  <a:cubicBezTo>
                    <a:pt x="820" y="38"/>
                    <a:pt x="815" y="40"/>
                    <a:pt x="806" y="40"/>
                  </a:cubicBezTo>
                  <a:cubicBezTo>
                    <a:pt x="806" y="39"/>
                    <a:pt x="806" y="39"/>
                    <a:pt x="805" y="39"/>
                  </a:cubicBezTo>
                  <a:cubicBezTo>
                    <a:pt x="791" y="40"/>
                    <a:pt x="791" y="40"/>
                    <a:pt x="791" y="40"/>
                  </a:cubicBezTo>
                  <a:cubicBezTo>
                    <a:pt x="807" y="39"/>
                    <a:pt x="817" y="41"/>
                    <a:pt x="817" y="43"/>
                  </a:cubicBezTo>
                  <a:cubicBezTo>
                    <a:pt x="833" y="42"/>
                    <a:pt x="803" y="41"/>
                    <a:pt x="823" y="40"/>
                  </a:cubicBezTo>
                  <a:cubicBezTo>
                    <a:pt x="848" y="44"/>
                    <a:pt x="871" y="39"/>
                    <a:pt x="886" y="44"/>
                  </a:cubicBezTo>
                  <a:cubicBezTo>
                    <a:pt x="898" y="43"/>
                    <a:pt x="912" y="42"/>
                    <a:pt x="930" y="41"/>
                  </a:cubicBezTo>
                  <a:cubicBezTo>
                    <a:pt x="930" y="40"/>
                    <a:pt x="943" y="41"/>
                    <a:pt x="941" y="39"/>
                  </a:cubicBezTo>
                  <a:cubicBezTo>
                    <a:pt x="923" y="37"/>
                    <a:pt x="908" y="42"/>
                    <a:pt x="894" y="39"/>
                  </a:cubicBezTo>
                  <a:cubicBezTo>
                    <a:pt x="886" y="40"/>
                    <a:pt x="888" y="41"/>
                    <a:pt x="885" y="42"/>
                  </a:cubicBezTo>
                  <a:cubicBezTo>
                    <a:pt x="878" y="42"/>
                    <a:pt x="871" y="42"/>
                    <a:pt x="870" y="41"/>
                  </a:cubicBezTo>
                  <a:cubicBezTo>
                    <a:pt x="887" y="40"/>
                    <a:pt x="875" y="37"/>
                    <a:pt x="895" y="37"/>
                  </a:cubicBezTo>
                  <a:cubicBezTo>
                    <a:pt x="893" y="36"/>
                    <a:pt x="876" y="36"/>
                    <a:pt x="868" y="36"/>
                  </a:cubicBezTo>
                  <a:cubicBezTo>
                    <a:pt x="871" y="35"/>
                    <a:pt x="868" y="34"/>
                    <a:pt x="863" y="34"/>
                  </a:cubicBezTo>
                  <a:cubicBezTo>
                    <a:pt x="869" y="32"/>
                    <a:pt x="881" y="31"/>
                    <a:pt x="887" y="30"/>
                  </a:cubicBezTo>
                  <a:cubicBezTo>
                    <a:pt x="885" y="31"/>
                    <a:pt x="889" y="31"/>
                    <a:pt x="887" y="32"/>
                  </a:cubicBezTo>
                  <a:cubicBezTo>
                    <a:pt x="909" y="29"/>
                    <a:pt x="909" y="29"/>
                    <a:pt x="909" y="29"/>
                  </a:cubicBezTo>
                  <a:cubicBezTo>
                    <a:pt x="915" y="30"/>
                    <a:pt x="917" y="32"/>
                    <a:pt x="913" y="32"/>
                  </a:cubicBezTo>
                  <a:cubicBezTo>
                    <a:pt x="925" y="33"/>
                    <a:pt x="946" y="31"/>
                    <a:pt x="946" y="33"/>
                  </a:cubicBezTo>
                  <a:cubicBezTo>
                    <a:pt x="961" y="33"/>
                    <a:pt x="941" y="32"/>
                    <a:pt x="940" y="31"/>
                  </a:cubicBezTo>
                  <a:cubicBezTo>
                    <a:pt x="941" y="31"/>
                    <a:pt x="941" y="31"/>
                    <a:pt x="941" y="31"/>
                  </a:cubicBezTo>
                  <a:cubicBezTo>
                    <a:pt x="925" y="31"/>
                    <a:pt x="925" y="31"/>
                    <a:pt x="925" y="31"/>
                  </a:cubicBezTo>
                  <a:cubicBezTo>
                    <a:pt x="923" y="28"/>
                    <a:pt x="943" y="32"/>
                    <a:pt x="946" y="29"/>
                  </a:cubicBezTo>
                  <a:cubicBezTo>
                    <a:pt x="947" y="27"/>
                    <a:pt x="953" y="27"/>
                    <a:pt x="960" y="28"/>
                  </a:cubicBezTo>
                  <a:cubicBezTo>
                    <a:pt x="965" y="29"/>
                    <a:pt x="965" y="29"/>
                    <a:pt x="965" y="29"/>
                  </a:cubicBezTo>
                  <a:cubicBezTo>
                    <a:pt x="965" y="29"/>
                    <a:pt x="965" y="29"/>
                    <a:pt x="965" y="29"/>
                  </a:cubicBezTo>
                  <a:cubicBezTo>
                    <a:pt x="966" y="29"/>
                    <a:pt x="966" y="29"/>
                    <a:pt x="966" y="29"/>
                  </a:cubicBezTo>
                  <a:cubicBezTo>
                    <a:pt x="966" y="29"/>
                    <a:pt x="966" y="29"/>
                    <a:pt x="966" y="29"/>
                  </a:cubicBezTo>
                  <a:cubicBezTo>
                    <a:pt x="966" y="29"/>
                    <a:pt x="966" y="29"/>
                    <a:pt x="966" y="29"/>
                  </a:cubicBezTo>
                  <a:cubicBezTo>
                    <a:pt x="968" y="31"/>
                    <a:pt x="961" y="24"/>
                    <a:pt x="970" y="33"/>
                  </a:cubicBezTo>
                  <a:cubicBezTo>
                    <a:pt x="970" y="33"/>
                    <a:pt x="970" y="33"/>
                    <a:pt x="970" y="33"/>
                  </a:cubicBezTo>
                  <a:cubicBezTo>
                    <a:pt x="970" y="33"/>
                    <a:pt x="970" y="33"/>
                    <a:pt x="970" y="33"/>
                  </a:cubicBezTo>
                  <a:cubicBezTo>
                    <a:pt x="970" y="34"/>
                    <a:pt x="970" y="34"/>
                    <a:pt x="970" y="34"/>
                  </a:cubicBezTo>
                  <a:cubicBezTo>
                    <a:pt x="970" y="35"/>
                    <a:pt x="970" y="35"/>
                    <a:pt x="970" y="35"/>
                  </a:cubicBezTo>
                  <a:cubicBezTo>
                    <a:pt x="969" y="38"/>
                    <a:pt x="969" y="38"/>
                    <a:pt x="969" y="38"/>
                  </a:cubicBezTo>
                  <a:cubicBezTo>
                    <a:pt x="969" y="42"/>
                    <a:pt x="969" y="45"/>
                    <a:pt x="969" y="48"/>
                  </a:cubicBezTo>
                  <a:cubicBezTo>
                    <a:pt x="965" y="35"/>
                    <a:pt x="965" y="35"/>
                    <a:pt x="965" y="35"/>
                  </a:cubicBezTo>
                  <a:cubicBezTo>
                    <a:pt x="966" y="46"/>
                    <a:pt x="966" y="46"/>
                    <a:pt x="966" y="46"/>
                  </a:cubicBezTo>
                  <a:cubicBezTo>
                    <a:pt x="965" y="43"/>
                    <a:pt x="964" y="41"/>
                    <a:pt x="963" y="39"/>
                  </a:cubicBezTo>
                  <a:cubicBezTo>
                    <a:pt x="963" y="38"/>
                    <a:pt x="962" y="37"/>
                    <a:pt x="962" y="35"/>
                  </a:cubicBezTo>
                  <a:cubicBezTo>
                    <a:pt x="962" y="34"/>
                    <a:pt x="962" y="34"/>
                    <a:pt x="962" y="34"/>
                  </a:cubicBezTo>
                  <a:cubicBezTo>
                    <a:pt x="961" y="34"/>
                    <a:pt x="961" y="34"/>
                    <a:pt x="961" y="34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70" y="41"/>
                    <a:pt x="964" y="35"/>
                    <a:pt x="966" y="37"/>
                  </a:cubicBezTo>
                  <a:cubicBezTo>
                    <a:pt x="966" y="37"/>
                    <a:pt x="966" y="37"/>
                    <a:pt x="966" y="37"/>
                  </a:cubicBezTo>
                  <a:cubicBezTo>
                    <a:pt x="965" y="37"/>
                    <a:pt x="965" y="37"/>
                    <a:pt x="965" y="37"/>
                  </a:cubicBezTo>
                  <a:cubicBezTo>
                    <a:pt x="964" y="38"/>
                    <a:pt x="963" y="38"/>
                    <a:pt x="962" y="38"/>
                  </a:cubicBezTo>
                  <a:cubicBezTo>
                    <a:pt x="965" y="38"/>
                    <a:pt x="965" y="38"/>
                    <a:pt x="965" y="38"/>
                  </a:cubicBezTo>
                  <a:cubicBezTo>
                    <a:pt x="965" y="38"/>
                    <a:pt x="965" y="38"/>
                    <a:pt x="965" y="38"/>
                  </a:cubicBezTo>
                  <a:cubicBezTo>
                    <a:pt x="965" y="38"/>
                    <a:pt x="965" y="38"/>
                    <a:pt x="965" y="38"/>
                  </a:cubicBezTo>
                  <a:cubicBezTo>
                    <a:pt x="966" y="38"/>
                    <a:pt x="966" y="38"/>
                    <a:pt x="966" y="38"/>
                  </a:cubicBezTo>
                  <a:cubicBezTo>
                    <a:pt x="963" y="36"/>
                    <a:pt x="970" y="4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3"/>
                    <a:pt x="961" y="33"/>
                    <a:pt x="961" y="33"/>
                  </a:cubicBezTo>
                  <a:cubicBezTo>
                    <a:pt x="961" y="34"/>
                    <a:pt x="961" y="34"/>
                    <a:pt x="961" y="34"/>
                  </a:cubicBezTo>
                  <a:cubicBezTo>
                    <a:pt x="961" y="36"/>
                    <a:pt x="961" y="36"/>
                    <a:pt x="961" y="36"/>
                  </a:cubicBezTo>
                  <a:cubicBezTo>
                    <a:pt x="961" y="42"/>
                    <a:pt x="961" y="42"/>
                    <a:pt x="961" y="42"/>
                  </a:cubicBezTo>
                  <a:cubicBezTo>
                    <a:pt x="960" y="56"/>
                    <a:pt x="960" y="56"/>
                    <a:pt x="960" y="56"/>
                  </a:cubicBezTo>
                  <a:cubicBezTo>
                    <a:pt x="960" y="65"/>
                    <a:pt x="960" y="73"/>
                    <a:pt x="960" y="78"/>
                  </a:cubicBezTo>
                  <a:cubicBezTo>
                    <a:pt x="959" y="82"/>
                    <a:pt x="958" y="84"/>
                    <a:pt x="957" y="82"/>
                  </a:cubicBezTo>
                  <a:cubicBezTo>
                    <a:pt x="959" y="98"/>
                    <a:pt x="955" y="107"/>
                    <a:pt x="955" y="121"/>
                  </a:cubicBezTo>
                  <a:cubicBezTo>
                    <a:pt x="957" y="135"/>
                    <a:pt x="957" y="106"/>
                    <a:pt x="959" y="117"/>
                  </a:cubicBezTo>
                  <a:cubicBezTo>
                    <a:pt x="958" y="121"/>
                    <a:pt x="959" y="129"/>
                    <a:pt x="959" y="133"/>
                  </a:cubicBezTo>
                  <a:cubicBezTo>
                    <a:pt x="959" y="129"/>
                    <a:pt x="960" y="113"/>
                    <a:pt x="960" y="102"/>
                  </a:cubicBezTo>
                  <a:cubicBezTo>
                    <a:pt x="960" y="110"/>
                    <a:pt x="962" y="110"/>
                    <a:pt x="963" y="112"/>
                  </a:cubicBezTo>
                  <a:cubicBezTo>
                    <a:pt x="963" y="98"/>
                    <a:pt x="963" y="98"/>
                    <a:pt x="963" y="98"/>
                  </a:cubicBezTo>
                  <a:cubicBezTo>
                    <a:pt x="965" y="99"/>
                    <a:pt x="963" y="115"/>
                    <a:pt x="964" y="121"/>
                  </a:cubicBezTo>
                  <a:cubicBezTo>
                    <a:pt x="962" y="117"/>
                    <a:pt x="962" y="119"/>
                    <a:pt x="960" y="115"/>
                  </a:cubicBezTo>
                  <a:cubicBezTo>
                    <a:pt x="961" y="127"/>
                    <a:pt x="961" y="144"/>
                    <a:pt x="960" y="154"/>
                  </a:cubicBezTo>
                  <a:cubicBezTo>
                    <a:pt x="959" y="160"/>
                    <a:pt x="959" y="149"/>
                    <a:pt x="959" y="146"/>
                  </a:cubicBezTo>
                  <a:cubicBezTo>
                    <a:pt x="957" y="149"/>
                    <a:pt x="959" y="157"/>
                    <a:pt x="958" y="160"/>
                  </a:cubicBezTo>
                  <a:cubicBezTo>
                    <a:pt x="956" y="158"/>
                    <a:pt x="958" y="153"/>
                    <a:pt x="957" y="149"/>
                  </a:cubicBezTo>
                  <a:cubicBezTo>
                    <a:pt x="957" y="182"/>
                    <a:pt x="957" y="182"/>
                    <a:pt x="957" y="182"/>
                  </a:cubicBezTo>
                  <a:cubicBezTo>
                    <a:pt x="956" y="182"/>
                    <a:pt x="956" y="174"/>
                    <a:pt x="956" y="168"/>
                  </a:cubicBezTo>
                  <a:cubicBezTo>
                    <a:pt x="955" y="179"/>
                    <a:pt x="955" y="186"/>
                    <a:pt x="958" y="198"/>
                  </a:cubicBezTo>
                  <a:cubicBezTo>
                    <a:pt x="957" y="210"/>
                    <a:pt x="956" y="223"/>
                    <a:pt x="955" y="219"/>
                  </a:cubicBezTo>
                  <a:cubicBezTo>
                    <a:pt x="955" y="224"/>
                    <a:pt x="956" y="221"/>
                    <a:pt x="957" y="221"/>
                  </a:cubicBezTo>
                  <a:cubicBezTo>
                    <a:pt x="957" y="236"/>
                    <a:pt x="959" y="238"/>
                    <a:pt x="959" y="247"/>
                  </a:cubicBezTo>
                  <a:cubicBezTo>
                    <a:pt x="961" y="240"/>
                    <a:pt x="961" y="240"/>
                    <a:pt x="961" y="240"/>
                  </a:cubicBezTo>
                  <a:cubicBezTo>
                    <a:pt x="959" y="255"/>
                    <a:pt x="963" y="244"/>
                    <a:pt x="962" y="257"/>
                  </a:cubicBezTo>
                  <a:cubicBezTo>
                    <a:pt x="961" y="255"/>
                    <a:pt x="959" y="256"/>
                    <a:pt x="957" y="258"/>
                  </a:cubicBezTo>
                  <a:cubicBezTo>
                    <a:pt x="959" y="260"/>
                    <a:pt x="957" y="269"/>
                    <a:pt x="957" y="274"/>
                  </a:cubicBezTo>
                  <a:cubicBezTo>
                    <a:pt x="959" y="271"/>
                    <a:pt x="959" y="287"/>
                    <a:pt x="960" y="277"/>
                  </a:cubicBezTo>
                  <a:cubicBezTo>
                    <a:pt x="962" y="291"/>
                    <a:pt x="959" y="297"/>
                    <a:pt x="961" y="307"/>
                  </a:cubicBezTo>
                  <a:cubicBezTo>
                    <a:pt x="962" y="300"/>
                    <a:pt x="963" y="318"/>
                    <a:pt x="964" y="313"/>
                  </a:cubicBezTo>
                  <a:cubicBezTo>
                    <a:pt x="964" y="326"/>
                    <a:pt x="962" y="334"/>
                    <a:pt x="961" y="331"/>
                  </a:cubicBezTo>
                  <a:cubicBezTo>
                    <a:pt x="961" y="326"/>
                    <a:pt x="962" y="319"/>
                    <a:pt x="960" y="320"/>
                  </a:cubicBezTo>
                  <a:cubicBezTo>
                    <a:pt x="961" y="343"/>
                    <a:pt x="961" y="343"/>
                    <a:pt x="961" y="343"/>
                  </a:cubicBezTo>
                  <a:cubicBezTo>
                    <a:pt x="960" y="349"/>
                    <a:pt x="959" y="357"/>
                    <a:pt x="958" y="357"/>
                  </a:cubicBezTo>
                  <a:cubicBezTo>
                    <a:pt x="960" y="365"/>
                    <a:pt x="956" y="380"/>
                    <a:pt x="959" y="385"/>
                  </a:cubicBezTo>
                  <a:cubicBezTo>
                    <a:pt x="957" y="377"/>
                    <a:pt x="959" y="371"/>
                    <a:pt x="959" y="368"/>
                  </a:cubicBezTo>
                  <a:cubicBezTo>
                    <a:pt x="960" y="372"/>
                    <a:pt x="960" y="372"/>
                    <a:pt x="960" y="372"/>
                  </a:cubicBezTo>
                  <a:cubicBezTo>
                    <a:pt x="960" y="371"/>
                    <a:pt x="960" y="371"/>
                    <a:pt x="960" y="370"/>
                  </a:cubicBezTo>
                  <a:cubicBezTo>
                    <a:pt x="963" y="380"/>
                    <a:pt x="963" y="380"/>
                    <a:pt x="963" y="380"/>
                  </a:cubicBezTo>
                  <a:cubicBezTo>
                    <a:pt x="964" y="370"/>
                    <a:pt x="961" y="378"/>
                    <a:pt x="961" y="364"/>
                  </a:cubicBezTo>
                  <a:cubicBezTo>
                    <a:pt x="964" y="353"/>
                    <a:pt x="965" y="391"/>
                    <a:pt x="967" y="379"/>
                  </a:cubicBezTo>
                  <a:cubicBezTo>
                    <a:pt x="968" y="369"/>
                    <a:pt x="965" y="371"/>
                    <a:pt x="964" y="362"/>
                  </a:cubicBezTo>
                  <a:cubicBezTo>
                    <a:pt x="964" y="364"/>
                    <a:pt x="964" y="364"/>
                    <a:pt x="964" y="364"/>
                  </a:cubicBezTo>
                  <a:cubicBezTo>
                    <a:pt x="963" y="345"/>
                    <a:pt x="963" y="345"/>
                    <a:pt x="963" y="345"/>
                  </a:cubicBezTo>
                  <a:cubicBezTo>
                    <a:pt x="964" y="345"/>
                    <a:pt x="965" y="350"/>
                    <a:pt x="965" y="350"/>
                  </a:cubicBezTo>
                  <a:cubicBezTo>
                    <a:pt x="965" y="327"/>
                    <a:pt x="966" y="324"/>
                    <a:pt x="967" y="299"/>
                  </a:cubicBezTo>
                  <a:cubicBezTo>
                    <a:pt x="966" y="301"/>
                    <a:pt x="963" y="306"/>
                    <a:pt x="963" y="295"/>
                  </a:cubicBezTo>
                  <a:cubicBezTo>
                    <a:pt x="962" y="287"/>
                    <a:pt x="964" y="286"/>
                    <a:pt x="964" y="279"/>
                  </a:cubicBezTo>
                  <a:cubicBezTo>
                    <a:pt x="964" y="283"/>
                    <a:pt x="966" y="287"/>
                    <a:pt x="965" y="292"/>
                  </a:cubicBezTo>
                  <a:cubicBezTo>
                    <a:pt x="967" y="291"/>
                    <a:pt x="967" y="291"/>
                    <a:pt x="967" y="291"/>
                  </a:cubicBezTo>
                  <a:cubicBezTo>
                    <a:pt x="969" y="310"/>
                    <a:pt x="971" y="300"/>
                    <a:pt x="972" y="325"/>
                  </a:cubicBezTo>
                  <a:cubicBezTo>
                    <a:pt x="974" y="327"/>
                    <a:pt x="974" y="345"/>
                    <a:pt x="974" y="359"/>
                  </a:cubicBezTo>
                  <a:cubicBezTo>
                    <a:pt x="975" y="352"/>
                    <a:pt x="975" y="352"/>
                    <a:pt x="975" y="352"/>
                  </a:cubicBezTo>
                  <a:cubicBezTo>
                    <a:pt x="978" y="366"/>
                    <a:pt x="973" y="355"/>
                    <a:pt x="975" y="373"/>
                  </a:cubicBezTo>
                  <a:cubicBezTo>
                    <a:pt x="973" y="380"/>
                    <a:pt x="969" y="394"/>
                    <a:pt x="967" y="384"/>
                  </a:cubicBezTo>
                  <a:cubicBezTo>
                    <a:pt x="967" y="397"/>
                    <a:pt x="968" y="401"/>
                    <a:pt x="968" y="413"/>
                  </a:cubicBezTo>
                  <a:cubicBezTo>
                    <a:pt x="966" y="420"/>
                    <a:pt x="966" y="409"/>
                    <a:pt x="963" y="411"/>
                  </a:cubicBezTo>
                  <a:cubicBezTo>
                    <a:pt x="964" y="419"/>
                    <a:pt x="965" y="430"/>
                    <a:pt x="966" y="423"/>
                  </a:cubicBezTo>
                  <a:cubicBezTo>
                    <a:pt x="965" y="439"/>
                    <a:pt x="965" y="439"/>
                    <a:pt x="965" y="439"/>
                  </a:cubicBezTo>
                  <a:cubicBezTo>
                    <a:pt x="964" y="440"/>
                    <a:pt x="964" y="434"/>
                    <a:pt x="964" y="432"/>
                  </a:cubicBezTo>
                  <a:cubicBezTo>
                    <a:pt x="964" y="438"/>
                    <a:pt x="965" y="450"/>
                    <a:pt x="966" y="453"/>
                  </a:cubicBezTo>
                  <a:cubicBezTo>
                    <a:pt x="966" y="452"/>
                    <a:pt x="965" y="448"/>
                    <a:pt x="966" y="446"/>
                  </a:cubicBezTo>
                  <a:cubicBezTo>
                    <a:pt x="966" y="453"/>
                    <a:pt x="968" y="465"/>
                    <a:pt x="968" y="466"/>
                  </a:cubicBezTo>
                  <a:cubicBezTo>
                    <a:pt x="967" y="456"/>
                    <a:pt x="970" y="455"/>
                    <a:pt x="968" y="445"/>
                  </a:cubicBezTo>
                  <a:cubicBezTo>
                    <a:pt x="969" y="446"/>
                    <a:pt x="970" y="448"/>
                    <a:pt x="970" y="453"/>
                  </a:cubicBezTo>
                  <a:cubicBezTo>
                    <a:pt x="971" y="445"/>
                    <a:pt x="971" y="436"/>
                    <a:pt x="972" y="433"/>
                  </a:cubicBezTo>
                  <a:cubicBezTo>
                    <a:pt x="971" y="440"/>
                    <a:pt x="973" y="444"/>
                    <a:pt x="973" y="446"/>
                  </a:cubicBezTo>
                  <a:cubicBezTo>
                    <a:pt x="973" y="439"/>
                    <a:pt x="973" y="427"/>
                    <a:pt x="972" y="422"/>
                  </a:cubicBezTo>
                  <a:cubicBezTo>
                    <a:pt x="975" y="421"/>
                    <a:pt x="972" y="398"/>
                    <a:pt x="975" y="406"/>
                  </a:cubicBezTo>
                  <a:cubicBezTo>
                    <a:pt x="974" y="405"/>
                    <a:pt x="974" y="395"/>
                    <a:pt x="974" y="391"/>
                  </a:cubicBezTo>
                  <a:cubicBezTo>
                    <a:pt x="975" y="391"/>
                    <a:pt x="976" y="403"/>
                    <a:pt x="977" y="409"/>
                  </a:cubicBezTo>
                  <a:cubicBezTo>
                    <a:pt x="978" y="433"/>
                    <a:pt x="975" y="408"/>
                    <a:pt x="974" y="414"/>
                  </a:cubicBezTo>
                  <a:cubicBezTo>
                    <a:pt x="975" y="433"/>
                    <a:pt x="975" y="433"/>
                    <a:pt x="975" y="433"/>
                  </a:cubicBezTo>
                  <a:cubicBezTo>
                    <a:pt x="975" y="431"/>
                    <a:pt x="976" y="440"/>
                    <a:pt x="976" y="428"/>
                  </a:cubicBezTo>
                  <a:cubicBezTo>
                    <a:pt x="978" y="434"/>
                    <a:pt x="979" y="446"/>
                    <a:pt x="978" y="456"/>
                  </a:cubicBezTo>
                  <a:cubicBezTo>
                    <a:pt x="979" y="458"/>
                    <a:pt x="978" y="451"/>
                    <a:pt x="978" y="448"/>
                  </a:cubicBezTo>
                  <a:cubicBezTo>
                    <a:pt x="979" y="451"/>
                    <a:pt x="982" y="463"/>
                    <a:pt x="982" y="447"/>
                  </a:cubicBezTo>
                  <a:cubicBezTo>
                    <a:pt x="982" y="452"/>
                    <a:pt x="981" y="440"/>
                    <a:pt x="980" y="448"/>
                  </a:cubicBezTo>
                  <a:cubicBezTo>
                    <a:pt x="980" y="441"/>
                    <a:pt x="981" y="425"/>
                    <a:pt x="982" y="431"/>
                  </a:cubicBezTo>
                  <a:cubicBezTo>
                    <a:pt x="982" y="424"/>
                    <a:pt x="981" y="409"/>
                    <a:pt x="981" y="403"/>
                  </a:cubicBezTo>
                  <a:cubicBezTo>
                    <a:pt x="982" y="402"/>
                    <a:pt x="981" y="409"/>
                    <a:pt x="982" y="412"/>
                  </a:cubicBezTo>
                  <a:cubicBezTo>
                    <a:pt x="981" y="390"/>
                    <a:pt x="981" y="390"/>
                    <a:pt x="981" y="390"/>
                  </a:cubicBezTo>
                  <a:cubicBezTo>
                    <a:pt x="980" y="396"/>
                    <a:pt x="980" y="396"/>
                    <a:pt x="980" y="396"/>
                  </a:cubicBezTo>
                  <a:cubicBezTo>
                    <a:pt x="981" y="380"/>
                    <a:pt x="978" y="370"/>
                    <a:pt x="977" y="357"/>
                  </a:cubicBezTo>
                  <a:cubicBezTo>
                    <a:pt x="979" y="359"/>
                    <a:pt x="979" y="370"/>
                    <a:pt x="980" y="378"/>
                  </a:cubicBezTo>
                  <a:cubicBezTo>
                    <a:pt x="982" y="370"/>
                    <a:pt x="979" y="373"/>
                    <a:pt x="979" y="359"/>
                  </a:cubicBezTo>
                  <a:cubicBezTo>
                    <a:pt x="979" y="358"/>
                    <a:pt x="980" y="357"/>
                    <a:pt x="980" y="358"/>
                  </a:cubicBezTo>
                  <a:cubicBezTo>
                    <a:pt x="979" y="348"/>
                    <a:pt x="979" y="348"/>
                    <a:pt x="979" y="348"/>
                  </a:cubicBezTo>
                  <a:cubicBezTo>
                    <a:pt x="979" y="344"/>
                    <a:pt x="979" y="346"/>
                    <a:pt x="979" y="348"/>
                  </a:cubicBezTo>
                  <a:cubicBezTo>
                    <a:pt x="977" y="329"/>
                    <a:pt x="977" y="348"/>
                    <a:pt x="976" y="324"/>
                  </a:cubicBezTo>
                  <a:cubicBezTo>
                    <a:pt x="975" y="338"/>
                    <a:pt x="977" y="336"/>
                    <a:pt x="977" y="348"/>
                  </a:cubicBezTo>
                  <a:cubicBezTo>
                    <a:pt x="975" y="356"/>
                    <a:pt x="974" y="334"/>
                    <a:pt x="973" y="331"/>
                  </a:cubicBezTo>
                  <a:cubicBezTo>
                    <a:pt x="974" y="319"/>
                    <a:pt x="977" y="317"/>
                    <a:pt x="975" y="302"/>
                  </a:cubicBezTo>
                  <a:cubicBezTo>
                    <a:pt x="976" y="313"/>
                    <a:pt x="977" y="303"/>
                    <a:pt x="977" y="318"/>
                  </a:cubicBezTo>
                  <a:cubicBezTo>
                    <a:pt x="978" y="326"/>
                    <a:pt x="978" y="313"/>
                    <a:pt x="979" y="312"/>
                  </a:cubicBezTo>
                  <a:cubicBezTo>
                    <a:pt x="979" y="308"/>
                    <a:pt x="977" y="314"/>
                    <a:pt x="978" y="303"/>
                  </a:cubicBezTo>
                  <a:cubicBezTo>
                    <a:pt x="978" y="304"/>
                    <a:pt x="978" y="304"/>
                    <a:pt x="978" y="304"/>
                  </a:cubicBezTo>
                  <a:cubicBezTo>
                    <a:pt x="976" y="286"/>
                    <a:pt x="976" y="286"/>
                    <a:pt x="976" y="286"/>
                  </a:cubicBezTo>
                  <a:cubicBezTo>
                    <a:pt x="977" y="269"/>
                    <a:pt x="973" y="248"/>
                    <a:pt x="976" y="236"/>
                  </a:cubicBezTo>
                  <a:cubicBezTo>
                    <a:pt x="973" y="239"/>
                    <a:pt x="973" y="239"/>
                    <a:pt x="973" y="239"/>
                  </a:cubicBezTo>
                  <a:cubicBezTo>
                    <a:pt x="973" y="228"/>
                    <a:pt x="973" y="213"/>
                    <a:pt x="973" y="206"/>
                  </a:cubicBezTo>
                  <a:cubicBezTo>
                    <a:pt x="974" y="207"/>
                    <a:pt x="974" y="214"/>
                    <a:pt x="975" y="222"/>
                  </a:cubicBezTo>
                  <a:cubicBezTo>
                    <a:pt x="975" y="203"/>
                    <a:pt x="974" y="186"/>
                    <a:pt x="972" y="173"/>
                  </a:cubicBezTo>
                  <a:cubicBezTo>
                    <a:pt x="970" y="183"/>
                    <a:pt x="970" y="184"/>
                    <a:pt x="969" y="193"/>
                  </a:cubicBezTo>
                  <a:cubicBezTo>
                    <a:pt x="966" y="180"/>
                    <a:pt x="971" y="178"/>
                    <a:pt x="970" y="162"/>
                  </a:cubicBezTo>
                  <a:cubicBezTo>
                    <a:pt x="972" y="162"/>
                    <a:pt x="972" y="167"/>
                    <a:pt x="974" y="163"/>
                  </a:cubicBezTo>
                  <a:cubicBezTo>
                    <a:pt x="972" y="156"/>
                    <a:pt x="972" y="145"/>
                    <a:pt x="971" y="138"/>
                  </a:cubicBezTo>
                  <a:cubicBezTo>
                    <a:pt x="973" y="134"/>
                    <a:pt x="975" y="141"/>
                    <a:pt x="975" y="157"/>
                  </a:cubicBezTo>
                  <a:cubicBezTo>
                    <a:pt x="973" y="170"/>
                    <a:pt x="977" y="183"/>
                    <a:pt x="975" y="194"/>
                  </a:cubicBezTo>
                  <a:cubicBezTo>
                    <a:pt x="976" y="187"/>
                    <a:pt x="976" y="187"/>
                    <a:pt x="976" y="187"/>
                  </a:cubicBezTo>
                  <a:cubicBezTo>
                    <a:pt x="977" y="200"/>
                    <a:pt x="976" y="207"/>
                    <a:pt x="977" y="218"/>
                  </a:cubicBezTo>
                  <a:cubicBezTo>
                    <a:pt x="977" y="217"/>
                    <a:pt x="977" y="217"/>
                    <a:pt x="977" y="217"/>
                  </a:cubicBezTo>
                  <a:cubicBezTo>
                    <a:pt x="979" y="223"/>
                    <a:pt x="979" y="223"/>
                    <a:pt x="979" y="223"/>
                  </a:cubicBezTo>
                  <a:cubicBezTo>
                    <a:pt x="979" y="217"/>
                    <a:pt x="979" y="217"/>
                    <a:pt x="979" y="217"/>
                  </a:cubicBezTo>
                  <a:cubicBezTo>
                    <a:pt x="980" y="221"/>
                    <a:pt x="982" y="233"/>
                    <a:pt x="982" y="236"/>
                  </a:cubicBezTo>
                  <a:cubicBezTo>
                    <a:pt x="982" y="219"/>
                    <a:pt x="979" y="217"/>
                    <a:pt x="977" y="209"/>
                  </a:cubicBezTo>
                  <a:cubicBezTo>
                    <a:pt x="977" y="193"/>
                    <a:pt x="981" y="187"/>
                    <a:pt x="979" y="176"/>
                  </a:cubicBezTo>
                  <a:cubicBezTo>
                    <a:pt x="980" y="175"/>
                    <a:pt x="981" y="166"/>
                    <a:pt x="982" y="174"/>
                  </a:cubicBezTo>
                  <a:cubicBezTo>
                    <a:pt x="982" y="182"/>
                    <a:pt x="981" y="189"/>
                    <a:pt x="982" y="189"/>
                  </a:cubicBezTo>
                  <a:cubicBezTo>
                    <a:pt x="982" y="180"/>
                    <a:pt x="983" y="184"/>
                    <a:pt x="983" y="170"/>
                  </a:cubicBezTo>
                  <a:cubicBezTo>
                    <a:pt x="981" y="167"/>
                    <a:pt x="979" y="156"/>
                    <a:pt x="978" y="146"/>
                  </a:cubicBezTo>
                  <a:cubicBezTo>
                    <a:pt x="977" y="136"/>
                    <a:pt x="977" y="122"/>
                    <a:pt x="977" y="113"/>
                  </a:cubicBezTo>
                  <a:cubicBezTo>
                    <a:pt x="978" y="124"/>
                    <a:pt x="979" y="135"/>
                    <a:pt x="981" y="132"/>
                  </a:cubicBezTo>
                  <a:cubicBezTo>
                    <a:pt x="979" y="126"/>
                    <a:pt x="982" y="111"/>
                    <a:pt x="980" y="114"/>
                  </a:cubicBezTo>
                  <a:cubicBezTo>
                    <a:pt x="980" y="102"/>
                    <a:pt x="980" y="81"/>
                    <a:pt x="982" y="80"/>
                  </a:cubicBezTo>
                  <a:cubicBezTo>
                    <a:pt x="983" y="91"/>
                    <a:pt x="982" y="103"/>
                    <a:pt x="982" y="113"/>
                  </a:cubicBezTo>
                  <a:cubicBezTo>
                    <a:pt x="982" y="110"/>
                    <a:pt x="983" y="107"/>
                    <a:pt x="983" y="109"/>
                  </a:cubicBezTo>
                  <a:cubicBezTo>
                    <a:pt x="983" y="124"/>
                    <a:pt x="983" y="124"/>
                    <a:pt x="983" y="124"/>
                  </a:cubicBezTo>
                  <a:cubicBezTo>
                    <a:pt x="984" y="112"/>
                    <a:pt x="985" y="115"/>
                    <a:pt x="985" y="100"/>
                  </a:cubicBezTo>
                  <a:cubicBezTo>
                    <a:pt x="984" y="101"/>
                    <a:pt x="984" y="103"/>
                    <a:pt x="984" y="102"/>
                  </a:cubicBezTo>
                  <a:cubicBezTo>
                    <a:pt x="984" y="98"/>
                    <a:pt x="984" y="94"/>
                    <a:pt x="984" y="90"/>
                  </a:cubicBezTo>
                  <a:cubicBezTo>
                    <a:pt x="986" y="90"/>
                    <a:pt x="986" y="90"/>
                    <a:pt x="986" y="90"/>
                  </a:cubicBezTo>
                  <a:cubicBezTo>
                    <a:pt x="985" y="79"/>
                    <a:pt x="988" y="59"/>
                    <a:pt x="986" y="39"/>
                  </a:cubicBezTo>
                  <a:cubicBezTo>
                    <a:pt x="986" y="41"/>
                    <a:pt x="986" y="41"/>
                    <a:pt x="986" y="41"/>
                  </a:cubicBezTo>
                  <a:cubicBezTo>
                    <a:pt x="987" y="39"/>
                    <a:pt x="986" y="37"/>
                    <a:pt x="986" y="36"/>
                  </a:cubicBezTo>
                  <a:cubicBezTo>
                    <a:pt x="986" y="34"/>
                    <a:pt x="986" y="34"/>
                    <a:pt x="986" y="34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86" y="33"/>
                    <a:pt x="986" y="33"/>
                    <a:pt x="986" y="33"/>
                  </a:cubicBezTo>
                  <a:cubicBezTo>
                    <a:pt x="977" y="24"/>
                    <a:pt x="1007" y="54"/>
                    <a:pt x="966" y="13"/>
                  </a:cubicBezTo>
                  <a:cubicBezTo>
                    <a:pt x="966" y="13"/>
                    <a:pt x="966" y="13"/>
                    <a:pt x="966" y="13"/>
                  </a:cubicBezTo>
                  <a:cubicBezTo>
                    <a:pt x="965" y="13"/>
                    <a:pt x="965" y="13"/>
                    <a:pt x="965" y="13"/>
                  </a:cubicBezTo>
                  <a:cubicBezTo>
                    <a:pt x="964" y="13"/>
                    <a:pt x="964" y="13"/>
                    <a:pt x="964" y="13"/>
                  </a:cubicBezTo>
                  <a:cubicBezTo>
                    <a:pt x="961" y="13"/>
                    <a:pt x="959" y="14"/>
                    <a:pt x="957" y="14"/>
                  </a:cubicBezTo>
                  <a:cubicBezTo>
                    <a:pt x="953" y="15"/>
                    <a:pt x="948" y="16"/>
                    <a:pt x="940" y="16"/>
                  </a:cubicBezTo>
                  <a:cubicBezTo>
                    <a:pt x="945" y="15"/>
                    <a:pt x="942" y="15"/>
                    <a:pt x="942" y="14"/>
                  </a:cubicBezTo>
                  <a:cubicBezTo>
                    <a:pt x="933" y="15"/>
                    <a:pt x="929" y="13"/>
                    <a:pt x="920" y="12"/>
                  </a:cubicBezTo>
                  <a:cubicBezTo>
                    <a:pt x="930" y="14"/>
                    <a:pt x="914" y="15"/>
                    <a:pt x="921" y="15"/>
                  </a:cubicBezTo>
                  <a:cubicBezTo>
                    <a:pt x="921" y="17"/>
                    <a:pt x="904" y="17"/>
                    <a:pt x="895" y="17"/>
                  </a:cubicBezTo>
                  <a:cubicBezTo>
                    <a:pt x="890" y="14"/>
                    <a:pt x="923" y="16"/>
                    <a:pt x="909" y="13"/>
                  </a:cubicBezTo>
                  <a:cubicBezTo>
                    <a:pt x="900" y="13"/>
                    <a:pt x="898" y="14"/>
                    <a:pt x="904" y="15"/>
                  </a:cubicBezTo>
                  <a:cubicBezTo>
                    <a:pt x="893" y="14"/>
                    <a:pt x="877" y="14"/>
                    <a:pt x="869" y="12"/>
                  </a:cubicBezTo>
                  <a:cubicBezTo>
                    <a:pt x="855" y="14"/>
                    <a:pt x="850" y="13"/>
                    <a:pt x="842" y="16"/>
                  </a:cubicBezTo>
                  <a:cubicBezTo>
                    <a:pt x="849" y="16"/>
                    <a:pt x="849" y="14"/>
                    <a:pt x="858" y="15"/>
                  </a:cubicBezTo>
                  <a:cubicBezTo>
                    <a:pt x="848" y="17"/>
                    <a:pt x="848" y="17"/>
                    <a:pt x="848" y="17"/>
                  </a:cubicBezTo>
                  <a:cubicBezTo>
                    <a:pt x="835" y="17"/>
                    <a:pt x="825" y="15"/>
                    <a:pt x="816" y="15"/>
                  </a:cubicBezTo>
                  <a:cubicBezTo>
                    <a:pt x="826" y="14"/>
                    <a:pt x="826" y="14"/>
                    <a:pt x="826" y="14"/>
                  </a:cubicBezTo>
                  <a:cubicBezTo>
                    <a:pt x="825" y="15"/>
                    <a:pt x="825" y="15"/>
                    <a:pt x="825" y="15"/>
                  </a:cubicBezTo>
                  <a:cubicBezTo>
                    <a:pt x="829" y="14"/>
                    <a:pt x="841" y="14"/>
                    <a:pt x="839" y="13"/>
                  </a:cubicBezTo>
                  <a:cubicBezTo>
                    <a:pt x="831" y="15"/>
                    <a:pt x="824" y="13"/>
                    <a:pt x="813" y="14"/>
                  </a:cubicBezTo>
                  <a:cubicBezTo>
                    <a:pt x="814" y="14"/>
                    <a:pt x="814" y="14"/>
                    <a:pt x="814" y="14"/>
                  </a:cubicBezTo>
                  <a:cubicBezTo>
                    <a:pt x="794" y="15"/>
                    <a:pt x="780" y="11"/>
                    <a:pt x="768" y="15"/>
                  </a:cubicBezTo>
                  <a:cubicBezTo>
                    <a:pt x="771" y="15"/>
                    <a:pt x="778" y="16"/>
                    <a:pt x="776" y="17"/>
                  </a:cubicBezTo>
                  <a:cubicBezTo>
                    <a:pt x="772" y="16"/>
                    <a:pt x="760" y="16"/>
                    <a:pt x="760" y="15"/>
                  </a:cubicBezTo>
                  <a:cubicBezTo>
                    <a:pt x="764" y="15"/>
                    <a:pt x="764" y="15"/>
                    <a:pt x="764" y="15"/>
                  </a:cubicBezTo>
                  <a:cubicBezTo>
                    <a:pt x="753" y="14"/>
                    <a:pt x="746" y="14"/>
                    <a:pt x="742" y="15"/>
                  </a:cubicBezTo>
                  <a:cubicBezTo>
                    <a:pt x="739" y="16"/>
                    <a:pt x="742" y="17"/>
                    <a:pt x="734" y="18"/>
                  </a:cubicBezTo>
                  <a:cubicBezTo>
                    <a:pt x="715" y="17"/>
                    <a:pt x="742" y="15"/>
                    <a:pt x="729" y="13"/>
                  </a:cubicBezTo>
                  <a:cubicBezTo>
                    <a:pt x="711" y="15"/>
                    <a:pt x="711" y="15"/>
                    <a:pt x="711" y="15"/>
                  </a:cubicBezTo>
                  <a:cubicBezTo>
                    <a:pt x="707" y="14"/>
                    <a:pt x="707" y="14"/>
                    <a:pt x="707" y="14"/>
                  </a:cubicBezTo>
                  <a:cubicBezTo>
                    <a:pt x="680" y="12"/>
                    <a:pt x="659" y="16"/>
                    <a:pt x="630" y="16"/>
                  </a:cubicBezTo>
                  <a:cubicBezTo>
                    <a:pt x="630" y="14"/>
                    <a:pt x="651" y="13"/>
                    <a:pt x="658" y="13"/>
                  </a:cubicBezTo>
                  <a:cubicBezTo>
                    <a:pt x="649" y="11"/>
                    <a:pt x="636" y="14"/>
                    <a:pt x="624" y="13"/>
                  </a:cubicBezTo>
                  <a:cubicBezTo>
                    <a:pt x="613" y="12"/>
                    <a:pt x="605" y="14"/>
                    <a:pt x="607" y="15"/>
                  </a:cubicBezTo>
                  <a:cubicBezTo>
                    <a:pt x="593" y="16"/>
                    <a:pt x="597" y="14"/>
                    <a:pt x="595" y="14"/>
                  </a:cubicBezTo>
                  <a:cubicBezTo>
                    <a:pt x="591" y="16"/>
                    <a:pt x="573" y="15"/>
                    <a:pt x="562" y="16"/>
                  </a:cubicBezTo>
                  <a:cubicBezTo>
                    <a:pt x="562" y="15"/>
                    <a:pt x="562" y="15"/>
                    <a:pt x="562" y="15"/>
                  </a:cubicBezTo>
                  <a:cubicBezTo>
                    <a:pt x="545" y="16"/>
                    <a:pt x="545" y="16"/>
                    <a:pt x="545" y="16"/>
                  </a:cubicBezTo>
                  <a:cubicBezTo>
                    <a:pt x="549" y="16"/>
                    <a:pt x="545" y="17"/>
                    <a:pt x="545" y="18"/>
                  </a:cubicBezTo>
                  <a:cubicBezTo>
                    <a:pt x="541" y="18"/>
                    <a:pt x="541" y="18"/>
                    <a:pt x="541" y="18"/>
                  </a:cubicBezTo>
                  <a:cubicBezTo>
                    <a:pt x="557" y="22"/>
                    <a:pt x="579" y="16"/>
                    <a:pt x="596" y="20"/>
                  </a:cubicBezTo>
                  <a:cubicBezTo>
                    <a:pt x="591" y="20"/>
                    <a:pt x="598" y="21"/>
                    <a:pt x="592" y="21"/>
                  </a:cubicBezTo>
                  <a:cubicBezTo>
                    <a:pt x="588" y="21"/>
                    <a:pt x="587" y="21"/>
                    <a:pt x="587" y="20"/>
                  </a:cubicBezTo>
                  <a:cubicBezTo>
                    <a:pt x="584" y="21"/>
                    <a:pt x="577" y="22"/>
                    <a:pt x="586" y="22"/>
                  </a:cubicBezTo>
                  <a:cubicBezTo>
                    <a:pt x="586" y="25"/>
                    <a:pt x="567" y="24"/>
                    <a:pt x="554" y="25"/>
                  </a:cubicBezTo>
                  <a:cubicBezTo>
                    <a:pt x="544" y="24"/>
                    <a:pt x="565" y="23"/>
                    <a:pt x="570" y="21"/>
                  </a:cubicBezTo>
                  <a:cubicBezTo>
                    <a:pt x="565" y="22"/>
                    <a:pt x="561" y="23"/>
                    <a:pt x="554" y="22"/>
                  </a:cubicBezTo>
                  <a:cubicBezTo>
                    <a:pt x="556" y="20"/>
                    <a:pt x="556" y="20"/>
                    <a:pt x="556" y="20"/>
                  </a:cubicBezTo>
                  <a:cubicBezTo>
                    <a:pt x="538" y="21"/>
                    <a:pt x="551" y="22"/>
                    <a:pt x="547" y="24"/>
                  </a:cubicBezTo>
                  <a:cubicBezTo>
                    <a:pt x="542" y="26"/>
                    <a:pt x="531" y="24"/>
                    <a:pt x="526" y="24"/>
                  </a:cubicBezTo>
                  <a:cubicBezTo>
                    <a:pt x="532" y="23"/>
                    <a:pt x="532" y="23"/>
                    <a:pt x="532" y="23"/>
                  </a:cubicBezTo>
                  <a:cubicBezTo>
                    <a:pt x="518" y="23"/>
                    <a:pt x="515" y="25"/>
                    <a:pt x="503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512" y="25"/>
                    <a:pt x="516" y="20"/>
                    <a:pt x="525" y="21"/>
                  </a:cubicBezTo>
                  <a:cubicBezTo>
                    <a:pt x="502" y="19"/>
                    <a:pt x="530" y="17"/>
                    <a:pt x="537" y="15"/>
                  </a:cubicBezTo>
                  <a:cubicBezTo>
                    <a:pt x="527" y="16"/>
                    <a:pt x="518" y="15"/>
                    <a:pt x="513" y="14"/>
                  </a:cubicBezTo>
                  <a:cubicBezTo>
                    <a:pt x="499" y="17"/>
                    <a:pt x="483" y="13"/>
                    <a:pt x="469" y="16"/>
                  </a:cubicBezTo>
                  <a:cubicBezTo>
                    <a:pt x="462" y="16"/>
                    <a:pt x="476" y="15"/>
                    <a:pt x="468" y="15"/>
                  </a:cubicBezTo>
                  <a:cubicBezTo>
                    <a:pt x="453" y="15"/>
                    <a:pt x="438" y="15"/>
                    <a:pt x="422" y="16"/>
                  </a:cubicBezTo>
                  <a:cubicBezTo>
                    <a:pt x="414" y="16"/>
                    <a:pt x="416" y="15"/>
                    <a:pt x="414" y="14"/>
                  </a:cubicBezTo>
                  <a:cubicBezTo>
                    <a:pt x="375" y="13"/>
                    <a:pt x="360" y="18"/>
                    <a:pt x="318" y="17"/>
                  </a:cubicBezTo>
                  <a:cubicBezTo>
                    <a:pt x="324" y="16"/>
                    <a:pt x="324" y="16"/>
                    <a:pt x="324" y="16"/>
                  </a:cubicBezTo>
                  <a:cubicBezTo>
                    <a:pt x="315" y="16"/>
                    <a:pt x="308" y="15"/>
                    <a:pt x="303" y="17"/>
                  </a:cubicBezTo>
                  <a:cubicBezTo>
                    <a:pt x="292" y="13"/>
                    <a:pt x="266" y="19"/>
                    <a:pt x="252" y="15"/>
                  </a:cubicBezTo>
                  <a:cubicBezTo>
                    <a:pt x="233" y="14"/>
                    <a:pt x="232" y="17"/>
                    <a:pt x="217" y="18"/>
                  </a:cubicBezTo>
                  <a:cubicBezTo>
                    <a:pt x="217" y="17"/>
                    <a:pt x="222" y="16"/>
                    <a:pt x="214" y="15"/>
                  </a:cubicBezTo>
                  <a:cubicBezTo>
                    <a:pt x="205" y="16"/>
                    <a:pt x="205" y="16"/>
                    <a:pt x="205" y="16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17" y="0"/>
                    <a:pt x="180" y="37"/>
                    <a:pt x="183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3" y="35"/>
                    <a:pt x="183" y="35"/>
                    <a:pt x="183" y="35"/>
                  </a:cubicBezTo>
                  <a:cubicBezTo>
                    <a:pt x="183" y="38"/>
                    <a:pt x="183" y="38"/>
                    <a:pt x="183" y="38"/>
                  </a:cubicBezTo>
                  <a:cubicBezTo>
                    <a:pt x="184" y="55"/>
                    <a:pt x="184" y="55"/>
                    <a:pt x="184" y="55"/>
                  </a:cubicBezTo>
                  <a:cubicBezTo>
                    <a:pt x="184" y="90"/>
                    <a:pt x="184" y="90"/>
                    <a:pt x="184" y="90"/>
                  </a:cubicBezTo>
                  <a:cubicBezTo>
                    <a:pt x="185" y="113"/>
                    <a:pt x="185" y="137"/>
                    <a:pt x="185" y="163"/>
                  </a:cubicBezTo>
                  <a:cubicBezTo>
                    <a:pt x="185" y="163"/>
                    <a:pt x="185" y="160"/>
                    <a:pt x="184" y="159"/>
                  </a:cubicBezTo>
                  <a:cubicBezTo>
                    <a:pt x="184" y="193"/>
                    <a:pt x="188" y="226"/>
                    <a:pt x="186" y="255"/>
                  </a:cubicBezTo>
                  <a:cubicBezTo>
                    <a:pt x="187" y="260"/>
                    <a:pt x="188" y="276"/>
                    <a:pt x="189" y="271"/>
                  </a:cubicBezTo>
                  <a:cubicBezTo>
                    <a:pt x="189" y="265"/>
                    <a:pt x="191" y="264"/>
                    <a:pt x="192" y="264"/>
                  </a:cubicBezTo>
                  <a:cubicBezTo>
                    <a:pt x="194" y="289"/>
                    <a:pt x="189" y="276"/>
                    <a:pt x="190" y="293"/>
                  </a:cubicBezTo>
                  <a:cubicBezTo>
                    <a:pt x="187" y="299"/>
                    <a:pt x="188" y="283"/>
                    <a:pt x="186" y="283"/>
                  </a:cubicBezTo>
                  <a:cubicBezTo>
                    <a:pt x="188" y="307"/>
                    <a:pt x="188" y="307"/>
                    <a:pt x="188" y="307"/>
                  </a:cubicBezTo>
                  <a:cubicBezTo>
                    <a:pt x="187" y="321"/>
                    <a:pt x="188" y="334"/>
                    <a:pt x="187" y="346"/>
                  </a:cubicBezTo>
                  <a:cubicBezTo>
                    <a:pt x="187" y="341"/>
                    <a:pt x="185" y="345"/>
                    <a:pt x="186" y="336"/>
                  </a:cubicBezTo>
                  <a:cubicBezTo>
                    <a:pt x="186" y="337"/>
                    <a:pt x="186" y="336"/>
                    <a:pt x="186" y="338"/>
                  </a:cubicBezTo>
                  <a:cubicBezTo>
                    <a:pt x="187" y="317"/>
                    <a:pt x="185" y="327"/>
                    <a:pt x="184" y="308"/>
                  </a:cubicBezTo>
                  <a:cubicBezTo>
                    <a:pt x="185" y="324"/>
                    <a:pt x="186" y="346"/>
                    <a:pt x="185" y="360"/>
                  </a:cubicBezTo>
                  <a:cubicBezTo>
                    <a:pt x="187" y="357"/>
                    <a:pt x="186" y="372"/>
                    <a:pt x="187" y="376"/>
                  </a:cubicBezTo>
                  <a:cubicBezTo>
                    <a:pt x="187" y="377"/>
                    <a:pt x="187" y="377"/>
                    <a:pt x="187" y="377"/>
                  </a:cubicBezTo>
                  <a:cubicBezTo>
                    <a:pt x="187" y="377"/>
                    <a:pt x="188" y="379"/>
                    <a:pt x="188" y="381"/>
                  </a:cubicBezTo>
                  <a:cubicBezTo>
                    <a:pt x="188" y="385"/>
                    <a:pt x="188" y="385"/>
                    <a:pt x="188" y="385"/>
                  </a:cubicBezTo>
                  <a:cubicBezTo>
                    <a:pt x="188" y="385"/>
                    <a:pt x="188" y="385"/>
                    <a:pt x="188" y="385"/>
                  </a:cubicBezTo>
                  <a:cubicBezTo>
                    <a:pt x="188" y="385"/>
                    <a:pt x="188" y="385"/>
                    <a:pt x="188" y="385"/>
                  </a:cubicBezTo>
                  <a:cubicBezTo>
                    <a:pt x="188" y="386"/>
                    <a:pt x="188" y="386"/>
                    <a:pt x="188" y="386"/>
                  </a:cubicBezTo>
                  <a:cubicBezTo>
                    <a:pt x="188" y="386"/>
                    <a:pt x="188" y="386"/>
                    <a:pt x="188" y="386"/>
                  </a:cubicBezTo>
                  <a:cubicBezTo>
                    <a:pt x="188" y="386"/>
                    <a:pt x="188" y="386"/>
                    <a:pt x="188" y="386"/>
                  </a:cubicBezTo>
                  <a:cubicBezTo>
                    <a:pt x="202" y="364"/>
                    <a:pt x="192" y="379"/>
                    <a:pt x="195" y="375"/>
                  </a:cubicBezTo>
                  <a:cubicBezTo>
                    <a:pt x="195" y="375"/>
                    <a:pt x="195" y="375"/>
                    <a:pt x="195" y="375"/>
                  </a:cubicBezTo>
                  <a:cubicBezTo>
                    <a:pt x="195" y="375"/>
                    <a:pt x="195" y="375"/>
                    <a:pt x="195" y="375"/>
                  </a:cubicBezTo>
                  <a:cubicBezTo>
                    <a:pt x="195" y="375"/>
                    <a:pt x="195" y="375"/>
                    <a:pt x="195" y="375"/>
                  </a:cubicBezTo>
                  <a:cubicBezTo>
                    <a:pt x="194" y="375"/>
                    <a:pt x="194" y="375"/>
                    <a:pt x="194" y="375"/>
                  </a:cubicBezTo>
                  <a:cubicBezTo>
                    <a:pt x="193" y="376"/>
                    <a:pt x="193" y="376"/>
                    <a:pt x="193" y="376"/>
                  </a:cubicBezTo>
                  <a:cubicBezTo>
                    <a:pt x="189" y="376"/>
                    <a:pt x="189" y="376"/>
                    <a:pt x="189" y="376"/>
                  </a:cubicBezTo>
                  <a:cubicBezTo>
                    <a:pt x="183" y="379"/>
                    <a:pt x="191" y="376"/>
                    <a:pt x="185" y="379"/>
                  </a:cubicBezTo>
                  <a:cubicBezTo>
                    <a:pt x="178" y="384"/>
                    <a:pt x="150" y="399"/>
                    <a:pt x="147" y="398"/>
                  </a:cubicBezTo>
                  <a:cubicBezTo>
                    <a:pt x="138" y="403"/>
                    <a:pt x="136" y="406"/>
                    <a:pt x="126" y="411"/>
                  </a:cubicBezTo>
                  <a:cubicBezTo>
                    <a:pt x="127" y="410"/>
                    <a:pt x="129" y="408"/>
                    <a:pt x="129" y="408"/>
                  </a:cubicBezTo>
                  <a:cubicBezTo>
                    <a:pt x="108" y="418"/>
                    <a:pt x="83" y="433"/>
                    <a:pt x="63" y="442"/>
                  </a:cubicBezTo>
                  <a:cubicBezTo>
                    <a:pt x="47" y="451"/>
                    <a:pt x="34" y="459"/>
                    <a:pt x="25" y="466"/>
                  </a:cubicBezTo>
                  <a:cubicBezTo>
                    <a:pt x="29" y="463"/>
                    <a:pt x="41" y="457"/>
                    <a:pt x="34" y="462"/>
                  </a:cubicBezTo>
                  <a:cubicBezTo>
                    <a:pt x="30" y="466"/>
                    <a:pt x="24" y="469"/>
                    <a:pt x="17" y="473"/>
                  </a:cubicBezTo>
                  <a:cubicBezTo>
                    <a:pt x="18" y="471"/>
                    <a:pt x="0" y="481"/>
                    <a:pt x="13" y="473"/>
                  </a:cubicBezTo>
                  <a:cubicBezTo>
                    <a:pt x="12" y="473"/>
                    <a:pt x="11" y="473"/>
                    <a:pt x="10" y="473"/>
                  </a:cubicBezTo>
                  <a:cubicBezTo>
                    <a:pt x="8" y="474"/>
                    <a:pt x="8" y="474"/>
                    <a:pt x="8" y="474"/>
                  </a:cubicBezTo>
                  <a:cubicBezTo>
                    <a:pt x="7" y="475"/>
                    <a:pt x="7" y="475"/>
                    <a:pt x="7" y="475"/>
                  </a:cubicBezTo>
                  <a:cubicBezTo>
                    <a:pt x="7" y="475"/>
                    <a:pt x="7" y="475"/>
                    <a:pt x="7" y="475"/>
                  </a:cubicBezTo>
                  <a:cubicBezTo>
                    <a:pt x="7" y="475"/>
                    <a:pt x="7" y="475"/>
                    <a:pt x="7" y="475"/>
                  </a:cubicBezTo>
                  <a:cubicBezTo>
                    <a:pt x="1" y="452"/>
                    <a:pt x="15" y="506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4" y="500"/>
                    <a:pt x="14" y="500"/>
                    <a:pt x="14" y="500"/>
                  </a:cubicBezTo>
                  <a:cubicBezTo>
                    <a:pt x="17" y="500"/>
                    <a:pt x="21" y="500"/>
                    <a:pt x="25" y="500"/>
                  </a:cubicBezTo>
                  <a:cubicBezTo>
                    <a:pt x="33" y="500"/>
                    <a:pt x="40" y="500"/>
                    <a:pt x="40" y="501"/>
                  </a:cubicBezTo>
                  <a:cubicBezTo>
                    <a:pt x="43" y="501"/>
                    <a:pt x="65" y="501"/>
                    <a:pt x="73" y="500"/>
                  </a:cubicBezTo>
                  <a:cubicBezTo>
                    <a:pt x="74" y="501"/>
                    <a:pt x="61" y="500"/>
                    <a:pt x="61" y="501"/>
                  </a:cubicBezTo>
                  <a:cubicBezTo>
                    <a:pt x="71" y="501"/>
                    <a:pt x="71" y="501"/>
                    <a:pt x="71" y="501"/>
                  </a:cubicBezTo>
                  <a:cubicBezTo>
                    <a:pt x="71" y="502"/>
                    <a:pt x="71" y="502"/>
                    <a:pt x="71" y="502"/>
                  </a:cubicBezTo>
                  <a:cubicBezTo>
                    <a:pt x="90" y="502"/>
                    <a:pt x="93" y="499"/>
                    <a:pt x="104" y="499"/>
                  </a:cubicBezTo>
                  <a:cubicBezTo>
                    <a:pt x="104" y="499"/>
                    <a:pt x="104" y="499"/>
                    <a:pt x="104" y="499"/>
                  </a:cubicBezTo>
                  <a:cubicBezTo>
                    <a:pt x="111" y="498"/>
                    <a:pt x="111" y="498"/>
                    <a:pt x="111" y="498"/>
                  </a:cubicBezTo>
                  <a:cubicBezTo>
                    <a:pt x="102" y="501"/>
                    <a:pt x="102" y="501"/>
                    <a:pt x="102" y="501"/>
                  </a:cubicBezTo>
                  <a:cubicBezTo>
                    <a:pt x="114" y="500"/>
                    <a:pt x="120" y="498"/>
                    <a:pt x="134" y="498"/>
                  </a:cubicBezTo>
                  <a:cubicBezTo>
                    <a:pt x="135" y="499"/>
                    <a:pt x="135" y="499"/>
                    <a:pt x="135" y="499"/>
                  </a:cubicBezTo>
                  <a:cubicBezTo>
                    <a:pt x="143" y="498"/>
                    <a:pt x="143" y="498"/>
                    <a:pt x="143" y="498"/>
                  </a:cubicBezTo>
                  <a:cubicBezTo>
                    <a:pt x="142" y="498"/>
                    <a:pt x="141" y="498"/>
                    <a:pt x="142" y="498"/>
                  </a:cubicBezTo>
                  <a:cubicBezTo>
                    <a:pt x="150" y="496"/>
                    <a:pt x="167" y="497"/>
                    <a:pt x="174" y="496"/>
                  </a:cubicBezTo>
                  <a:cubicBezTo>
                    <a:pt x="179" y="496"/>
                    <a:pt x="184" y="498"/>
                    <a:pt x="191" y="497"/>
                  </a:cubicBezTo>
                  <a:cubicBezTo>
                    <a:pt x="189" y="499"/>
                    <a:pt x="189" y="499"/>
                    <a:pt x="189" y="499"/>
                  </a:cubicBezTo>
                  <a:cubicBezTo>
                    <a:pt x="172" y="499"/>
                    <a:pt x="183" y="497"/>
                    <a:pt x="164" y="498"/>
                  </a:cubicBezTo>
                  <a:cubicBezTo>
                    <a:pt x="178" y="501"/>
                    <a:pt x="217" y="501"/>
                    <a:pt x="242" y="501"/>
                  </a:cubicBezTo>
                  <a:cubicBezTo>
                    <a:pt x="263" y="499"/>
                    <a:pt x="297" y="502"/>
                    <a:pt x="306" y="498"/>
                  </a:cubicBezTo>
                  <a:cubicBezTo>
                    <a:pt x="304" y="500"/>
                    <a:pt x="304" y="500"/>
                    <a:pt x="304" y="500"/>
                  </a:cubicBezTo>
                  <a:cubicBezTo>
                    <a:pt x="339" y="501"/>
                    <a:pt x="339" y="501"/>
                    <a:pt x="339" y="501"/>
                  </a:cubicBezTo>
                  <a:cubicBezTo>
                    <a:pt x="368" y="500"/>
                    <a:pt x="399" y="502"/>
                    <a:pt x="421" y="499"/>
                  </a:cubicBezTo>
                  <a:cubicBezTo>
                    <a:pt x="428" y="501"/>
                    <a:pt x="428" y="501"/>
                    <a:pt x="428" y="501"/>
                  </a:cubicBezTo>
                  <a:cubicBezTo>
                    <a:pt x="451" y="496"/>
                    <a:pt x="507" y="499"/>
                    <a:pt x="523" y="494"/>
                  </a:cubicBezTo>
                  <a:cubicBezTo>
                    <a:pt x="536" y="495"/>
                    <a:pt x="519" y="496"/>
                    <a:pt x="517" y="497"/>
                  </a:cubicBezTo>
                  <a:cubicBezTo>
                    <a:pt x="527" y="497"/>
                    <a:pt x="544" y="494"/>
                    <a:pt x="553" y="496"/>
                  </a:cubicBezTo>
                  <a:cubicBezTo>
                    <a:pt x="553" y="497"/>
                    <a:pt x="539" y="497"/>
                    <a:pt x="545" y="497"/>
                  </a:cubicBezTo>
                  <a:cubicBezTo>
                    <a:pt x="552" y="499"/>
                    <a:pt x="556" y="496"/>
                    <a:pt x="564" y="497"/>
                  </a:cubicBezTo>
                  <a:cubicBezTo>
                    <a:pt x="560" y="496"/>
                    <a:pt x="576" y="494"/>
                    <a:pt x="588" y="494"/>
                  </a:cubicBezTo>
                  <a:cubicBezTo>
                    <a:pt x="586" y="494"/>
                    <a:pt x="586" y="494"/>
                    <a:pt x="585" y="494"/>
                  </a:cubicBezTo>
                  <a:cubicBezTo>
                    <a:pt x="583" y="492"/>
                    <a:pt x="592" y="493"/>
                    <a:pt x="597" y="493"/>
                  </a:cubicBezTo>
                  <a:cubicBezTo>
                    <a:pt x="597" y="493"/>
                    <a:pt x="597" y="493"/>
                    <a:pt x="595" y="493"/>
                  </a:cubicBezTo>
                  <a:cubicBezTo>
                    <a:pt x="657" y="491"/>
                    <a:pt x="727" y="490"/>
                    <a:pt x="792" y="491"/>
                  </a:cubicBezTo>
                  <a:cubicBezTo>
                    <a:pt x="780" y="493"/>
                    <a:pt x="780" y="493"/>
                    <a:pt x="780" y="493"/>
                  </a:cubicBezTo>
                  <a:cubicBezTo>
                    <a:pt x="789" y="492"/>
                    <a:pt x="806" y="492"/>
                    <a:pt x="811" y="493"/>
                  </a:cubicBezTo>
                  <a:cubicBezTo>
                    <a:pt x="810" y="493"/>
                    <a:pt x="810" y="493"/>
                    <a:pt x="810" y="493"/>
                  </a:cubicBezTo>
                  <a:cubicBezTo>
                    <a:pt x="827" y="495"/>
                    <a:pt x="829" y="490"/>
                    <a:pt x="842" y="493"/>
                  </a:cubicBezTo>
                  <a:cubicBezTo>
                    <a:pt x="840" y="493"/>
                    <a:pt x="840" y="493"/>
                    <a:pt x="840" y="493"/>
                  </a:cubicBezTo>
                  <a:cubicBezTo>
                    <a:pt x="861" y="493"/>
                    <a:pt x="873" y="496"/>
                    <a:pt x="893" y="495"/>
                  </a:cubicBezTo>
                  <a:cubicBezTo>
                    <a:pt x="909" y="496"/>
                    <a:pt x="908" y="497"/>
                    <a:pt x="919" y="498"/>
                  </a:cubicBezTo>
                  <a:cubicBezTo>
                    <a:pt x="928" y="498"/>
                    <a:pt x="932" y="496"/>
                    <a:pt x="933" y="496"/>
                  </a:cubicBezTo>
                  <a:cubicBezTo>
                    <a:pt x="928" y="496"/>
                    <a:pt x="928" y="496"/>
                    <a:pt x="928" y="496"/>
                  </a:cubicBezTo>
                  <a:cubicBezTo>
                    <a:pt x="923" y="494"/>
                    <a:pt x="938" y="495"/>
                    <a:pt x="945" y="494"/>
                  </a:cubicBezTo>
                  <a:cubicBezTo>
                    <a:pt x="940" y="492"/>
                    <a:pt x="942" y="488"/>
                    <a:pt x="924" y="486"/>
                  </a:cubicBezTo>
                  <a:cubicBezTo>
                    <a:pt x="910" y="487"/>
                    <a:pt x="910" y="483"/>
                    <a:pt x="895" y="483"/>
                  </a:cubicBezTo>
                  <a:cubicBezTo>
                    <a:pt x="886" y="486"/>
                    <a:pt x="873" y="481"/>
                    <a:pt x="859" y="483"/>
                  </a:cubicBezTo>
                  <a:cubicBezTo>
                    <a:pt x="866" y="481"/>
                    <a:pt x="842" y="482"/>
                    <a:pt x="854" y="480"/>
                  </a:cubicBezTo>
                  <a:cubicBezTo>
                    <a:pt x="848" y="479"/>
                    <a:pt x="824" y="482"/>
                    <a:pt x="813" y="480"/>
                  </a:cubicBezTo>
                  <a:cubicBezTo>
                    <a:pt x="815" y="480"/>
                    <a:pt x="814" y="479"/>
                    <a:pt x="817" y="479"/>
                  </a:cubicBezTo>
                  <a:cubicBezTo>
                    <a:pt x="802" y="480"/>
                    <a:pt x="806" y="477"/>
                    <a:pt x="795" y="477"/>
                  </a:cubicBezTo>
                  <a:cubicBezTo>
                    <a:pt x="795" y="480"/>
                    <a:pt x="795" y="480"/>
                    <a:pt x="795" y="480"/>
                  </a:cubicBezTo>
                  <a:cubicBezTo>
                    <a:pt x="791" y="480"/>
                    <a:pt x="790" y="479"/>
                    <a:pt x="786" y="479"/>
                  </a:cubicBezTo>
                  <a:cubicBezTo>
                    <a:pt x="789" y="479"/>
                    <a:pt x="795" y="480"/>
                    <a:pt x="792" y="481"/>
                  </a:cubicBezTo>
                  <a:cubicBezTo>
                    <a:pt x="787" y="482"/>
                    <a:pt x="782" y="482"/>
                    <a:pt x="776" y="482"/>
                  </a:cubicBezTo>
                  <a:cubicBezTo>
                    <a:pt x="776" y="482"/>
                    <a:pt x="780" y="481"/>
                    <a:pt x="783" y="481"/>
                  </a:cubicBezTo>
                  <a:cubicBezTo>
                    <a:pt x="783" y="481"/>
                    <a:pt x="771" y="481"/>
                    <a:pt x="770" y="480"/>
                  </a:cubicBezTo>
                  <a:cubicBezTo>
                    <a:pt x="774" y="479"/>
                    <a:pt x="780" y="479"/>
                    <a:pt x="784" y="478"/>
                  </a:cubicBezTo>
                  <a:cubicBezTo>
                    <a:pt x="767" y="477"/>
                    <a:pt x="782" y="477"/>
                    <a:pt x="775" y="476"/>
                  </a:cubicBezTo>
                  <a:cubicBezTo>
                    <a:pt x="777" y="478"/>
                    <a:pt x="760" y="477"/>
                    <a:pt x="752" y="477"/>
                  </a:cubicBezTo>
                  <a:cubicBezTo>
                    <a:pt x="751" y="476"/>
                    <a:pt x="758" y="477"/>
                    <a:pt x="760" y="476"/>
                  </a:cubicBezTo>
                  <a:cubicBezTo>
                    <a:pt x="743" y="472"/>
                    <a:pt x="735" y="477"/>
                    <a:pt x="713" y="476"/>
                  </a:cubicBezTo>
                  <a:cubicBezTo>
                    <a:pt x="713" y="476"/>
                    <a:pt x="716" y="475"/>
                    <a:pt x="717" y="475"/>
                  </a:cubicBezTo>
                  <a:cubicBezTo>
                    <a:pt x="707" y="476"/>
                    <a:pt x="700" y="474"/>
                    <a:pt x="693" y="475"/>
                  </a:cubicBezTo>
                  <a:cubicBezTo>
                    <a:pt x="684" y="475"/>
                    <a:pt x="692" y="472"/>
                    <a:pt x="677" y="472"/>
                  </a:cubicBezTo>
                  <a:cubicBezTo>
                    <a:pt x="681" y="475"/>
                    <a:pt x="659" y="472"/>
                    <a:pt x="659" y="475"/>
                  </a:cubicBezTo>
                  <a:cubicBezTo>
                    <a:pt x="647" y="473"/>
                    <a:pt x="647" y="473"/>
                    <a:pt x="647" y="473"/>
                  </a:cubicBezTo>
                  <a:cubicBezTo>
                    <a:pt x="637" y="475"/>
                    <a:pt x="650" y="478"/>
                    <a:pt x="630" y="478"/>
                  </a:cubicBezTo>
                  <a:cubicBezTo>
                    <a:pt x="612" y="477"/>
                    <a:pt x="631" y="473"/>
                    <a:pt x="621" y="472"/>
                  </a:cubicBezTo>
                  <a:cubicBezTo>
                    <a:pt x="616" y="474"/>
                    <a:pt x="616" y="474"/>
                    <a:pt x="616" y="474"/>
                  </a:cubicBezTo>
                  <a:cubicBezTo>
                    <a:pt x="608" y="472"/>
                    <a:pt x="608" y="472"/>
                    <a:pt x="608" y="472"/>
                  </a:cubicBezTo>
                  <a:cubicBezTo>
                    <a:pt x="609" y="472"/>
                    <a:pt x="609" y="472"/>
                    <a:pt x="609" y="472"/>
                  </a:cubicBezTo>
                  <a:cubicBezTo>
                    <a:pt x="604" y="473"/>
                    <a:pt x="594" y="472"/>
                    <a:pt x="594" y="472"/>
                  </a:cubicBezTo>
                  <a:cubicBezTo>
                    <a:pt x="595" y="471"/>
                    <a:pt x="600" y="471"/>
                    <a:pt x="601" y="470"/>
                  </a:cubicBezTo>
                  <a:cubicBezTo>
                    <a:pt x="593" y="472"/>
                    <a:pt x="566" y="467"/>
                    <a:pt x="557" y="471"/>
                  </a:cubicBezTo>
                  <a:cubicBezTo>
                    <a:pt x="552" y="470"/>
                    <a:pt x="541" y="470"/>
                    <a:pt x="543" y="469"/>
                  </a:cubicBezTo>
                  <a:cubicBezTo>
                    <a:pt x="538" y="471"/>
                    <a:pt x="519" y="468"/>
                    <a:pt x="512" y="469"/>
                  </a:cubicBezTo>
                  <a:cubicBezTo>
                    <a:pt x="513" y="469"/>
                    <a:pt x="506" y="468"/>
                    <a:pt x="501" y="468"/>
                  </a:cubicBezTo>
                  <a:cubicBezTo>
                    <a:pt x="508" y="469"/>
                    <a:pt x="503" y="470"/>
                    <a:pt x="499" y="471"/>
                  </a:cubicBezTo>
                  <a:cubicBezTo>
                    <a:pt x="492" y="469"/>
                    <a:pt x="475" y="470"/>
                    <a:pt x="472" y="468"/>
                  </a:cubicBezTo>
                  <a:cubicBezTo>
                    <a:pt x="462" y="469"/>
                    <a:pt x="466" y="471"/>
                    <a:pt x="464" y="473"/>
                  </a:cubicBezTo>
                  <a:cubicBezTo>
                    <a:pt x="457" y="471"/>
                    <a:pt x="438" y="471"/>
                    <a:pt x="441" y="469"/>
                  </a:cubicBezTo>
                  <a:cubicBezTo>
                    <a:pt x="446" y="469"/>
                    <a:pt x="458" y="470"/>
                    <a:pt x="456" y="468"/>
                  </a:cubicBezTo>
                  <a:cubicBezTo>
                    <a:pt x="446" y="467"/>
                    <a:pt x="452" y="469"/>
                    <a:pt x="443" y="469"/>
                  </a:cubicBezTo>
                  <a:cubicBezTo>
                    <a:pt x="444" y="469"/>
                    <a:pt x="438" y="468"/>
                    <a:pt x="439" y="467"/>
                  </a:cubicBezTo>
                  <a:cubicBezTo>
                    <a:pt x="434" y="467"/>
                    <a:pt x="427" y="467"/>
                    <a:pt x="420" y="467"/>
                  </a:cubicBezTo>
                  <a:cubicBezTo>
                    <a:pt x="431" y="468"/>
                    <a:pt x="413" y="468"/>
                    <a:pt x="420" y="469"/>
                  </a:cubicBezTo>
                  <a:cubicBezTo>
                    <a:pt x="430" y="468"/>
                    <a:pt x="430" y="468"/>
                    <a:pt x="430" y="468"/>
                  </a:cubicBezTo>
                  <a:cubicBezTo>
                    <a:pt x="443" y="468"/>
                    <a:pt x="433" y="469"/>
                    <a:pt x="438" y="470"/>
                  </a:cubicBezTo>
                  <a:cubicBezTo>
                    <a:pt x="415" y="470"/>
                    <a:pt x="420" y="473"/>
                    <a:pt x="399" y="474"/>
                  </a:cubicBezTo>
                  <a:cubicBezTo>
                    <a:pt x="395" y="473"/>
                    <a:pt x="388" y="473"/>
                    <a:pt x="385" y="473"/>
                  </a:cubicBezTo>
                  <a:cubicBezTo>
                    <a:pt x="392" y="472"/>
                    <a:pt x="391" y="470"/>
                    <a:pt x="387" y="470"/>
                  </a:cubicBezTo>
                  <a:cubicBezTo>
                    <a:pt x="375" y="472"/>
                    <a:pt x="366" y="469"/>
                    <a:pt x="356" y="468"/>
                  </a:cubicBezTo>
                  <a:cubicBezTo>
                    <a:pt x="365" y="469"/>
                    <a:pt x="360" y="470"/>
                    <a:pt x="357" y="471"/>
                  </a:cubicBezTo>
                  <a:cubicBezTo>
                    <a:pt x="337" y="472"/>
                    <a:pt x="349" y="470"/>
                    <a:pt x="340" y="469"/>
                  </a:cubicBezTo>
                  <a:cubicBezTo>
                    <a:pt x="309" y="469"/>
                    <a:pt x="289" y="466"/>
                    <a:pt x="264" y="468"/>
                  </a:cubicBezTo>
                  <a:cubicBezTo>
                    <a:pt x="276" y="470"/>
                    <a:pt x="276" y="470"/>
                    <a:pt x="276" y="470"/>
                  </a:cubicBezTo>
                  <a:cubicBezTo>
                    <a:pt x="280" y="468"/>
                    <a:pt x="280" y="468"/>
                    <a:pt x="280" y="468"/>
                  </a:cubicBezTo>
                  <a:cubicBezTo>
                    <a:pt x="289" y="469"/>
                    <a:pt x="278" y="472"/>
                    <a:pt x="272" y="473"/>
                  </a:cubicBezTo>
                  <a:cubicBezTo>
                    <a:pt x="271" y="473"/>
                    <a:pt x="256" y="473"/>
                    <a:pt x="262" y="472"/>
                  </a:cubicBezTo>
                  <a:cubicBezTo>
                    <a:pt x="247" y="473"/>
                    <a:pt x="247" y="473"/>
                    <a:pt x="247" y="473"/>
                  </a:cubicBezTo>
                  <a:cubicBezTo>
                    <a:pt x="249" y="474"/>
                    <a:pt x="259" y="473"/>
                    <a:pt x="252" y="474"/>
                  </a:cubicBezTo>
                  <a:cubicBezTo>
                    <a:pt x="247" y="474"/>
                    <a:pt x="231" y="473"/>
                    <a:pt x="241" y="472"/>
                  </a:cubicBezTo>
                  <a:cubicBezTo>
                    <a:pt x="233" y="472"/>
                    <a:pt x="223" y="473"/>
                    <a:pt x="225" y="474"/>
                  </a:cubicBezTo>
                  <a:cubicBezTo>
                    <a:pt x="212" y="474"/>
                    <a:pt x="226" y="471"/>
                    <a:pt x="232" y="471"/>
                  </a:cubicBezTo>
                  <a:cubicBezTo>
                    <a:pt x="222" y="470"/>
                    <a:pt x="223" y="469"/>
                    <a:pt x="226" y="468"/>
                  </a:cubicBezTo>
                  <a:cubicBezTo>
                    <a:pt x="212" y="468"/>
                    <a:pt x="212" y="468"/>
                    <a:pt x="212" y="468"/>
                  </a:cubicBezTo>
                  <a:cubicBezTo>
                    <a:pt x="215" y="468"/>
                    <a:pt x="215" y="467"/>
                    <a:pt x="218" y="467"/>
                  </a:cubicBezTo>
                  <a:cubicBezTo>
                    <a:pt x="209" y="466"/>
                    <a:pt x="202" y="468"/>
                    <a:pt x="194" y="466"/>
                  </a:cubicBezTo>
                  <a:cubicBezTo>
                    <a:pt x="191" y="468"/>
                    <a:pt x="191" y="468"/>
                    <a:pt x="191" y="468"/>
                  </a:cubicBezTo>
                  <a:cubicBezTo>
                    <a:pt x="165" y="467"/>
                    <a:pt x="167" y="466"/>
                    <a:pt x="144" y="466"/>
                  </a:cubicBezTo>
                  <a:cubicBezTo>
                    <a:pt x="148" y="468"/>
                    <a:pt x="148" y="468"/>
                    <a:pt x="148" y="468"/>
                  </a:cubicBezTo>
                  <a:cubicBezTo>
                    <a:pt x="129" y="470"/>
                    <a:pt x="134" y="466"/>
                    <a:pt x="110" y="466"/>
                  </a:cubicBezTo>
                  <a:cubicBezTo>
                    <a:pt x="96" y="467"/>
                    <a:pt x="87" y="468"/>
                    <a:pt x="89" y="470"/>
                  </a:cubicBezTo>
                  <a:cubicBezTo>
                    <a:pt x="81" y="470"/>
                    <a:pt x="79" y="469"/>
                    <a:pt x="76" y="469"/>
                  </a:cubicBezTo>
                  <a:cubicBezTo>
                    <a:pt x="70" y="470"/>
                    <a:pt x="56" y="472"/>
                    <a:pt x="47" y="470"/>
                  </a:cubicBezTo>
                  <a:cubicBezTo>
                    <a:pt x="53" y="470"/>
                    <a:pt x="59" y="469"/>
                    <a:pt x="65" y="469"/>
                  </a:cubicBezTo>
                  <a:cubicBezTo>
                    <a:pt x="63" y="467"/>
                    <a:pt x="44" y="469"/>
                    <a:pt x="33" y="468"/>
                  </a:cubicBezTo>
                  <a:cubicBezTo>
                    <a:pt x="30" y="468"/>
                    <a:pt x="22" y="469"/>
                    <a:pt x="14" y="470"/>
                  </a:cubicBezTo>
                  <a:cubicBezTo>
                    <a:pt x="14" y="470"/>
                    <a:pt x="14" y="470"/>
                    <a:pt x="14" y="470"/>
                  </a:cubicBezTo>
                  <a:cubicBezTo>
                    <a:pt x="14" y="470"/>
                    <a:pt x="14" y="470"/>
                    <a:pt x="14" y="470"/>
                  </a:cubicBezTo>
                  <a:cubicBezTo>
                    <a:pt x="29" y="533"/>
                    <a:pt x="18" y="487"/>
                    <a:pt x="21" y="501"/>
                  </a:cubicBezTo>
                  <a:cubicBezTo>
                    <a:pt x="21" y="501"/>
                    <a:pt x="21" y="501"/>
                    <a:pt x="21" y="501"/>
                  </a:cubicBezTo>
                  <a:cubicBezTo>
                    <a:pt x="21" y="501"/>
                    <a:pt x="21" y="501"/>
                    <a:pt x="21" y="501"/>
                  </a:cubicBezTo>
                  <a:cubicBezTo>
                    <a:pt x="22" y="501"/>
                    <a:pt x="22" y="501"/>
                    <a:pt x="22" y="501"/>
                  </a:cubicBezTo>
                  <a:cubicBezTo>
                    <a:pt x="22" y="501"/>
                    <a:pt x="22" y="501"/>
                    <a:pt x="22" y="501"/>
                  </a:cubicBezTo>
                  <a:cubicBezTo>
                    <a:pt x="22" y="501"/>
                    <a:pt x="22" y="501"/>
                    <a:pt x="22" y="501"/>
                  </a:cubicBezTo>
                  <a:cubicBezTo>
                    <a:pt x="24" y="500"/>
                    <a:pt x="24" y="500"/>
                    <a:pt x="24" y="500"/>
                  </a:cubicBezTo>
                  <a:cubicBezTo>
                    <a:pt x="26" y="498"/>
                    <a:pt x="26" y="498"/>
                    <a:pt x="26" y="498"/>
                  </a:cubicBezTo>
                  <a:cubicBezTo>
                    <a:pt x="31" y="495"/>
                    <a:pt x="31" y="495"/>
                    <a:pt x="31" y="495"/>
                  </a:cubicBezTo>
                  <a:cubicBezTo>
                    <a:pt x="35" y="492"/>
                    <a:pt x="38" y="490"/>
                    <a:pt x="40" y="488"/>
                  </a:cubicBezTo>
                  <a:cubicBezTo>
                    <a:pt x="35" y="489"/>
                    <a:pt x="35" y="486"/>
                    <a:pt x="45" y="480"/>
                  </a:cubicBezTo>
                  <a:cubicBezTo>
                    <a:pt x="44" y="481"/>
                    <a:pt x="59" y="473"/>
                    <a:pt x="66" y="470"/>
                  </a:cubicBezTo>
                  <a:cubicBezTo>
                    <a:pt x="63" y="473"/>
                    <a:pt x="83" y="464"/>
                    <a:pt x="69" y="473"/>
                  </a:cubicBezTo>
                  <a:cubicBezTo>
                    <a:pt x="64" y="474"/>
                    <a:pt x="61" y="474"/>
                    <a:pt x="56" y="478"/>
                  </a:cubicBezTo>
                  <a:cubicBezTo>
                    <a:pt x="60" y="477"/>
                    <a:pt x="70" y="473"/>
                    <a:pt x="80" y="469"/>
                  </a:cubicBezTo>
                  <a:cubicBezTo>
                    <a:pt x="80" y="470"/>
                    <a:pt x="75" y="473"/>
                    <a:pt x="70" y="476"/>
                  </a:cubicBezTo>
                  <a:cubicBezTo>
                    <a:pt x="73" y="474"/>
                    <a:pt x="71" y="475"/>
                    <a:pt x="70" y="474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411">
              <a:extLst>
                <a:ext uri="{FF2B5EF4-FFF2-40B4-BE49-F238E27FC236}">
                  <a16:creationId xmlns:a16="http://schemas.microsoft.com/office/drawing/2014/main" xmlns="" id="{4E94ACED-0577-41CA-8DEE-E7CB9AA8D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826" y="3236913"/>
              <a:ext cx="0" cy="3175"/>
            </a:xfrm>
            <a:custGeom>
              <a:avLst/>
              <a:gdLst>
                <a:gd name="T0" fmla="*/ 1 h 2"/>
                <a:gd name="T1" fmla="*/ 0 h 2"/>
                <a:gd name="T2" fmla="*/ 2 h 2"/>
                <a:gd name="T3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412">
              <a:extLst>
                <a:ext uri="{FF2B5EF4-FFF2-40B4-BE49-F238E27FC236}">
                  <a16:creationId xmlns:a16="http://schemas.microsoft.com/office/drawing/2014/main" xmlns="" id="{A90773E2-4847-4A63-A963-CFCDBA9BD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238" y="3016251"/>
              <a:ext cx="1588" cy="317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413">
              <a:extLst>
                <a:ext uri="{FF2B5EF4-FFF2-40B4-BE49-F238E27FC236}">
                  <a16:creationId xmlns:a16="http://schemas.microsoft.com/office/drawing/2014/main" xmlns="" id="{F9B67DC8-C75E-4510-94BB-D6615CB70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1201" y="2819401"/>
              <a:ext cx="1588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414">
              <a:extLst>
                <a:ext uri="{FF2B5EF4-FFF2-40B4-BE49-F238E27FC236}">
                  <a16:creationId xmlns:a16="http://schemas.microsoft.com/office/drawing/2014/main" xmlns="" id="{D805BF74-8D2E-409D-A431-0687349F0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776" y="3254376"/>
              <a:ext cx="0" cy="6350"/>
            </a:xfrm>
            <a:custGeom>
              <a:avLst/>
              <a:gdLst>
                <a:gd name="T0" fmla="*/ 4 h 4"/>
                <a:gd name="T1" fmla="*/ 0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" name="AI Voice Generator - Realistic Text to Speech (TTS) with AI Voices (4)">
            <a:hlinkClick r:id="" action="ppaction://media"/>
            <a:extLst>
              <a:ext uri="{FF2B5EF4-FFF2-40B4-BE49-F238E27FC236}">
                <a16:creationId xmlns:a16="http://schemas.microsoft.com/office/drawing/2014/main" xmlns="" id="{3F422515-52FA-465C-B8B8-FD45CB5A3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38732" y="1210692"/>
            <a:ext cx="609600" cy="609600"/>
          </a:xfrm>
          <a:prstGeom prst="rect">
            <a:avLst/>
          </a:prstGeom>
        </p:spPr>
      </p:pic>
      <p:sp>
        <p:nvSpPr>
          <p:cNvPr id="129" name="文本框 1">
            <a:extLst>
              <a:ext uri="{FF2B5EF4-FFF2-40B4-BE49-F238E27FC236}">
                <a16:creationId xmlns:a16="http://schemas.microsoft.com/office/drawing/2014/main" xmlns="" id="{3F5A6722-E6FD-4C33-AE01-CB18319659FE}"/>
              </a:ext>
            </a:extLst>
          </p:cNvPr>
          <p:cNvSpPr txBox="1"/>
          <p:nvPr/>
        </p:nvSpPr>
        <p:spPr>
          <a:xfrm>
            <a:off x="1559140" y="7219820"/>
            <a:ext cx="25015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spc="300">
                <a:latin typeface="幼圆" panose="02010509060101010101" pitchFamily="49" charset="-122"/>
                <a:ea typeface="幼圆" panose="02010509060101010101" pitchFamily="49" charset="-122"/>
                <a:cs typeface="851tegakizatsu" panose="02000600000000000000" pitchFamily="2" charset="-122"/>
              </a:rPr>
              <a:t>Thursday</a:t>
            </a:r>
            <a:endParaRPr lang="zh-CN" altLang="en-US" sz="3000" b="1" spc="300" dirty="0">
              <a:latin typeface="幼圆" panose="02010509060101010101" pitchFamily="49" charset="-122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415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/>
      <p:bldP spid="357" grpId="0"/>
      <p:bldP spid="1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1723</TotalTime>
  <Words>338</Words>
  <Application>Microsoft Office PowerPoint</Application>
  <PresentationFormat>Custom</PresentationFormat>
  <Paragraphs>92</Paragraphs>
  <Slides>39</Slides>
  <Notes>32</Notes>
  <HiddenSlides>0</HiddenSlides>
  <MMClips>24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Arial</vt:lpstr>
      <vt:lpstr>Calibri</vt:lpstr>
      <vt:lpstr>宋体</vt:lpstr>
      <vt:lpstr>等线</vt:lpstr>
      <vt:lpstr>站酷小薇LOGO体</vt:lpstr>
      <vt:lpstr>幼圆</vt:lpstr>
      <vt:lpstr>Calibri Light</vt:lpstr>
      <vt:lpstr>Arial Rounded MT Bold</vt:lpstr>
      <vt:lpstr>851tegakizatsu</vt:lpstr>
      <vt:lpstr>微软雅黑</vt:lpstr>
      <vt:lpstr>Nunito Black</vt:lpstr>
      <vt:lpstr>Office Theme</vt:lpstr>
      <vt:lpstr>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DELL</cp:lastModifiedBy>
  <cp:revision>130</cp:revision>
  <dcterms:created xsi:type="dcterms:W3CDTF">2017-08-18T03:02:00Z</dcterms:created>
  <dcterms:modified xsi:type="dcterms:W3CDTF">2024-04-19T02:28:22Z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