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9" r:id="rId1"/>
    <p:sldMasterId id="2147483672" r:id="rId2"/>
    <p:sldMasterId id="2147483668" r:id="rId3"/>
    <p:sldMasterId id="2147483648" r:id="rId4"/>
  </p:sldMasterIdLst>
  <p:notesMasterIdLst>
    <p:notesMasterId r:id="rId39"/>
  </p:notesMasterIdLst>
  <p:sldIdLst>
    <p:sldId id="283" r:id="rId5"/>
    <p:sldId id="284" r:id="rId6"/>
    <p:sldId id="286" r:id="rId7"/>
    <p:sldId id="313" r:id="rId8"/>
    <p:sldId id="314" r:id="rId9"/>
    <p:sldId id="315" r:id="rId10"/>
    <p:sldId id="316" r:id="rId11"/>
    <p:sldId id="317" r:id="rId12"/>
    <p:sldId id="295" r:id="rId13"/>
    <p:sldId id="327" r:id="rId14"/>
    <p:sldId id="328" r:id="rId15"/>
    <p:sldId id="285" r:id="rId16"/>
    <p:sldId id="319" r:id="rId17"/>
    <p:sldId id="320" r:id="rId18"/>
    <p:sldId id="324" r:id="rId19"/>
    <p:sldId id="321" r:id="rId20"/>
    <p:sldId id="322" r:id="rId21"/>
    <p:sldId id="323" r:id="rId22"/>
    <p:sldId id="325" r:id="rId23"/>
    <p:sldId id="329" r:id="rId24"/>
    <p:sldId id="326" r:id="rId25"/>
    <p:sldId id="330" r:id="rId26"/>
    <p:sldId id="331" r:id="rId27"/>
    <p:sldId id="332" r:id="rId28"/>
    <p:sldId id="333" r:id="rId29"/>
    <p:sldId id="334" r:id="rId30"/>
    <p:sldId id="335" r:id="rId31"/>
    <p:sldId id="336" r:id="rId32"/>
    <p:sldId id="337" r:id="rId33"/>
    <p:sldId id="338" r:id="rId34"/>
    <p:sldId id="339" r:id="rId35"/>
    <p:sldId id="340" r:id="rId36"/>
    <p:sldId id="341" r:id="rId37"/>
    <p:sldId id="342" r:id="rId38"/>
  </p:sldIdLst>
  <p:sldSz cx="12192000" cy="6858000"/>
  <p:notesSz cx="6858000" cy="9144000"/>
  <p:embeddedFontLst>
    <p:embeddedFont>
      <p:font typeface="Marlett" pitchFamily="2" charset="2"/>
      <p:regular r:id="rId40"/>
    </p:embeddedFont>
    <p:embeddedFont>
      <p:font typeface="Impact" pitchFamily="34" charset="0"/>
      <p:regular r:id="rId41"/>
    </p:embeddedFont>
    <p:embeddedFont>
      <p:font typeface="等线" charset="-122"/>
      <p:regular r:id="rId42"/>
      <p:bold r:id="rId43"/>
    </p:embeddedFont>
    <p:embeddedFont>
      <p:font typeface="Abadi" charset="0"/>
      <p:regular r:id="rId44"/>
    </p:embeddedFont>
    <p:embeddedFont>
      <p:font typeface="仓耳玄三M W05" charset="-122"/>
      <p:regular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Tunga" pitchFamily="34" charset="0"/>
      <p:regular r:id="rId50"/>
      <p:bold r:id="rId51"/>
    </p:embeddedFont>
    <p:embeddedFont>
      <p:font typeface="Arial Rounded MT Bold" charset="0"/>
      <p:regular r:id="rId52"/>
    </p:embeddedFont>
    <p:embeddedFont>
      <p:font typeface="Calibri Light" charset="0"/>
      <p:regular r:id="rId53"/>
      <p:italic r:id="rId54"/>
    </p:embeddedFont>
    <p:embeddedFont>
      <p:font typeface="包图小白体" charset="-122"/>
      <p:regular r:id="rId55"/>
    </p:embeddedFont>
  </p:embeddedFontLst>
  <p:custDataLst>
    <p:tags r:id="rId5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4DB"/>
    <a:srgbClr val="E7456A"/>
    <a:srgbClr val="FFD268"/>
    <a:srgbClr val="E7F6FF"/>
    <a:srgbClr val="CDBF97"/>
    <a:srgbClr val="8D7545"/>
    <a:srgbClr val="ECE8E5"/>
    <a:srgbClr val="E4CBCB"/>
    <a:srgbClr val="A88755"/>
    <a:srgbClr val="1F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51" autoAdjust="0"/>
    <p:restoredTop sz="94660"/>
  </p:normalViewPr>
  <p:slideViewPr>
    <p:cSldViewPr snapToGrid="0">
      <p:cViewPr varScale="1">
        <p:scale>
          <a:sx n="65" d="100"/>
          <a:sy n="65" d="100"/>
        </p:scale>
        <p:origin x="-24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font" Target="fonts/font1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7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2.fntdata"/><Relationship Id="rId54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0.fntdata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5.fntdata"/><Relationship Id="rId52" Type="http://schemas.openxmlformats.org/officeDocument/2006/relationships/font" Target="fonts/font13.fntdata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ags" Target="tags/tag1.xml"/><Relationship Id="rId8" Type="http://schemas.openxmlformats.org/officeDocument/2006/relationships/slide" Target="slides/slide4.xml"/><Relationship Id="rId51" Type="http://schemas.openxmlformats.org/officeDocument/2006/relationships/font" Target="fonts/font12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2024/4/19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3889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9556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28E6-DC27-47BB-8730-A70528C87F62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42948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28E6-DC27-47BB-8730-A70528C87F62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7131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28E6-DC27-47BB-8730-A70528C87F62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3890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/>
              <a:t>Thanh Yến Trần 0967 255 149 ZALO/ FB https://www.facebook.com/thanhyentrananhngutaymy/</a:t>
            </a:r>
            <a:endParaRPr lang="zh-CN" altLang="en-US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B728E6-DC27-47BB-8730-A70528C87F62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1517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  <p:sndAc>
      <p:stSnd>
        <p:snd r:embed="rId1" name="arrow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5D3F9-DD5E-43C3-B8C6-C1EA1D24466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DC640-7DD7-450A-B2CA-77D858DC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081030"/>
      </p:ext>
    </p:extLst>
  </p:cSld>
  <p:clrMapOvr>
    <a:masterClrMapping/>
  </p:clrMapOvr>
  <p:transition spd="slow">
    <p:random/>
    <p:sndAc>
      <p:stSnd>
        <p:snd r:embed="rId1" name="arrow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B04C-B860-4006-BBB2-F0B2980B4FEF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C389-BBDB-4B02-ABB0-C44D024C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8918"/>
      </p:ext>
    </p:extLst>
  </p:cSld>
  <p:clrMapOvr>
    <a:masterClrMapping/>
  </p:clrMapOvr>
  <p:transition spd="slow">
    <p:random/>
    <p:sndAc>
      <p:stSnd>
        <p:snd r:embed="rId1" name="arrow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B04C-B860-4006-BBB2-F0B2980B4FEF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C389-BBDB-4B02-ABB0-C44D024C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61264"/>
      </p:ext>
    </p:extLst>
  </p:cSld>
  <p:clrMapOvr>
    <a:masterClrMapping/>
  </p:clrMapOvr>
  <p:transition spd="slow">
    <p:random/>
    <p:sndAc>
      <p:stSnd>
        <p:snd r:embed="rId1" name="arrow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BB04C-B860-4006-BBB2-F0B2980B4FEF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E4C389-BBDB-4B02-ABB0-C44D024C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8918"/>
      </p:ext>
    </p:extLst>
  </p:cSld>
  <p:clrMapOvr>
    <a:masterClrMapping/>
  </p:clrMapOvr>
  <p:transition spd="slow">
    <p:random/>
    <p:sndAc>
      <p:stSnd>
        <p:snd r:embed="rId1" name="arrow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audio" Target="../media/audio1.wav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ransition spd="slow">
    <p:random/>
    <p:sndAc>
      <p:stSnd>
        <p:snd r:embed="rId3" name="arrow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8000"/>
            <a:lum/>
          </a:blip>
          <a:srcRect/>
          <a:stretch>
            <a:fillRect l="-2000" t="-8000" r="-2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5D3F9-DD5E-43C3-B8C6-C1EA1D244665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DC640-7DD7-450A-B2CA-77D858DC22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137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ransition spd="slow">
    <p:random/>
    <p:sndAc>
      <p:stSnd>
        <p:snd r:embed="rId3" name="arrow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BB04C-B860-4006-BBB2-F0B2980B4FEF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4C389-BBDB-4B02-ABB0-C44D024C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6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slow">
    <p:random/>
    <p:sndAc>
      <p:stSnd>
        <p:snd r:embed="rId4" name="arrow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BB04C-B860-4006-BBB2-F0B2980B4FEF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4C389-BBDB-4B02-ABB0-C44D024C75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62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ransition spd="slow">
    <p:random/>
    <p:sndAc>
      <p:stSnd>
        <p:snd r:embed="rId3" name="arrow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jpe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7.png"/><Relationship Id="rId11" Type="http://schemas.openxmlformats.org/officeDocument/2006/relationships/image" Target="../media/image5.png"/><Relationship Id="rId5" Type="http://schemas.openxmlformats.org/officeDocument/2006/relationships/image" Target="../media/image19.jpe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32.png"/><Relationship Id="rId5" Type="http://schemas.openxmlformats.org/officeDocument/2006/relationships/image" Target="../media/image19.jpeg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gif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35.png"/><Relationship Id="rId5" Type="http://schemas.openxmlformats.org/officeDocument/2006/relationships/image" Target="../media/image19.jpeg"/><Relationship Id="rId4" Type="http://schemas.openxmlformats.org/officeDocument/2006/relationships/audio" Target="../media/audio1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7.png"/><Relationship Id="rId5" Type="http://schemas.openxmlformats.org/officeDocument/2006/relationships/image" Target="../media/image26.jpe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0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39.png"/><Relationship Id="rId11" Type="http://schemas.openxmlformats.org/officeDocument/2006/relationships/image" Target="../media/image5.png"/><Relationship Id="rId5" Type="http://schemas.openxmlformats.org/officeDocument/2006/relationships/image" Target="../media/image19.jpeg"/><Relationship Id="rId10" Type="http://schemas.openxmlformats.org/officeDocument/2006/relationships/image" Target="../media/image43.png"/><Relationship Id="rId4" Type="http://schemas.openxmlformats.org/officeDocument/2006/relationships/audio" Target="../media/audio1.wav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4.jpe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33.png"/><Relationship Id="rId5" Type="http://schemas.openxmlformats.org/officeDocument/2006/relationships/image" Target="../media/image19.jpeg"/><Relationship Id="rId4" Type="http://schemas.openxmlformats.org/officeDocument/2006/relationships/audio" Target="../media/audio1.wav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jpe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5.png"/><Relationship Id="rId5" Type="http://schemas.openxmlformats.org/officeDocument/2006/relationships/image" Target="../media/image19.jpeg"/><Relationship Id="rId4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5" Type="http://schemas.openxmlformats.org/officeDocument/2006/relationships/image" Target="../media/image23.png"/><Relationship Id="rId4" Type="http://schemas.openxmlformats.org/officeDocument/2006/relationships/audio" Target="../media/audio1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image" Target="../media/image47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slide" Target="slide28.xml"/><Relationship Id="rId13" Type="http://schemas.openxmlformats.org/officeDocument/2006/relationships/slide" Target="slide26.xml"/><Relationship Id="rId18" Type="http://schemas.openxmlformats.org/officeDocument/2006/relationships/slide" Target="slide27.xml"/><Relationship Id="rId3" Type="http://schemas.openxmlformats.org/officeDocument/2006/relationships/audio" Target="../media/audio1.wav"/><Relationship Id="rId21" Type="http://schemas.openxmlformats.org/officeDocument/2006/relationships/slide" Target="slide25.xml"/><Relationship Id="rId7" Type="http://schemas.openxmlformats.org/officeDocument/2006/relationships/image" Target="../media/image52.png"/><Relationship Id="rId12" Type="http://schemas.openxmlformats.org/officeDocument/2006/relationships/image" Target="../media/image54.png"/><Relationship Id="rId17" Type="http://schemas.openxmlformats.org/officeDocument/2006/relationships/slide" Target="slide31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6.png"/><Relationship Id="rId20" Type="http://schemas.openxmlformats.org/officeDocument/2006/relationships/slide" Target="slide3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slide" Target="slide33.xml"/><Relationship Id="rId5" Type="http://schemas.openxmlformats.org/officeDocument/2006/relationships/image" Target="../media/image50.jpg"/><Relationship Id="rId15" Type="http://schemas.openxmlformats.org/officeDocument/2006/relationships/image" Target="../media/image55.png"/><Relationship Id="rId23" Type="http://schemas.openxmlformats.org/officeDocument/2006/relationships/image" Target="../media/image58.png"/><Relationship Id="rId10" Type="http://schemas.openxmlformats.org/officeDocument/2006/relationships/slide" Target="slide24.xml"/><Relationship Id="rId19" Type="http://schemas.openxmlformats.org/officeDocument/2006/relationships/slide" Target="slide29.xml"/><Relationship Id="rId4" Type="http://schemas.openxmlformats.org/officeDocument/2006/relationships/audio" Target="../media/audio5.wav"/><Relationship Id="rId9" Type="http://schemas.openxmlformats.org/officeDocument/2006/relationships/image" Target="../media/image53.png"/><Relationship Id="rId14" Type="http://schemas.openxmlformats.org/officeDocument/2006/relationships/slide" Target="slide32.xml"/><Relationship Id="rId2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g"/><Relationship Id="rId11" Type="http://schemas.openxmlformats.org/officeDocument/2006/relationships/slide" Target="slide23.xml"/><Relationship Id="rId5" Type="http://schemas.openxmlformats.org/officeDocument/2006/relationships/audio" Target="../media/audio7.wav"/><Relationship Id="rId10" Type="http://schemas.openxmlformats.org/officeDocument/2006/relationships/image" Target="../media/image63.png"/><Relationship Id="rId4" Type="http://schemas.openxmlformats.org/officeDocument/2006/relationships/audio" Target="../media/audio6.wav"/><Relationship Id="rId9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audio" Target="../media/audio1.wav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g"/><Relationship Id="rId11" Type="http://schemas.openxmlformats.org/officeDocument/2006/relationships/slide" Target="slide23.xml"/><Relationship Id="rId5" Type="http://schemas.openxmlformats.org/officeDocument/2006/relationships/audio" Target="../media/audio7.wav"/><Relationship Id="rId10" Type="http://schemas.openxmlformats.org/officeDocument/2006/relationships/image" Target="../media/image63.png"/><Relationship Id="rId4" Type="http://schemas.openxmlformats.org/officeDocument/2006/relationships/audio" Target="../media/audio6.wav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6.wav"/><Relationship Id="rId7" Type="http://schemas.openxmlformats.org/officeDocument/2006/relationships/image" Target="../media/image6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jpg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6.wav"/><Relationship Id="rId7" Type="http://schemas.openxmlformats.org/officeDocument/2006/relationships/image" Target="../media/image6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jpg"/><Relationship Id="rId10" Type="http://schemas.openxmlformats.org/officeDocument/2006/relationships/slide" Target="slide23.xml"/><Relationship Id="rId4" Type="http://schemas.openxmlformats.org/officeDocument/2006/relationships/audio" Target="../media/audio7.wav"/><Relationship Id="rId9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2.png"/><Relationship Id="rId12" Type="http://schemas.openxmlformats.org/officeDocument/2006/relationships/image" Target="../media/image72.jpeg"/><Relationship Id="rId2" Type="http://schemas.openxmlformats.org/officeDocument/2006/relationships/audio" Target="../media/media21.mp3"/><Relationship Id="rId16" Type="http://schemas.openxmlformats.org/officeDocument/2006/relationships/image" Target="../media/image63.png"/><Relationship Id="rId1" Type="http://schemas.microsoft.com/office/2007/relationships/media" Target="../media/media21.mp3"/><Relationship Id="rId6" Type="http://schemas.openxmlformats.org/officeDocument/2006/relationships/image" Target="../media/image68.jpg"/><Relationship Id="rId11" Type="http://schemas.openxmlformats.org/officeDocument/2006/relationships/image" Target="../media/image71.jpg"/><Relationship Id="rId5" Type="http://schemas.openxmlformats.org/officeDocument/2006/relationships/audio" Target="../media/audio7.wav"/><Relationship Id="rId15" Type="http://schemas.openxmlformats.org/officeDocument/2006/relationships/image" Target="../media/image64.png"/><Relationship Id="rId10" Type="http://schemas.openxmlformats.org/officeDocument/2006/relationships/image" Target="../media/image70.jpg"/><Relationship Id="rId4" Type="http://schemas.openxmlformats.org/officeDocument/2006/relationships/audio" Target="../media/audio1.wav"/><Relationship Id="rId9" Type="http://schemas.openxmlformats.org/officeDocument/2006/relationships/image" Target="../media/image69.png"/><Relationship Id="rId14" Type="http://schemas.openxmlformats.org/officeDocument/2006/relationships/slide" Target="slide2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8.jpg"/><Relationship Id="rId12" Type="http://schemas.openxmlformats.org/officeDocument/2006/relationships/image" Target="../media/image74.jpeg"/><Relationship Id="rId17" Type="http://schemas.openxmlformats.org/officeDocument/2006/relationships/image" Target="../media/image5.png"/><Relationship Id="rId2" Type="http://schemas.openxmlformats.org/officeDocument/2006/relationships/audio" Target="../media/media21.mp3"/><Relationship Id="rId16" Type="http://schemas.openxmlformats.org/officeDocument/2006/relationships/image" Target="../media/image64.png"/><Relationship Id="rId1" Type="http://schemas.microsoft.com/office/2007/relationships/media" Target="../media/media21.mp3"/><Relationship Id="rId6" Type="http://schemas.openxmlformats.org/officeDocument/2006/relationships/audio" Target="../media/audio7.wav"/><Relationship Id="rId11" Type="http://schemas.openxmlformats.org/officeDocument/2006/relationships/image" Target="../media/image73.jpeg"/><Relationship Id="rId5" Type="http://schemas.openxmlformats.org/officeDocument/2006/relationships/audio" Target="../media/audio6.wav"/><Relationship Id="rId15" Type="http://schemas.openxmlformats.org/officeDocument/2006/relationships/slide" Target="slide23.xml"/><Relationship Id="rId10" Type="http://schemas.openxmlformats.org/officeDocument/2006/relationships/image" Target="../media/image69.png"/><Relationship Id="rId4" Type="http://schemas.openxmlformats.org/officeDocument/2006/relationships/audio" Target="../media/audio1.wav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6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8.jpg"/><Relationship Id="rId12" Type="http://schemas.openxmlformats.org/officeDocument/2006/relationships/image" Target="../media/image66.jpg"/><Relationship Id="rId17" Type="http://schemas.openxmlformats.org/officeDocument/2006/relationships/image" Target="../media/image5.png"/><Relationship Id="rId2" Type="http://schemas.openxmlformats.org/officeDocument/2006/relationships/audio" Target="../media/media22.mp3"/><Relationship Id="rId16" Type="http://schemas.openxmlformats.org/officeDocument/2006/relationships/image" Target="../media/image64.png"/><Relationship Id="rId1" Type="http://schemas.microsoft.com/office/2007/relationships/media" Target="../media/media22.mp3"/><Relationship Id="rId6" Type="http://schemas.openxmlformats.org/officeDocument/2006/relationships/audio" Target="../media/audio7.wav"/><Relationship Id="rId11" Type="http://schemas.openxmlformats.org/officeDocument/2006/relationships/image" Target="../media/image75.jpeg"/><Relationship Id="rId5" Type="http://schemas.openxmlformats.org/officeDocument/2006/relationships/audio" Target="../media/audio6.wav"/><Relationship Id="rId15" Type="http://schemas.openxmlformats.org/officeDocument/2006/relationships/slide" Target="slide23.xml"/><Relationship Id="rId10" Type="http://schemas.openxmlformats.org/officeDocument/2006/relationships/image" Target="../media/image69.png"/><Relationship Id="rId4" Type="http://schemas.openxmlformats.org/officeDocument/2006/relationships/audio" Target="../media/audio1.wav"/><Relationship Id="rId9" Type="http://schemas.openxmlformats.org/officeDocument/2006/relationships/image" Target="../media/image60.png"/><Relationship Id="rId1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6.wav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11" Type="http://schemas.openxmlformats.org/officeDocument/2006/relationships/slide" Target="slide23.xml"/><Relationship Id="rId5" Type="http://schemas.openxmlformats.org/officeDocument/2006/relationships/image" Target="../media/image68.jpg"/><Relationship Id="rId10" Type="http://schemas.openxmlformats.org/officeDocument/2006/relationships/image" Target="../media/image63.png"/><Relationship Id="rId4" Type="http://schemas.openxmlformats.org/officeDocument/2006/relationships/audio" Target="../media/audio7.wav"/><Relationship Id="rId9" Type="http://schemas.openxmlformats.org/officeDocument/2006/relationships/image" Target="../media/image7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../media/audio6.wav"/><Relationship Id="rId7" Type="http://schemas.openxmlformats.org/officeDocument/2006/relationships/image" Target="../media/image60.png"/><Relationship Id="rId12" Type="http://schemas.openxmlformats.org/officeDocument/2006/relationships/image" Target="../media/image7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11" Type="http://schemas.openxmlformats.org/officeDocument/2006/relationships/image" Target="../media/image69.png"/><Relationship Id="rId5" Type="http://schemas.openxmlformats.org/officeDocument/2006/relationships/image" Target="../media/image68.jpg"/><Relationship Id="rId10" Type="http://schemas.openxmlformats.org/officeDocument/2006/relationships/image" Target="../media/image64.png"/><Relationship Id="rId4" Type="http://schemas.openxmlformats.org/officeDocument/2006/relationships/audio" Target="../media/audio7.wav"/><Relationship Id="rId9" Type="http://schemas.openxmlformats.org/officeDocument/2006/relationships/slide" Target="slide2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slide" Target="slide23.xml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8.jpg"/><Relationship Id="rId12" Type="http://schemas.openxmlformats.org/officeDocument/2006/relationships/image" Target="../media/image5.png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6" Type="http://schemas.openxmlformats.org/officeDocument/2006/relationships/audio" Target="../media/audio7.wav"/><Relationship Id="rId11" Type="http://schemas.openxmlformats.org/officeDocument/2006/relationships/image" Target="../media/image69.png"/><Relationship Id="rId5" Type="http://schemas.openxmlformats.org/officeDocument/2006/relationships/audio" Target="../media/audio6.wav"/><Relationship Id="rId10" Type="http://schemas.openxmlformats.org/officeDocument/2006/relationships/image" Target="../media/image63.png"/><Relationship Id="rId4" Type="http://schemas.openxmlformats.org/officeDocument/2006/relationships/audio" Target="../media/audio1.wav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jpg"/><Relationship Id="rId1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jpg"/><Relationship Id="rId12" Type="http://schemas.openxmlformats.org/officeDocument/2006/relationships/image" Target="../media/image1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6.jp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12" Type="http://schemas.openxmlformats.org/officeDocument/2006/relationships/image" Target="../media/image1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g"/><Relationship Id="rId1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jpg"/><Relationship Id="rId12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3.wav"/><Relationship Id="rId11" Type="http://schemas.openxmlformats.org/officeDocument/2006/relationships/image" Target="../media/image12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8.jpg"/><Relationship Id="rId1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mp3"/><Relationship Id="rId13" Type="http://schemas.openxmlformats.org/officeDocument/2006/relationships/image" Target="../media/image20.jpeg"/><Relationship Id="rId3" Type="http://schemas.microsoft.com/office/2007/relationships/media" Target="../media/media7.mp3"/><Relationship Id="rId7" Type="http://schemas.microsoft.com/office/2007/relationships/media" Target="../media/media9.mp3"/><Relationship Id="rId12" Type="http://schemas.openxmlformats.org/officeDocument/2006/relationships/image" Target="../media/image19.jpeg"/><Relationship Id="rId17" Type="http://schemas.openxmlformats.org/officeDocument/2006/relationships/image" Target="../media/image5.png"/><Relationship Id="rId2" Type="http://schemas.openxmlformats.org/officeDocument/2006/relationships/audio" Target="../media/media6.mp3"/><Relationship Id="rId16" Type="http://schemas.openxmlformats.org/officeDocument/2006/relationships/image" Target="../media/image22.jpeg"/><Relationship Id="rId1" Type="http://schemas.microsoft.com/office/2007/relationships/media" Target="../media/media6.mp3"/><Relationship Id="rId6" Type="http://schemas.openxmlformats.org/officeDocument/2006/relationships/audio" Target="../media/media8.mp3"/><Relationship Id="rId11" Type="http://schemas.openxmlformats.org/officeDocument/2006/relationships/audio" Target="../media/audio4.wav"/><Relationship Id="rId5" Type="http://schemas.microsoft.com/office/2007/relationships/media" Target="../media/media8.mp3"/><Relationship Id="rId15" Type="http://schemas.openxmlformats.org/officeDocument/2006/relationships/image" Target="../media/image9.jpg"/><Relationship Id="rId10" Type="http://schemas.openxmlformats.org/officeDocument/2006/relationships/audio" Target="../media/audio1.wav"/><Relationship Id="rId4" Type="http://schemas.openxmlformats.org/officeDocument/2006/relationships/audio" Target="../media/media7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5B0A0A0-05FC-4A28-B176-055B8CED53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25" y="-129092"/>
            <a:ext cx="9711145" cy="6858000"/>
          </a:xfrm>
          <a:prstGeom prst="rect">
            <a:avLst/>
          </a:prstGeom>
          <a:ln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44806711-DB1A-4A51-8E69-E05CA18BCF8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57" t="25408" r="59513" b="54148"/>
          <a:stretch/>
        </p:blipFill>
        <p:spPr>
          <a:xfrm rot="19944981">
            <a:off x="560214" y="641816"/>
            <a:ext cx="1859281" cy="14020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03E5585E-B1CB-472B-ABC5-FBC2303151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4" t="56728" r="26706" b="20663"/>
          <a:stretch/>
        </p:blipFill>
        <p:spPr>
          <a:xfrm>
            <a:off x="8389779" y="4768796"/>
            <a:ext cx="1868993" cy="15505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631F4536-051A-4964-AEC4-F04E742FBFD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t="50973" r="50166" b="24507"/>
          <a:stretch/>
        </p:blipFill>
        <p:spPr>
          <a:xfrm rot="2598415">
            <a:off x="9978367" y="3077490"/>
            <a:ext cx="2286314" cy="1681645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="" xmlns:a16="http://schemas.microsoft.com/office/drawing/2014/main" id="{79202F5C-4E9D-401C-8F76-24339C7C2C3C}"/>
              </a:ext>
            </a:extLst>
          </p:cNvPr>
          <p:cNvSpPr txBox="1"/>
          <p:nvPr/>
        </p:nvSpPr>
        <p:spPr>
          <a:xfrm>
            <a:off x="3300017" y="2089204"/>
            <a:ext cx="57513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包图小白体" panose="02010601030101010101" pitchFamily="2" charset="-122"/>
                <a:ea typeface="包图小白体" panose="02010601030101010101" pitchFamily="2" charset="-122"/>
              </a:rPr>
              <a:t>PHONIC</a:t>
            </a:r>
            <a:endParaRPr lang="zh-CN" altLang="en-US" sz="12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包图小白体" panose="02010601030101010101" pitchFamily="2" charset="-122"/>
              <a:ea typeface="包图小白体" panose="02010601030101010101" pitchFamily="2" charset="-122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="" xmlns:a16="http://schemas.microsoft.com/office/drawing/2014/main" id="{E72DD325-C7FB-42D6-8C0D-A8A6B36BAD55}"/>
              </a:ext>
            </a:extLst>
          </p:cNvPr>
          <p:cNvSpPr/>
          <p:nvPr/>
        </p:nvSpPr>
        <p:spPr>
          <a:xfrm>
            <a:off x="4773305" y="4268767"/>
            <a:ext cx="3004474" cy="784799"/>
          </a:xfrm>
          <a:prstGeom prst="roundRect">
            <a:avLst>
              <a:gd name="adj" fmla="val 50000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pic>
        <p:nvPicPr>
          <p:cNvPr id="2" name="5cd521b77f4f6">
            <a:hlinkClick r:id="" action="ppaction://media"/>
            <a:extLst>
              <a:ext uri="{FF2B5EF4-FFF2-40B4-BE49-F238E27FC236}">
                <a16:creationId xmlns="" xmlns:a16="http://schemas.microsoft.com/office/drawing/2014/main" id="{64F64852-0DF8-4E81-8601-640AADEE88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74957" y="2042199"/>
            <a:ext cx="487363" cy="48736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B2C2D25-A07C-431A-862B-36137A9A6412}"/>
              </a:ext>
            </a:extLst>
          </p:cNvPr>
          <p:cNvSpPr/>
          <p:nvPr/>
        </p:nvSpPr>
        <p:spPr>
          <a:xfrm>
            <a:off x="4857055" y="881191"/>
            <a:ext cx="26372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Theme 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B761BF96-68D0-4881-BD56-367B846BA4F5}"/>
              </a:ext>
            </a:extLst>
          </p:cNvPr>
          <p:cNvSpPr/>
          <p:nvPr/>
        </p:nvSpPr>
        <p:spPr>
          <a:xfrm>
            <a:off x="5289535" y="4268767"/>
            <a:ext cx="197201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620584816"/>
      </p:ext>
    </p:extLst>
  </p:cSld>
  <p:clrMapOvr>
    <a:masterClrMapping/>
  </p:clrMapOvr>
  <p:transition spd="slow">
    <p:random/>
    <p:sndAc>
      <p:stSnd>
        <p:snd r:embed="rId5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  <p:bldP spid="12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=""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>
                <a:solidFill>
                  <a:srgbClr val="FFD268"/>
                </a:solidFill>
                <a:latin typeface="Impact" panose="020B0806030902050204" pitchFamily="34" charset="0"/>
              </a:rPr>
              <a:t>3</a:t>
            </a:r>
            <a:endParaRPr lang="en-US" sz="1600" dirty="0">
              <a:solidFill>
                <a:srgbClr val="FFD268"/>
              </a:solidFill>
              <a:latin typeface="Impact" panose="020B0806030902050204" pitchFamily="34" charset="0"/>
            </a:endParaRPr>
          </a:p>
        </p:txBody>
      </p:sp>
      <p:sp>
        <p:nvSpPr>
          <p:cNvPr id="6" name="ValueShape1">
            <a:extLst>
              <a:ext uri="{FF2B5EF4-FFF2-40B4-BE49-F238E27FC236}">
                <a16:creationId xmlns=""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497071" y="3093143"/>
            <a:ext cx="3383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PHONICS</a:t>
            </a:r>
            <a:endParaRPr lang="zh-CN" alt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4251726"/>
      </p:ext>
    </p:extLst>
  </p:cSld>
  <p:clrMapOvr>
    <a:masterClrMapping/>
  </p:clrMapOvr>
  <p:transition spd="slow">
    <p:random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onics Song - Letter Xx - Phonics sounds of Alphabet - Nursery Rhymes for Kids">
            <a:hlinkClick r:id="" action="ppaction://media"/>
            <a:extLst>
              <a:ext uri="{FF2B5EF4-FFF2-40B4-BE49-F238E27FC236}">
                <a16:creationId xmlns="" xmlns:a16="http://schemas.microsoft.com/office/drawing/2014/main" id="{396CE686-6610-486B-AB93-9E6E5C6C9AC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425" y="131618"/>
            <a:ext cx="11465502" cy="6444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96025"/>
      </p:ext>
    </p:extLst>
  </p:cSld>
  <p:clrMapOvr>
    <a:masterClrMapping/>
  </p:clrMapOvr>
  <p:transition spd="slow">
    <p:random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CB0D9EE-61EA-4134-92D4-3E219C546CBF}"/>
              </a:ext>
            </a:extLst>
          </p:cNvPr>
          <p:cNvSpPr/>
          <p:nvPr/>
        </p:nvSpPr>
        <p:spPr>
          <a:xfrm>
            <a:off x="894191" y="660699"/>
            <a:ext cx="10122946" cy="55366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6DB990D3-4A8A-4093-A4D9-31DC3070780A}"/>
              </a:ext>
            </a:extLst>
          </p:cNvPr>
          <p:cNvGrpSpPr/>
          <p:nvPr/>
        </p:nvGrpSpPr>
        <p:grpSpPr>
          <a:xfrm>
            <a:off x="2790520" y="970214"/>
            <a:ext cx="1491366" cy="542857"/>
            <a:chOff x="1280384" y="773650"/>
            <a:chExt cx="2830865" cy="502920"/>
          </a:xfrm>
        </p:grpSpPr>
        <p:sp>
          <p:nvSpPr>
            <p:cNvPr id="4" name="箭头: V 形 3">
              <a:extLst>
                <a:ext uri="{FF2B5EF4-FFF2-40B4-BE49-F238E27FC236}">
                  <a16:creationId xmlns="" xmlns:a16="http://schemas.microsoft.com/office/drawing/2014/main" id="{91C958BA-81BD-41FE-81E0-650433618849}"/>
                </a:ext>
              </a:extLst>
            </p:cNvPr>
            <p:cNvSpPr/>
            <p:nvPr/>
          </p:nvSpPr>
          <p:spPr>
            <a:xfrm>
              <a:off x="1280384" y="773650"/>
              <a:ext cx="2254767" cy="502920"/>
            </a:xfrm>
            <a:prstGeom prst="chevron">
              <a:avLst/>
            </a:prstGeom>
            <a:solidFill>
              <a:srgbClr val="FFD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5" name="箭头: V 形 4">
              <a:extLst>
                <a:ext uri="{FF2B5EF4-FFF2-40B4-BE49-F238E27FC236}">
                  <a16:creationId xmlns="" xmlns:a16="http://schemas.microsoft.com/office/drawing/2014/main" id="{24DDE00E-EF16-427B-8D46-60B4942F5176}"/>
                </a:ext>
              </a:extLst>
            </p:cNvPr>
            <p:cNvSpPr/>
            <p:nvPr/>
          </p:nvSpPr>
          <p:spPr>
            <a:xfrm>
              <a:off x="3278536" y="773650"/>
              <a:ext cx="832713" cy="502920"/>
            </a:xfrm>
            <a:prstGeom prst="chevron">
              <a:avLst/>
            </a:prstGeom>
            <a:solidFill>
              <a:srgbClr val="FFE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="" xmlns:a16="http://schemas.microsoft.com/office/drawing/2014/main" id="{96867D67-E3FF-44E2-9637-758D21F97AD1}"/>
                </a:ext>
              </a:extLst>
            </p:cNvPr>
            <p:cNvSpPr/>
            <p:nvPr/>
          </p:nvSpPr>
          <p:spPr>
            <a:xfrm rot="20149864">
              <a:off x="3712233" y="917512"/>
              <a:ext cx="215195" cy="215195"/>
            </a:xfrm>
            <a:prstGeom prst="ellips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DAF2CD0-FFA6-429D-913A-6A60D793747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95729" y="970214"/>
            <a:ext cx="4641397" cy="512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9691788-F436-46F8-8C67-FB65689DB7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3028" y="1822586"/>
            <a:ext cx="6632871" cy="3520766"/>
          </a:xfrm>
          <a:prstGeom prst="rect">
            <a:avLst/>
          </a:prstGeom>
        </p:spPr>
      </p:pic>
      <p:pic>
        <p:nvPicPr>
          <p:cNvPr id="11" name="Picture 4" descr="Dog Reading Stock Illustrations – 1,373 Dog Reading Stock Illustrations,  Vectors &amp;amp; Clipart - Dreamstime">
            <a:extLst>
              <a:ext uri="{FF2B5EF4-FFF2-40B4-BE49-F238E27FC236}">
                <a16:creationId xmlns="" xmlns:a16="http://schemas.microsoft.com/office/drawing/2014/main" id="{E7AAAB90-7976-4744-9757-20702493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85" y="5490744"/>
            <a:ext cx="906411" cy="88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cd2 smart grade 2 (32)">
            <a:hlinkClick r:id="" action="ppaction://media"/>
            <a:extLst>
              <a:ext uri="{FF2B5EF4-FFF2-40B4-BE49-F238E27FC236}">
                <a16:creationId xmlns="" xmlns:a16="http://schemas.microsoft.com/office/drawing/2014/main" id="{4F160FAA-8388-41FE-BF2E-9F550A1152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96680" y="9755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27485"/>
      </p:ext>
    </p:extLst>
  </p:cSld>
  <p:clrMapOvr>
    <a:masterClrMapping/>
  </p:clrMapOvr>
  <p:transition spd="slow">
    <p:random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CB0D9EE-61EA-4134-92D4-3E219C546CBF}"/>
              </a:ext>
            </a:extLst>
          </p:cNvPr>
          <p:cNvSpPr/>
          <p:nvPr/>
        </p:nvSpPr>
        <p:spPr>
          <a:xfrm>
            <a:off x="894191" y="660699"/>
            <a:ext cx="10122946" cy="55366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6DB990D3-4A8A-4093-A4D9-31DC3070780A}"/>
              </a:ext>
            </a:extLst>
          </p:cNvPr>
          <p:cNvGrpSpPr/>
          <p:nvPr/>
        </p:nvGrpSpPr>
        <p:grpSpPr>
          <a:xfrm>
            <a:off x="2790520" y="970214"/>
            <a:ext cx="1491366" cy="542857"/>
            <a:chOff x="1280384" y="773650"/>
            <a:chExt cx="2830865" cy="502920"/>
          </a:xfrm>
        </p:grpSpPr>
        <p:sp>
          <p:nvSpPr>
            <p:cNvPr id="4" name="箭头: V 形 3">
              <a:extLst>
                <a:ext uri="{FF2B5EF4-FFF2-40B4-BE49-F238E27FC236}">
                  <a16:creationId xmlns="" xmlns:a16="http://schemas.microsoft.com/office/drawing/2014/main" id="{91C958BA-81BD-41FE-81E0-650433618849}"/>
                </a:ext>
              </a:extLst>
            </p:cNvPr>
            <p:cNvSpPr/>
            <p:nvPr/>
          </p:nvSpPr>
          <p:spPr>
            <a:xfrm>
              <a:off x="1280384" y="773650"/>
              <a:ext cx="2254767" cy="502920"/>
            </a:xfrm>
            <a:prstGeom prst="chevron">
              <a:avLst/>
            </a:prstGeom>
            <a:solidFill>
              <a:srgbClr val="FFD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5" name="箭头: V 形 4">
              <a:extLst>
                <a:ext uri="{FF2B5EF4-FFF2-40B4-BE49-F238E27FC236}">
                  <a16:creationId xmlns="" xmlns:a16="http://schemas.microsoft.com/office/drawing/2014/main" id="{24DDE00E-EF16-427B-8D46-60B4942F5176}"/>
                </a:ext>
              </a:extLst>
            </p:cNvPr>
            <p:cNvSpPr/>
            <p:nvPr/>
          </p:nvSpPr>
          <p:spPr>
            <a:xfrm>
              <a:off x="3278536" y="773650"/>
              <a:ext cx="832713" cy="502920"/>
            </a:xfrm>
            <a:prstGeom prst="chevron">
              <a:avLst/>
            </a:prstGeom>
            <a:solidFill>
              <a:srgbClr val="FFE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="" xmlns:a16="http://schemas.microsoft.com/office/drawing/2014/main" id="{96867D67-E3FF-44E2-9637-758D21F97AD1}"/>
                </a:ext>
              </a:extLst>
            </p:cNvPr>
            <p:cNvSpPr/>
            <p:nvPr/>
          </p:nvSpPr>
          <p:spPr>
            <a:xfrm rot="20149864">
              <a:off x="3712233" y="917512"/>
              <a:ext cx="215195" cy="215195"/>
            </a:xfrm>
            <a:prstGeom prst="ellips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pic>
        <p:nvPicPr>
          <p:cNvPr id="11" name="Picture 2" descr="2,047 Dog Reading Illustrations &amp;amp; Clip Art - iStock">
            <a:extLst>
              <a:ext uri="{FF2B5EF4-FFF2-40B4-BE49-F238E27FC236}">
                <a16:creationId xmlns="" xmlns:a16="http://schemas.microsoft.com/office/drawing/2014/main" id="{9009447A-BD9E-4BE8-BDFA-D02308376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41" y="5223496"/>
            <a:ext cx="1253643" cy="125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101D464-A96A-48C6-B9EB-B8AE774A98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2594" y="1021109"/>
            <a:ext cx="4513556" cy="4919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10E1B3F-59C6-48FF-BC02-6479ED461E7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31867" y="1876443"/>
            <a:ext cx="2345365" cy="2792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FF68F73-FFD7-40A1-847B-76CDD907CCD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4637" y="2039477"/>
            <a:ext cx="2762475" cy="26293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1BDAA51-2473-4AF8-9646-C66F4004F88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444" y="4901463"/>
            <a:ext cx="2455498" cy="6440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76F74CE-223D-4F76-95AB-71FEAF1558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47515" y="4805968"/>
            <a:ext cx="2762475" cy="73956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F03E811-509E-4227-B4FA-97326526CA28}"/>
              </a:ext>
            </a:extLst>
          </p:cNvPr>
          <p:cNvSpPr/>
          <p:nvPr/>
        </p:nvSpPr>
        <p:spPr>
          <a:xfrm>
            <a:off x="4414986" y="4837642"/>
            <a:ext cx="4507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DA0E8FE2-A99B-4849-B24E-48F08D86DAEB}"/>
              </a:ext>
            </a:extLst>
          </p:cNvPr>
          <p:cNvSpPr/>
          <p:nvPr/>
        </p:nvSpPr>
        <p:spPr>
          <a:xfrm>
            <a:off x="8620768" y="4821805"/>
            <a:ext cx="45076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X</a:t>
            </a:r>
          </a:p>
        </p:txBody>
      </p:sp>
      <p:pic>
        <p:nvPicPr>
          <p:cNvPr id="21" name="cd2 smart grade 2 (33)">
            <a:hlinkClick r:id="" action="ppaction://media"/>
            <a:extLst>
              <a:ext uri="{FF2B5EF4-FFF2-40B4-BE49-F238E27FC236}">
                <a16:creationId xmlns="" xmlns:a16="http://schemas.microsoft.com/office/drawing/2014/main" id="{909D1764-7D82-4878-A899-AC1119EBE2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192300" y="9368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710669"/>
      </p:ext>
    </p:extLst>
  </p:cSld>
  <p:clrMapOvr>
    <a:masterClrMapping/>
  </p:clrMapOvr>
  <p:transition spd="slow">
    <p:random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CB0D9EE-61EA-4134-92D4-3E219C546CBF}"/>
              </a:ext>
            </a:extLst>
          </p:cNvPr>
          <p:cNvSpPr/>
          <p:nvPr/>
        </p:nvSpPr>
        <p:spPr>
          <a:xfrm>
            <a:off x="894191" y="660699"/>
            <a:ext cx="10122946" cy="55366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6DB990D3-4A8A-4093-A4D9-31DC3070780A}"/>
              </a:ext>
            </a:extLst>
          </p:cNvPr>
          <p:cNvGrpSpPr/>
          <p:nvPr/>
        </p:nvGrpSpPr>
        <p:grpSpPr>
          <a:xfrm>
            <a:off x="2790520" y="970214"/>
            <a:ext cx="1491366" cy="542857"/>
            <a:chOff x="1280384" y="773650"/>
            <a:chExt cx="2830865" cy="502920"/>
          </a:xfrm>
        </p:grpSpPr>
        <p:sp>
          <p:nvSpPr>
            <p:cNvPr id="4" name="箭头: V 形 3">
              <a:extLst>
                <a:ext uri="{FF2B5EF4-FFF2-40B4-BE49-F238E27FC236}">
                  <a16:creationId xmlns="" xmlns:a16="http://schemas.microsoft.com/office/drawing/2014/main" id="{91C958BA-81BD-41FE-81E0-650433618849}"/>
                </a:ext>
              </a:extLst>
            </p:cNvPr>
            <p:cNvSpPr/>
            <p:nvPr/>
          </p:nvSpPr>
          <p:spPr>
            <a:xfrm>
              <a:off x="1280384" y="773650"/>
              <a:ext cx="2254767" cy="502920"/>
            </a:xfrm>
            <a:prstGeom prst="chevron">
              <a:avLst/>
            </a:prstGeom>
            <a:solidFill>
              <a:srgbClr val="FFD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5" name="箭头: V 形 4">
              <a:extLst>
                <a:ext uri="{FF2B5EF4-FFF2-40B4-BE49-F238E27FC236}">
                  <a16:creationId xmlns="" xmlns:a16="http://schemas.microsoft.com/office/drawing/2014/main" id="{24DDE00E-EF16-427B-8D46-60B4942F5176}"/>
                </a:ext>
              </a:extLst>
            </p:cNvPr>
            <p:cNvSpPr/>
            <p:nvPr/>
          </p:nvSpPr>
          <p:spPr>
            <a:xfrm>
              <a:off x="3278536" y="773650"/>
              <a:ext cx="832713" cy="502920"/>
            </a:xfrm>
            <a:prstGeom prst="chevron">
              <a:avLst/>
            </a:prstGeom>
            <a:solidFill>
              <a:srgbClr val="FFE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="" xmlns:a16="http://schemas.microsoft.com/office/drawing/2014/main" id="{96867D67-E3FF-44E2-9637-758D21F97AD1}"/>
                </a:ext>
              </a:extLst>
            </p:cNvPr>
            <p:cNvSpPr/>
            <p:nvPr/>
          </p:nvSpPr>
          <p:spPr>
            <a:xfrm rot="20149864">
              <a:off x="3712233" y="917512"/>
              <a:ext cx="215195" cy="215195"/>
            </a:xfrm>
            <a:prstGeom prst="ellips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pic>
        <p:nvPicPr>
          <p:cNvPr id="11" name="Picture 2" descr="2,047 Dog Reading Illustrations &amp;amp; Clip Art - iStock">
            <a:extLst>
              <a:ext uri="{FF2B5EF4-FFF2-40B4-BE49-F238E27FC236}">
                <a16:creationId xmlns="" xmlns:a16="http://schemas.microsoft.com/office/drawing/2014/main" id="{9009447A-BD9E-4BE8-BDFA-D02308376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41" y="5223496"/>
            <a:ext cx="1253643" cy="125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6942BF0-CEBE-4797-8936-3BDF84F9DE0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1643" y="1878305"/>
            <a:ext cx="6109375" cy="33451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FCEDABF-410F-4ABF-B650-4FF2ABC3A6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6464" y="850603"/>
            <a:ext cx="1876190" cy="676190"/>
          </a:xfrm>
          <a:prstGeom prst="rect">
            <a:avLst/>
          </a:prstGeom>
        </p:spPr>
      </p:pic>
      <p:pic>
        <p:nvPicPr>
          <p:cNvPr id="1026" name="Picture 2" descr="Singing Kid Stock Illustrations – 3,013 Singing Kid Stock Illustrations,  Vectors &amp;amp; Clipart - Dreamstime">
            <a:extLst>
              <a:ext uri="{FF2B5EF4-FFF2-40B4-BE49-F238E27FC236}">
                <a16:creationId xmlns="" xmlns:a16="http://schemas.microsoft.com/office/drawing/2014/main" id="{98D44715-9F0D-4E68-A37C-C7AC7881E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324" y="1794496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cd2 smart grade 2 (34)">
            <a:hlinkClick r:id="" action="ppaction://media"/>
            <a:extLst>
              <a:ext uri="{FF2B5EF4-FFF2-40B4-BE49-F238E27FC236}">
                <a16:creationId xmlns="" xmlns:a16="http://schemas.microsoft.com/office/drawing/2014/main" id="{8AF47491-F2C9-4036-9825-076735A519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871057" y="9171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8039"/>
      </p:ext>
    </p:extLst>
  </p:cSld>
  <p:clrMapOvr>
    <a:masterClrMapping/>
  </p:clrMapOvr>
  <p:transition spd="slow">
    <p:random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CB0D9EE-61EA-4134-92D4-3E219C546CBF}"/>
              </a:ext>
            </a:extLst>
          </p:cNvPr>
          <p:cNvSpPr/>
          <p:nvPr/>
        </p:nvSpPr>
        <p:spPr>
          <a:xfrm>
            <a:off x="894191" y="660699"/>
            <a:ext cx="10122946" cy="55366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6DB990D3-4A8A-4093-A4D9-31DC3070780A}"/>
              </a:ext>
            </a:extLst>
          </p:cNvPr>
          <p:cNvGrpSpPr/>
          <p:nvPr/>
        </p:nvGrpSpPr>
        <p:grpSpPr>
          <a:xfrm>
            <a:off x="2790520" y="970214"/>
            <a:ext cx="1491366" cy="542857"/>
            <a:chOff x="1280384" y="773650"/>
            <a:chExt cx="2830865" cy="502920"/>
          </a:xfrm>
        </p:grpSpPr>
        <p:sp>
          <p:nvSpPr>
            <p:cNvPr id="4" name="箭头: V 形 3">
              <a:extLst>
                <a:ext uri="{FF2B5EF4-FFF2-40B4-BE49-F238E27FC236}">
                  <a16:creationId xmlns="" xmlns:a16="http://schemas.microsoft.com/office/drawing/2014/main" id="{91C958BA-81BD-41FE-81E0-650433618849}"/>
                </a:ext>
              </a:extLst>
            </p:cNvPr>
            <p:cNvSpPr/>
            <p:nvPr/>
          </p:nvSpPr>
          <p:spPr>
            <a:xfrm>
              <a:off x="1280384" y="773650"/>
              <a:ext cx="2254767" cy="502920"/>
            </a:xfrm>
            <a:prstGeom prst="chevron">
              <a:avLst/>
            </a:prstGeom>
            <a:solidFill>
              <a:srgbClr val="FFD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5" name="箭头: V 形 4">
              <a:extLst>
                <a:ext uri="{FF2B5EF4-FFF2-40B4-BE49-F238E27FC236}">
                  <a16:creationId xmlns="" xmlns:a16="http://schemas.microsoft.com/office/drawing/2014/main" id="{24DDE00E-EF16-427B-8D46-60B4942F5176}"/>
                </a:ext>
              </a:extLst>
            </p:cNvPr>
            <p:cNvSpPr/>
            <p:nvPr/>
          </p:nvSpPr>
          <p:spPr>
            <a:xfrm>
              <a:off x="3278536" y="773650"/>
              <a:ext cx="832713" cy="502920"/>
            </a:xfrm>
            <a:prstGeom prst="chevron">
              <a:avLst/>
            </a:prstGeom>
            <a:solidFill>
              <a:srgbClr val="FFE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="" xmlns:a16="http://schemas.microsoft.com/office/drawing/2014/main" id="{96867D67-E3FF-44E2-9637-758D21F97AD1}"/>
                </a:ext>
              </a:extLst>
            </p:cNvPr>
            <p:cNvSpPr/>
            <p:nvPr/>
          </p:nvSpPr>
          <p:spPr>
            <a:xfrm rot="20149864">
              <a:off x="3712233" y="917512"/>
              <a:ext cx="215195" cy="215195"/>
            </a:xfrm>
            <a:prstGeom prst="ellips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pic>
        <p:nvPicPr>
          <p:cNvPr id="11" name="Picture 2" descr="2,047 Dog Reading Illustrations &amp;amp; Clip Art - iStock">
            <a:extLst>
              <a:ext uri="{FF2B5EF4-FFF2-40B4-BE49-F238E27FC236}">
                <a16:creationId xmlns="" xmlns:a16="http://schemas.microsoft.com/office/drawing/2014/main" id="{9009447A-BD9E-4BE8-BDFA-D02308376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41" y="5223496"/>
            <a:ext cx="1253643" cy="125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32FF193-64BE-4353-BC3A-421B9CC9B1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6475" y="970214"/>
            <a:ext cx="3857143" cy="657143"/>
          </a:xfrm>
          <a:prstGeom prst="rect">
            <a:avLst/>
          </a:prstGeom>
        </p:spPr>
      </p:pic>
      <p:pic>
        <p:nvPicPr>
          <p:cNvPr id="2050" name="Picture 2" descr="Top Lindy Hop Stickers for Android &amp;amp; iOS | Gfycat">
            <a:extLst>
              <a:ext uri="{FF2B5EF4-FFF2-40B4-BE49-F238E27FC236}">
                <a16:creationId xmlns="" xmlns:a16="http://schemas.microsoft.com/office/drawing/2014/main" id="{F54E26AB-9327-4A0A-8829-BFC06C927AC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193" y="1627357"/>
            <a:ext cx="39243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d2 smart grade 2 (35)">
            <a:hlinkClick r:id="" action="ppaction://media"/>
            <a:extLst>
              <a:ext uri="{FF2B5EF4-FFF2-40B4-BE49-F238E27FC236}">
                <a16:creationId xmlns="" xmlns:a16="http://schemas.microsoft.com/office/drawing/2014/main" id="{0501B8A1-A08A-4FF5-81AA-E58C679FF4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26900" y="9939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81638"/>
      </p:ext>
    </p:extLst>
  </p:cSld>
  <p:clrMapOvr>
    <a:masterClrMapping/>
  </p:clrMapOvr>
  <p:transition spd="slow">
    <p:random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CB0D9EE-61EA-4134-92D4-3E219C546CBF}"/>
              </a:ext>
            </a:extLst>
          </p:cNvPr>
          <p:cNvSpPr/>
          <p:nvPr/>
        </p:nvSpPr>
        <p:spPr>
          <a:xfrm>
            <a:off x="894191" y="660699"/>
            <a:ext cx="10122946" cy="55366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6DB990D3-4A8A-4093-A4D9-31DC3070780A}"/>
              </a:ext>
            </a:extLst>
          </p:cNvPr>
          <p:cNvGrpSpPr/>
          <p:nvPr/>
        </p:nvGrpSpPr>
        <p:grpSpPr>
          <a:xfrm>
            <a:off x="2790520" y="970214"/>
            <a:ext cx="1491366" cy="542857"/>
            <a:chOff x="1280384" y="773650"/>
            <a:chExt cx="2830865" cy="502920"/>
          </a:xfrm>
        </p:grpSpPr>
        <p:sp>
          <p:nvSpPr>
            <p:cNvPr id="4" name="箭头: V 形 3">
              <a:extLst>
                <a:ext uri="{FF2B5EF4-FFF2-40B4-BE49-F238E27FC236}">
                  <a16:creationId xmlns="" xmlns:a16="http://schemas.microsoft.com/office/drawing/2014/main" id="{91C958BA-81BD-41FE-81E0-650433618849}"/>
                </a:ext>
              </a:extLst>
            </p:cNvPr>
            <p:cNvSpPr/>
            <p:nvPr/>
          </p:nvSpPr>
          <p:spPr>
            <a:xfrm>
              <a:off x="1280384" y="773650"/>
              <a:ext cx="2254767" cy="502920"/>
            </a:xfrm>
            <a:prstGeom prst="chevron">
              <a:avLst/>
            </a:prstGeom>
            <a:solidFill>
              <a:srgbClr val="FFD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5" name="箭头: V 形 4">
              <a:extLst>
                <a:ext uri="{FF2B5EF4-FFF2-40B4-BE49-F238E27FC236}">
                  <a16:creationId xmlns="" xmlns:a16="http://schemas.microsoft.com/office/drawing/2014/main" id="{24DDE00E-EF16-427B-8D46-60B4942F5176}"/>
                </a:ext>
              </a:extLst>
            </p:cNvPr>
            <p:cNvSpPr/>
            <p:nvPr/>
          </p:nvSpPr>
          <p:spPr>
            <a:xfrm>
              <a:off x="3278536" y="773650"/>
              <a:ext cx="832713" cy="502920"/>
            </a:xfrm>
            <a:prstGeom prst="chevron">
              <a:avLst/>
            </a:prstGeom>
            <a:solidFill>
              <a:srgbClr val="FFE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="" xmlns:a16="http://schemas.microsoft.com/office/drawing/2014/main" id="{96867D67-E3FF-44E2-9637-758D21F97AD1}"/>
                </a:ext>
              </a:extLst>
            </p:cNvPr>
            <p:cNvSpPr/>
            <p:nvPr/>
          </p:nvSpPr>
          <p:spPr>
            <a:xfrm rot="20149864">
              <a:off x="3712233" y="917512"/>
              <a:ext cx="215195" cy="215195"/>
            </a:xfrm>
            <a:prstGeom prst="ellips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pic>
        <p:nvPicPr>
          <p:cNvPr id="11" name="Picture 4" descr="Dog Reading Stock Illustrations – 1,373 Dog Reading Stock Illustrations,  Vectors &amp;amp; Clipart - Dreamstime">
            <a:extLst>
              <a:ext uri="{FF2B5EF4-FFF2-40B4-BE49-F238E27FC236}">
                <a16:creationId xmlns="" xmlns:a16="http://schemas.microsoft.com/office/drawing/2014/main" id="{E7AAAB90-7976-4744-9757-207024936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85" y="5490744"/>
            <a:ext cx="906411" cy="88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660F774-95E9-44B8-AD37-0F1890A430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1590" y="1005625"/>
            <a:ext cx="4562996" cy="4720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69046510-B2CE-4F6D-9672-9B9D223D5E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76678" y="1822585"/>
            <a:ext cx="6136615" cy="4374716"/>
          </a:xfrm>
          <a:prstGeom prst="rect">
            <a:avLst/>
          </a:prstGeom>
        </p:spPr>
      </p:pic>
      <p:pic>
        <p:nvPicPr>
          <p:cNvPr id="13" name="cd2 smart grade 2 (36)">
            <a:hlinkClick r:id="" action="ppaction://media"/>
            <a:extLst>
              <a:ext uri="{FF2B5EF4-FFF2-40B4-BE49-F238E27FC236}">
                <a16:creationId xmlns="" xmlns:a16="http://schemas.microsoft.com/office/drawing/2014/main" id="{DC2DBE81-D4C2-4BBD-8554-D892EAEDB3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387625" y="970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06295"/>
      </p:ext>
    </p:extLst>
  </p:cSld>
  <p:clrMapOvr>
    <a:masterClrMapping/>
  </p:clrMapOvr>
  <p:transition spd="slow">
    <p:random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CB0D9EE-61EA-4134-92D4-3E219C546CBF}"/>
              </a:ext>
            </a:extLst>
          </p:cNvPr>
          <p:cNvSpPr/>
          <p:nvPr/>
        </p:nvSpPr>
        <p:spPr>
          <a:xfrm>
            <a:off x="840562" y="559889"/>
            <a:ext cx="10298491" cy="562926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6DB990D3-4A8A-4093-A4D9-31DC3070780A}"/>
              </a:ext>
            </a:extLst>
          </p:cNvPr>
          <p:cNvGrpSpPr/>
          <p:nvPr/>
        </p:nvGrpSpPr>
        <p:grpSpPr>
          <a:xfrm>
            <a:off x="2923621" y="869749"/>
            <a:ext cx="1491366" cy="542857"/>
            <a:chOff x="1280384" y="773650"/>
            <a:chExt cx="2830865" cy="502920"/>
          </a:xfrm>
        </p:grpSpPr>
        <p:sp>
          <p:nvSpPr>
            <p:cNvPr id="4" name="箭头: V 形 3">
              <a:extLst>
                <a:ext uri="{FF2B5EF4-FFF2-40B4-BE49-F238E27FC236}">
                  <a16:creationId xmlns="" xmlns:a16="http://schemas.microsoft.com/office/drawing/2014/main" id="{91C958BA-81BD-41FE-81E0-650433618849}"/>
                </a:ext>
              </a:extLst>
            </p:cNvPr>
            <p:cNvSpPr/>
            <p:nvPr/>
          </p:nvSpPr>
          <p:spPr>
            <a:xfrm>
              <a:off x="1280384" y="773650"/>
              <a:ext cx="2254767" cy="502920"/>
            </a:xfrm>
            <a:prstGeom prst="chevron">
              <a:avLst/>
            </a:prstGeom>
            <a:solidFill>
              <a:srgbClr val="FFD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5" name="箭头: V 形 4">
              <a:extLst>
                <a:ext uri="{FF2B5EF4-FFF2-40B4-BE49-F238E27FC236}">
                  <a16:creationId xmlns="" xmlns:a16="http://schemas.microsoft.com/office/drawing/2014/main" id="{24DDE00E-EF16-427B-8D46-60B4942F5176}"/>
                </a:ext>
              </a:extLst>
            </p:cNvPr>
            <p:cNvSpPr/>
            <p:nvPr/>
          </p:nvSpPr>
          <p:spPr>
            <a:xfrm>
              <a:off x="3278536" y="773650"/>
              <a:ext cx="832713" cy="502920"/>
            </a:xfrm>
            <a:prstGeom prst="chevron">
              <a:avLst/>
            </a:prstGeom>
            <a:solidFill>
              <a:srgbClr val="FFE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="" xmlns:a16="http://schemas.microsoft.com/office/drawing/2014/main" id="{96867D67-E3FF-44E2-9637-758D21F97AD1}"/>
                </a:ext>
              </a:extLst>
            </p:cNvPr>
            <p:cNvSpPr/>
            <p:nvPr/>
          </p:nvSpPr>
          <p:spPr>
            <a:xfrm rot="20149864">
              <a:off x="3712233" y="917512"/>
              <a:ext cx="215195" cy="215195"/>
            </a:xfrm>
            <a:prstGeom prst="ellips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pic>
        <p:nvPicPr>
          <p:cNvPr id="11" name="Picture 2" descr="2,047 Dog Reading Illustrations &amp;amp; Clip Art - iStock">
            <a:extLst>
              <a:ext uri="{FF2B5EF4-FFF2-40B4-BE49-F238E27FC236}">
                <a16:creationId xmlns="" xmlns:a16="http://schemas.microsoft.com/office/drawing/2014/main" id="{9009447A-BD9E-4BE8-BDFA-D02308376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41" y="5223496"/>
            <a:ext cx="1253643" cy="125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41CD8A6-8625-4883-8185-450128CAB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4987" y="844714"/>
            <a:ext cx="5334096" cy="6994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507564A-DF16-4565-8DE9-7D1B67BAFC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62667" y="2029720"/>
            <a:ext cx="3933333" cy="25523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BD67BB03-01A2-4658-B776-06B63D41F9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7436" y="1622460"/>
            <a:ext cx="2520558" cy="30282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5A826DD-73D1-44EE-8A38-C46E45D988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85762" y="4855869"/>
            <a:ext cx="3444677" cy="832714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5F03E811-509E-4227-B4FA-97326526CA28}"/>
              </a:ext>
            </a:extLst>
          </p:cNvPr>
          <p:cNvSpPr/>
          <p:nvPr/>
        </p:nvSpPr>
        <p:spPr>
          <a:xfrm>
            <a:off x="3770919" y="4918283"/>
            <a:ext cx="5233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4374E8ED-FA15-4B8B-8C86-98D8B29E091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0014" y="4932780"/>
            <a:ext cx="3740895" cy="85163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E709D9DD-BA8F-46DC-B831-67B4F771D0FD}"/>
              </a:ext>
            </a:extLst>
          </p:cNvPr>
          <p:cNvSpPr/>
          <p:nvPr/>
        </p:nvSpPr>
        <p:spPr>
          <a:xfrm>
            <a:off x="4586821" y="4877040"/>
            <a:ext cx="4171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y</a:t>
            </a:r>
          </a:p>
        </p:txBody>
      </p:sp>
      <p:pic>
        <p:nvPicPr>
          <p:cNvPr id="25" name="cd2 smart grade 2 (37)">
            <a:hlinkClick r:id="" action="ppaction://media"/>
            <a:extLst>
              <a:ext uri="{FF2B5EF4-FFF2-40B4-BE49-F238E27FC236}">
                <a16:creationId xmlns="" xmlns:a16="http://schemas.microsoft.com/office/drawing/2014/main" id="{5E2DC371-466B-4DB3-811B-B34D84CA6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52585" y="869749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6335242-2291-47E2-A98D-4A90BB4A935A}"/>
              </a:ext>
            </a:extLst>
          </p:cNvPr>
          <p:cNvSpPr/>
          <p:nvPr/>
        </p:nvSpPr>
        <p:spPr>
          <a:xfrm>
            <a:off x="8269164" y="4992414"/>
            <a:ext cx="4171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badi" panose="020B0604020104020204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263089859"/>
      </p:ext>
    </p:extLst>
  </p:cSld>
  <p:clrMapOvr>
    <a:masterClrMapping/>
  </p:clrMapOvr>
  <p:transition spd="slow">
    <p:random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0" grpId="0"/>
      <p:bldP spid="23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CB0D9EE-61EA-4134-92D4-3E219C546CBF}"/>
              </a:ext>
            </a:extLst>
          </p:cNvPr>
          <p:cNvSpPr/>
          <p:nvPr/>
        </p:nvSpPr>
        <p:spPr>
          <a:xfrm>
            <a:off x="894191" y="660699"/>
            <a:ext cx="10122946" cy="55366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6DB990D3-4A8A-4093-A4D9-31DC3070780A}"/>
              </a:ext>
            </a:extLst>
          </p:cNvPr>
          <p:cNvGrpSpPr/>
          <p:nvPr/>
        </p:nvGrpSpPr>
        <p:grpSpPr>
          <a:xfrm>
            <a:off x="2790520" y="970214"/>
            <a:ext cx="1491366" cy="542857"/>
            <a:chOff x="1280384" y="773650"/>
            <a:chExt cx="2830865" cy="502920"/>
          </a:xfrm>
        </p:grpSpPr>
        <p:sp>
          <p:nvSpPr>
            <p:cNvPr id="4" name="箭头: V 形 3">
              <a:extLst>
                <a:ext uri="{FF2B5EF4-FFF2-40B4-BE49-F238E27FC236}">
                  <a16:creationId xmlns="" xmlns:a16="http://schemas.microsoft.com/office/drawing/2014/main" id="{91C958BA-81BD-41FE-81E0-650433618849}"/>
                </a:ext>
              </a:extLst>
            </p:cNvPr>
            <p:cNvSpPr/>
            <p:nvPr/>
          </p:nvSpPr>
          <p:spPr>
            <a:xfrm>
              <a:off x="1280384" y="773650"/>
              <a:ext cx="2254767" cy="502920"/>
            </a:xfrm>
            <a:prstGeom prst="chevron">
              <a:avLst/>
            </a:prstGeom>
            <a:solidFill>
              <a:srgbClr val="FFD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5" name="箭头: V 形 4">
              <a:extLst>
                <a:ext uri="{FF2B5EF4-FFF2-40B4-BE49-F238E27FC236}">
                  <a16:creationId xmlns="" xmlns:a16="http://schemas.microsoft.com/office/drawing/2014/main" id="{24DDE00E-EF16-427B-8D46-60B4942F5176}"/>
                </a:ext>
              </a:extLst>
            </p:cNvPr>
            <p:cNvSpPr/>
            <p:nvPr/>
          </p:nvSpPr>
          <p:spPr>
            <a:xfrm>
              <a:off x="3278536" y="773650"/>
              <a:ext cx="832713" cy="502920"/>
            </a:xfrm>
            <a:prstGeom prst="chevron">
              <a:avLst/>
            </a:prstGeom>
            <a:solidFill>
              <a:srgbClr val="FFE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="" xmlns:a16="http://schemas.microsoft.com/office/drawing/2014/main" id="{96867D67-E3FF-44E2-9637-758D21F97AD1}"/>
                </a:ext>
              </a:extLst>
            </p:cNvPr>
            <p:cNvSpPr/>
            <p:nvPr/>
          </p:nvSpPr>
          <p:spPr>
            <a:xfrm rot="20149864">
              <a:off x="3712233" y="917512"/>
              <a:ext cx="215195" cy="215195"/>
            </a:xfrm>
            <a:prstGeom prst="ellips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pic>
        <p:nvPicPr>
          <p:cNvPr id="11" name="Picture 2" descr="2,047 Dog Reading Illustrations &amp;amp; Clip Art - iStock">
            <a:extLst>
              <a:ext uri="{FF2B5EF4-FFF2-40B4-BE49-F238E27FC236}">
                <a16:creationId xmlns="" xmlns:a16="http://schemas.microsoft.com/office/drawing/2014/main" id="{9009447A-BD9E-4BE8-BDFA-D02308376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41" y="5223496"/>
            <a:ext cx="1253643" cy="125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FCEDABF-410F-4ABF-B650-4FF2ABC3A6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6464" y="850603"/>
            <a:ext cx="1876190" cy="676190"/>
          </a:xfrm>
          <a:prstGeom prst="rect">
            <a:avLst/>
          </a:prstGeom>
        </p:spPr>
      </p:pic>
      <p:pic>
        <p:nvPicPr>
          <p:cNvPr id="1026" name="Picture 2" descr="Singing Kid Stock Illustrations – 3,013 Singing Kid Stock Illustrations,  Vectors &amp;amp; Clipart - Dreamstime">
            <a:extLst>
              <a:ext uri="{FF2B5EF4-FFF2-40B4-BE49-F238E27FC236}">
                <a16:creationId xmlns="" xmlns:a16="http://schemas.microsoft.com/office/drawing/2014/main" id="{98D44715-9F0D-4E68-A37C-C7AC7881E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324" y="1794496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d2 smart grade 2 (38)">
            <a:hlinkClick r:id="" action="ppaction://media"/>
            <a:extLst>
              <a:ext uri="{FF2B5EF4-FFF2-40B4-BE49-F238E27FC236}">
                <a16:creationId xmlns="" xmlns:a16="http://schemas.microsoft.com/office/drawing/2014/main" id="{535342F6-66F4-4336-9F43-281F78ED20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71057" y="850603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C9BABB8D-BD13-486C-9A74-EA86DB2D1D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066" y="2190209"/>
            <a:ext cx="6593407" cy="30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47475"/>
      </p:ext>
    </p:extLst>
  </p:cSld>
  <p:clrMapOvr>
    <a:masterClrMapping/>
  </p:clrMapOvr>
  <p:transition spd="slow">
    <p:random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CB0D9EE-61EA-4134-92D4-3E219C546CBF}"/>
              </a:ext>
            </a:extLst>
          </p:cNvPr>
          <p:cNvSpPr/>
          <p:nvPr/>
        </p:nvSpPr>
        <p:spPr>
          <a:xfrm>
            <a:off x="894191" y="660699"/>
            <a:ext cx="10122946" cy="553660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6DB990D3-4A8A-4093-A4D9-31DC3070780A}"/>
              </a:ext>
            </a:extLst>
          </p:cNvPr>
          <p:cNvGrpSpPr/>
          <p:nvPr/>
        </p:nvGrpSpPr>
        <p:grpSpPr>
          <a:xfrm>
            <a:off x="2790520" y="970214"/>
            <a:ext cx="1491366" cy="542857"/>
            <a:chOff x="1280384" y="773650"/>
            <a:chExt cx="2830865" cy="502920"/>
          </a:xfrm>
        </p:grpSpPr>
        <p:sp>
          <p:nvSpPr>
            <p:cNvPr id="4" name="箭头: V 形 3">
              <a:extLst>
                <a:ext uri="{FF2B5EF4-FFF2-40B4-BE49-F238E27FC236}">
                  <a16:creationId xmlns="" xmlns:a16="http://schemas.microsoft.com/office/drawing/2014/main" id="{91C958BA-81BD-41FE-81E0-650433618849}"/>
                </a:ext>
              </a:extLst>
            </p:cNvPr>
            <p:cNvSpPr/>
            <p:nvPr/>
          </p:nvSpPr>
          <p:spPr>
            <a:xfrm>
              <a:off x="1280384" y="773650"/>
              <a:ext cx="2254767" cy="502920"/>
            </a:xfrm>
            <a:prstGeom prst="chevron">
              <a:avLst/>
            </a:prstGeom>
            <a:solidFill>
              <a:srgbClr val="FFD2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5" name="箭头: V 形 4">
              <a:extLst>
                <a:ext uri="{FF2B5EF4-FFF2-40B4-BE49-F238E27FC236}">
                  <a16:creationId xmlns="" xmlns:a16="http://schemas.microsoft.com/office/drawing/2014/main" id="{24DDE00E-EF16-427B-8D46-60B4942F5176}"/>
                </a:ext>
              </a:extLst>
            </p:cNvPr>
            <p:cNvSpPr/>
            <p:nvPr/>
          </p:nvSpPr>
          <p:spPr>
            <a:xfrm>
              <a:off x="3278536" y="773650"/>
              <a:ext cx="832713" cy="502920"/>
            </a:xfrm>
            <a:prstGeom prst="chevron">
              <a:avLst/>
            </a:prstGeom>
            <a:solidFill>
              <a:srgbClr val="FFE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  <p:sp>
          <p:nvSpPr>
            <p:cNvPr id="8" name="椭圆 7">
              <a:extLst>
                <a:ext uri="{FF2B5EF4-FFF2-40B4-BE49-F238E27FC236}">
                  <a16:creationId xmlns="" xmlns:a16="http://schemas.microsoft.com/office/drawing/2014/main" id="{96867D67-E3FF-44E2-9637-758D21F97AD1}"/>
                </a:ext>
              </a:extLst>
            </p:cNvPr>
            <p:cNvSpPr/>
            <p:nvPr/>
          </p:nvSpPr>
          <p:spPr>
            <a:xfrm rot="20149864">
              <a:off x="3712233" y="917512"/>
              <a:ext cx="215195" cy="215195"/>
            </a:xfrm>
            <a:prstGeom prst="ellipse">
              <a:avLst/>
            </a:prstGeom>
            <a:solidFill>
              <a:srgbClr val="E7F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仓耳玄三M W05" panose="02020400000000000000" pitchFamily="18" charset="-122"/>
                <a:ea typeface="仓耳玄三M W05" panose="02020400000000000000" pitchFamily="18" charset="-122"/>
              </a:endParaRPr>
            </a:p>
          </p:txBody>
        </p:sp>
      </p:grpSp>
      <p:pic>
        <p:nvPicPr>
          <p:cNvPr id="11" name="Picture 2" descr="2,047 Dog Reading Illustrations &amp;amp; Clip Art - iStock">
            <a:extLst>
              <a:ext uri="{FF2B5EF4-FFF2-40B4-BE49-F238E27FC236}">
                <a16:creationId xmlns="" xmlns:a16="http://schemas.microsoft.com/office/drawing/2014/main" id="{9009447A-BD9E-4BE8-BDFA-D02308376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41" y="5223496"/>
            <a:ext cx="1253643" cy="125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60C24EB-D3CD-4D08-AE16-BF2F4FF00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6116" y="889043"/>
            <a:ext cx="3678298" cy="759449"/>
          </a:xfrm>
          <a:prstGeom prst="rect">
            <a:avLst/>
          </a:prstGeom>
        </p:spPr>
      </p:pic>
      <p:pic>
        <p:nvPicPr>
          <p:cNvPr id="3074" name="Picture 2" descr="592 Kids Clapping Illustrations &amp;amp; Clip Art - iStock">
            <a:extLst>
              <a:ext uri="{FF2B5EF4-FFF2-40B4-BE49-F238E27FC236}">
                <a16:creationId xmlns="" xmlns:a16="http://schemas.microsoft.com/office/drawing/2014/main" id="{3D459D94-24C7-4AC9-9AA7-52EFC9C18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011" y="1655329"/>
            <a:ext cx="7641978" cy="432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d2 smart grade 2 (39)">
            <a:hlinkClick r:id="" action="ppaction://media"/>
            <a:extLst>
              <a:ext uri="{FF2B5EF4-FFF2-40B4-BE49-F238E27FC236}">
                <a16:creationId xmlns="" xmlns:a16="http://schemas.microsoft.com/office/drawing/2014/main" id="{C8B121B5-806F-434F-8776-F497E09D1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90564" y="97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85105"/>
      </p:ext>
    </p:extLst>
  </p:cSld>
  <p:clrMapOvr>
    <a:masterClrMapping/>
  </p:clrMapOvr>
  <p:transition spd="slow">
    <p:random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ïṡḷiďê">
            <a:extLst>
              <a:ext uri="{FF2B5EF4-FFF2-40B4-BE49-F238E27FC236}">
                <a16:creationId xmlns="" xmlns:a16="http://schemas.microsoft.com/office/drawing/2014/main" id="{940BAA6F-A672-4329-B767-BF57E110D9B2}"/>
              </a:ext>
            </a:extLst>
          </p:cNvPr>
          <p:cNvSpPr/>
          <p:nvPr/>
        </p:nvSpPr>
        <p:spPr bwMode="auto">
          <a:xfrm>
            <a:off x="1036447" y="5003698"/>
            <a:ext cx="5806434" cy="1854290"/>
          </a:xfrm>
          <a:custGeom>
            <a:avLst/>
            <a:gdLst>
              <a:gd name="T0" fmla="*/ 1027 w 1478"/>
              <a:gd name="T1" fmla="*/ 471 h 473"/>
              <a:gd name="T2" fmla="*/ 972 w 1478"/>
              <a:gd name="T3" fmla="*/ 473 h 473"/>
              <a:gd name="T4" fmla="*/ 970 w 1478"/>
              <a:gd name="T5" fmla="*/ 473 h 473"/>
              <a:gd name="T6" fmla="*/ 995 w 1478"/>
              <a:gd name="T7" fmla="*/ 117 h 473"/>
              <a:gd name="T8" fmla="*/ 996 w 1478"/>
              <a:gd name="T9" fmla="*/ 105 h 473"/>
              <a:gd name="T10" fmla="*/ 1006 w 1478"/>
              <a:gd name="T11" fmla="*/ 117 h 473"/>
              <a:gd name="T12" fmla="*/ 1010 w 1478"/>
              <a:gd name="T13" fmla="*/ 471 h 473"/>
              <a:gd name="T14" fmla="*/ 1461 w 1478"/>
              <a:gd name="T15" fmla="*/ 105 h 473"/>
              <a:gd name="T16" fmla="*/ 1465 w 1478"/>
              <a:gd name="T17" fmla="*/ 105 h 473"/>
              <a:gd name="T18" fmla="*/ 1475 w 1478"/>
              <a:gd name="T19" fmla="*/ 155 h 473"/>
              <a:gd name="T20" fmla="*/ 1478 w 1478"/>
              <a:gd name="T21" fmla="*/ 473 h 473"/>
              <a:gd name="T22" fmla="*/ 1465 w 1478"/>
              <a:gd name="T23" fmla="*/ 473 h 473"/>
              <a:gd name="T24" fmla="*/ 1423 w 1478"/>
              <a:gd name="T25" fmla="*/ 473 h 473"/>
              <a:gd name="T26" fmla="*/ 1415 w 1478"/>
              <a:gd name="T27" fmla="*/ 207 h 473"/>
              <a:gd name="T28" fmla="*/ 1423 w 1478"/>
              <a:gd name="T29" fmla="*/ 155 h 473"/>
              <a:gd name="T30" fmla="*/ 1427 w 1478"/>
              <a:gd name="T31" fmla="*/ 105 h 473"/>
              <a:gd name="T32" fmla="*/ 1442 w 1478"/>
              <a:gd name="T33" fmla="*/ 23 h 473"/>
              <a:gd name="T34" fmla="*/ 1461 w 1478"/>
              <a:gd name="T35" fmla="*/ 105 h 473"/>
              <a:gd name="T36" fmla="*/ 1285 w 1478"/>
              <a:gd name="T37" fmla="*/ 190 h 473"/>
              <a:gd name="T38" fmla="*/ 1335 w 1478"/>
              <a:gd name="T39" fmla="*/ 473 h 473"/>
              <a:gd name="T40" fmla="*/ 1285 w 1478"/>
              <a:gd name="T41" fmla="*/ 190 h 473"/>
              <a:gd name="T42" fmla="*/ 1176 w 1478"/>
              <a:gd name="T43" fmla="*/ 243 h 473"/>
              <a:gd name="T44" fmla="*/ 1216 w 1478"/>
              <a:gd name="T45" fmla="*/ 473 h 473"/>
              <a:gd name="T46" fmla="*/ 1176 w 1478"/>
              <a:gd name="T47" fmla="*/ 243 h 473"/>
              <a:gd name="T48" fmla="*/ 1083 w 1478"/>
              <a:gd name="T49" fmla="*/ 167 h 473"/>
              <a:gd name="T50" fmla="*/ 1125 w 1478"/>
              <a:gd name="T51" fmla="*/ 473 h 473"/>
              <a:gd name="T52" fmla="*/ 1083 w 1478"/>
              <a:gd name="T53" fmla="*/ 167 h 473"/>
              <a:gd name="T54" fmla="*/ 849 w 1478"/>
              <a:gd name="T55" fmla="*/ 295 h 473"/>
              <a:gd name="T56" fmla="*/ 884 w 1478"/>
              <a:gd name="T57" fmla="*/ 473 h 473"/>
              <a:gd name="T58" fmla="*/ 849 w 1478"/>
              <a:gd name="T59" fmla="*/ 295 h 473"/>
              <a:gd name="T60" fmla="*/ 631 w 1478"/>
              <a:gd name="T61" fmla="*/ 373 h 473"/>
              <a:gd name="T62" fmla="*/ 643 w 1478"/>
              <a:gd name="T63" fmla="*/ 318 h 473"/>
              <a:gd name="T64" fmla="*/ 667 w 1478"/>
              <a:gd name="T65" fmla="*/ 306 h 473"/>
              <a:gd name="T66" fmla="*/ 702 w 1478"/>
              <a:gd name="T67" fmla="*/ 234 h 473"/>
              <a:gd name="T68" fmla="*/ 723 w 1478"/>
              <a:gd name="T69" fmla="*/ 306 h 473"/>
              <a:gd name="T70" fmla="*/ 702 w 1478"/>
              <a:gd name="T71" fmla="*/ 473 h 473"/>
              <a:gd name="T72" fmla="*/ 687 w 1478"/>
              <a:gd name="T73" fmla="*/ 473 h 473"/>
              <a:gd name="T74" fmla="*/ 643 w 1478"/>
              <a:gd name="T75" fmla="*/ 473 h 473"/>
              <a:gd name="T76" fmla="*/ 631 w 1478"/>
              <a:gd name="T77" fmla="*/ 373 h 473"/>
              <a:gd name="T78" fmla="*/ 581 w 1478"/>
              <a:gd name="T79" fmla="*/ 255 h 473"/>
              <a:gd name="T80" fmla="*/ 623 w 1478"/>
              <a:gd name="T81" fmla="*/ 473 h 473"/>
              <a:gd name="T82" fmla="*/ 581 w 1478"/>
              <a:gd name="T83" fmla="*/ 255 h 473"/>
              <a:gd name="T84" fmla="*/ 532 w 1478"/>
              <a:gd name="T85" fmla="*/ 314 h 473"/>
              <a:gd name="T86" fmla="*/ 557 w 1478"/>
              <a:gd name="T87" fmla="*/ 356 h 473"/>
              <a:gd name="T88" fmla="*/ 532 w 1478"/>
              <a:gd name="T89" fmla="*/ 473 h 473"/>
              <a:gd name="T90" fmla="*/ 455 w 1478"/>
              <a:gd name="T91" fmla="*/ 473 h 473"/>
              <a:gd name="T92" fmla="*/ 455 w 1478"/>
              <a:gd name="T93" fmla="*/ 302 h 473"/>
              <a:gd name="T94" fmla="*/ 488 w 1478"/>
              <a:gd name="T95" fmla="*/ 356 h 473"/>
              <a:gd name="T96" fmla="*/ 532 w 1478"/>
              <a:gd name="T97" fmla="*/ 314 h 473"/>
              <a:gd name="T98" fmla="*/ 360 w 1478"/>
              <a:gd name="T99" fmla="*/ 293 h 473"/>
              <a:gd name="T100" fmla="*/ 426 w 1478"/>
              <a:gd name="T101" fmla="*/ 473 h 473"/>
              <a:gd name="T102" fmla="*/ 360 w 1478"/>
              <a:gd name="T103" fmla="*/ 293 h 473"/>
              <a:gd name="T104" fmla="*/ 287 w 1478"/>
              <a:gd name="T105" fmla="*/ 209 h 473"/>
              <a:gd name="T106" fmla="*/ 350 w 1478"/>
              <a:gd name="T107" fmla="*/ 473 h 473"/>
              <a:gd name="T108" fmla="*/ 287 w 1478"/>
              <a:gd name="T109" fmla="*/ 209 h 473"/>
              <a:gd name="T110" fmla="*/ 195 w 1478"/>
              <a:gd name="T111" fmla="*/ 184 h 473"/>
              <a:gd name="T112" fmla="*/ 241 w 1478"/>
              <a:gd name="T113" fmla="*/ 473 h 473"/>
              <a:gd name="T114" fmla="*/ 195 w 1478"/>
              <a:gd name="T115" fmla="*/ 184 h 473"/>
              <a:gd name="T116" fmla="*/ 31 w 1478"/>
              <a:gd name="T117" fmla="*/ 264 h 473"/>
              <a:gd name="T118" fmla="*/ 92 w 1478"/>
              <a:gd name="T119" fmla="*/ 473 h 473"/>
              <a:gd name="T120" fmla="*/ 31 w 1478"/>
              <a:gd name="T121" fmla="*/ 473 h 473"/>
              <a:gd name="T122" fmla="*/ 0 w 1478"/>
              <a:gd name="T123" fmla="*/ 331 h 473"/>
              <a:gd name="T124" fmla="*/ 31 w 1478"/>
              <a:gd name="T125" fmla="*/ 264 h 4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78" h="473">
                <a:moveTo>
                  <a:pt x="1010" y="471"/>
                </a:moveTo>
                <a:lnTo>
                  <a:pt x="1027" y="471"/>
                </a:lnTo>
                <a:lnTo>
                  <a:pt x="1027" y="473"/>
                </a:lnTo>
                <a:lnTo>
                  <a:pt x="972" y="473"/>
                </a:lnTo>
                <a:lnTo>
                  <a:pt x="972" y="473"/>
                </a:lnTo>
                <a:lnTo>
                  <a:pt x="970" y="473"/>
                </a:lnTo>
                <a:lnTo>
                  <a:pt x="970" y="117"/>
                </a:lnTo>
                <a:lnTo>
                  <a:pt x="995" y="117"/>
                </a:lnTo>
                <a:lnTo>
                  <a:pt x="996" y="75"/>
                </a:lnTo>
                <a:lnTo>
                  <a:pt x="996" y="105"/>
                </a:lnTo>
                <a:lnTo>
                  <a:pt x="1002" y="105"/>
                </a:lnTo>
                <a:lnTo>
                  <a:pt x="1006" y="117"/>
                </a:lnTo>
                <a:lnTo>
                  <a:pt x="1010" y="117"/>
                </a:lnTo>
                <a:lnTo>
                  <a:pt x="1010" y="471"/>
                </a:lnTo>
                <a:lnTo>
                  <a:pt x="1010" y="471"/>
                </a:lnTo>
                <a:close/>
                <a:moveTo>
                  <a:pt x="1461" y="105"/>
                </a:moveTo>
                <a:lnTo>
                  <a:pt x="1463" y="0"/>
                </a:lnTo>
                <a:lnTo>
                  <a:pt x="1465" y="105"/>
                </a:lnTo>
                <a:lnTo>
                  <a:pt x="1475" y="105"/>
                </a:lnTo>
                <a:lnTo>
                  <a:pt x="1475" y="155"/>
                </a:lnTo>
                <a:lnTo>
                  <a:pt x="1478" y="155"/>
                </a:lnTo>
                <a:lnTo>
                  <a:pt x="1478" y="473"/>
                </a:lnTo>
                <a:lnTo>
                  <a:pt x="1475" y="473"/>
                </a:lnTo>
                <a:lnTo>
                  <a:pt x="1465" y="473"/>
                </a:lnTo>
                <a:lnTo>
                  <a:pt x="1427" y="473"/>
                </a:lnTo>
                <a:lnTo>
                  <a:pt x="1423" y="473"/>
                </a:lnTo>
                <a:lnTo>
                  <a:pt x="1415" y="473"/>
                </a:lnTo>
                <a:lnTo>
                  <a:pt x="1415" y="207"/>
                </a:lnTo>
                <a:lnTo>
                  <a:pt x="1423" y="207"/>
                </a:lnTo>
                <a:lnTo>
                  <a:pt x="1423" y="155"/>
                </a:lnTo>
                <a:lnTo>
                  <a:pt x="1427" y="155"/>
                </a:lnTo>
                <a:lnTo>
                  <a:pt x="1427" y="105"/>
                </a:lnTo>
                <a:lnTo>
                  <a:pt x="1440" y="105"/>
                </a:lnTo>
                <a:lnTo>
                  <a:pt x="1442" y="23"/>
                </a:lnTo>
                <a:lnTo>
                  <a:pt x="1444" y="105"/>
                </a:lnTo>
                <a:lnTo>
                  <a:pt x="1461" y="105"/>
                </a:lnTo>
                <a:lnTo>
                  <a:pt x="1461" y="105"/>
                </a:lnTo>
                <a:close/>
                <a:moveTo>
                  <a:pt x="1285" y="190"/>
                </a:moveTo>
                <a:lnTo>
                  <a:pt x="1335" y="190"/>
                </a:lnTo>
                <a:lnTo>
                  <a:pt x="1335" y="473"/>
                </a:lnTo>
                <a:lnTo>
                  <a:pt x="1285" y="473"/>
                </a:lnTo>
                <a:lnTo>
                  <a:pt x="1285" y="190"/>
                </a:lnTo>
                <a:lnTo>
                  <a:pt x="1285" y="190"/>
                </a:lnTo>
                <a:close/>
                <a:moveTo>
                  <a:pt x="1176" y="243"/>
                </a:moveTo>
                <a:lnTo>
                  <a:pt x="1216" y="243"/>
                </a:lnTo>
                <a:lnTo>
                  <a:pt x="1216" y="473"/>
                </a:lnTo>
                <a:lnTo>
                  <a:pt x="1176" y="473"/>
                </a:lnTo>
                <a:lnTo>
                  <a:pt x="1176" y="243"/>
                </a:lnTo>
                <a:lnTo>
                  <a:pt x="1176" y="243"/>
                </a:lnTo>
                <a:close/>
                <a:moveTo>
                  <a:pt x="1083" y="167"/>
                </a:moveTo>
                <a:lnTo>
                  <a:pt x="1125" y="167"/>
                </a:lnTo>
                <a:lnTo>
                  <a:pt x="1125" y="473"/>
                </a:lnTo>
                <a:lnTo>
                  <a:pt x="1083" y="473"/>
                </a:lnTo>
                <a:lnTo>
                  <a:pt x="1083" y="167"/>
                </a:lnTo>
                <a:lnTo>
                  <a:pt x="1083" y="167"/>
                </a:lnTo>
                <a:close/>
                <a:moveTo>
                  <a:pt x="849" y="295"/>
                </a:moveTo>
                <a:lnTo>
                  <a:pt x="884" y="295"/>
                </a:lnTo>
                <a:lnTo>
                  <a:pt x="884" y="473"/>
                </a:lnTo>
                <a:lnTo>
                  <a:pt x="849" y="473"/>
                </a:lnTo>
                <a:lnTo>
                  <a:pt x="849" y="295"/>
                </a:lnTo>
                <a:lnTo>
                  <a:pt x="849" y="295"/>
                </a:lnTo>
                <a:close/>
                <a:moveTo>
                  <a:pt x="631" y="373"/>
                </a:moveTo>
                <a:lnTo>
                  <a:pt x="643" y="373"/>
                </a:lnTo>
                <a:lnTo>
                  <a:pt x="643" y="318"/>
                </a:lnTo>
                <a:lnTo>
                  <a:pt x="667" y="318"/>
                </a:lnTo>
                <a:lnTo>
                  <a:pt x="667" y="306"/>
                </a:lnTo>
                <a:lnTo>
                  <a:pt x="667" y="234"/>
                </a:lnTo>
                <a:lnTo>
                  <a:pt x="702" y="234"/>
                </a:lnTo>
                <a:lnTo>
                  <a:pt x="702" y="306"/>
                </a:lnTo>
                <a:lnTo>
                  <a:pt x="723" y="306"/>
                </a:lnTo>
                <a:lnTo>
                  <a:pt x="723" y="473"/>
                </a:lnTo>
                <a:lnTo>
                  <a:pt x="702" y="473"/>
                </a:lnTo>
                <a:lnTo>
                  <a:pt x="698" y="473"/>
                </a:lnTo>
                <a:lnTo>
                  <a:pt x="687" y="473"/>
                </a:lnTo>
                <a:lnTo>
                  <a:pt x="667" y="473"/>
                </a:lnTo>
                <a:lnTo>
                  <a:pt x="643" y="473"/>
                </a:lnTo>
                <a:lnTo>
                  <a:pt x="631" y="473"/>
                </a:lnTo>
                <a:lnTo>
                  <a:pt x="631" y="373"/>
                </a:lnTo>
                <a:lnTo>
                  <a:pt x="631" y="373"/>
                </a:lnTo>
                <a:close/>
                <a:moveTo>
                  <a:pt x="581" y="255"/>
                </a:moveTo>
                <a:lnTo>
                  <a:pt x="623" y="255"/>
                </a:lnTo>
                <a:lnTo>
                  <a:pt x="623" y="473"/>
                </a:lnTo>
                <a:lnTo>
                  <a:pt x="581" y="473"/>
                </a:lnTo>
                <a:lnTo>
                  <a:pt x="581" y="255"/>
                </a:lnTo>
                <a:lnTo>
                  <a:pt x="581" y="255"/>
                </a:lnTo>
                <a:close/>
                <a:moveTo>
                  <a:pt x="532" y="314"/>
                </a:moveTo>
                <a:lnTo>
                  <a:pt x="557" y="314"/>
                </a:lnTo>
                <a:lnTo>
                  <a:pt x="557" y="356"/>
                </a:lnTo>
                <a:lnTo>
                  <a:pt x="557" y="473"/>
                </a:lnTo>
                <a:lnTo>
                  <a:pt x="532" y="473"/>
                </a:lnTo>
                <a:lnTo>
                  <a:pt x="488" y="473"/>
                </a:lnTo>
                <a:lnTo>
                  <a:pt x="455" y="473"/>
                </a:lnTo>
                <a:lnTo>
                  <a:pt x="455" y="356"/>
                </a:lnTo>
                <a:lnTo>
                  <a:pt x="455" y="302"/>
                </a:lnTo>
                <a:lnTo>
                  <a:pt x="488" y="302"/>
                </a:lnTo>
                <a:lnTo>
                  <a:pt x="488" y="356"/>
                </a:lnTo>
                <a:lnTo>
                  <a:pt x="532" y="356"/>
                </a:lnTo>
                <a:lnTo>
                  <a:pt x="532" y="314"/>
                </a:lnTo>
                <a:lnTo>
                  <a:pt x="532" y="314"/>
                </a:lnTo>
                <a:close/>
                <a:moveTo>
                  <a:pt x="360" y="293"/>
                </a:moveTo>
                <a:lnTo>
                  <a:pt x="426" y="293"/>
                </a:lnTo>
                <a:lnTo>
                  <a:pt x="426" y="473"/>
                </a:lnTo>
                <a:lnTo>
                  <a:pt x="360" y="473"/>
                </a:lnTo>
                <a:lnTo>
                  <a:pt x="360" y="293"/>
                </a:lnTo>
                <a:lnTo>
                  <a:pt x="360" y="293"/>
                </a:lnTo>
                <a:close/>
                <a:moveTo>
                  <a:pt x="287" y="209"/>
                </a:moveTo>
                <a:lnTo>
                  <a:pt x="350" y="209"/>
                </a:lnTo>
                <a:lnTo>
                  <a:pt x="350" y="473"/>
                </a:lnTo>
                <a:lnTo>
                  <a:pt x="287" y="473"/>
                </a:lnTo>
                <a:lnTo>
                  <a:pt x="287" y="209"/>
                </a:lnTo>
                <a:lnTo>
                  <a:pt x="287" y="209"/>
                </a:lnTo>
                <a:close/>
                <a:moveTo>
                  <a:pt x="195" y="184"/>
                </a:moveTo>
                <a:lnTo>
                  <a:pt x="241" y="184"/>
                </a:lnTo>
                <a:lnTo>
                  <a:pt x="241" y="473"/>
                </a:lnTo>
                <a:lnTo>
                  <a:pt x="195" y="473"/>
                </a:lnTo>
                <a:lnTo>
                  <a:pt x="195" y="184"/>
                </a:lnTo>
                <a:lnTo>
                  <a:pt x="195" y="184"/>
                </a:lnTo>
                <a:close/>
                <a:moveTo>
                  <a:pt x="31" y="264"/>
                </a:moveTo>
                <a:lnTo>
                  <a:pt x="92" y="264"/>
                </a:lnTo>
                <a:lnTo>
                  <a:pt x="92" y="473"/>
                </a:lnTo>
                <a:lnTo>
                  <a:pt x="61" y="473"/>
                </a:lnTo>
                <a:lnTo>
                  <a:pt x="31" y="473"/>
                </a:lnTo>
                <a:lnTo>
                  <a:pt x="0" y="473"/>
                </a:lnTo>
                <a:lnTo>
                  <a:pt x="0" y="331"/>
                </a:lnTo>
                <a:lnTo>
                  <a:pt x="31" y="331"/>
                </a:lnTo>
                <a:lnTo>
                  <a:pt x="31" y="264"/>
                </a:lnTo>
                <a:lnTo>
                  <a:pt x="31" y="264"/>
                </a:lnTo>
                <a:close/>
              </a:path>
            </a:pathLst>
          </a:custGeom>
          <a:solidFill>
            <a:schemeClr val="bg1">
              <a:lumMod val="85000"/>
              <a:alpha val="19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endParaRPr lang="en-US"/>
          </a:p>
        </p:txBody>
      </p:sp>
      <p:pic>
        <p:nvPicPr>
          <p:cNvPr id="49" name="图片 48">
            <a:extLst>
              <a:ext uri="{FF2B5EF4-FFF2-40B4-BE49-F238E27FC236}">
                <a16:creationId xmlns="" xmlns:a16="http://schemas.microsoft.com/office/drawing/2014/main" id="{291B24BF-F49A-484D-B7B9-7C4ED3C172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2" t="15696" r="16462" b="42785"/>
          <a:stretch/>
        </p:blipFill>
        <p:spPr>
          <a:xfrm>
            <a:off x="340275" y="1681110"/>
            <a:ext cx="5877444" cy="4649039"/>
          </a:xfrm>
          <a:prstGeom prst="rect">
            <a:avLst/>
          </a:prstGeom>
        </p:spPr>
      </p:pic>
      <p:sp>
        <p:nvSpPr>
          <p:cNvPr id="53" name="íşḷîḓe">
            <a:extLst>
              <a:ext uri="{FF2B5EF4-FFF2-40B4-BE49-F238E27FC236}">
                <a16:creationId xmlns=""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7096152" y="797449"/>
            <a:ext cx="3483657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rmAutofit fontScale="8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7000" kern="0">
                <a:ln w="63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Content</a:t>
            </a:r>
            <a:endParaRPr lang="zh-CN" altLang="en-US" sz="4800" kern="0" dirty="0">
              <a:ln w="6350"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0" name="直接连接符 59">
            <a:extLst>
              <a:ext uri="{FF2B5EF4-FFF2-40B4-BE49-F238E27FC236}">
                <a16:creationId xmlns=""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6603241" y="3007559"/>
            <a:ext cx="5869769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="" xmlns:a16="http://schemas.microsoft.com/office/drawing/2014/main" id="{FEFD1722-B1C1-49DE-8D8F-A5BC8B2A92AA}"/>
              </a:ext>
            </a:extLst>
          </p:cNvPr>
          <p:cNvCxnSpPr/>
          <p:nvPr/>
        </p:nvCxnSpPr>
        <p:spPr>
          <a:xfrm>
            <a:off x="6603241" y="3953082"/>
            <a:ext cx="5869769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="" xmlns:a16="http://schemas.microsoft.com/office/drawing/2014/main" id="{A2AC1B62-8668-48AD-98B2-0B48C17F26CF}"/>
              </a:ext>
            </a:extLst>
          </p:cNvPr>
          <p:cNvCxnSpPr/>
          <p:nvPr/>
        </p:nvCxnSpPr>
        <p:spPr>
          <a:xfrm>
            <a:off x="6603241" y="4898606"/>
            <a:ext cx="5869769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isḻîḓè">
            <a:extLst>
              <a:ext uri="{FF2B5EF4-FFF2-40B4-BE49-F238E27FC236}">
                <a16:creationId xmlns=""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6725134" y="2349479"/>
            <a:ext cx="925732" cy="46134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01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5" name="isḻîḓè">
            <a:extLst>
              <a:ext uri="{FF2B5EF4-FFF2-40B4-BE49-F238E27FC236}">
                <a16:creationId xmlns=""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7857711" y="2368085"/>
            <a:ext cx="2455331" cy="46134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WARM UP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6" name="isḻîḓè">
            <a:extLst>
              <a:ext uri="{FF2B5EF4-FFF2-40B4-BE49-F238E27FC236}">
                <a16:creationId xmlns=""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6725134" y="3323675"/>
            <a:ext cx="925732" cy="46134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02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7" name="isḻîḓè">
            <a:extLst>
              <a:ext uri="{FF2B5EF4-FFF2-40B4-BE49-F238E27FC236}">
                <a16:creationId xmlns=""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7857711" y="3342281"/>
            <a:ext cx="2455331" cy="46134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REVIEW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8" name="isḻîḓè">
            <a:extLst>
              <a:ext uri="{FF2B5EF4-FFF2-40B4-BE49-F238E27FC236}">
                <a16:creationId xmlns="" xmlns:a16="http://schemas.microsoft.com/office/drawing/2014/main" id="{45D562C3-6A76-4225-9F18-C355BF695A40}"/>
              </a:ext>
            </a:extLst>
          </p:cNvPr>
          <p:cNvSpPr/>
          <p:nvPr/>
        </p:nvSpPr>
        <p:spPr bwMode="auto">
          <a:xfrm>
            <a:off x="6725134" y="4231035"/>
            <a:ext cx="925732" cy="46134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03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69" name="isḻîḓè">
            <a:extLst>
              <a:ext uri="{FF2B5EF4-FFF2-40B4-BE49-F238E27FC236}">
                <a16:creationId xmlns="" xmlns:a16="http://schemas.microsoft.com/office/drawing/2014/main" id="{4253152D-5B70-4346-9E84-9A3926728FD1}"/>
              </a:ext>
            </a:extLst>
          </p:cNvPr>
          <p:cNvSpPr/>
          <p:nvPr/>
        </p:nvSpPr>
        <p:spPr bwMode="auto">
          <a:xfrm>
            <a:off x="7857711" y="4249641"/>
            <a:ext cx="2455331" cy="461347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PHONICS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0" name="isḻîḓè">
            <a:extLst>
              <a:ext uri="{FF2B5EF4-FFF2-40B4-BE49-F238E27FC236}">
                <a16:creationId xmlns="" xmlns:a16="http://schemas.microsoft.com/office/drawing/2014/main" id="{CC137062-D307-4D91-B219-7C4F6B082D3D}"/>
              </a:ext>
            </a:extLst>
          </p:cNvPr>
          <p:cNvSpPr/>
          <p:nvPr/>
        </p:nvSpPr>
        <p:spPr bwMode="auto">
          <a:xfrm>
            <a:off x="6725134" y="5194373"/>
            <a:ext cx="925732" cy="46134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04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  <p:sp>
        <p:nvSpPr>
          <p:cNvPr id="71" name="isḻîḓè">
            <a:extLst>
              <a:ext uri="{FF2B5EF4-FFF2-40B4-BE49-F238E27FC236}">
                <a16:creationId xmlns="" xmlns:a16="http://schemas.microsoft.com/office/drawing/2014/main" id="{5F258CFB-364E-4318-82B1-384E4A478C2E}"/>
              </a:ext>
            </a:extLst>
          </p:cNvPr>
          <p:cNvSpPr/>
          <p:nvPr/>
        </p:nvSpPr>
        <p:spPr bwMode="auto">
          <a:xfrm>
            <a:off x="7857711" y="5212979"/>
            <a:ext cx="2455331" cy="461347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24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GAME TIME</a:t>
            </a:r>
            <a:endParaRPr lang="zh-CN" altLang="en-US" sz="2400" dirty="0"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4424993"/>
      </p:ext>
    </p:extLst>
  </p:cSld>
  <p:clrMapOvr>
    <a:masterClrMapping/>
  </p:clrMapOvr>
  <p:transition spd="slow">
    <p:random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onics Song - Letter Yy - Phonics sounds of Alphabet - Nursery Rhymes for Kids">
            <a:hlinkClick r:id="" action="ppaction://media"/>
            <a:extLst>
              <a:ext uri="{FF2B5EF4-FFF2-40B4-BE49-F238E27FC236}">
                <a16:creationId xmlns="" xmlns:a16="http://schemas.microsoft.com/office/drawing/2014/main" id="{2978A906-8B7C-4680-8273-7DF63ADC96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0231" y="261354"/>
            <a:ext cx="11271538" cy="633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64295"/>
      </p:ext>
    </p:extLst>
  </p:cSld>
  <p:clrMapOvr>
    <a:masterClrMapping/>
  </p:clrMapOvr>
  <p:transition spd="slow">
    <p:random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5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=""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>
                <a:solidFill>
                  <a:srgbClr val="FFD268"/>
                </a:solidFill>
                <a:latin typeface="Impact" panose="020B0806030902050204" pitchFamily="34" charset="0"/>
              </a:rPr>
              <a:t>4</a:t>
            </a:r>
            <a:endParaRPr lang="en-US" sz="1600" dirty="0">
              <a:solidFill>
                <a:srgbClr val="FFD268"/>
              </a:solidFill>
              <a:latin typeface="Impact" panose="020B0806030902050204" pitchFamily="34" charset="0"/>
            </a:endParaRPr>
          </a:p>
        </p:txBody>
      </p:sp>
      <p:sp>
        <p:nvSpPr>
          <p:cNvPr id="6" name="ValueShape1">
            <a:extLst>
              <a:ext uri="{FF2B5EF4-FFF2-40B4-BE49-F238E27FC236}">
                <a16:creationId xmlns=""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358526" y="2760183"/>
            <a:ext cx="3143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GAME TIME</a:t>
            </a:r>
            <a:endParaRPr lang="zh-CN" alt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7416374"/>
      </p:ext>
    </p:extLst>
  </p:cSld>
  <p:clrMapOvr>
    <a:masterClrMapping/>
  </p:clrMapOvr>
  <p:transition spd="slow">
    <p:random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pic>
        <p:nvPicPr>
          <p:cNvPr id="7" name="Picture 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701" y="4493709"/>
            <a:ext cx="3600356" cy="1103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995" y="2667001"/>
            <a:ext cx="8024473" cy="1826708"/>
          </a:xfrm>
          <a:prstGeom prst="rect">
            <a:avLst/>
          </a:prstGeom>
        </p:spPr>
      </p:pic>
      <p:pic>
        <p:nvPicPr>
          <p:cNvPr id="9" name="Crazy Arcade Music (크아 BGM) - Robo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35103" y="-12574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49842"/>
      </p:ext>
    </p:extLst>
  </p:cSld>
  <p:clrMapOvr>
    <a:masterClrMapping/>
  </p:clrMapOvr>
  <p:transition spd="slow">
    <p:random/>
    <p:sndAc>
      <p:stSnd>
        <p:snd r:embed="rId5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64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4521200"/>
            <a:ext cx="11917680" cy="2206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708" y="4586343"/>
            <a:ext cx="1582217" cy="13360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>
              <a:snd r:embed="rId4" name="space-click2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03" y="892483"/>
            <a:ext cx="1017508" cy="508754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>
              <a:snd r:embed="rId4" name="space-click2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1" y="1503386"/>
            <a:ext cx="1017508" cy="508754"/>
          </a:xfrm>
          <a:prstGeom prst="rect">
            <a:avLst/>
          </a:prstGeom>
        </p:spPr>
      </p:pic>
      <p:pic>
        <p:nvPicPr>
          <p:cNvPr id="25" name="Picture 24">
            <a:hlinkClick r:id="rId11" action="ppaction://hlinksldjump">
              <a:snd r:embed="rId4" name="space-click2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5665" y="3813388"/>
            <a:ext cx="1017508" cy="50875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600" y="-50800"/>
            <a:ext cx="3913638" cy="3913638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>
              <a:snd r:embed="rId4" name="space-click2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385" y="3013541"/>
            <a:ext cx="1017508" cy="508754"/>
          </a:xfrm>
          <a:prstGeom prst="rect">
            <a:avLst/>
          </a:prstGeom>
        </p:spPr>
      </p:pic>
      <p:pic>
        <p:nvPicPr>
          <p:cNvPr id="31" name="Picture 30">
            <a:hlinkClick r:id="rId14" action="ppaction://hlinksldjump">
              <a:snd r:embed="rId4" name="space-click2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3622" y="750721"/>
            <a:ext cx="1017508" cy="508754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22" y="6065899"/>
            <a:ext cx="3064470" cy="5713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22" y="6065899"/>
            <a:ext cx="3064470" cy="57134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22" y="6065899"/>
            <a:ext cx="3064470" cy="57134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22" y="6065899"/>
            <a:ext cx="3064470" cy="57134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22" y="6065899"/>
            <a:ext cx="3064470" cy="571342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22" y="6065899"/>
            <a:ext cx="3064470" cy="571342"/>
          </a:xfrm>
          <a:prstGeom prst="rect">
            <a:avLst/>
          </a:prstGeom>
        </p:spPr>
      </p:pic>
      <p:pic>
        <p:nvPicPr>
          <p:cNvPr id="63" name="Picture 62">
            <a:hlinkClick r:id="rId17" action="ppaction://hlinksldjump">
              <a:snd r:embed="rId4" name="space-click2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2104" y="3022124"/>
            <a:ext cx="1017508" cy="508754"/>
          </a:xfrm>
          <a:prstGeom prst="rect">
            <a:avLst/>
          </a:prstGeom>
        </p:spPr>
      </p:pic>
      <p:pic>
        <p:nvPicPr>
          <p:cNvPr id="64" name="Picture 63">
            <a:hlinkClick r:id="rId18" action="ppaction://hlinksldjump">
              <a:snd r:embed="rId4" name="space-click2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046" y="1651642"/>
            <a:ext cx="1017508" cy="508754"/>
          </a:xfrm>
          <a:prstGeom prst="rect">
            <a:avLst/>
          </a:prstGeom>
        </p:spPr>
      </p:pic>
      <p:pic>
        <p:nvPicPr>
          <p:cNvPr id="65" name="Picture 64">
            <a:hlinkClick r:id="rId19" action="ppaction://hlinksldjump">
              <a:snd r:embed="rId4" name="space-click2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949" y="3681869"/>
            <a:ext cx="1017508" cy="508754"/>
          </a:xfrm>
          <a:prstGeom prst="rect">
            <a:avLst/>
          </a:prstGeom>
        </p:spPr>
      </p:pic>
      <p:pic>
        <p:nvPicPr>
          <p:cNvPr id="66" name="Picture 65">
            <a:hlinkClick r:id="rId20" action="ppaction://hlinksldjump">
              <a:snd r:embed="rId4" name="space-click2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495" y="975003"/>
            <a:ext cx="1017508" cy="508754"/>
          </a:xfrm>
          <a:prstGeom prst="rect">
            <a:avLst/>
          </a:prstGeom>
        </p:spPr>
      </p:pic>
      <p:pic>
        <p:nvPicPr>
          <p:cNvPr id="67" name="Picture 66">
            <a:hlinkClick r:id="rId21" action="ppaction://hlinksldjump">
              <a:snd r:embed="rId4" name="space-click2.wav"/>
            </a:hlinkClick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158" y="590647"/>
            <a:ext cx="1017508" cy="508754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22" y="6065899"/>
            <a:ext cx="3064470" cy="571342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22" y="6065899"/>
            <a:ext cx="3064470" cy="571342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22" y="6065899"/>
            <a:ext cx="3064470" cy="571342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22" y="6065899"/>
            <a:ext cx="3064470" cy="57134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222" y="6065899"/>
            <a:ext cx="3064470" cy="571342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22" y="2027490"/>
            <a:ext cx="1581895" cy="1586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98" y="200650"/>
            <a:ext cx="904173" cy="904173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720" y="3516865"/>
            <a:ext cx="904173" cy="9041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713" y="3739933"/>
            <a:ext cx="904173" cy="904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5292"/>
      </p:ext>
    </p:extLst>
  </p:cSld>
  <p:clrMapOvr>
    <a:masterClrMapping/>
  </p:clrMapOvr>
  <p:transition spd="slow">
    <p:random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path" presetSubtype="0" repeatCount="100000" accel="9000" decel="7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13634 C 0.02995 0.01481 0.075 -0.06204 0.125 -0.06204 C 0.175 -0.06204 0.22005 0.01481 0.25 0.13634 C 0.22005 0.25787 0.175 0.33495 0.125 0.33495 C 0.075 0.33495 0.02995 0.25787 -1.25E-6 0.13634 Z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8 0 L 0.25 0.121 L 0.072 0.121 L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448 -0.125 C -0.12448 -0.04375 -0.08047 0.02222 -0.02617 0.02222 C 0.03789 0.02222 0.06081 -0.05116 0.07083 -0.09537 L 0.0806 -0.15463 C 0.09036 -0.19885 0.11497 -0.272 0.18737 -0.272 C 0.2332 -0.272 0.28594 -0.20625 0.28594 -0.125 C 0.28594 -0.04375 0.2332 0.02222 0.18737 0.02222 C 0.11497 0.02222 0.09036 -0.05116 0.0806 -0.09537 L 0.07083 -0.15463 C 0.06081 -0.19885 0.03789 -0.272 -0.02617 -0.272 C -0.08047 -0.272 -0.12448 -0.20625 -0.12448 -0.125 Z " pathEditMode="relative" rAng="0" ptsTypes="AAAAAAAAAAA">
                                      <p:cBhvr>
                                        <p:cTn id="16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521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13 -0.3669 C 0.22838 -0.46597 0.34713 -0.49445 0.36224 -0.43102 C 0.37747 -0.36736 0.28333 -0.23565 0.15208 -0.13681 C 0.02083 -0.03773 -0.09779 -0.00857 -0.11276 -0.07245 C -0.12813 -0.13611 -0.03412 -0.26736 0.09713 -0.3669 Z " pathEditMode="relative" rAng="20220000" ptsTypes="AAAAA">
                                      <p:cBhvr>
                                        <p:cTn id="2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" y="1150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C 0.01523 -0.0382 0.04179 -0.09236 0.07369 -0.09236 C 0.12122 -0.09236 0.1595 -0.03565 0.1595 0.03518 C 0.1595 0.05856 0.15559 0.0794 0.14791 0.09861 C 0.14934 0.09861 -0.325 0.40717 -0.325 0.40972 C -0.325 0.40717 -0.14961 0.09861 -0.14818 0.09861 C -0.15586 0.0794 -0.15951 0.05856 -0.15951 0.03518 C -0.15951 -0.03565 -0.12136 -0.09236 -0.07292 -0.09236 C -0.04206 -0.09236 -0.0155 -0.0382 4.375E-6 2.22222E-6 Z " pathEditMode="relative" rAng="0" ptsTypes="AAAAAAAAA">
                                      <p:cBhvr>
                                        <p:cTn id="2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585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path" presetSubtype="0" repeatCount="100000" accel="69000" decel="31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15856 C 0.02968 0.05092 -0.20026 -0.11412 -0.15026 -0.11412 C -0.10026 -0.11412 0.21979 0.05092 0.24974 0.15856 C 0.21979 0.26643 0.35599 -0.21227 0.30599 -0.21227 C 0.25599 -0.21227 0.02968 0.26643 -0.00013 0.15856 Z " pathEditMode="relative" rAng="0" ptsTypes="AAAAA">
                                      <p:cBhvr>
                                        <p:cTn id="37" dur="3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8" y="-1775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path" presetSubtype="0" repeatCount="100000" accel="9000" decel="7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4 0.2331 C 0.03528 0.33102 -0.10313 0.00879 -0.05313 0.00879 C -0.00313 0.00879 0.22526 0.33102 0.25521 0.2331 C 0.22526 0.13495 0.37708 0.02916 0.32708 0.02916 C 0.27721 0.02916 0.03528 0.13495 0.00534 0.2331 Z " pathEditMode="relative" rAng="0" ptsTypes="AAAAA">
                                      <p:cBhvr>
                                        <p:cTn id="42" dur="5000" spd="-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12" y="-1030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24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44 -0.06297 C -0.04844 -0.06204 -0.00729 -0.05394 0.01419 -0.0419 L 0.06406 -0.01389 C 0.07487 -0.00787 0.09232 -0.00487 0.11406 -0.00487 C 0.14427 -0.00487 0.17018 -0.01297 0.17252 -0.025 C 0.17018 -0.03496 0.14427 -0.04399 0.11406 -0.04399 C 0.09232 -0.04399 0.07487 -0.04005 0.06406 -0.03496 L 0.01419 -0.00695 C -0.00729 0.00509 -0.04844 0.01296 -0.09844 0.01412 C -0.14844 0.01296 -0.18958 0.00509 -0.21107 -0.00695 L -0.26094 -0.03496 C -0.27175 -0.04005 -0.28919 -0.04399 -0.31094 -0.04399 C -0.34115 -0.04399 -0.36706 -0.03496 -0.36927 -0.025 C -0.36706 -0.01297 -0.34115 -0.00487 -0.31094 -0.00487 C -0.28919 -0.00487 -0.27175 -0.00787 -0.26094 -0.01389 L -0.21107 -0.0419 C -0.18958 -0.05394 -0.14844 -0.06204 -0.09844 -0.06297 Z " pathEditMode="relative" rAng="0" ptsTypes="AAAAAAAAAAAAAAAAA">
                                      <p:cBhvr>
                                        <p:cTn id="4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84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48 -0.12408 C -0.27096 -0.08889 -0.29609 -0.0088 -0.28099 0.05439 C -0.26589 0.11805 -0.21602 0.1412 -0.16953 0.10602 C -0.12318 0.07083 -0.09779 -0.00857 -0.11302 -0.07223 C -0.12813 -0.13588 -0.178 -0.15857 -0.22448 -0.12408 Z " pathEditMode="relative" rAng="20220000" ptsTypes="AAAAA">
                                      <p:cBhvr>
                                        <p:cTn id="49" dur="2222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1150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path" presetSubtype="0" repeatCount="100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4.07407E-6 C 0.06901 4.07407E-6 0.125 0.05601 0.125 0.125 C 0.125 0.19398 0.06901 0.25 -3.54167E-6 0.25 C -0.06901 0.25 -0.125 0.19398 -0.125 0.125 C -0.125 0.05601 -0.06901 4.07407E-6 -3.54167E-6 4.07407E-6 Z " pathEditMode="relative" rAng="0" ptsTypes="AAAAA">
                                      <p:cBhvr>
                                        <p:cTn id="54" dur="4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5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0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ace-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ace-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ace-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ace-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ace-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ace-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ace-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ace-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ace-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ace-click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0"/>
            <a:ext cx="12180723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1349829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70449" y="1611086"/>
              <a:ext cx="7743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/>
                <a:t>fox</a:t>
              </a:r>
              <a:endParaRPr lang="en-US" sz="36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2666666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715657" y="1611086"/>
              <a:ext cx="88396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/>
                <a:t>box</a:t>
              </a:r>
              <a:endParaRPr lang="en-US" sz="36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3983503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538141" y="1611086"/>
              <a:ext cx="12389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/>
                <a:t>yo-yo</a:t>
              </a:r>
              <a:endParaRPr lang="en-US" sz="3600" b="1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23537" y="2046514"/>
            <a:ext cx="1955275" cy="209314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34559"/>
      </p:ext>
    </p:extLst>
  </p:cSld>
  <p:clrMapOvr>
    <a:masterClrMapping/>
  </p:clrMapOvr>
  <p:transition spd="slow">
    <p:random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0"/>
            <a:ext cx="12180723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4014789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372967" y="1611086"/>
              <a:ext cx="156934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/>
                <a:t>yo-gurt</a:t>
              </a:r>
              <a:endParaRPr lang="en-US" sz="36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2666666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770446" y="1611086"/>
              <a:ext cx="77437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/>
                <a:t>fox</a:t>
              </a:r>
              <a:endParaRPr lang="en-US" sz="36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1161506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711041" y="1611086"/>
              <a:ext cx="89319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/>
                <a:t>box</a:t>
              </a:r>
              <a:endParaRPr lang="en-US" sz="3600" b="1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6424" y="2069094"/>
            <a:ext cx="1852561" cy="20393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804902"/>
      </p:ext>
    </p:extLst>
  </p:cSld>
  <p:clrMapOvr>
    <a:masterClrMapping/>
  </p:clrMapOvr>
  <p:transition spd="slow">
    <p:random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0"/>
            <a:ext cx="12180723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2628399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56301" y="1611086"/>
              <a:ext cx="4026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/>
                <a:t>y</a:t>
              </a:r>
              <a:endParaRPr lang="en-US" sz="36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1203742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959507" y="1611086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/>
                <a:t>x</a:t>
              </a:r>
              <a:endParaRPr lang="en-US" sz="36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3983503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985154" y="1611086"/>
              <a:ext cx="3449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/>
                <a:t>t</a:t>
              </a:r>
              <a:endParaRPr lang="en-US" sz="3600" b="1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6086" y="2757078"/>
            <a:ext cx="2327498" cy="17282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0DA7903-C5F3-404B-9203-DA93A6CD3A69}"/>
              </a:ext>
            </a:extLst>
          </p:cNvPr>
          <p:cNvSpPr txBox="1"/>
          <p:nvPr/>
        </p:nvSpPr>
        <p:spPr>
          <a:xfrm>
            <a:off x="8159365" y="2019727"/>
            <a:ext cx="3679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</a:rPr>
              <a:t>What is the beginning</a:t>
            </a:r>
          </a:p>
          <a:p>
            <a:pPr algn="ctr"/>
            <a:r>
              <a:rPr lang="en-US" sz="3000" b="1">
                <a:solidFill>
                  <a:schemeClr val="bg1"/>
                </a:solidFill>
              </a:rPr>
              <a:t> sound of the picture?</a:t>
            </a:r>
            <a:endParaRPr lang="en-US" sz="3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68410"/>
      </p:ext>
    </p:extLst>
  </p:cSld>
  <p:clrMapOvr>
    <a:masterClrMapping/>
  </p:clrMapOvr>
  <p:transition spd="slow">
    <p:random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" y="0"/>
            <a:ext cx="12180723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2628399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959506" y="1611086"/>
              <a:ext cx="3962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/>
                <a:t>x</a:t>
              </a:r>
              <a:endParaRPr lang="en-US" sz="36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6058" y="1203742"/>
            <a:ext cx="4676824" cy="1393371"/>
            <a:chOff x="3886058" y="1349829"/>
            <a:chExt cx="4676824" cy="139337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5956301" y="1611086"/>
              <a:ext cx="4026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/>
                <a:t>y</a:t>
              </a:r>
              <a:endParaRPr lang="en-US" sz="36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886058" y="3983503"/>
            <a:ext cx="4676824" cy="1393371"/>
            <a:chOff x="3886058" y="1349829"/>
            <a:chExt cx="4676824" cy="139337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941072" y="1611086"/>
              <a:ext cx="4331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/>
                <a:t>b</a:t>
              </a:r>
              <a:endParaRPr lang="en-US" sz="3600" b="1" dirty="0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9421" y="2949448"/>
            <a:ext cx="1317759" cy="12389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252F39B-665D-4119-B0D3-BDC3DA701CF3}"/>
              </a:ext>
            </a:extLst>
          </p:cNvPr>
          <p:cNvSpPr txBox="1"/>
          <p:nvPr/>
        </p:nvSpPr>
        <p:spPr>
          <a:xfrm>
            <a:off x="8118903" y="1858192"/>
            <a:ext cx="367972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>
                <a:solidFill>
                  <a:schemeClr val="bg1"/>
                </a:solidFill>
              </a:rPr>
              <a:t>What is the ending</a:t>
            </a:r>
          </a:p>
          <a:p>
            <a:pPr algn="ctr"/>
            <a:r>
              <a:rPr lang="en-US" sz="3000" b="1">
                <a:solidFill>
                  <a:schemeClr val="bg1"/>
                </a:solidFill>
              </a:rPr>
              <a:t> sound of the picture?</a:t>
            </a:r>
            <a:endParaRPr lang="en-US" sz="3000" b="1" dirty="0">
              <a:solidFill>
                <a:schemeClr val="bg1"/>
              </a:solidFill>
            </a:endParaRPr>
          </a:p>
        </p:txBody>
      </p:sp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28784"/>
      </p:ext>
    </p:extLst>
  </p:cSld>
  <p:clrMapOvr>
    <a:masterClrMapping/>
  </p:clrMapOvr>
  <p:transition spd="slow">
    <p:random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1349829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13928" y="1674137"/>
              <a:ext cx="13087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/>
                <a:t>Listen</a:t>
              </a:r>
              <a:endParaRPr lang="en-US" sz="3600" b="1" dirty="0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96" y="3377978"/>
            <a:ext cx="3424936" cy="23348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" r="1929"/>
          <a:stretch/>
        </p:blipFill>
        <p:spPr>
          <a:xfrm>
            <a:off x="1667254" y="3675968"/>
            <a:ext cx="1942507" cy="18996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02" y="3349831"/>
            <a:ext cx="3424936" cy="233486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 b="7835"/>
          <a:stretch/>
        </p:blipFill>
        <p:spPr>
          <a:xfrm>
            <a:off x="5201503" y="3643847"/>
            <a:ext cx="2103447" cy="1803121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126722" y="3369380"/>
            <a:ext cx="3424936" cy="2334864"/>
            <a:chOff x="1461375" y="3377978"/>
            <a:chExt cx="3424936" cy="233486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1375" y="3377978"/>
              <a:ext cx="3424936" cy="23348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11607" y="3652445"/>
              <a:ext cx="1774496" cy="1899621"/>
            </a:xfrm>
            <a:prstGeom prst="rect">
              <a:avLst/>
            </a:prstGeom>
          </p:spPr>
        </p:pic>
      </p:grpSp>
      <p:pic>
        <p:nvPicPr>
          <p:cNvPr id="5" name="x x box">
            <a:hlinkClick r:id="" action="ppaction://media"/>
            <a:extLst>
              <a:ext uri="{FF2B5EF4-FFF2-40B4-BE49-F238E27FC236}">
                <a16:creationId xmlns="" xmlns:a16="http://schemas.microsoft.com/office/drawing/2014/main" id="{70A015DA-8A8D-4F16-8F99-3CA50E05D7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378383" y="1741714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952" y="6832818"/>
            <a:ext cx="12213273" cy="499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69839"/>
      </p:ext>
    </p:extLst>
  </p:cSld>
  <p:clrMapOvr>
    <a:masterClrMapping/>
  </p:clrMapOvr>
  <p:transition spd="slow">
    <p:random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058" y="1349829"/>
            <a:ext cx="4676824" cy="139337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517715" y="3377978"/>
            <a:ext cx="3424936" cy="2334864"/>
            <a:chOff x="1461375" y="3377978"/>
            <a:chExt cx="3424936" cy="23348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1375" y="3377978"/>
              <a:ext cx="3424936" cy="233486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52660" y="3794030"/>
              <a:ext cx="1518102" cy="162514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805707" y="3373679"/>
            <a:ext cx="3424936" cy="2334864"/>
            <a:chOff x="1461375" y="3377978"/>
            <a:chExt cx="3424936" cy="233486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1375" y="3377978"/>
              <a:ext cx="3424936" cy="233486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30882" y="3810978"/>
              <a:ext cx="1464788" cy="1612498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8126722" y="3369380"/>
            <a:ext cx="3424936" cy="2334864"/>
            <a:chOff x="1461375" y="3377978"/>
            <a:chExt cx="3424936" cy="233486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1375" y="3377978"/>
              <a:ext cx="3424936" cy="23348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157973" y="3868568"/>
              <a:ext cx="2099861" cy="1559207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  <p:pic>
        <p:nvPicPr>
          <p:cNvPr id="24" name="Picture 2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  <p:pic>
        <p:nvPicPr>
          <p:cNvPr id="8" name="x x box">
            <a:hlinkClick r:id="" action="ppaction://media"/>
            <a:extLst>
              <a:ext uri="{FF2B5EF4-FFF2-40B4-BE49-F238E27FC236}">
                <a16:creationId xmlns="" xmlns:a16="http://schemas.microsoft.com/office/drawing/2014/main" id="{0A514502-F862-4CD8-A797-B6796CB062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919670" y="17400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789237"/>
      </p:ext>
    </p:extLst>
  </p:cSld>
  <p:clrMapOvr>
    <a:masterClrMapping/>
  </p:clrMapOvr>
  <p:transition spd="slow">
    <p:random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=""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 dirty="0">
                <a:solidFill>
                  <a:srgbClr val="FFD268"/>
                </a:solidFill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6" name="ValueShape1">
            <a:extLst>
              <a:ext uri="{FF2B5EF4-FFF2-40B4-BE49-F238E27FC236}">
                <a16:creationId xmlns=""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736667" y="2631479"/>
            <a:ext cx="2584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WARM</a:t>
            </a:r>
          </a:p>
          <a:p>
            <a:pPr algn="ctr"/>
            <a:r>
              <a:rPr lang="en-US" altLang="zh-CN" sz="6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UP</a:t>
            </a:r>
            <a:endParaRPr lang="zh-CN" alt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9286810"/>
      </p:ext>
    </p:extLst>
  </p:cSld>
  <p:clrMapOvr>
    <a:masterClrMapping/>
  </p:clrMapOvr>
  <p:transition spd="slow">
    <p:random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86058" y="1349829"/>
            <a:ext cx="4676824" cy="1393371"/>
            <a:chOff x="3886058" y="1349829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058" y="1349829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883148" y="1610501"/>
              <a:ext cx="13087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/>
                <a:t>Listen</a:t>
              </a:r>
              <a:endParaRPr lang="en-US" sz="36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181480" y="3377978"/>
            <a:ext cx="3424936" cy="2334864"/>
            <a:chOff x="1461375" y="3377978"/>
            <a:chExt cx="3424936" cy="23348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1375" y="3377978"/>
              <a:ext cx="3424936" cy="233486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3345" y="3687684"/>
              <a:ext cx="1553945" cy="1710646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512002" y="3377393"/>
            <a:ext cx="3424936" cy="2334864"/>
            <a:chOff x="1461375" y="3377978"/>
            <a:chExt cx="3424936" cy="2334864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1375" y="3377978"/>
              <a:ext cx="3424936" cy="2334864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9424" y="3863761"/>
              <a:ext cx="1919130" cy="1425009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808607" y="3369380"/>
            <a:ext cx="3424936" cy="2334864"/>
            <a:chOff x="1461375" y="3377978"/>
            <a:chExt cx="3424936" cy="233486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1375" y="3377978"/>
              <a:ext cx="3424936" cy="23348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428345" y="3696282"/>
              <a:ext cx="1597968" cy="1710646"/>
            </a:xfrm>
            <a:prstGeom prst="rect">
              <a:avLst/>
            </a:prstGeom>
          </p:spPr>
        </p:pic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  <p:pic>
        <p:nvPicPr>
          <p:cNvPr id="24" name="Picture 2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  <p:pic>
        <p:nvPicPr>
          <p:cNvPr id="6" name="y-yogurt">
            <a:hlinkClick r:id="" action="ppaction://media"/>
            <a:extLst>
              <a:ext uri="{FF2B5EF4-FFF2-40B4-BE49-F238E27FC236}">
                <a16:creationId xmlns="" xmlns:a16="http://schemas.microsoft.com/office/drawing/2014/main" id="{43EB1541-E154-4CEC-92B1-CE0973150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650607" y="17460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71734"/>
      </p:ext>
    </p:extLst>
  </p:cSld>
  <p:clrMapOvr>
    <a:masterClrMapping/>
  </p:clrMapOvr>
  <p:transition spd="slow">
    <p:random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2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63809" y="2790733"/>
            <a:ext cx="4676824" cy="1393371"/>
            <a:chOff x="3482935" y="1529676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35" y="1529676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228737" y="1765341"/>
              <a:ext cx="10346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/>
                <a:t>True</a:t>
              </a:r>
              <a:endParaRPr lang="en-US" sz="3600" b="1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22350" y="282112"/>
            <a:ext cx="5547298" cy="2334864"/>
            <a:chOff x="320749" y="3377978"/>
            <a:chExt cx="5547298" cy="23348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749" y="3377978"/>
              <a:ext cx="5547298" cy="233486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4227" y="3826052"/>
              <a:ext cx="1254126" cy="1360861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3863809" y="4122196"/>
            <a:ext cx="4676824" cy="1393371"/>
            <a:chOff x="3482935" y="1529676"/>
            <a:chExt cx="4676824" cy="139337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35" y="1529676"/>
              <a:ext cx="4676824" cy="1393371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175128" y="1765341"/>
              <a:ext cx="11418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False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2217" y="870986"/>
            <a:ext cx="193758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/>
              <a:t>I have a </a:t>
            </a:r>
          </a:p>
          <a:p>
            <a:pPr algn="ctr"/>
            <a:r>
              <a:rPr lang="en-US" sz="4000" b="1"/>
              <a:t>yo-yo.</a:t>
            </a:r>
            <a:endParaRPr lang="en-US" sz="4000" b="1" dirty="0"/>
          </a:p>
        </p:txBody>
      </p:sp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353247"/>
      </p:ext>
    </p:extLst>
  </p:cSld>
  <p:clrMapOvr>
    <a:masterClrMapping/>
  </p:clrMapOvr>
  <p:transition spd="slow">
    <p:random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63809" y="4084136"/>
            <a:ext cx="4676824" cy="1393371"/>
            <a:chOff x="3482935" y="1529676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35" y="1529676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75127" y="1765341"/>
              <a:ext cx="11418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False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863809" y="2728825"/>
            <a:ext cx="4676824" cy="1393371"/>
            <a:chOff x="3482935" y="1529676"/>
            <a:chExt cx="4676824" cy="139337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35" y="1529676"/>
              <a:ext cx="4676824" cy="1393371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5228733" y="1765341"/>
              <a:ext cx="10346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True</a:t>
              </a: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278" y="252399"/>
            <a:ext cx="5547298" cy="23348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866018" y="718773"/>
            <a:ext cx="20138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/>
              <a:t>I can see</a:t>
            </a:r>
          </a:p>
          <a:p>
            <a:pPr algn="ctr"/>
            <a:r>
              <a:rPr lang="en-US" sz="4000" b="1"/>
              <a:t>a fox.</a:t>
            </a:r>
            <a:endParaRPr lang="en-US" sz="4000" b="1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6879" y="653878"/>
            <a:ext cx="1039610" cy="154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593257"/>
      </p:ext>
    </p:extLst>
  </p:cSld>
  <p:clrMapOvr>
    <a:masterClrMapping/>
  </p:clrMapOvr>
  <p:transition spd="slow">
    <p:random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" y="0"/>
            <a:ext cx="12180721" cy="6858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9" y="634778"/>
            <a:ext cx="3680992" cy="587895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63809" y="2790733"/>
            <a:ext cx="4676824" cy="1393371"/>
            <a:chOff x="3482935" y="1529676"/>
            <a:chExt cx="4676824" cy="13933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35" y="1529676"/>
              <a:ext cx="4676824" cy="139337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452691" y="1765341"/>
              <a:ext cx="25867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/>
                <a:t>I have a box.</a:t>
              </a:r>
              <a:endParaRPr lang="en-US" sz="3600" b="1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863809" y="4122196"/>
            <a:ext cx="4676824" cy="1393371"/>
            <a:chOff x="3482935" y="1529676"/>
            <a:chExt cx="4676824" cy="139337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935" y="1529676"/>
              <a:ext cx="4676824" cy="1393371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4270268" y="1765341"/>
              <a:ext cx="29515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/>
                <a:t>I have a yo-yo.</a:t>
              </a:r>
              <a:endParaRPr lang="en-US" sz="3600" b="1" dirty="0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32818"/>
            <a:ext cx="12213273" cy="499980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50" y="253645"/>
            <a:ext cx="5547298" cy="233486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200511" y="696318"/>
            <a:ext cx="3973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/>
              <a:t>Listen and choose</a:t>
            </a:r>
            <a:endParaRPr lang="en-US" sz="4000" b="1" dirty="0"/>
          </a:p>
        </p:txBody>
      </p:sp>
      <p:pic>
        <p:nvPicPr>
          <p:cNvPr id="4" name="AI Voice Generator - Realistic Text to Speech (TTS) with AI Voices (1)">
            <a:hlinkClick r:id="" action="ppaction://media"/>
            <a:extLst>
              <a:ext uri="{FF2B5EF4-FFF2-40B4-BE49-F238E27FC236}">
                <a16:creationId xmlns="" xmlns:a16="http://schemas.microsoft.com/office/drawing/2014/main" id="{9A59E48B-F392-4908-B0F2-8F58367499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22130" y="1572913"/>
            <a:ext cx="609600" cy="609600"/>
          </a:xfrm>
          <a:prstGeom prst="rect">
            <a:avLst/>
          </a:prstGeom>
        </p:spPr>
      </p:pic>
      <p:pic>
        <p:nvPicPr>
          <p:cNvPr id="24" name="Picture 2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2" y="-5907314"/>
            <a:ext cx="12195747" cy="590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29062"/>
      </p:ext>
    </p:extLst>
  </p:cSld>
  <p:clrMapOvr>
    <a:masterClrMapping/>
  </p:clrMapOvr>
  <p:transition spd="slow">
    <p:random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oodjo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0.00347 L -1.45833E-6 0.86482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403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736 L -1.25E-6 -0.72454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issed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=""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>
                <a:solidFill>
                  <a:srgbClr val="FFD268"/>
                </a:solidFill>
                <a:latin typeface="Impact" panose="020B0806030902050204" pitchFamily="34" charset="0"/>
              </a:rPr>
              <a:t>5</a:t>
            </a:r>
            <a:endParaRPr lang="en-US" sz="1600" dirty="0">
              <a:solidFill>
                <a:srgbClr val="FFD268"/>
              </a:solidFill>
              <a:latin typeface="Impact" panose="020B0806030902050204" pitchFamily="34" charset="0"/>
            </a:endParaRPr>
          </a:p>
        </p:txBody>
      </p:sp>
      <p:sp>
        <p:nvSpPr>
          <p:cNvPr id="6" name="ValueShape1">
            <a:extLst>
              <a:ext uri="{FF2B5EF4-FFF2-40B4-BE49-F238E27FC236}">
                <a16:creationId xmlns=""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358526" y="2760183"/>
            <a:ext cx="31434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GOOD</a:t>
            </a:r>
          </a:p>
          <a:p>
            <a:pPr algn="ctr"/>
            <a:r>
              <a:rPr lang="en-US" altLang="zh-CN" sz="6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BYE</a:t>
            </a:r>
            <a:endParaRPr lang="zh-CN" alt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59925517"/>
      </p:ext>
    </p:extLst>
  </p:cSld>
  <p:clrMapOvr>
    <a:masterClrMapping/>
  </p:clrMapOvr>
  <p:transition spd="slow">
    <p:random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0995" y="4130271"/>
            <a:ext cx="1999613" cy="199961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97973" y="2109728"/>
            <a:ext cx="1999613" cy="15979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77904" y="2086524"/>
            <a:ext cx="2008147" cy="17194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9" y="937887"/>
            <a:ext cx="3534049" cy="5228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0" y="1445232"/>
            <a:ext cx="4140565" cy="4721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4" y="698593"/>
            <a:ext cx="5986976" cy="5468174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547" y="5609774"/>
            <a:ext cx="1750549" cy="11139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13E1D0DD-96F9-430D-B63B-E4C89571B208}"/>
              </a:ext>
            </a:extLst>
          </p:cNvPr>
          <p:cNvSpPr/>
          <p:nvPr/>
        </p:nvSpPr>
        <p:spPr>
          <a:xfrm>
            <a:off x="7890015" y="562597"/>
            <a:ext cx="1401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bus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3" name="BUS">
            <a:hlinkClick r:id="" action="ppaction://media"/>
            <a:extLst>
              <a:ext uri="{FF2B5EF4-FFF2-40B4-BE49-F238E27FC236}">
                <a16:creationId xmlns="" xmlns:a16="http://schemas.microsoft.com/office/drawing/2014/main" id="{66D4D29D-4A82-40AE-AA05-89350A33D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78156" y="7713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77977"/>
      </p:ext>
    </p:extLst>
  </p:cSld>
  <p:clrMapOvr>
    <a:masterClrMapping/>
  </p:clrMapOvr>
  <p:transition spd="slow">
    <p:random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32942" y="2367978"/>
            <a:ext cx="2328774" cy="154672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92655" y="2367978"/>
            <a:ext cx="2044245" cy="1750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32518" y="4266012"/>
            <a:ext cx="1951182" cy="1900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9" y="937887"/>
            <a:ext cx="3534049" cy="5228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0" y="1445232"/>
            <a:ext cx="4140565" cy="4721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1" y="937887"/>
            <a:ext cx="5986976" cy="5468174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547" y="5609774"/>
            <a:ext cx="1750549" cy="11139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AC3F8A0-AF81-45EF-AD4F-B57C41151B84}"/>
              </a:ext>
            </a:extLst>
          </p:cNvPr>
          <p:cNvSpPr/>
          <p:nvPr/>
        </p:nvSpPr>
        <p:spPr>
          <a:xfrm>
            <a:off x="6444850" y="909159"/>
            <a:ext cx="3585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motorbike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3" name="MOTORBIKE">
            <a:hlinkClick r:id="" action="ppaction://media"/>
            <a:extLst>
              <a:ext uri="{FF2B5EF4-FFF2-40B4-BE49-F238E27FC236}">
                <a16:creationId xmlns="" xmlns:a16="http://schemas.microsoft.com/office/drawing/2014/main" id="{73C86D37-13D4-47B2-A363-0F84D71E7C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26281" y="10660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725"/>
      </p:ext>
    </p:extLst>
  </p:cSld>
  <p:clrMapOvr>
    <a:masterClrMapping/>
  </p:clrMapOvr>
  <p:transition spd="slow">
    <p:random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2492" y="4048216"/>
            <a:ext cx="1861028" cy="18129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2671" y="2234037"/>
            <a:ext cx="1861028" cy="18610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4193" y="1986626"/>
            <a:ext cx="2328774" cy="18610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9" y="937887"/>
            <a:ext cx="3534049" cy="5228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0" y="1445232"/>
            <a:ext cx="4140565" cy="4721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1" y="937887"/>
            <a:ext cx="5986976" cy="5468174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547" y="5609774"/>
            <a:ext cx="1750549" cy="11139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7B2FFE3C-A960-4964-8D9F-60C2142BE17D}"/>
              </a:ext>
            </a:extLst>
          </p:cNvPr>
          <p:cNvSpPr/>
          <p:nvPr/>
        </p:nvSpPr>
        <p:spPr>
          <a:xfrm>
            <a:off x="7382492" y="752600"/>
            <a:ext cx="16758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boat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3" name="BOAT">
            <a:hlinkClick r:id="" action="ppaction://media"/>
            <a:extLst>
              <a:ext uri="{FF2B5EF4-FFF2-40B4-BE49-F238E27FC236}">
                <a16:creationId xmlns="" xmlns:a16="http://schemas.microsoft.com/office/drawing/2014/main" id="{1E5D1C9C-A904-4A03-B019-8940BD6EB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21763" y="9094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278556"/>
      </p:ext>
    </p:extLst>
  </p:cSld>
  <p:clrMapOvr>
    <a:masterClrMapping/>
  </p:clrMapOvr>
  <p:transition spd="slow">
    <p:random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39617" y="4026755"/>
            <a:ext cx="2436758" cy="20864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32550" y="2276370"/>
            <a:ext cx="1796823" cy="175038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01356" y="2013177"/>
            <a:ext cx="2080543" cy="20805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49" y="937887"/>
            <a:ext cx="3534049" cy="5228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630" y="1445232"/>
            <a:ext cx="4140565" cy="47215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61" y="937887"/>
            <a:ext cx="5986976" cy="5468174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547" y="5609774"/>
            <a:ext cx="1750549" cy="111398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6526D162-BE1B-410A-9235-A389BEE2B10B}"/>
              </a:ext>
            </a:extLst>
          </p:cNvPr>
          <p:cNvSpPr/>
          <p:nvPr/>
        </p:nvSpPr>
        <p:spPr>
          <a:xfrm>
            <a:off x="7454911" y="807916"/>
            <a:ext cx="20473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plane</a:t>
            </a:r>
            <a:endParaRPr lang="en-US" sz="54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13" name="PLANE">
            <a:hlinkClick r:id="" action="ppaction://media"/>
            <a:extLst>
              <a:ext uri="{FF2B5EF4-FFF2-40B4-BE49-F238E27FC236}">
                <a16:creationId xmlns="" xmlns:a16="http://schemas.microsoft.com/office/drawing/2014/main" id="{97A3799F-5AAF-4607-8ADD-67F2CD5358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543052" y="11216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80766"/>
      </p:ext>
    </p:extLst>
  </p:cSld>
  <p:clrMapOvr>
    <a:masterClrMapping/>
  </p:clrMapOvr>
  <p:transition spd="slow">
    <p:random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269B1C35-E9A0-4268-9E6F-F2208DCFDF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97" y="380994"/>
            <a:ext cx="6096012" cy="6096012"/>
          </a:xfrm>
          <a:prstGeom prst="rect">
            <a:avLst/>
          </a:prstGeom>
        </p:spPr>
      </p:pic>
      <p:sp>
        <p:nvSpPr>
          <p:cNvPr id="5" name="CustomText1">
            <a:extLst>
              <a:ext uri="{FF2B5EF4-FFF2-40B4-BE49-F238E27FC236}">
                <a16:creationId xmlns="" xmlns:a16="http://schemas.microsoft.com/office/drawing/2014/main" id="{64072DE7-7135-4B0B-AFC9-4968055EAE3F}"/>
              </a:ext>
            </a:extLst>
          </p:cNvPr>
          <p:cNvSpPr txBox="1"/>
          <p:nvPr/>
        </p:nvSpPr>
        <p:spPr>
          <a:xfrm>
            <a:off x="6454066" y="2760183"/>
            <a:ext cx="1043005" cy="1681584"/>
          </a:xfrm>
          <a:prstGeom prst="rect">
            <a:avLst/>
          </a:prstGeom>
          <a:noFill/>
          <a:ln>
            <a:noFill/>
          </a:ln>
        </p:spPr>
        <p:txBody>
          <a:bodyPr wrap="none" tIns="90000" bIns="90000" anchor="ctr" anchorCtr="0">
            <a:prstTxWarp prst="textPlain">
              <a:avLst/>
            </a:prstTxWarp>
            <a:noAutofit/>
          </a:bodyPr>
          <a:lstStyle/>
          <a:p>
            <a:r>
              <a:rPr lang="en-US" sz="1600">
                <a:solidFill>
                  <a:srgbClr val="FFD268"/>
                </a:solidFill>
                <a:latin typeface="Impact" panose="020B0806030902050204" pitchFamily="34" charset="0"/>
              </a:rPr>
              <a:t>2</a:t>
            </a:r>
            <a:endParaRPr lang="en-US" sz="1600" dirty="0">
              <a:solidFill>
                <a:srgbClr val="FFD268"/>
              </a:solidFill>
              <a:latin typeface="Impact" panose="020B0806030902050204" pitchFamily="34" charset="0"/>
            </a:endParaRPr>
          </a:p>
        </p:txBody>
      </p:sp>
      <p:sp>
        <p:nvSpPr>
          <p:cNvPr id="6" name="ValueShape1">
            <a:extLst>
              <a:ext uri="{FF2B5EF4-FFF2-40B4-BE49-F238E27FC236}">
                <a16:creationId xmlns="" xmlns:a16="http://schemas.microsoft.com/office/drawing/2014/main" id="{E17F4AC4-A6A1-4BFC-AE11-34DA8E79FE84}"/>
              </a:ext>
            </a:extLst>
          </p:cNvPr>
          <p:cNvSpPr/>
          <p:nvPr/>
        </p:nvSpPr>
        <p:spPr bwMode="auto">
          <a:xfrm>
            <a:off x="7497071" y="1568655"/>
            <a:ext cx="3383056" cy="4044782"/>
          </a:xfrm>
          <a:custGeom>
            <a:avLst/>
            <a:gdLst>
              <a:gd name="connsiteX0" fmla="*/ 825500 w 2052462"/>
              <a:gd name="connsiteY0" fmla="*/ 0 h 2453924"/>
              <a:gd name="connsiteX1" fmla="*/ 2052462 w 2052462"/>
              <a:gd name="connsiteY1" fmla="*/ 1226962 h 2453924"/>
              <a:gd name="connsiteX2" fmla="*/ 825500 w 2052462"/>
              <a:gd name="connsiteY2" fmla="*/ 2453924 h 2453924"/>
              <a:gd name="connsiteX3" fmla="*/ 45039 w 2052462"/>
              <a:gd name="connsiteY3" fmla="*/ 2173746 h 2453924"/>
              <a:gd name="connsiteX4" fmla="*/ 0 w 2052462"/>
              <a:gd name="connsiteY4" fmla="*/ 2132812 h 2453924"/>
              <a:gd name="connsiteX5" fmla="*/ 42093 w 2052462"/>
              <a:gd name="connsiteY5" fmla="*/ 2094555 h 2453924"/>
              <a:gd name="connsiteX6" fmla="*/ 191916 w 2052462"/>
              <a:gd name="connsiteY6" fmla="*/ 1912968 h 2453924"/>
              <a:gd name="connsiteX7" fmla="*/ 235656 w 2052462"/>
              <a:gd name="connsiteY7" fmla="*/ 1832383 h 2453924"/>
              <a:gd name="connsiteX8" fmla="*/ 352362 w 2052462"/>
              <a:gd name="connsiteY8" fmla="*/ 1928674 h 2453924"/>
              <a:gd name="connsiteX9" fmla="*/ 825500 w 2052462"/>
              <a:gd name="connsiteY9" fmla="*/ 2073198 h 2453924"/>
              <a:gd name="connsiteX10" fmla="*/ 1671736 w 2052462"/>
              <a:gd name="connsiteY10" fmla="*/ 1226962 h 2453924"/>
              <a:gd name="connsiteX11" fmla="*/ 825500 w 2052462"/>
              <a:gd name="connsiteY11" fmla="*/ 380726 h 2453924"/>
              <a:gd name="connsiteX12" fmla="*/ 352362 w 2052462"/>
              <a:gd name="connsiteY12" fmla="*/ 525250 h 2453924"/>
              <a:gd name="connsiteX13" fmla="*/ 235656 w 2052462"/>
              <a:gd name="connsiteY13" fmla="*/ 621541 h 2453924"/>
              <a:gd name="connsiteX14" fmla="*/ 191916 w 2052462"/>
              <a:gd name="connsiteY14" fmla="*/ 540956 h 2453924"/>
              <a:gd name="connsiteX15" fmla="*/ 42093 w 2052462"/>
              <a:gd name="connsiteY15" fmla="*/ 359369 h 2453924"/>
              <a:gd name="connsiteX16" fmla="*/ 0 w 2052462"/>
              <a:gd name="connsiteY16" fmla="*/ 321112 h 2453924"/>
              <a:gd name="connsiteX17" fmla="*/ 45039 w 2052462"/>
              <a:gd name="connsiteY17" fmla="*/ 280179 h 2453924"/>
              <a:gd name="connsiteX18" fmla="*/ 825500 w 2052462"/>
              <a:gd name="connsiteY18" fmla="*/ 0 h 2453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052462" h="2453924">
                <a:moveTo>
                  <a:pt x="825500" y="0"/>
                </a:moveTo>
                <a:cubicBezTo>
                  <a:pt x="1503132" y="0"/>
                  <a:pt x="2052462" y="549330"/>
                  <a:pt x="2052462" y="1226962"/>
                </a:cubicBezTo>
                <a:cubicBezTo>
                  <a:pt x="2052462" y="1904594"/>
                  <a:pt x="1503132" y="2453924"/>
                  <a:pt x="825500" y="2453924"/>
                </a:cubicBezTo>
                <a:cubicBezTo>
                  <a:pt x="529036" y="2453924"/>
                  <a:pt x="257130" y="2348779"/>
                  <a:pt x="45039" y="2173746"/>
                </a:cubicBezTo>
                <a:lnTo>
                  <a:pt x="0" y="2132812"/>
                </a:lnTo>
                <a:lnTo>
                  <a:pt x="42093" y="2094555"/>
                </a:lnTo>
                <a:cubicBezTo>
                  <a:pt x="97602" y="2039046"/>
                  <a:pt x="147817" y="1978243"/>
                  <a:pt x="191916" y="1912968"/>
                </a:cubicBezTo>
                <a:lnTo>
                  <a:pt x="235656" y="1832383"/>
                </a:lnTo>
                <a:lnTo>
                  <a:pt x="352362" y="1928674"/>
                </a:lnTo>
                <a:cubicBezTo>
                  <a:pt x="487422" y="2019919"/>
                  <a:pt x="650239" y="2073198"/>
                  <a:pt x="825500" y="2073198"/>
                </a:cubicBezTo>
                <a:cubicBezTo>
                  <a:pt x="1292863" y="2073198"/>
                  <a:pt x="1671736" y="1694325"/>
                  <a:pt x="1671736" y="1226962"/>
                </a:cubicBezTo>
                <a:cubicBezTo>
                  <a:pt x="1671736" y="759599"/>
                  <a:pt x="1292863" y="380726"/>
                  <a:pt x="825500" y="380726"/>
                </a:cubicBezTo>
                <a:cubicBezTo>
                  <a:pt x="650239" y="380726"/>
                  <a:pt x="487422" y="434005"/>
                  <a:pt x="352362" y="525250"/>
                </a:cubicBezTo>
                <a:lnTo>
                  <a:pt x="235656" y="621541"/>
                </a:lnTo>
                <a:lnTo>
                  <a:pt x="191916" y="540956"/>
                </a:lnTo>
                <a:cubicBezTo>
                  <a:pt x="147817" y="475681"/>
                  <a:pt x="97602" y="414878"/>
                  <a:pt x="42093" y="359369"/>
                </a:cubicBezTo>
                <a:lnTo>
                  <a:pt x="0" y="321112"/>
                </a:lnTo>
                <a:lnTo>
                  <a:pt x="45039" y="280179"/>
                </a:lnTo>
                <a:cubicBezTo>
                  <a:pt x="257130" y="105145"/>
                  <a:pt x="529036" y="0"/>
                  <a:pt x="825500" y="0"/>
                </a:cubicBezTo>
                <a:close/>
              </a:path>
            </a:pathLst>
          </a:custGeom>
          <a:solidFill>
            <a:srgbClr val="FFE4DB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="" xmlns:a16="http://schemas.microsoft.com/office/drawing/2014/main" id="{A62472E4-9EFC-43F9-82AD-2F44DBCE745C}"/>
              </a:ext>
            </a:extLst>
          </p:cNvPr>
          <p:cNvSpPr txBox="1"/>
          <p:nvPr/>
        </p:nvSpPr>
        <p:spPr>
          <a:xfrm>
            <a:off x="7497071" y="3093143"/>
            <a:ext cx="3143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仓耳玄三M W05" panose="02020400000000000000" pitchFamily="18" charset="-122"/>
                <a:ea typeface="仓耳玄三M W05" panose="02020400000000000000" pitchFamily="18" charset="-122"/>
              </a:rPr>
              <a:t>REVIEW</a:t>
            </a:r>
            <a:endParaRPr lang="zh-CN" altLang="en-US" sz="6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仓耳玄三M W05" panose="02020400000000000000" pitchFamily="18" charset="-122"/>
              <a:ea typeface="仓耳玄三M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9321251"/>
      </p:ext>
    </p:extLst>
  </p:cSld>
  <p:clrMapOvr>
    <a:masterClrMapping/>
  </p:clrMapOvr>
  <p:transition spd="slow">
    <p:random/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DCF70B3-01A9-4C75-AA23-646CE77F8BC5}"/>
              </a:ext>
            </a:extLst>
          </p:cNvPr>
          <p:cNvSpPr/>
          <p:nvPr/>
        </p:nvSpPr>
        <p:spPr>
          <a:xfrm>
            <a:off x="600637" y="526217"/>
            <a:ext cx="10842172" cy="587828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026" name="Picture 2" descr="2,047 Dog Reading Illustrations &amp;amp; Clip Art - iStock">
            <a:extLst>
              <a:ext uri="{FF2B5EF4-FFF2-40B4-BE49-F238E27FC236}">
                <a16:creationId xmlns="" xmlns:a16="http://schemas.microsoft.com/office/drawing/2014/main" id="{778BA039-A559-4709-AB3B-FDADE09E4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8" y="5381151"/>
            <a:ext cx="1253643" cy="125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red and black scooter&#10;&#10;Description automatically generated with medium confidence">
            <a:extLst>
              <a:ext uri="{FF2B5EF4-FFF2-40B4-BE49-F238E27FC236}">
                <a16:creationId xmlns="" xmlns:a16="http://schemas.microsoft.com/office/drawing/2014/main" id="{95477705-2DD0-4685-97EB-C235C43A6A4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7022" y="2759654"/>
            <a:ext cx="1696773" cy="1652921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5CE0DA75-967D-4336-8346-4752B45F9E5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686" y="4767687"/>
            <a:ext cx="1627991" cy="1393967"/>
          </a:xfrm>
          <a:prstGeom prst="rect">
            <a:avLst/>
          </a:prstGeom>
        </p:spPr>
      </p:pic>
      <p:pic>
        <p:nvPicPr>
          <p:cNvPr id="9" name="Picture 8" descr="A picture containing chart&#10;&#10;Description automatically generated">
            <a:extLst>
              <a:ext uri="{FF2B5EF4-FFF2-40B4-BE49-F238E27FC236}">
                <a16:creationId xmlns="" xmlns:a16="http://schemas.microsoft.com/office/drawing/2014/main" id="{F14E02A0-3868-4800-BE12-E3B5F5295EB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745" y="4271182"/>
            <a:ext cx="2032143" cy="1623978"/>
          </a:xfrm>
          <a:prstGeom prst="rect">
            <a:avLst/>
          </a:prstGeom>
        </p:spPr>
      </p:pic>
      <p:pic>
        <p:nvPicPr>
          <p:cNvPr id="11" name="Picture 10" descr="Shape, arrow&#10;&#10;Description automatically generated">
            <a:extLst>
              <a:ext uri="{FF2B5EF4-FFF2-40B4-BE49-F238E27FC236}">
                <a16:creationId xmlns="" xmlns:a16="http://schemas.microsoft.com/office/drawing/2014/main" id="{3AE4A729-7ECD-4100-9D39-F45EF99640B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2952698"/>
            <a:ext cx="2032144" cy="1349707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C1EE90D7-CB12-4D63-9D8A-FD42BBA8E642}"/>
              </a:ext>
            </a:extLst>
          </p:cNvPr>
          <p:cNvSpPr/>
          <p:nvPr/>
        </p:nvSpPr>
        <p:spPr>
          <a:xfrm>
            <a:off x="1228243" y="850484"/>
            <a:ext cx="526105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Can you </a:t>
            </a:r>
            <a:r>
              <a:rPr lang="en-US" sz="4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see the…..?</a:t>
            </a:r>
            <a:endParaRPr lang="en-U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BFDC27B5-393D-4580-B901-B2BFAB4CC481}"/>
              </a:ext>
            </a:extLst>
          </p:cNvPr>
          <p:cNvSpPr/>
          <p:nvPr/>
        </p:nvSpPr>
        <p:spPr>
          <a:xfrm>
            <a:off x="6859812" y="515258"/>
            <a:ext cx="30759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Yes, I can.   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7FA9355E-FDAC-46A5-816E-31323BF9EF98}"/>
              </a:ext>
            </a:extLst>
          </p:cNvPr>
          <p:cNvSpPr/>
          <p:nvPr/>
        </p:nvSpPr>
        <p:spPr>
          <a:xfrm>
            <a:off x="6859812" y="1201170"/>
            <a:ext cx="299588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No, I can’t. 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845D5F75-6F96-4EBA-A623-1CE77B6A36CF}"/>
              </a:ext>
            </a:extLst>
          </p:cNvPr>
          <p:cNvSpPr/>
          <p:nvPr/>
        </p:nvSpPr>
        <p:spPr>
          <a:xfrm>
            <a:off x="9214397" y="115683"/>
            <a:ext cx="12105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arlett" pitchFamily="2" charset="2"/>
              </a:rPr>
              <a:t>a</a:t>
            </a:r>
            <a:endParaRPr lang="en-US" sz="8000" b="0" cap="none" spc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arlett" pitchFamily="2" charset="2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="" xmlns:a16="http://schemas.microsoft.com/office/drawing/2014/main" id="{AA9F0F8D-5C46-404A-95DA-0B25B3398893}"/>
              </a:ext>
            </a:extLst>
          </p:cNvPr>
          <p:cNvSpPr/>
          <p:nvPr/>
        </p:nvSpPr>
        <p:spPr>
          <a:xfrm>
            <a:off x="9735409" y="877570"/>
            <a:ext cx="540692" cy="14689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0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unga" panose="020B0502040204020203" pitchFamily="34" charset="0"/>
                <a:cs typeface="Tunga" panose="020B0502040204020203" pitchFamily="34" charset="0"/>
              </a:rPr>
              <a:t>x</a:t>
            </a:r>
            <a:endParaRPr lang="en-US" sz="90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unga" panose="020B0502040204020203" pitchFamily="34" charset="0"/>
              <a:cs typeface="Tunga" panose="020B0502040204020203" pitchFamily="34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6512F7B0-DBBE-4E7D-994C-3849625D2565}"/>
              </a:ext>
            </a:extLst>
          </p:cNvPr>
          <p:cNvCxnSpPr>
            <a:cxnSpLocks/>
            <a:endCxn id="57" idx="1"/>
          </p:cNvCxnSpPr>
          <p:nvPr/>
        </p:nvCxnSpPr>
        <p:spPr>
          <a:xfrm flipV="1">
            <a:off x="6370545" y="869201"/>
            <a:ext cx="489267" cy="35309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="" xmlns:a16="http://schemas.microsoft.com/office/drawing/2014/main" id="{423C6264-76E0-490B-87A6-F4F59CF59C5F}"/>
              </a:ext>
            </a:extLst>
          </p:cNvPr>
          <p:cNvCxnSpPr>
            <a:cxnSpLocks/>
            <a:endCxn id="60" idx="1"/>
          </p:cNvCxnSpPr>
          <p:nvPr/>
        </p:nvCxnSpPr>
        <p:spPr>
          <a:xfrm>
            <a:off x="6370545" y="1298492"/>
            <a:ext cx="489267" cy="25662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="" xmlns:a16="http://schemas.microsoft.com/office/drawing/2014/main" id="{17D8BF1D-B891-43BC-864D-7F76A199C5F4}"/>
              </a:ext>
            </a:extLst>
          </p:cNvPr>
          <p:cNvCxnSpPr/>
          <p:nvPr/>
        </p:nvCxnSpPr>
        <p:spPr>
          <a:xfrm flipH="1">
            <a:off x="2641745" y="1612055"/>
            <a:ext cx="2113135" cy="16367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="" xmlns:a16="http://schemas.microsoft.com/office/drawing/2014/main" id="{FD6EC13B-ACC6-459D-9D79-A4927094B145}"/>
              </a:ext>
            </a:extLst>
          </p:cNvPr>
          <p:cNvCxnSpPr>
            <a:cxnSpLocks/>
          </p:cNvCxnSpPr>
          <p:nvPr/>
        </p:nvCxnSpPr>
        <p:spPr>
          <a:xfrm flipH="1">
            <a:off x="4075442" y="1764455"/>
            <a:ext cx="831839" cy="2537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="" xmlns:a16="http://schemas.microsoft.com/office/drawing/2014/main" id="{BF4C5527-BA7E-4328-A532-FDC5C2F3693C}"/>
              </a:ext>
            </a:extLst>
          </p:cNvPr>
          <p:cNvCxnSpPr>
            <a:cxnSpLocks/>
          </p:cNvCxnSpPr>
          <p:nvPr/>
        </p:nvCxnSpPr>
        <p:spPr>
          <a:xfrm>
            <a:off x="5332189" y="1884667"/>
            <a:ext cx="1447600" cy="2787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="" xmlns:a16="http://schemas.microsoft.com/office/drawing/2014/main" id="{DC903A83-625A-47FA-BF69-C54BFB30F100}"/>
              </a:ext>
            </a:extLst>
          </p:cNvPr>
          <p:cNvCxnSpPr>
            <a:cxnSpLocks/>
          </p:cNvCxnSpPr>
          <p:nvPr/>
        </p:nvCxnSpPr>
        <p:spPr>
          <a:xfrm>
            <a:off x="5517342" y="1650936"/>
            <a:ext cx="3697055" cy="18305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="" xmlns:a16="http://schemas.microsoft.com/office/drawing/2014/main" id="{77D084F2-1CC9-4F7C-B3BB-3E0BF602F42C}"/>
              </a:ext>
            </a:extLst>
          </p:cNvPr>
          <p:cNvSpPr/>
          <p:nvPr/>
        </p:nvSpPr>
        <p:spPr>
          <a:xfrm>
            <a:off x="7870826" y="5623897"/>
            <a:ext cx="97385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bus</a:t>
            </a:r>
            <a:endParaRPr lang="en-US" sz="35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="" xmlns:a16="http://schemas.microsoft.com/office/drawing/2014/main" id="{4644C489-4E06-48B8-97A6-40A6AB78B02F}"/>
              </a:ext>
            </a:extLst>
          </p:cNvPr>
          <p:cNvSpPr/>
          <p:nvPr/>
        </p:nvSpPr>
        <p:spPr>
          <a:xfrm>
            <a:off x="8600713" y="4369455"/>
            <a:ext cx="238930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motorbike</a:t>
            </a:r>
            <a:endParaRPr lang="en-US" sz="35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="" xmlns:a16="http://schemas.microsoft.com/office/drawing/2014/main" id="{4A460BEA-67B3-46C7-B6A2-954D51503964}"/>
              </a:ext>
            </a:extLst>
          </p:cNvPr>
          <p:cNvSpPr/>
          <p:nvPr/>
        </p:nvSpPr>
        <p:spPr>
          <a:xfrm>
            <a:off x="3054229" y="5613732"/>
            <a:ext cx="1149738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boat</a:t>
            </a:r>
            <a:endParaRPr lang="en-US" sz="35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5DA66783-548D-4E86-A212-B19A0F8DB86F}"/>
              </a:ext>
            </a:extLst>
          </p:cNvPr>
          <p:cNvSpPr/>
          <p:nvPr/>
        </p:nvSpPr>
        <p:spPr>
          <a:xfrm>
            <a:off x="1216928" y="4077948"/>
            <a:ext cx="1390124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plane</a:t>
            </a:r>
            <a:endParaRPr lang="en-US" sz="35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77" name="AI Voice Generator - Realistic Text to Speech (TTS) with AI Voices">
            <a:hlinkClick r:id="" action="ppaction://media"/>
            <a:extLst>
              <a:ext uri="{FF2B5EF4-FFF2-40B4-BE49-F238E27FC236}">
                <a16:creationId xmlns="" xmlns:a16="http://schemas.microsoft.com/office/drawing/2014/main" id="{4753C3D6-6DAC-4C16-BBD0-955ADE8B04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533927" y="5731263"/>
            <a:ext cx="447076" cy="447076"/>
          </a:xfrm>
          <a:prstGeom prst="rect">
            <a:avLst/>
          </a:prstGeom>
        </p:spPr>
      </p:pic>
      <p:pic>
        <p:nvPicPr>
          <p:cNvPr id="78" name="AI Voice Generator - Realistic Text to Speech (TTS) with AI Voices (3)">
            <a:hlinkClick r:id="" action="ppaction://media"/>
            <a:extLst>
              <a:ext uri="{FF2B5EF4-FFF2-40B4-BE49-F238E27FC236}">
                <a16:creationId xmlns="" xmlns:a16="http://schemas.microsoft.com/office/drawing/2014/main" id="{739DB0B4-2A8E-47B7-8488-AA16CF8E11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6310" y="4234352"/>
            <a:ext cx="455925" cy="455925"/>
          </a:xfrm>
          <a:prstGeom prst="rect">
            <a:avLst/>
          </a:prstGeom>
        </p:spPr>
      </p:pic>
      <p:pic>
        <p:nvPicPr>
          <p:cNvPr id="71" name="AI Voice Generator - Realistic Text to Speech (TTS) with AI Voices (1)">
            <a:hlinkClick r:id="" action="ppaction://media"/>
            <a:extLst>
              <a:ext uri="{FF2B5EF4-FFF2-40B4-BE49-F238E27FC236}">
                <a16:creationId xmlns="" xmlns:a16="http://schemas.microsoft.com/office/drawing/2014/main" id="{2EB074FA-3EFC-4FD8-B4F4-28785067DD6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715344" y="5682054"/>
            <a:ext cx="484991" cy="484991"/>
          </a:xfrm>
          <a:prstGeom prst="rect">
            <a:avLst/>
          </a:prstGeom>
        </p:spPr>
      </p:pic>
      <p:pic>
        <p:nvPicPr>
          <p:cNvPr id="72" name="AI Voice Generator - Realistic Text to Speech (TTS) with AI Voices (2)">
            <a:hlinkClick r:id="" action="ppaction://media"/>
            <a:extLst>
              <a:ext uri="{FF2B5EF4-FFF2-40B4-BE49-F238E27FC236}">
                <a16:creationId xmlns="" xmlns:a16="http://schemas.microsoft.com/office/drawing/2014/main" id="{56882CB3-F491-4141-94F4-A207377A529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262935" y="4412575"/>
            <a:ext cx="505162" cy="505162"/>
          </a:xfrm>
          <a:prstGeom prst="rect">
            <a:avLst/>
          </a:prstGeom>
        </p:spPr>
      </p:pic>
      <p:pic>
        <p:nvPicPr>
          <p:cNvPr id="28" name="Picture 2" descr="2,047 Dog Reading Illustrations &amp;amp; Clip Art - iStock">
            <a:extLst>
              <a:ext uri="{FF2B5EF4-FFF2-40B4-BE49-F238E27FC236}">
                <a16:creationId xmlns="" xmlns:a16="http://schemas.microsoft.com/office/drawing/2014/main" id="{5798B743-D077-4E78-A588-C7B19512E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60130"/>
            <a:ext cx="1253643" cy="125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699958"/>
      </p:ext>
    </p:extLst>
  </p:cSld>
  <p:clrMapOvr>
    <a:masterClrMapping/>
  </p:clrMapOvr>
  <p:transition spd="slow">
    <p:random/>
    <p:sndAc>
      <p:stSnd>
        <p:snd r:embed="rId10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208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15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76" fill="hold"/>
                                        <p:tgtEl>
                                          <p:spTgt spid="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2568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  <p:bldLst>
      <p:bldP spid="57" grpId="0"/>
      <p:bldP spid="60" grpId="0"/>
      <p:bldP spid="61" grpId="0"/>
      <p:bldP spid="6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179</Words>
  <Application>Microsoft Office PowerPoint</Application>
  <PresentationFormat>Custom</PresentationFormat>
  <Paragraphs>81</Paragraphs>
  <Slides>34</Slides>
  <Notes>6</Notes>
  <HiddenSlides>0</HiddenSlides>
  <MMClips>24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Arial</vt:lpstr>
      <vt:lpstr>Marlett</vt:lpstr>
      <vt:lpstr>Impact</vt:lpstr>
      <vt:lpstr>等线</vt:lpstr>
      <vt:lpstr>Abadi</vt:lpstr>
      <vt:lpstr>仓耳玄三M W05</vt:lpstr>
      <vt:lpstr>Calibri</vt:lpstr>
      <vt:lpstr>Tunga</vt:lpstr>
      <vt:lpstr>Arial Rounded MT Bold</vt:lpstr>
      <vt:lpstr>Calibri Light</vt:lpstr>
      <vt:lpstr>包图小白体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DELL</cp:lastModifiedBy>
  <cp:revision>100</cp:revision>
  <dcterms:created xsi:type="dcterms:W3CDTF">2019-03-29T12:25:33Z</dcterms:created>
  <dcterms:modified xsi:type="dcterms:W3CDTF">2024-04-19T02:22:06Z</dcterms:modified>
</cp:coreProperties>
</file>