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48" r:id="rId2"/>
    <p:sldMasterId id="2147483657" r:id="rId3"/>
  </p:sldMasterIdLst>
  <p:notesMasterIdLst>
    <p:notesMasterId r:id="rId38"/>
  </p:notesMasterIdLst>
  <p:sldIdLst>
    <p:sldId id="256" r:id="rId4"/>
    <p:sldId id="258" r:id="rId5"/>
    <p:sldId id="260" r:id="rId6"/>
    <p:sldId id="2007577190" r:id="rId7"/>
    <p:sldId id="2007577169" r:id="rId8"/>
    <p:sldId id="473" r:id="rId9"/>
    <p:sldId id="2007577191" r:id="rId10"/>
    <p:sldId id="2007577192" r:id="rId11"/>
    <p:sldId id="2007577193" r:id="rId12"/>
    <p:sldId id="2007577194" r:id="rId13"/>
    <p:sldId id="2007577170" r:id="rId14"/>
    <p:sldId id="2007577195" r:id="rId15"/>
    <p:sldId id="2007577196" r:id="rId16"/>
    <p:sldId id="2007577197" r:id="rId17"/>
    <p:sldId id="2007577198" r:id="rId18"/>
    <p:sldId id="2007577176" r:id="rId19"/>
    <p:sldId id="2007577171" r:id="rId20"/>
    <p:sldId id="2007577199" r:id="rId21"/>
    <p:sldId id="2007577178" r:id="rId22"/>
    <p:sldId id="2007577200" r:id="rId23"/>
    <p:sldId id="2007577201" r:id="rId24"/>
    <p:sldId id="2007577202" r:id="rId25"/>
    <p:sldId id="2007577203" r:id="rId26"/>
    <p:sldId id="2007577204" r:id="rId27"/>
    <p:sldId id="2007577205" r:id="rId28"/>
    <p:sldId id="2007577206" r:id="rId29"/>
    <p:sldId id="2007577207" r:id="rId30"/>
    <p:sldId id="2007577208" r:id="rId31"/>
    <p:sldId id="2007577209" r:id="rId32"/>
    <p:sldId id="2007577210" r:id="rId33"/>
    <p:sldId id="2007577211" r:id="rId34"/>
    <p:sldId id="2007577212" r:id="rId35"/>
    <p:sldId id="2007577213" r:id="rId36"/>
    <p:sldId id="2007577189" r:id="rId37"/>
  </p:sldIdLst>
  <p:sldSz cx="12192000" cy="6858000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等线" charset="-122"/>
      <p:regular r:id="rId43"/>
      <p:bold r:id="rId44"/>
    </p:embeddedFont>
    <p:embeddedFont>
      <p:font typeface="Arial Rounded MT Bold" charset="0"/>
      <p:regular r:id="rId45"/>
    </p:embeddedFont>
    <p:embeddedFont>
      <p:font typeface="微软雅黑" pitchFamily="34" charset="-122"/>
      <p:regular r:id="rId46"/>
      <p:bold r:id="rId47"/>
    </p:embeddedFont>
    <p:embeddedFont>
      <p:font typeface="Comic Sans MS" pitchFamily="66" charset="0"/>
      <p:regular r:id="rId48"/>
      <p:bold r:id="rId49"/>
    </p:embeddedFont>
    <p:embeddedFont>
      <p:font typeface=".VnVogue" pitchFamily="34" charset="0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F8B0D04-B862-4A0E-9765-A1E395311FAB}">
          <p14:sldIdLst>
            <p14:sldId id="256"/>
            <p14:sldId id="258"/>
            <p14:sldId id="260"/>
            <p14:sldId id="2007577190"/>
            <p14:sldId id="2007577169"/>
            <p14:sldId id="473"/>
            <p14:sldId id="2007577191"/>
            <p14:sldId id="2007577192"/>
            <p14:sldId id="2007577193"/>
            <p14:sldId id="2007577194"/>
            <p14:sldId id="2007577170"/>
            <p14:sldId id="2007577195"/>
            <p14:sldId id="2007577196"/>
            <p14:sldId id="2007577197"/>
            <p14:sldId id="2007577198"/>
            <p14:sldId id="2007577176"/>
            <p14:sldId id="2007577171"/>
            <p14:sldId id="2007577199"/>
            <p14:sldId id="2007577178"/>
            <p14:sldId id="2007577200"/>
            <p14:sldId id="2007577201"/>
            <p14:sldId id="2007577202"/>
            <p14:sldId id="2007577203"/>
            <p14:sldId id="2007577204"/>
            <p14:sldId id="2007577205"/>
            <p14:sldId id="2007577206"/>
            <p14:sldId id="2007577207"/>
            <p14:sldId id="2007577208"/>
            <p14:sldId id="2007577209"/>
            <p14:sldId id="2007577210"/>
            <p14:sldId id="2007577211"/>
            <p14:sldId id="2007577212"/>
            <p14:sldId id="2007577213"/>
            <p14:sldId id="200757718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7A2A"/>
    <a:srgbClr val="F7D80B"/>
    <a:srgbClr val="E8601F"/>
    <a:srgbClr val="48A6CC"/>
    <a:srgbClr val="44A7C3"/>
    <a:srgbClr val="DA4A4D"/>
    <a:srgbClr val="F6CB64"/>
    <a:srgbClr val="148479"/>
    <a:srgbClr val="51872F"/>
    <a:srgbClr val="84B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88300" autoAdjust="0"/>
  </p:normalViewPr>
  <p:slideViewPr>
    <p:cSldViewPr snapToGrid="0">
      <p:cViewPr>
        <p:scale>
          <a:sx n="100" d="100"/>
          <a:sy n="100" d="100"/>
        </p:scale>
        <p:origin x="15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35710-3EA7-46BC-BB55-4B6036191F9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DA6B0-57B1-4FC0-89D2-BA37740CD7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44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91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55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151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43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992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777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512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535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15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745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28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287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FE25F-20C2-4C35-86C2-534838D6BDB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037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26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532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99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716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61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242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16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13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439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166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795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Thanh Yến Trần 0967 255 149/ zalo / Fb https://www.facebook.com/thanhyentrananhngutaymy/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5630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417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06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214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63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61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101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DA6B0-57B1-4FC0-89D2-BA37740CD7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652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62855-7006-4196-8045-8248B464C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7988908-0245-4C85-B510-94FEB2E99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B516A9-5ADD-49CC-B52F-8353AFCE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FB82DFF-B115-4485-9381-33629186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FEF7335-6ACC-40AF-94F8-0E9692CC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F3C3D4-C36C-4AE5-9CEE-D8035324C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EF59B91-DE26-45F1-B997-D254A998D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8E4EB9-63F4-4A9F-A9CE-690375FF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F800F95-9A4F-49F4-BF12-32EC6295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B27FD73-7FB8-4CC7-887E-F9AE61E9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2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47CCB74-C8C3-493D-9A90-BAD0D599D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8B107FA-6C2D-40AC-883F-B5373FA93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E6FBDF-B836-47D0-A9D7-741413D2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60BB2F-220F-40E9-B4F5-A7A93E72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77159E-034E-4767-A8C0-52254FAC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1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14D72-EB6A-4616-9F1B-83E05B7F018F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75F2D3-82CB-48F4-B5BE-BBABF94A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B793739-0302-44A9-A57E-8CA5CF7D6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521D0-14AE-4B83-BC56-3A9F0C58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CB5776-8A7B-4398-A991-067D7DA2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7D60C4-A63F-4540-830D-E3944F28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8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1EDDB6-6F50-4E91-9073-36EF1CE9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5D19D84-0967-40EE-A322-40C3CFC92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0F8AAC-1982-465B-AB39-BB9C91A8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2A55323-7592-4066-93C2-775E73F6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E2E752-52C3-48A6-9A85-D610BC33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9E97DE-F7B1-4E6B-BE89-551D5262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C3F6B66-D361-4563-87A8-6E180F582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2392C2A-8D6B-4E4A-A547-D8A8A722E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1330CCA-F068-4CDC-BBE3-1CD2E25A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FC76ACC-CFEE-48BE-8295-45BE08A4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61CA04-C7A5-4B52-8F38-607902CC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9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F6F52D-AEB2-4C32-9827-F243EF82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4715FC4-ECEB-49F8-B37C-6F981D6DF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6583FD4-3ED1-4D33-876D-A32116A09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4EA18F1-0FB8-4C8F-B3D2-490648B66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80E4843-D25B-4C9F-AA6B-0DF9D5119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800A0A0-60E8-4A6B-B58B-1682F6F6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91786C6-B274-44D1-9BC4-76F8CD60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9360D37-BF68-40D8-9639-9408C752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037DF10-2ED7-428C-9412-9CBBFF042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46890B-FDAA-4E2F-ACCD-5D8A0073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5F52A92-8EDB-43EA-8B6E-CD6AB069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1F7474-F55C-4FC5-B608-E7D260DB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5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FA29D3C-42DF-4EFC-8D33-09922E494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E08D641-5CCE-4944-A638-3567731F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C15AF2E-1EE5-4977-B876-C7438A64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7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30CCD1-A4E7-49BE-A93C-284DB3E52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5B668E9-52D1-49EA-B152-7354D5AB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725656A-5679-4FC2-81F2-36952B228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00052A-D9A4-4679-A306-A8948FCA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D82458-E3C3-4495-BC8E-921D5D2F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95D0D6-77A2-4AE6-A62B-74D60B7C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94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040A14-D658-458F-B45B-0BFA33A4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ACFBAF-A8B4-4BFA-A155-A3FC17E03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9AD5C27-A661-442B-8B98-A8636BC13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1660081-AE2D-480B-A0A3-9B60FF76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B8F4D23-FDD5-4EB6-A35B-3A05BBB12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8BB1D31-8DD9-4908-95EE-B8756C47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3026F26-05C4-411E-BCB6-B2A20333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5803895-B337-452F-907F-90AED7E9C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48D856-0DB8-40F2-B346-5ABED1388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6270C-54FF-4F08-B4B2-B20941926DC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DEAA45-9D30-4CC0-9754-D387B716E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B41A58-EF51-4264-918C-7CF3FD49F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28937-4542-48C1-BBFE-8F2807B2C2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4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3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8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0A0478-174B-44F2-91E8-A2DA3742F64B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3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microsoft.com/office/2007/relationships/media" Target="../media/media10.mp3"/><Relationship Id="rId7" Type="http://schemas.microsoft.com/office/2007/relationships/media" Target="../media/media11.mp3"/><Relationship Id="rId12" Type="http://schemas.openxmlformats.org/officeDocument/2006/relationships/image" Target="../media/image13.png"/><Relationship Id="rId17" Type="http://schemas.openxmlformats.org/officeDocument/2006/relationships/image" Target="../media/image27.png"/><Relationship Id="rId2" Type="http://schemas.openxmlformats.org/officeDocument/2006/relationships/audio" Target="../media/media9.mp3"/><Relationship Id="rId16" Type="http://schemas.openxmlformats.org/officeDocument/2006/relationships/image" Target="../media/image35.jpeg"/><Relationship Id="rId20" Type="http://schemas.openxmlformats.org/officeDocument/2006/relationships/image" Target="../media/image16.png"/><Relationship Id="rId1" Type="http://schemas.microsoft.com/office/2007/relationships/media" Target="../media/media9.mp3"/><Relationship Id="rId6" Type="http://schemas.openxmlformats.org/officeDocument/2006/relationships/audio" Target="../media/media8.mp3"/><Relationship Id="rId11" Type="http://schemas.openxmlformats.org/officeDocument/2006/relationships/image" Target="../media/image3.png"/><Relationship Id="rId5" Type="http://schemas.microsoft.com/office/2007/relationships/media" Target="../media/media8.mp3"/><Relationship Id="rId15" Type="http://schemas.openxmlformats.org/officeDocument/2006/relationships/image" Target="../media/image33.png"/><Relationship Id="rId10" Type="http://schemas.openxmlformats.org/officeDocument/2006/relationships/notesSlide" Target="../notesSlides/notesSlide12.xml"/><Relationship Id="rId19" Type="http://schemas.openxmlformats.org/officeDocument/2006/relationships/image" Target="../media/image29.jpe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3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24.xml"/><Relationship Id="rId18" Type="http://schemas.openxmlformats.org/officeDocument/2006/relationships/image" Target="../media/image53.png"/><Relationship Id="rId3" Type="http://schemas.openxmlformats.org/officeDocument/2006/relationships/audio" Target="../media/audio1.wav"/><Relationship Id="rId21" Type="http://schemas.openxmlformats.org/officeDocument/2006/relationships/image" Target="../media/image55.png"/><Relationship Id="rId7" Type="http://schemas.openxmlformats.org/officeDocument/2006/relationships/slide" Target="slide28.xml"/><Relationship Id="rId12" Type="http://schemas.openxmlformats.org/officeDocument/2006/relationships/slide" Target="slide32.xml"/><Relationship Id="rId17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6" Type="http://schemas.openxmlformats.org/officeDocument/2006/relationships/slide" Target="slide33.xml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5.xml"/><Relationship Id="rId11" Type="http://schemas.openxmlformats.org/officeDocument/2006/relationships/slide" Target="slide29.xml"/><Relationship Id="rId5" Type="http://schemas.openxmlformats.org/officeDocument/2006/relationships/slide" Target="slide22.xml"/><Relationship Id="rId15" Type="http://schemas.openxmlformats.org/officeDocument/2006/relationships/slide" Target="slide30.xml"/><Relationship Id="rId23" Type="http://schemas.openxmlformats.org/officeDocument/2006/relationships/image" Target="../media/image56.png"/><Relationship Id="rId10" Type="http://schemas.openxmlformats.org/officeDocument/2006/relationships/slide" Target="slide26.xml"/><Relationship Id="rId19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slide" Target="slide23.xml"/><Relationship Id="rId14" Type="http://schemas.openxmlformats.org/officeDocument/2006/relationships/slide" Target="slide27.xml"/><Relationship Id="rId22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11" Type="http://schemas.openxmlformats.org/officeDocument/2006/relationships/slide" Target="slide21.xml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png"/><Relationship Id="rId12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2.pn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23.xml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5" Type="http://schemas.openxmlformats.org/officeDocument/2006/relationships/image" Target="../media/image57.png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png"/><Relationship Id="rId12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1.wav"/><Relationship Id="rId11" Type="http://schemas.openxmlformats.org/officeDocument/2006/relationships/image" Target="../media/image62.pn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25.xml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12" Type="http://schemas.openxmlformats.org/officeDocument/2006/relationships/slide" Target="slide2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slide" Target="slide21.xml"/><Relationship Id="rId5" Type="http://schemas.openxmlformats.org/officeDocument/2006/relationships/image" Target="../media/image57.pn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12" Type="http://schemas.openxmlformats.org/officeDocument/2006/relationships/slide" Target="slide2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slide" Target="slide21.xml"/><Relationship Id="rId5" Type="http://schemas.openxmlformats.org/officeDocument/2006/relationships/image" Target="../media/image57.png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1.xml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C9AAC15F-5D90-4A04-9818-AD5BDFD37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6D49B805-E687-41C4-B202-9E9BEE3ED300}"/>
              </a:ext>
            </a:extLst>
          </p:cNvPr>
          <p:cNvGrpSpPr/>
          <p:nvPr/>
        </p:nvGrpSpPr>
        <p:grpSpPr>
          <a:xfrm>
            <a:off x="5023763" y="3120540"/>
            <a:ext cx="7775506" cy="3756813"/>
            <a:chOff x="1630958" y="2790825"/>
            <a:chExt cx="8734340" cy="4220083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xmlns="" id="{21846D4A-3D7D-44CC-B08C-42AD987B0773}"/>
                </a:ext>
              </a:extLst>
            </p:cNvPr>
            <p:cNvSpPr/>
            <p:nvPr/>
          </p:nvSpPr>
          <p:spPr>
            <a:xfrm>
              <a:off x="1630958" y="5994461"/>
              <a:ext cx="8734340" cy="1016447"/>
            </a:xfrm>
            <a:custGeom>
              <a:avLst/>
              <a:gdLst>
                <a:gd name="connsiteX0" fmla="*/ 133981 w 9069966"/>
                <a:gd name="connsiteY0" fmla="*/ 1284095 h 2925849"/>
                <a:gd name="connsiteX1" fmla="*/ 322667 w 9069966"/>
                <a:gd name="connsiteY1" fmla="*/ 1095409 h 2925849"/>
                <a:gd name="connsiteX2" fmla="*/ 859695 w 9069966"/>
                <a:gd name="connsiteY2" fmla="*/ 689009 h 2925849"/>
                <a:gd name="connsiteX3" fmla="*/ 2296610 w 9069966"/>
                <a:gd name="connsiteY3" fmla="*/ 151981 h 2925849"/>
                <a:gd name="connsiteX4" fmla="*/ 4052838 w 9069966"/>
                <a:gd name="connsiteY4" fmla="*/ 6838 h 2925849"/>
                <a:gd name="connsiteX5" fmla="*/ 5460724 w 9069966"/>
                <a:gd name="connsiteY5" fmla="*/ 50381 h 2925849"/>
                <a:gd name="connsiteX6" fmla="*/ 6868610 w 9069966"/>
                <a:gd name="connsiteY6" fmla="*/ 282609 h 2925849"/>
                <a:gd name="connsiteX7" fmla="*/ 7753981 w 9069966"/>
                <a:gd name="connsiteY7" fmla="*/ 645467 h 2925849"/>
                <a:gd name="connsiteX8" fmla="*/ 8682895 w 9069966"/>
                <a:gd name="connsiteY8" fmla="*/ 1109924 h 2925849"/>
                <a:gd name="connsiteX9" fmla="*/ 8523238 w 9069966"/>
                <a:gd name="connsiteY9" fmla="*/ 2271067 h 2925849"/>
                <a:gd name="connsiteX10" fmla="*/ 2383695 w 9069966"/>
                <a:gd name="connsiteY10" fmla="*/ 2895181 h 2925849"/>
                <a:gd name="connsiteX11" fmla="*/ 133981 w 9069966"/>
                <a:gd name="connsiteY11" fmla="*/ 1284095 h 2925849"/>
                <a:gd name="connsiteX0" fmla="*/ 55495 w 10119240"/>
                <a:gd name="connsiteY0" fmla="*/ 1916555 h 2901234"/>
                <a:gd name="connsiteX1" fmla="*/ 1371941 w 10119240"/>
                <a:gd name="connsiteY1" fmla="*/ 1095409 h 2901234"/>
                <a:gd name="connsiteX2" fmla="*/ 1908969 w 10119240"/>
                <a:gd name="connsiteY2" fmla="*/ 689009 h 2901234"/>
                <a:gd name="connsiteX3" fmla="*/ 3345884 w 10119240"/>
                <a:gd name="connsiteY3" fmla="*/ 151981 h 2901234"/>
                <a:gd name="connsiteX4" fmla="*/ 5102112 w 10119240"/>
                <a:gd name="connsiteY4" fmla="*/ 6838 h 2901234"/>
                <a:gd name="connsiteX5" fmla="*/ 6509998 w 10119240"/>
                <a:gd name="connsiteY5" fmla="*/ 50381 h 2901234"/>
                <a:gd name="connsiteX6" fmla="*/ 7917884 w 10119240"/>
                <a:gd name="connsiteY6" fmla="*/ 282609 h 2901234"/>
                <a:gd name="connsiteX7" fmla="*/ 8803255 w 10119240"/>
                <a:gd name="connsiteY7" fmla="*/ 645467 h 2901234"/>
                <a:gd name="connsiteX8" fmla="*/ 9732169 w 10119240"/>
                <a:gd name="connsiteY8" fmla="*/ 1109924 h 2901234"/>
                <a:gd name="connsiteX9" fmla="*/ 9572512 w 10119240"/>
                <a:gd name="connsiteY9" fmla="*/ 2271067 h 2901234"/>
                <a:gd name="connsiteX10" fmla="*/ 3432969 w 10119240"/>
                <a:gd name="connsiteY10" fmla="*/ 2895181 h 2901234"/>
                <a:gd name="connsiteX11" fmla="*/ 55495 w 10119240"/>
                <a:gd name="connsiteY11" fmla="*/ 1916555 h 2901234"/>
                <a:gd name="connsiteX0" fmla="*/ 276113 w 10339858"/>
                <a:gd name="connsiteY0" fmla="*/ 1916555 h 2901234"/>
                <a:gd name="connsiteX1" fmla="*/ 411459 w 10339858"/>
                <a:gd name="connsiteY1" fmla="*/ 1194469 h 2901234"/>
                <a:gd name="connsiteX2" fmla="*/ 2129587 w 10339858"/>
                <a:gd name="connsiteY2" fmla="*/ 689009 h 2901234"/>
                <a:gd name="connsiteX3" fmla="*/ 3566502 w 10339858"/>
                <a:gd name="connsiteY3" fmla="*/ 151981 h 2901234"/>
                <a:gd name="connsiteX4" fmla="*/ 5322730 w 10339858"/>
                <a:gd name="connsiteY4" fmla="*/ 6838 h 2901234"/>
                <a:gd name="connsiteX5" fmla="*/ 6730616 w 10339858"/>
                <a:gd name="connsiteY5" fmla="*/ 50381 h 2901234"/>
                <a:gd name="connsiteX6" fmla="*/ 8138502 w 10339858"/>
                <a:gd name="connsiteY6" fmla="*/ 282609 h 2901234"/>
                <a:gd name="connsiteX7" fmla="*/ 9023873 w 10339858"/>
                <a:gd name="connsiteY7" fmla="*/ 645467 h 2901234"/>
                <a:gd name="connsiteX8" fmla="*/ 9952787 w 10339858"/>
                <a:gd name="connsiteY8" fmla="*/ 1109924 h 2901234"/>
                <a:gd name="connsiteX9" fmla="*/ 9793130 w 10339858"/>
                <a:gd name="connsiteY9" fmla="*/ 2271067 h 2901234"/>
                <a:gd name="connsiteX10" fmla="*/ 3653587 w 10339858"/>
                <a:gd name="connsiteY10" fmla="*/ 2895181 h 2901234"/>
                <a:gd name="connsiteX11" fmla="*/ 276113 w 10339858"/>
                <a:gd name="connsiteY11" fmla="*/ 1916555 h 2901234"/>
                <a:gd name="connsiteX0" fmla="*/ 294622 w 10358367"/>
                <a:gd name="connsiteY0" fmla="*/ 1916555 h 2901234"/>
                <a:gd name="connsiteX1" fmla="*/ 429968 w 10358367"/>
                <a:gd name="connsiteY1" fmla="*/ 1194469 h 2901234"/>
                <a:gd name="connsiteX2" fmla="*/ 2148096 w 10358367"/>
                <a:gd name="connsiteY2" fmla="*/ 689009 h 2901234"/>
                <a:gd name="connsiteX3" fmla="*/ 3585011 w 10358367"/>
                <a:gd name="connsiteY3" fmla="*/ 151981 h 2901234"/>
                <a:gd name="connsiteX4" fmla="*/ 5341239 w 10358367"/>
                <a:gd name="connsiteY4" fmla="*/ 6838 h 2901234"/>
                <a:gd name="connsiteX5" fmla="*/ 6749125 w 10358367"/>
                <a:gd name="connsiteY5" fmla="*/ 50381 h 2901234"/>
                <a:gd name="connsiteX6" fmla="*/ 8157011 w 10358367"/>
                <a:gd name="connsiteY6" fmla="*/ 282609 h 2901234"/>
                <a:gd name="connsiteX7" fmla="*/ 9042382 w 10358367"/>
                <a:gd name="connsiteY7" fmla="*/ 645467 h 2901234"/>
                <a:gd name="connsiteX8" fmla="*/ 9971296 w 10358367"/>
                <a:gd name="connsiteY8" fmla="*/ 1109924 h 2901234"/>
                <a:gd name="connsiteX9" fmla="*/ 9811639 w 10358367"/>
                <a:gd name="connsiteY9" fmla="*/ 2271067 h 2901234"/>
                <a:gd name="connsiteX10" fmla="*/ 3672096 w 10358367"/>
                <a:gd name="connsiteY10" fmla="*/ 2895181 h 2901234"/>
                <a:gd name="connsiteX11" fmla="*/ 294622 w 10358367"/>
                <a:gd name="connsiteY11" fmla="*/ 1916555 h 2901234"/>
                <a:gd name="connsiteX0" fmla="*/ 275455 w 10339200"/>
                <a:gd name="connsiteY0" fmla="*/ 1916555 h 2901234"/>
                <a:gd name="connsiteX1" fmla="*/ 410801 w 10339200"/>
                <a:gd name="connsiteY1" fmla="*/ 1194469 h 2901234"/>
                <a:gd name="connsiteX2" fmla="*/ 2113689 w 10339200"/>
                <a:gd name="connsiteY2" fmla="*/ 658529 h 2901234"/>
                <a:gd name="connsiteX3" fmla="*/ 3565844 w 10339200"/>
                <a:gd name="connsiteY3" fmla="*/ 151981 h 2901234"/>
                <a:gd name="connsiteX4" fmla="*/ 5322072 w 10339200"/>
                <a:gd name="connsiteY4" fmla="*/ 6838 h 2901234"/>
                <a:gd name="connsiteX5" fmla="*/ 6729958 w 10339200"/>
                <a:gd name="connsiteY5" fmla="*/ 50381 h 2901234"/>
                <a:gd name="connsiteX6" fmla="*/ 8137844 w 10339200"/>
                <a:gd name="connsiteY6" fmla="*/ 282609 h 2901234"/>
                <a:gd name="connsiteX7" fmla="*/ 9023215 w 10339200"/>
                <a:gd name="connsiteY7" fmla="*/ 645467 h 2901234"/>
                <a:gd name="connsiteX8" fmla="*/ 9952129 w 10339200"/>
                <a:gd name="connsiteY8" fmla="*/ 1109924 h 2901234"/>
                <a:gd name="connsiteX9" fmla="*/ 9792472 w 10339200"/>
                <a:gd name="connsiteY9" fmla="*/ 2271067 h 2901234"/>
                <a:gd name="connsiteX10" fmla="*/ 3652929 w 10339200"/>
                <a:gd name="connsiteY10" fmla="*/ 2895181 h 2901234"/>
                <a:gd name="connsiteX11" fmla="*/ 275455 w 10339200"/>
                <a:gd name="connsiteY11" fmla="*/ 1916555 h 2901234"/>
                <a:gd name="connsiteX0" fmla="*/ 275455 w 10339200"/>
                <a:gd name="connsiteY0" fmla="*/ 1933834 h 2918513"/>
                <a:gd name="connsiteX1" fmla="*/ 410801 w 10339200"/>
                <a:gd name="connsiteY1" fmla="*/ 1211748 h 2918513"/>
                <a:gd name="connsiteX2" fmla="*/ 2113689 w 10339200"/>
                <a:gd name="connsiteY2" fmla="*/ 675808 h 2918513"/>
                <a:gd name="connsiteX3" fmla="*/ 3573464 w 10339200"/>
                <a:gd name="connsiteY3" fmla="*/ 405480 h 2918513"/>
                <a:gd name="connsiteX4" fmla="*/ 5322072 w 10339200"/>
                <a:gd name="connsiteY4" fmla="*/ 24117 h 2918513"/>
                <a:gd name="connsiteX5" fmla="*/ 6729958 w 10339200"/>
                <a:gd name="connsiteY5" fmla="*/ 67660 h 2918513"/>
                <a:gd name="connsiteX6" fmla="*/ 8137844 w 10339200"/>
                <a:gd name="connsiteY6" fmla="*/ 299888 h 2918513"/>
                <a:gd name="connsiteX7" fmla="*/ 9023215 w 10339200"/>
                <a:gd name="connsiteY7" fmla="*/ 662746 h 2918513"/>
                <a:gd name="connsiteX8" fmla="*/ 9952129 w 10339200"/>
                <a:gd name="connsiteY8" fmla="*/ 1127203 h 2918513"/>
                <a:gd name="connsiteX9" fmla="*/ 9792472 w 10339200"/>
                <a:gd name="connsiteY9" fmla="*/ 2288346 h 2918513"/>
                <a:gd name="connsiteX10" fmla="*/ 3652929 w 10339200"/>
                <a:gd name="connsiteY10" fmla="*/ 2912460 h 2918513"/>
                <a:gd name="connsiteX11" fmla="*/ 275455 w 10339200"/>
                <a:gd name="connsiteY11" fmla="*/ 1933834 h 2918513"/>
                <a:gd name="connsiteX0" fmla="*/ 275455 w 10339200"/>
                <a:gd name="connsiteY0" fmla="*/ 1924384 h 2909063"/>
                <a:gd name="connsiteX1" fmla="*/ 410801 w 10339200"/>
                <a:gd name="connsiteY1" fmla="*/ 1202298 h 2909063"/>
                <a:gd name="connsiteX2" fmla="*/ 2113689 w 10339200"/>
                <a:gd name="connsiteY2" fmla="*/ 666358 h 2909063"/>
                <a:gd name="connsiteX3" fmla="*/ 3302001 w 10339200"/>
                <a:gd name="connsiteY3" fmla="*/ 267443 h 2909063"/>
                <a:gd name="connsiteX4" fmla="*/ 5322072 w 10339200"/>
                <a:gd name="connsiteY4" fmla="*/ 14667 h 2909063"/>
                <a:gd name="connsiteX5" fmla="*/ 6729958 w 10339200"/>
                <a:gd name="connsiteY5" fmla="*/ 58210 h 2909063"/>
                <a:gd name="connsiteX6" fmla="*/ 8137844 w 10339200"/>
                <a:gd name="connsiteY6" fmla="*/ 290438 h 2909063"/>
                <a:gd name="connsiteX7" fmla="*/ 9023215 w 10339200"/>
                <a:gd name="connsiteY7" fmla="*/ 653296 h 2909063"/>
                <a:gd name="connsiteX8" fmla="*/ 9952129 w 10339200"/>
                <a:gd name="connsiteY8" fmla="*/ 1117753 h 2909063"/>
                <a:gd name="connsiteX9" fmla="*/ 9792472 w 10339200"/>
                <a:gd name="connsiteY9" fmla="*/ 2278896 h 2909063"/>
                <a:gd name="connsiteX10" fmla="*/ 3652929 w 10339200"/>
                <a:gd name="connsiteY10" fmla="*/ 2903010 h 2909063"/>
                <a:gd name="connsiteX11" fmla="*/ 275455 w 10339200"/>
                <a:gd name="connsiteY11" fmla="*/ 1924384 h 2909063"/>
                <a:gd name="connsiteX0" fmla="*/ 275455 w 10339200"/>
                <a:gd name="connsiteY0" fmla="*/ 1924384 h 2909063"/>
                <a:gd name="connsiteX1" fmla="*/ 410801 w 10339200"/>
                <a:gd name="connsiteY1" fmla="*/ 1202298 h 2909063"/>
                <a:gd name="connsiteX2" fmla="*/ 2113689 w 10339200"/>
                <a:gd name="connsiteY2" fmla="*/ 666358 h 2909063"/>
                <a:gd name="connsiteX3" fmla="*/ 3302001 w 10339200"/>
                <a:gd name="connsiteY3" fmla="*/ 267443 h 2909063"/>
                <a:gd name="connsiteX4" fmla="*/ 5322072 w 10339200"/>
                <a:gd name="connsiteY4" fmla="*/ 14667 h 2909063"/>
                <a:gd name="connsiteX5" fmla="*/ 6729958 w 10339200"/>
                <a:gd name="connsiteY5" fmla="*/ 58210 h 2909063"/>
                <a:gd name="connsiteX6" fmla="*/ 8137844 w 10339200"/>
                <a:gd name="connsiteY6" fmla="*/ 290438 h 2909063"/>
                <a:gd name="connsiteX7" fmla="*/ 9023215 w 10339200"/>
                <a:gd name="connsiteY7" fmla="*/ 653296 h 2909063"/>
                <a:gd name="connsiteX8" fmla="*/ 9952129 w 10339200"/>
                <a:gd name="connsiteY8" fmla="*/ 1117753 h 2909063"/>
                <a:gd name="connsiteX9" fmla="*/ 9792472 w 10339200"/>
                <a:gd name="connsiteY9" fmla="*/ 2278896 h 2909063"/>
                <a:gd name="connsiteX10" fmla="*/ 3652929 w 10339200"/>
                <a:gd name="connsiteY10" fmla="*/ 2903010 h 2909063"/>
                <a:gd name="connsiteX11" fmla="*/ 275455 w 10339200"/>
                <a:gd name="connsiteY11" fmla="*/ 1924384 h 2909063"/>
                <a:gd name="connsiteX0" fmla="*/ 275455 w 10339200"/>
                <a:gd name="connsiteY0" fmla="*/ 1923339 h 2908018"/>
                <a:gd name="connsiteX1" fmla="*/ 410801 w 10339200"/>
                <a:gd name="connsiteY1" fmla="*/ 1201253 h 2908018"/>
                <a:gd name="connsiteX2" fmla="*/ 2113689 w 10339200"/>
                <a:gd name="connsiteY2" fmla="*/ 665313 h 2908018"/>
                <a:gd name="connsiteX3" fmla="*/ 3302001 w 10339200"/>
                <a:gd name="connsiteY3" fmla="*/ 252111 h 2908018"/>
                <a:gd name="connsiteX4" fmla="*/ 5322072 w 10339200"/>
                <a:gd name="connsiteY4" fmla="*/ 13622 h 2908018"/>
                <a:gd name="connsiteX5" fmla="*/ 6729958 w 10339200"/>
                <a:gd name="connsiteY5" fmla="*/ 57165 h 2908018"/>
                <a:gd name="connsiteX6" fmla="*/ 8137844 w 10339200"/>
                <a:gd name="connsiteY6" fmla="*/ 289393 h 2908018"/>
                <a:gd name="connsiteX7" fmla="*/ 9023215 w 10339200"/>
                <a:gd name="connsiteY7" fmla="*/ 652251 h 2908018"/>
                <a:gd name="connsiteX8" fmla="*/ 9952129 w 10339200"/>
                <a:gd name="connsiteY8" fmla="*/ 1116708 h 2908018"/>
                <a:gd name="connsiteX9" fmla="*/ 9792472 w 10339200"/>
                <a:gd name="connsiteY9" fmla="*/ 2277851 h 2908018"/>
                <a:gd name="connsiteX10" fmla="*/ 3652929 w 10339200"/>
                <a:gd name="connsiteY10" fmla="*/ 2901965 h 2908018"/>
                <a:gd name="connsiteX11" fmla="*/ 275455 w 10339200"/>
                <a:gd name="connsiteY11" fmla="*/ 1923339 h 2908018"/>
                <a:gd name="connsiteX0" fmla="*/ 275455 w 10339200"/>
                <a:gd name="connsiteY0" fmla="*/ 1924124 h 2908803"/>
                <a:gd name="connsiteX1" fmla="*/ 410801 w 10339200"/>
                <a:gd name="connsiteY1" fmla="*/ 1202038 h 2908803"/>
                <a:gd name="connsiteX2" fmla="*/ 2113689 w 10339200"/>
                <a:gd name="connsiteY2" fmla="*/ 666098 h 2908803"/>
                <a:gd name="connsiteX3" fmla="*/ 3302001 w 10339200"/>
                <a:gd name="connsiteY3" fmla="*/ 252896 h 2908803"/>
                <a:gd name="connsiteX4" fmla="*/ 3293021 w 10339200"/>
                <a:gd name="connsiteY4" fmla="*/ 263645 h 2908803"/>
                <a:gd name="connsiteX5" fmla="*/ 5322072 w 10339200"/>
                <a:gd name="connsiteY5" fmla="*/ 14407 h 2908803"/>
                <a:gd name="connsiteX6" fmla="*/ 6729958 w 10339200"/>
                <a:gd name="connsiteY6" fmla="*/ 57950 h 2908803"/>
                <a:gd name="connsiteX7" fmla="*/ 8137844 w 10339200"/>
                <a:gd name="connsiteY7" fmla="*/ 290178 h 2908803"/>
                <a:gd name="connsiteX8" fmla="*/ 9023215 w 10339200"/>
                <a:gd name="connsiteY8" fmla="*/ 653036 h 2908803"/>
                <a:gd name="connsiteX9" fmla="*/ 9952129 w 10339200"/>
                <a:gd name="connsiteY9" fmla="*/ 1117493 h 2908803"/>
                <a:gd name="connsiteX10" fmla="*/ 9792472 w 10339200"/>
                <a:gd name="connsiteY10" fmla="*/ 2278636 h 2908803"/>
                <a:gd name="connsiteX11" fmla="*/ 3652929 w 10339200"/>
                <a:gd name="connsiteY11" fmla="*/ 2902750 h 2908803"/>
                <a:gd name="connsiteX12" fmla="*/ 275455 w 10339200"/>
                <a:gd name="connsiteY12" fmla="*/ 1924124 h 2908803"/>
                <a:gd name="connsiteX0" fmla="*/ 275455 w 10339200"/>
                <a:gd name="connsiteY0" fmla="*/ 1917193 h 2901872"/>
                <a:gd name="connsiteX1" fmla="*/ 410801 w 10339200"/>
                <a:gd name="connsiteY1" fmla="*/ 1195107 h 2901872"/>
                <a:gd name="connsiteX2" fmla="*/ 2113689 w 10339200"/>
                <a:gd name="connsiteY2" fmla="*/ 659167 h 2901872"/>
                <a:gd name="connsiteX3" fmla="*/ 3302001 w 10339200"/>
                <a:gd name="connsiteY3" fmla="*/ 245965 h 2901872"/>
                <a:gd name="connsiteX4" fmla="*/ 3750221 w 10339200"/>
                <a:gd name="connsiteY4" fmla="*/ 161464 h 2901872"/>
                <a:gd name="connsiteX5" fmla="*/ 5322072 w 10339200"/>
                <a:gd name="connsiteY5" fmla="*/ 7476 h 2901872"/>
                <a:gd name="connsiteX6" fmla="*/ 6729958 w 10339200"/>
                <a:gd name="connsiteY6" fmla="*/ 51019 h 2901872"/>
                <a:gd name="connsiteX7" fmla="*/ 8137844 w 10339200"/>
                <a:gd name="connsiteY7" fmla="*/ 283247 h 2901872"/>
                <a:gd name="connsiteX8" fmla="*/ 9023215 w 10339200"/>
                <a:gd name="connsiteY8" fmla="*/ 646105 h 2901872"/>
                <a:gd name="connsiteX9" fmla="*/ 9952129 w 10339200"/>
                <a:gd name="connsiteY9" fmla="*/ 1110562 h 2901872"/>
                <a:gd name="connsiteX10" fmla="*/ 9792472 w 10339200"/>
                <a:gd name="connsiteY10" fmla="*/ 2271705 h 2901872"/>
                <a:gd name="connsiteX11" fmla="*/ 3652929 w 10339200"/>
                <a:gd name="connsiteY11" fmla="*/ 2895819 h 2901872"/>
                <a:gd name="connsiteX12" fmla="*/ 275455 w 10339200"/>
                <a:gd name="connsiteY12" fmla="*/ 1917193 h 2901872"/>
                <a:gd name="connsiteX0" fmla="*/ 275455 w 10339200"/>
                <a:gd name="connsiteY0" fmla="*/ 1917193 h 2901872"/>
                <a:gd name="connsiteX1" fmla="*/ 410801 w 10339200"/>
                <a:gd name="connsiteY1" fmla="*/ 1195107 h 2901872"/>
                <a:gd name="connsiteX2" fmla="*/ 2113689 w 10339200"/>
                <a:gd name="connsiteY2" fmla="*/ 659167 h 2901872"/>
                <a:gd name="connsiteX3" fmla="*/ 2768601 w 10339200"/>
                <a:gd name="connsiteY3" fmla="*/ 407890 h 2901872"/>
                <a:gd name="connsiteX4" fmla="*/ 3750221 w 10339200"/>
                <a:gd name="connsiteY4" fmla="*/ 161464 h 2901872"/>
                <a:gd name="connsiteX5" fmla="*/ 5322072 w 10339200"/>
                <a:gd name="connsiteY5" fmla="*/ 7476 h 2901872"/>
                <a:gd name="connsiteX6" fmla="*/ 6729958 w 10339200"/>
                <a:gd name="connsiteY6" fmla="*/ 51019 h 2901872"/>
                <a:gd name="connsiteX7" fmla="*/ 8137844 w 10339200"/>
                <a:gd name="connsiteY7" fmla="*/ 283247 h 2901872"/>
                <a:gd name="connsiteX8" fmla="*/ 9023215 w 10339200"/>
                <a:gd name="connsiteY8" fmla="*/ 646105 h 2901872"/>
                <a:gd name="connsiteX9" fmla="*/ 9952129 w 10339200"/>
                <a:gd name="connsiteY9" fmla="*/ 1110562 h 2901872"/>
                <a:gd name="connsiteX10" fmla="*/ 9792472 w 10339200"/>
                <a:gd name="connsiteY10" fmla="*/ 2271705 h 2901872"/>
                <a:gd name="connsiteX11" fmla="*/ 3652929 w 10339200"/>
                <a:gd name="connsiteY11" fmla="*/ 2895819 h 2901872"/>
                <a:gd name="connsiteX12" fmla="*/ 275455 w 10339200"/>
                <a:gd name="connsiteY12" fmla="*/ 1917193 h 2901872"/>
                <a:gd name="connsiteX0" fmla="*/ 275455 w 10339200"/>
                <a:gd name="connsiteY0" fmla="*/ 1916507 h 2901186"/>
                <a:gd name="connsiteX1" fmla="*/ 410801 w 10339200"/>
                <a:gd name="connsiteY1" fmla="*/ 1194421 h 2901186"/>
                <a:gd name="connsiteX2" fmla="*/ 2113689 w 10339200"/>
                <a:gd name="connsiteY2" fmla="*/ 658481 h 2901186"/>
                <a:gd name="connsiteX3" fmla="*/ 2768601 w 10339200"/>
                <a:gd name="connsiteY3" fmla="*/ 407204 h 2901186"/>
                <a:gd name="connsiteX4" fmla="*/ 3774033 w 10339200"/>
                <a:gd name="connsiteY4" fmla="*/ 151253 h 2901186"/>
                <a:gd name="connsiteX5" fmla="*/ 5322072 w 10339200"/>
                <a:gd name="connsiteY5" fmla="*/ 6790 h 2901186"/>
                <a:gd name="connsiteX6" fmla="*/ 6729958 w 10339200"/>
                <a:gd name="connsiteY6" fmla="*/ 50333 h 2901186"/>
                <a:gd name="connsiteX7" fmla="*/ 8137844 w 10339200"/>
                <a:gd name="connsiteY7" fmla="*/ 282561 h 2901186"/>
                <a:gd name="connsiteX8" fmla="*/ 9023215 w 10339200"/>
                <a:gd name="connsiteY8" fmla="*/ 645419 h 2901186"/>
                <a:gd name="connsiteX9" fmla="*/ 9952129 w 10339200"/>
                <a:gd name="connsiteY9" fmla="*/ 1109876 h 2901186"/>
                <a:gd name="connsiteX10" fmla="*/ 9792472 w 10339200"/>
                <a:gd name="connsiteY10" fmla="*/ 2271019 h 2901186"/>
                <a:gd name="connsiteX11" fmla="*/ 3652929 w 10339200"/>
                <a:gd name="connsiteY11" fmla="*/ 2895133 h 2901186"/>
                <a:gd name="connsiteX12" fmla="*/ 275455 w 10339200"/>
                <a:gd name="connsiteY12" fmla="*/ 1916507 h 2901186"/>
                <a:gd name="connsiteX0" fmla="*/ 275455 w 10339200"/>
                <a:gd name="connsiteY0" fmla="*/ 1916507 h 2901186"/>
                <a:gd name="connsiteX1" fmla="*/ 410801 w 10339200"/>
                <a:gd name="connsiteY1" fmla="*/ 1194421 h 2901186"/>
                <a:gd name="connsiteX2" fmla="*/ 2113689 w 10339200"/>
                <a:gd name="connsiteY2" fmla="*/ 658481 h 2901186"/>
                <a:gd name="connsiteX3" fmla="*/ 2768601 w 10339200"/>
                <a:gd name="connsiteY3" fmla="*/ 407204 h 2901186"/>
                <a:gd name="connsiteX4" fmla="*/ 3774033 w 10339200"/>
                <a:gd name="connsiteY4" fmla="*/ 151253 h 2901186"/>
                <a:gd name="connsiteX5" fmla="*/ 5322072 w 10339200"/>
                <a:gd name="connsiteY5" fmla="*/ 6790 h 2901186"/>
                <a:gd name="connsiteX6" fmla="*/ 6729958 w 10339200"/>
                <a:gd name="connsiteY6" fmla="*/ 50333 h 2901186"/>
                <a:gd name="connsiteX7" fmla="*/ 8137844 w 10339200"/>
                <a:gd name="connsiteY7" fmla="*/ 282561 h 2901186"/>
                <a:gd name="connsiteX8" fmla="*/ 9023215 w 10339200"/>
                <a:gd name="connsiteY8" fmla="*/ 645419 h 2901186"/>
                <a:gd name="connsiteX9" fmla="*/ 9952129 w 10339200"/>
                <a:gd name="connsiteY9" fmla="*/ 1109876 h 2901186"/>
                <a:gd name="connsiteX10" fmla="*/ 9792472 w 10339200"/>
                <a:gd name="connsiteY10" fmla="*/ 2271019 h 2901186"/>
                <a:gd name="connsiteX11" fmla="*/ 3652929 w 10339200"/>
                <a:gd name="connsiteY11" fmla="*/ 2895133 h 2901186"/>
                <a:gd name="connsiteX12" fmla="*/ 275455 w 10339200"/>
                <a:gd name="connsiteY12" fmla="*/ 1916507 h 2901186"/>
                <a:gd name="connsiteX0" fmla="*/ 275455 w 10339200"/>
                <a:gd name="connsiteY0" fmla="*/ 1878569 h 2863248"/>
                <a:gd name="connsiteX1" fmla="*/ 410801 w 10339200"/>
                <a:gd name="connsiteY1" fmla="*/ 1156483 h 2863248"/>
                <a:gd name="connsiteX2" fmla="*/ 2113689 w 10339200"/>
                <a:gd name="connsiteY2" fmla="*/ 620543 h 2863248"/>
                <a:gd name="connsiteX3" fmla="*/ 2768601 w 10339200"/>
                <a:gd name="connsiteY3" fmla="*/ 369266 h 2863248"/>
                <a:gd name="connsiteX4" fmla="*/ 3774033 w 10339200"/>
                <a:gd name="connsiteY4" fmla="*/ 113315 h 2863248"/>
                <a:gd name="connsiteX5" fmla="*/ 5336360 w 10339200"/>
                <a:gd name="connsiteY5" fmla="*/ 40289 h 2863248"/>
                <a:gd name="connsiteX6" fmla="*/ 6729958 w 10339200"/>
                <a:gd name="connsiteY6" fmla="*/ 12395 h 2863248"/>
                <a:gd name="connsiteX7" fmla="*/ 8137844 w 10339200"/>
                <a:gd name="connsiteY7" fmla="*/ 244623 h 2863248"/>
                <a:gd name="connsiteX8" fmla="*/ 9023215 w 10339200"/>
                <a:gd name="connsiteY8" fmla="*/ 607481 h 2863248"/>
                <a:gd name="connsiteX9" fmla="*/ 9952129 w 10339200"/>
                <a:gd name="connsiteY9" fmla="*/ 1071938 h 2863248"/>
                <a:gd name="connsiteX10" fmla="*/ 9792472 w 10339200"/>
                <a:gd name="connsiteY10" fmla="*/ 2233081 h 2863248"/>
                <a:gd name="connsiteX11" fmla="*/ 3652929 w 10339200"/>
                <a:gd name="connsiteY11" fmla="*/ 2857195 h 2863248"/>
                <a:gd name="connsiteX12" fmla="*/ 275455 w 10339200"/>
                <a:gd name="connsiteY12" fmla="*/ 1878569 h 2863248"/>
                <a:gd name="connsiteX0" fmla="*/ 275455 w 10339200"/>
                <a:gd name="connsiteY0" fmla="*/ 1912533 h 2897212"/>
                <a:gd name="connsiteX1" fmla="*/ 410801 w 10339200"/>
                <a:gd name="connsiteY1" fmla="*/ 1190447 h 2897212"/>
                <a:gd name="connsiteX2" fmla="*/ 2113689 w 10339200"/>
                <a:gd name="connsiteY2" fmla="*/ 654507 h 2897212"/>
                <a:gd name="connsiteX3" fmla="*/ 2768601 w 10339200"/>
                <a:gd name="connsiteY3" fmla="*/ 403230 h 2897212"/>
                <a:gd name="connsiteX4" fmla="*/ 3774033 w 10339200"/>
                <a:gd name="connsiteY4" fmla="*/ 147279 h 2897212"/>
                <a:gd name="connsiteX5" fmla="*/ 5350648 w 10339200"/>
                <a:gd name="connsiteY5" fmla="*/ 7578 h 2897212"/>
                <a:gd name="connsiteX6" fmla="*/ 6729958 w 10339200"/>
                <a:gd name="connsiteY6" fmla="*/ 46359 h 2897212"/>
                <a:gd name="connsiteX7" fmla="*/ 8137844 w 10339200"/>
                <a:gd name="connsiteY7" fmla="*/ 278587 h 2897212"/>
                <a:gd name="connsiteX8" fmla="*/ 9023215 w 10339200"/>
                <a:gd name="connsiteY8" fmla="*/ 641445 h 2897212"/>
                <a:gd name="connsiteX9" fmla="*/ 9952129 w 10339200"/>
                <a:gd name="connsiteY9" fmla="*/ 1105902 h 2897212"/>
                <a:gd name="connsiteX10" fmla="*/ 9792472 w 10339200"/>
                <a:gd name="connsiteY10" fmla="*/ 2267045 h 2897212"/>
                <a:gd name="connsiteX11" fmla="*/ 3652929 w 10339200"/>
                <a:gd name="connsiteY11" fmla="*/ 2891159 h 2897212"/>
                <a:gd name="connsiteX12" fmla="*/ 275455 w 10339200"/>
                <a:gd name="connsiteY12" fmla="*/ 1912533 h 2897212"/>
                <a:gd name="connsiteX0" fmla="*/ 275455 w 10339200"/>
                <a:gd name="connsiteY0" fmla="*/ 1905765 h 2890444"/>
                <a:gd name="connsiteX1" fmla="*/ 410801 w 10339200"/>
                <a:gd name="connsiteY1" fmla="*/ 1183679 h 2890444"/>
                <a:gd name="connsiteX2" fmla="*/ 2113689 w 10339200"/>
                <a:gd name="connsiteY2" fmla="*/ 647739 h 2890444"/>
                <a:gd name="connsiteX3" fmla="*/ 2768601 w 10339200"/>
                <a:gd name="connsiteY3" fmla="*/ 396462 h 2890444"/>
                <a:gd name="connsiteX4" fmla="*/ 3774033 w 10339200"/>
                <a:gd name="connsiteY4" fmla="*/ 140511 h 2890444"/>
                <a:gd name="connsiteX5" fmla="*/ 5350648 w 10339200"/>
                <a:gd name="connsiteY5" fmla="*/ 810 h 2890444"/>
                <a:gd name="connsiteX6" fmla="*/ 6734721 w 10339200"/>
                <a:gd name="connsiteY6" fmla="*/ 91978 h 2890444"/>
                <a:gd name="connsiteX7" fmla="*/ 8137844 w 10339200"/>
                <a:gd name="connsiteY7" fmla="*/ 271819 h 2890444"/>
                <a:gd name="connsiteX8" fmla="*/ 9023215 w 10339200"/>
                <a:gd name="connsiteY8" fmla="*/ 634677 h 2890444"/>
                <a:gd name="connsiteX9" fmla="*/ 9952129 w 10339200"/>
                <a:gd name="connsiteY9" fmla="*/ 1099134 h 2890444"/>
                <a:gd name="connsiteX10" fmla="*/ 9792472 w 10339200"/>
                <a:gd name="connsiteY10" fmla="*/ 2260277 h 2890444"/>
                <a:gd name="connsiteX11" fmla="*/ 3652929 w 10339200"/>
                <a:gd name="connsiteY11" fmla="*/ 2884391 h 2890444"/>
                <a:gd name="connsiteX12" fmla="*/ 275455 w 10339200"/>
                <a:gd name="connsiteY12" fmla="*/ 1905765 h 2890444"/>
                <a:gd name="connsiteX0" fmla="*/ 275455 w 10339200"/>
                <a:gd name="connsiteY0" fmla="*/ 1909318 h 2893997"/>
                <a:gd name="connsiteX1" fmla="*/ 410801 w 10339200"/>
                <a:gd name="connsiteY1" fmla="*/ 1187232 h 2893997"/>
                <a:gd name="connsiteX2" fmla="*/ 2113689 w 10339200"/>
                <a:gd name="connsiteY2" fmla="*/ 651292 h 2893997"/>
                <a:gd name="connsiteX3" fmla="*/ 2768601 w 10339200"/>
                <a:gd name="connsiteY3" fmla="*/ 400015 h 2893997"/>
                <a:gd name="connsiteX4" fmla="*/ 3774033 w 10339200"/>
                <a:gd name="connsiteY4" fmla="*/ 144064 h 2893997"/>
                <a:gd name="connsiteX5" fmla="*/ 5350648 w 10339200"/>
                <a:gd name="connsiteY5" fmla="*/ 4363 h 2893997"/>
                <a:gd name="connsiteX6" fmla="*/ 6734721 w 10339200"/>
                <a:gd name="connsiteY6" fmla="*/ 57431 h 2893997"/>
                <a:gd name="connsiteX7" fmla="*/ 8137844 w 10339200"/>
                <a:gd name="connsiteY7" fmla="*/ 275372 h 2893997"/>
                <a:gd name="connsiteX8" fmla="*/ 9023215 w 10339200"/>
                <a:gd name="connsiteY8" fmla="*/ 638230 h 2893997"/>
                <a:gd name="connsiteX9" fmla="*/ 9952129 w 10339200"/>
                <a:gd name="connsiteY9" fmla="*/ 1102687 h 2893997"/>
                <a:gd name="connsiteX10" fmla="*/ 9792472 w 10339200"/>
                <a:gd name="connsiteY10" fmla="*/ 2263830 h 2893997"/>
                <a:gd name="connsiteX11" fmla="*/ 3652929 w 10339200"/>
                <a:gd name="connsiteY11" fmla="*/ 2887944 h 2893997"/>
                <a:gd name="connsiteX12" fmla="*/ 275455 w 10339200"/>
                <a:gd name="connsiteY12" fmla="*/ 1909318 h 2893997"/>
                <a:gd name="connsiteX0" fmla="*/ 275455 w 10339200"/>
                <a:gd name="connsiteY0" fmla="*/ 1911163 h 2895842"/>
                <a:gd name="connsiteX1" fmla="*/ 410801 w 10339200"/>
                <a:gd name="connsiteY1" fmla="*/ 1189077 h 2895842"/>
                <a:gd name="connsiteX2" fmla="*/ 2113689 w 10339200"/>
                <a:gd name="connsiteY2" fmla="*/ 653137 h 2895842"/>
                <a:gd name="connsiteX3" fmla="*/ 2768601 w 10339200"/>
                <a:gd name="connsiteY3" fmla="*/ 401860 h 2895842"/>
                <a:gd name="connsiteX4" fmla="*/ 3774033 w 10339200"/>
                <a:gd name="connsiteY4" fmla="*/ 145909 h 2895842"/>
                <a:gd name="connsiteX5" fmla="*/ 5350648 w 10339200"/>
                <a:gd name="connsiteY5" fmla="*/ 6208 h 2895842"/>
                <a:gd name="connsiteX6" fmla="*/ 6734721 w 10339200"/>
                <a:gd name="connsiteY6" fmla="*/ 59276 h 2895842"/>
                <a:gd name="connsiteX7" fmla="*/ 8137844 w 10339200"/>
                <a:gd name="connsiteY7" fmla="*/ 277217 h 2895842"/>
                <a:gd name="connsiteX8" fmla="*/ 9023215 w 10339200"/>
                <a:gd name="connsiteY8" fmla="*/ 640075 h 2895842"/>
                <a:gd name="connsiteX9" fmla="*/ 9952129 w 10339200"/>
                <a:gd name="connsiteY9" fmla="*/ 1104532 h 2895842"/>
                <a:gd name="connsiteX10" fmla="*/ 9792472 w 10339200"/>
                <a:gd name="connsiteY10" fmla="*/ 2265675 h 2895842"/>
                <a:gd name="connsiteX11" fmla="*/ 3652929 w 10339200"/>
                <a:gd name="connsiteY11" fmla="*/ 2889789 h 2895842"/>
                <a:gd name="connsiteX12" fmla="*/ 275455 w 10339200"/>
                <a:gd name="connsiteY12" fmla="*/ 1911163 h 2895842"/>
                <a:gd name="connsiteX0" fmla="*/ 275455 w 10339200"/>
                <a:gd name="connsiteY0" fmla="*/ 1910912 h 2895591"/>
                <a:gd name="connsiteX1" fmla="*/ 410801 w 10339200"/>
                <a:gd name="connsiteY1" fmla="*/ 1188826 h 2895591"/>
                <a:gd name="connsiteX2" fmla="*/ 2113689 w 10339200"/>
                <a:gd name="connsiteY2" fmla="*/ 652886 h 2895591"/>
                <a:gd name="connsiteX3" fmla="*/ 2768601 w 10339200"/>
                <a:gd name="connsiteY3" fmla="*/ 401609 h 2895591"/>
                <a:gd name="connsiteX4" fmla="*/ 3774033 w 10339200"/>
                <a:gd name="connsiteY4" fmla="*/ 145658 h 2895591"/>
                <a:gd name="connsiteX5" fmla="*/ 5350648 w 10339200"/>
                <a:gd name="connsiteY5" fmla="*/ 5957 h 2895591"/>
                <a:gd name="connsiteX6" fmla="*/ 6734721 w 10339200"/>
                <a:gd name="connsiteY6" fmla="*/ 59025 h 2895591"/>
                <a:gd name="connsiteX7" fmla="*/ 8123556 w 10339200"/>
                <a:gd name="connsiteY7" fmla="*/ 353166 h 2895591"/>
                <a:gd name="connsiteX8" fmla="*/ 9023215 w 10339200"/>
                <a:gd name="connsiteY8" fmla="*/ 639824 h 2895591"/>
                <a:gd name="connsiteX9" fmla="*/ 9952129 w 10339200"/>
                <a:gd name="connsiteY9" fmla="*/ 1104281 h 2895591"/>
                <a:gd name="connsiteX10" fmla="*/ 9792472 w 10339200"/>
                <a:gd name="connsiteY10" fmla="*/ 2265424 h 2895591"/>
                <a:gd name="connsiteX11" fmla="*/ 3652929 w 10339200"/>
                <a:gd name="connsiteY11" fmla="*/ 2889538 h 2895591"/>
                <a:gd name="connsiteX12" fmla="*/ 275455 w 10339200"/>
                <a:gd name="connsiteY12" fmla="*/ 1910912 h 2895591"/>
                <a:gd name="connsiteX0" fmla="*/ 275455 w 10339200"/>
                <a:gd name="connsiteY0" fmla="*/ 1910028 h 2894707"/>
                <a:gd name="connsiteX1" fmla="*/ 410801 w 10339200"/>
                <a:gd name="connsiteY1" fmla="*/ 1187942 h 2894707"/>
                <a:gd name="connsiteX2" fmla="*/ 2113689 w 10339200"/>
                <a:gd name="connsiteY2" fmla="*/ 652002 h 2894707"/>
                <a:gd name="connsiteX3" fmla="*/ 2768601 w 10339200"/>
                <a:gd name="connsiteY3" fmla="*/ 400725 h 2894707"/>
                <a:gd name="connsiteX4" fmla="*/ 3774033 w 10339200"/>
                <a:gd name="connsiteY4" fmla="*/ 144774 h 2894707"/>
                <a:gd name="connsiteX5" fmla="*/ 5350648 w 10339200"/>
                <a:gd name="connsiteY5" fmla="*/ 5073 h 2894707"/>
                <a:gd name="connsiteX6" fmla="*/ 6734721 w 10339200"/>
                <a:gd name="connsiteY6" fmla="*/ 58141 h 2894707"/>
                <a:gd name="connsiteX7" fmla="*/ 8123556 w 10339200"/>
                <a:gd name="connsiteY7" fmla="*/ 314182 h 2894707"/>
                <a:gd name="connsiteX8" fmla="*/ 9023215 w 10339200"/>
                <a:gd name="connsiteY8" fmla="*/ 638940 h 2894707"/>
                <a:gd name="connsiteX9" fmla="*/ 9952129 w 10339200"/>
                <a:gd name="connsiteY9" fmla="*/ 1103397 h 2894707"/>
                <a:gd name="connsiteX10" fmla="*/ 9792472 w 10339200"/>
                <a:gd name="connsiteY10" fmla="*/ 2264540 h 2894707"/>
                <a:gd name="connsiteX11" fmla="*/ 3652929 w 10339200"/>
                <a:gd name="connsiteY11" fmla="*/ 2888654 h 2894707"/>
                <a:gd name="connsiteX12" fmla="*/ 275455 w 10339200"/>
                <a:gd name="connsiteY12" fmla="*/ 1910028 h 2894707"/>
                <a:gd name="connsiteX0" fmla="*/ 275455 w 10339200"/>
                <a:gd name="connsiteY0" fmla="*/ 1910028 h 2894707"/>
                <a:gd name="connsiteX1" fmla="*/ 410801 w 10339200"/>
                <a:gd name="connsiteY1" fmla="*/ 1187942 h 2894707"/>
                <a:gd name="connsiteX2" fmla="*/ 2113689 w 10339200"/>
                <a:gd name="connsiteY2" fmla="*/ 652002 h 2894707"/>
                <a:gd name="connsiteX3" fmla="*/ 2768601 w 10339200"/>
                <a:gd name="connsiteY3" fmla="*/ 400725 h 2894707"/>
                <a:gd name="connsiteX4" fmla="*/ 3774033 w 10339200"/>
                <a:gd name="connsiteY4" fmla="*/ 144774 h 2894707"/>
                <a:gd name="connsiteX5" fmla="*/ 5350648 w 10339200"/>
                <a:gd name="connsiteY5" fmla="*/ 5073 h 2894707"/>
                <a:gd name="connsiteX6" fmla="*/ 6734721 w 10339200"/>
                <a:gd name="connsiteY6" fmla="*/ 58141 h 2894707"/>
                <a:gd name="connsiteX7" fmla="*/ 8123556 w 10339200"/>
                <a:gd name="connsiteY7" fmla="*/ 314182 h 2894707"/>
                <a:gd name="connsiteX8" fmla="*/ 9023215 w 10339200"/>
                <a:gd name="connsiteY8" fmla="*/ 638940 h 2894707"/>
                <a:gd name="connsiteX9" fmla="*/ 9952129 w 10339200"/>
                <a:gd name="connsiteY9" fmla="*/ 1103397 h 2894707"/>
                <a:gd name="connsiteX10" fmla="*/ 9792472 w 10339200"/>
                <a:gd name="connsiteY10" fmla="*/ 2264540 h 2894707"/>
                <a:gd name="connsiteX11" fmla="*/ 3652929 w 10339200"/>
                <a:gd name="connsiteY11" fmla="*/ 2888654 h 2894707"/>
                <a:gd name="connsiteX12" fmla="*/ 275455 w 10339200"/>
                <a:gd name="connsiteY12" fmla="*/ 1910028 h 2894707"/>
                <a:gd name="connsiteX0" fmla="*/ 275455 w 10339200"/>
                <a:gd name="connsiteY0" fmla="*/ 1909654 h 2894333"/>
                <a:gd name="connsiteX1" fmla="*/ 410801 w 10339200"/>
                <a:gd name="connsiteY1" fmla="*/ 1187568 h 2894333"/>
                <a:gd name="connsiteX2" fmla="*/ 2113689 w 10339200"/>
                <a:gd name="connsiteY2" fmla="*/ 651628 h 2894333"/>
                <a:gd name="connsiteX3" fmla="*/ 2768601 w 10339200"/>
                <a:gd name="connsiteY3" fmla="*/ 400351 h 2894333"/>
                <a:gd name="connsiteX4" fmla="*/ 3774033 w 10339200"/>
                <a:gd name="connsiteY4" fmla="*/ 144400 h 2894333"/>
                <a:gd name="connsiteX5" fmla="*/ 5350648 w 10339200"/>
                <a:gd name="connsiteY5" fmla="*/ 4699 h 2894333"/>
                <a:gd name="connsiteX6" fmla="*/ 6734721 w 10339200"/>
                <a:gd name="connsiteY6" fmla="*/ 57767 h 2894333"/>
                <a:gd name="connsiteX7" fmla="*/ 8133081 w 10339200"/>
                <a:gd name="connsiteY7" fmla="*/ 294758 h 2894333"/>
                <a:gd name="connsiteX8" fmla="*/ 9023215 w 10339200"/>
                <a:gd name="connsiteY8" fmla="*/ 638566 h 2894333"/>
                <a:gd name="connsiteX9" fmla="*/ 9952129 w 10339200"/>
                <a:gd name="connsiteY9" fmla="*/ 1103023 h 2894333"/>
                <a:gd name="connsiteX10" fmla="*/ 9792472 w 10339200"/>
                <a:gd name="connsiteY10" fmla="*/ 2264166 h 2894333"/>
                <a:gd name="connsiteX11" fmla="*/ 3652929 w 10339200"/>
                <a:gd name="connsiteY11" fmla="*/ 2888280 h 2894333"/>
                <a:gd name="connsiteX12" fmla="*/ 275455 w 10339200"/>
                <a:gd name="connsiteY12" fmla="*/ 1909654 h 2894333"/>
                <a:gd name="connsiteX0" fmla="*/ 275455 w 10339200"/>
                <a:gd name="connsiteY0" fmla="*/ 1909654 h 2894333"/>
                <a:gd name="connsiteX1" fmla="*/ 410801 w 10339200"/>
                <a:gd name="connsiteY1" fmla="*/ 1187568 h 2894333"/>
                <a:gd name="connsiteX2" fmla="*/ 2113689 w 10339200"/>
                <a:gd name="connsiteY2" fmla="*/ 651628 h 2894333"/>
                <a:gd name="connsiteX3" fmla="*/ 2768601 w 10339200"/>
                <a:gd name="connsiteY3" fmla="*/ 400351 h 2894333"/>
                <a:gd name="connsiteX4" fmla="*/ 3774033 w 10339200"/>
                <a:gd name="connsiteY4" fmla="*/ 144400 h 2894333"/>
                <a:gd name="connsiteX5" fmla="*/ 5350648 w 10339200"/>
                <a:gd name="connsiteY5" fmla="*/ 4699 h 2894333"/>
                <a:gd name="connsiteX6" fmla="*/ 6734721 w 10339200"/>
                <a:gd name="connsiteY6" fmla="*/ 57767 h 2894333"/>
                <a:gd name="connsiteX7" fmla="*/ 8133081 w 10339200"/>
                <a:gd name="connsiteY7" fmla="*/ 294758 h 2894333"/>
                <a:gd name="connsiteX8" fmla="*/ 9023215 w 10339200"/>
                <a:gd name="connsiteY8" fmla="*/ 638566 h 2894333"/>
                <a:gd name="connsiteX9" fmla="*/ 9952129 w 10339200"/>
                <a:gd name="connsiteY9" fmla="*/ 1103023 h 2894333"/>
                <a:gd name="connsiteX10" fmla="*/ 9792472 w 10339200"/>
                <a:gd name="connsiteY10" fmla="*/ 2264166 h 2894333"/>
                <a:gd name="connsiteX11" fmla="*/ 3652929 w 10339200"/>
                <a:gd name="connsiteY11" fmla="*/ 2888280 h 2894333"/>
                <a:gd name="connsiteX12" fmla="*/ 275455 w 10339200"/>
                <a:gd name="connsiteY12" fmla="*/ 1909654 h 2894333"/>
                <a:gd name="connsiteX0" fmla="*/ 275455 w 10339650"/>
                <a:gd name="connsiteY0" fmla="*/ 1909654 h 2894333"/>
                <a:gd name="connsiteX1" fmla="*/ 410801 w 10339650"/>
                <a:gd name="connsiteY1" fmla="*/ 1187568 h 2894333"/>
                <a:gd name="connsiteX2" fmla="*/ 2113689 w 10339650"/>
                <a:gd name="connsiteY2" fmla="*/ 651628 h 2894333"/>
                <a:gd name="connsiteX3" fmla="*/ 2768601 w 10339650"/>
                <a:gd name="connsiteY3" fmla="*/ 400351 h 2894333"/>
                <a:gd name="connsiteX4" fmla="*/ 3774033 w 10339650"/>
                <a:gd name="connsiteY4" fmla="*/ 144400 h 2894333"/>
                <a:gd name="connsiteX5" fmla="*/ 5350648 w 10339650"/>
                <a:gd name="connsiteY5" fmla="*/ 4699 h 2894333"/>
                <a:gd name="connsiteX6" fmla="*/ 6734721 w 10339650"/>
                <a:gd name="connsiteY6" fmla="*/ 57767 h 2894333"/>
                <a:gd name="connsiteX7" fmla="*/ 8133081 w 10339650"/>
                <a:gd name="connsiteY7" fmla="*/ 294758 h 2894333"/>
                <a:gd name="connsiteX8" fmla="*/ 9013690 w 10339650"/>
                <a:gd name="connsiteY8" fmla="*/ 719529 h 2894333"/>
                <a:gd name="connsiteX9" fmla="*/ 9952129 w 10339650"/>
                <a:gd name="connsiteY9" fmla="*/ 1103023 h 2894333"/>
                <a:gd name="connsiteX10" fmla="*/ 9792472 w 10339650"/>
                <a:gd name="connsiteY10" fmla="*/ 2264166 h 2894333"/>
                <a:gd name="connsiteX11" fmla="*/ 3652929 w 10339650"/>
                <a:gd name="connsiteY11" fmla="*/ 2888280 h 2894333"/>
                <a:gd name="connsiteX12" fmla="*/ 275455 w 10339650"/>
                <a:gd name="connsiteY12" fmla="*/ 1909654 h 2894333"/>
                <a:gd name="connsiteX0" fmla="*/ 275455 w 10334060"/>
                <a:gd name="connsiteY0" fmla="*/ 1909654 h 2894333"/>
                <a:gd name="connsiteX1" fmla="*/ 410801 w 10334060"/>
                <a:gd name="connsiteY1" fmla="*/ 1187568 h 2894333"/>
                <a:gd name="connsiteX2" fmla="*/ 2113689 w 10334060"/>
                <a:gd name="connsiteY2" fmla="*/ 651628 h 2894333"/>
                <a:gd name="connsiteX3" fmla="*/ 2768601 w 10334060"/>
                <a:gd name="connsiteY3" fmla="*/ 400351 h 2894333"/>
                <a:gd name="connsiteX4" fmla="*/ 3774033 w 10334060"/>
                <a:gd name="connsiteY4" fmla="*/ 144400 h 2894333"/>
                <a:gd name="connsiteX5" fmla="*/ 5350648 w 10334060"/>
                <a:gd name="connsiteY5" fmla="*/ 4699 h 2894333"/>
                <a:gd name="connsiteX6" fmla="*/ 6734721 w 10334060"/>
                <a:gd name="connsiteY6" fmla="*/ 57767 h 2894333"/>
                <a:gd name="connsiteX7" fmla="*/ 8133081 w 10334060"/>
                <a:gd name="connsiteY7" fmla="*/ 294758 h 2894333"/>
                <a:gd name="connsiteX8" fmla="*/ 9132752 w 10334060"/>
                <a:gd name="connsiteY8" fmla="*/ 676667 h 2894333"/>
                <a:gd name="connsiteX9" fmla="*/ 9952129 w 10334060"/>
                <a:gd name="connsiteY9" fmla="*/ 1103023 h 2894333"/>
                <a:gd name="connsiteX10" fmla="*/ 9792472 w 10334060"/>
                <a:gd name="connsiteY10" fmla="*/ 2264166 h 2894333"/>
                <a:gd name="connsiteX11" fmla="*/ 3652929 w 10334060"/>
                <a:gd name="connsiteY11" fmla="*/ 2888280 h 2894333"/>
                <a:gd name="connsiteX12" fmla="*/ 275455 w 10334060"/>
                <a:gd name="connsiteY12" fmla="*/ 1909654 h 2894333"/>
                <a:gd name="connsiteX0" fmla="*/ 275455 w 10334060"/>
                <a:gd name="connsiteY0" fmla="*/ 1909654 h 2894333"/>
                <a:gd name="connsiteX1" fmla="*/ 410801 w 10334060"/>
                <a:gd name="connsiteY1" fmla="*/ 1187568 h 2894333"/>
                <a:gd name="connsiteX2" fmla="*/ 2113689 w 10334060"/>
                <a:gd name="connsiteY2" fmla="*/ 651628 h 2894333"/>
                <a:gd name="connsiteX3" fmla="*/ 2768601 w 10334060"/>
                <a:gd name="connsiteY3" fmla="*/ 400351 h 2894333"/>
                <a:gd name="connsiteX4" fmla="*/ 3774033 w 10334060"/>
                <a:gd name="connsiteY4" fmla="*/ 144400 h 2894333"/>
                <a:gd name="connsiteX5" fmla="*/ 5350648 w 10334060"/>
                <a:gd name="connsiteY5" fmla="*/ 4699 h 2894333"/>
                <a:gd name="connsiteX6" fmla="*/ 6734721 w 10334060"/>
                <a:gd name="connsiteY6" fmla="*/ 57767 h 2894333"/>
                <a:gd name="connsiteX7" fmla="*/ 8133081 w 10334060"/>
                <a:gd name="connsiteY7" fmla="*/ 294758 h 2894333"/>
                <a:gd name="connsiteX8" fmla="*/ 9132752 w 10334060"/>
                <a:gd name="connsiteY8" fmla="*/ 676667 h 2894333"/>
                <a:gd name="connsiteX9" fmla="*/ 9952129 w 10334060"/>
                <a:gd name="connsiteY9" fmla="*/ 1103023 h 2894333"/>
                <a:gd name="connsiteX10" fmla="*/ 9792472 w 10334060"/>
                <a:gd name="connsiteY10" fmla="*/ 2264166 h 2894333"/>
                <a:gd name="connsiteX11" fmla="*/ 3652929 w 10334060"/>
                <a:gd name="connsiteY11" fmla="*/ 2888280 h 2894333"/>
                <a:gd name="connsiteX12" fmla="*/ 275455 w 10334060"/>
                <a:gd name="connsiteY12" fmla="*/ 1909654 h 2894333"/>
                <a:gd name="connsiteX0" fmla="*/ 275455 w 10614209"/>
                <a:gd name="connsiteY0" fmla="*/ 1909654 h 2894333"/>
                <a:gd name="connsiteX1" fmla="*/ 410801 w 10614209"/>
                <a:gd name="connsiteY1" fmla="*/ 1187568 h 2894333"/>
                <a:gd name="connsiteX2" fmla="*/ 2113689 w 10614209"/>
                <a:gd name="connsiteY2" fmla="*/ 651628 h 2894333"/>
                <a:gd name="connsiteX3" fmla="*/ 2768601 w 10614209"/>
                <a:gd name="connsiteY3" fmla="*/ 400351 h 2894333"/>
                <a:gd name="connsiteX4" fmla="*/ 3774033 w 10614209"/>
                <a:gd name="connsiteY4" fmla="*/ 144400 h 2894333"/>
                <a:gd name="connsiteX5" fmla="*/ 5350648 w 10614209"/>
                <a:gd name="connsiteY5" fmla="*/ 4699 h 2894333"/>
                <a:gd name="connsiteX6" fmla="*/ 6734721 w 10614209"/>
                <a:gd name="connsiteY6" fmla="*/ 57767 h 2894333"/>
                <a:gd name="connsiteX7" fmla="*/ 8133081 w 10614209"/>
                <a:gd name="connsiteY7" fmla="*/ 294758 h 2894333"/>
                <a:gd name="connsiteX8" fmla="*/ 9132752 w 10614209"/>
                <a:gd name="connsiteY8" fmla="*/ 676667 h 2894333"/>
                <a:gd name="connsiteX9" fmla="*/ 10518867 w 10614209"/>
                <a:gd name="connsiteY9" fmla="*/ 1222085 h 2894333"/>
                <a:gd name="connsiteX10" fmla="*/ 9792472 w 10614209"/>
                <a:gd name="connsiteY10" fmla="*/ 2264166 h 2894333"/>
                <a:gd name="connsiteX11" fmla="*/ 3652929 w 10614209"/>
                <a:gd name="connsiteY11" fmla="*/ 2888280 h 2894333"/>
                <a:gd name="connsiteX12" fmla="*/ 275455 w 10614209"/>
                <a:gd name="connsiteY12" fmla="*/ 1909654 h 2894333"/>
                <a:gd name="connsiteX0" fmla="*/ 275455 w 10533518"/>
                <a:gd name="connsiteY0" fmla="*/ 1909654 h 2893203"/>
                <a:gd name="connsiteX1" fmla="*/ 410801 w 10533518"/>
                <a:gd name="connsiteY1" fmla="*/ 1187568 h 2893203"/>
                <a:gd name="connsiteX2" fmla="*/ 2113689 w 10533518"/>
                <a:gd name="connsiteY2" fmla="*/ 651628 h 2893203"/>
                <a:gd name="connsiteX3" fmla="*/ 2768601 w 10533518"/>
                <a:gd name="connsiteY3" fmla="*/ 400351 h 2893203"/>
                <a:gd name="connsiteX4" fmla="*/ 3774033 w 10533518"/>
                <a:gd name="connsiteY4" fmla="*/ 144400 h 2893203"/>
                <a:gd name="connsiteX5" fmla="*/ 5350648 w 10533518"/>
                <a:gd name="connsiteY5" fmla="*/ 4699 h 2893203"/>
                <a:gd name="connsiteX6" fmla="*/ 6734721 w 10533518"/>
                <a:gd name="connsiteY6" fmla="*/ 57767 h 2893203"/>
                <a:gd name="connsiteX7" fmla="*/ 8133081 w 10533518"/>
                <a:gd name="connsiteY7" fmla="*/ 294758 h 2893203"/>
                <a:gd name="connsiteX8" fmla="*/ 9132752 w 10533518"/>
                <a:gd name="connsiteY8" fmla="*/ 676667 h 2893203"/>
                <a:gd name="connsiteX9" fmla="*/ 10518867 w 10533518"/>
                <a:gd name="connsiteY9" fmla="*/ 1222085 h 2893203"/>
                <a:gd name="connsiteX10" fmla="*/ 9468622 w 10533518"/>
                <a:gd name="connsiteY10" fmla="*/ 1468829 h 2893203"/>
                <a:gd name="connsiteX11" fmla="*/ 3652929 w 10533518"/>
                <a:gd name="connsiteY11" fmla="*/ 2888280 h 2893203"/>
                <a:gd name="connsiteX12" fmla="*/ 275455 w 10533518"/>
                <a:gd name="connsiteY12" fmla="*/ 1909654 h 2893203"/>
                <a:gd name="connsiteX0" fmla="*/ 299597 w 10557660"/>
                <a:gd name="connsiteY0" fmla="*/ 1909654 h 1910977"/>
                <a:gd name="connsiteX1" fmla="*/ 434943 w 10557660"/>
                <a:gd name="connsiteY1" fmla="*/ 1187568 h 1910977"/>
                <a:gd name="connsiteX2" fmla="*/ 2137831 w 10557660"/>
                <a:gd name="connsiteY2" fmla="*/ 651628 h 1910977"/>
                <a:gd name="connsiteX3" fmla="*/ 2792743 w 10557660"/>
                <a:gd name="connsiteY3" fmla="*/ 400351 h 1910977"/>
                <a:gd name="connsiteX4" fmla="*/ 3798175 w 10557660"/>
                <a:gd name="connsiteY4" fmla="*/ 144400 h 1910977"/>
                <a:gd name="connsiteX5" fmla="*/ 5374790 w 10557660"/>
                <a:gd name="connsiteY5" fmla="*/ 4699 h 1910977"/>
                <a:gd name="connsiteX6" fmla="*/ 6758863 w 10557660"/>
                <a:gd name="connsiteY6" fmla="*/ 57767 h 1910977"/>
                <a:gd name="connsiteX7" fmla="*/ 8157223 w 10557660"/>
                <a:gd name="connsiteY7" fmla="*/ 294758 h 1910977"/>
                <a:gd name="connsiteX8" fmla="*/ 9156894 w 10557660"/>
                <a:gd name="connsiteY8" fmla="*/ 676667 h 1910977"/>
                <a:gd name="connsiteX9" fmla="*/ 10543009 w 10557660"/>
                <a:gd name="connsiteY9" fmla="*/ 1222085 h 1910977"/>
                <a:gd name="connsiteX10" fmla="*/ 9492764 w 10557660"/>
                <a:gd name="connsiteY10" fmla="*/ 1468829 h 1910977"/>
                <a:gd name="connsiteX11" fmla="*/ 4005683 w 10557660"/>
                <a:gd name="connsiteY11" fmla="*/ 1369043 h 1910977"/>
                <a:gd name="connsiteX12" fmla="*/ 299597 w 10557660"/>
                <a:gd name="connsiteY12" fmla="*/ 1909654 h 1910977"/>
                <a:gd name="connsiteX0" fmla="*/ 1588944 w 10122982"/>
                <a:gd name="connsiteY0" fmla="*/ 1209567 h 1586753"/>
                <a:gd name="connsiteX1" fmla="*/ 265 w 10122982"/>
                <a:gd name="connsiteY1" fmla="*/ 1187568 h 1586753"/>
                <a:gd name="connsiteX2" fmla="*/ 1703153 w 10122982"/>
                <a:gd name="connsiteY2" fmla="*/ 651628 h 1586753"/>
                <a:gd name="connsiteX3" fmla="*/ 2358065 w 10122982"/>
                <a:gd name="connsiteY3" fmla="*/ 400351 h 1586753"/>
                <a:gd name="connsiteX4" fmla="*/ 3363497 w 10122982"/>
                <a:gd name="connsiteY4" fmla="*/ 144400 h 1586753"/>
                <a:gd name="connsiteX5" fmla="*/ 4940112 w 10122982"/>
                <a:gd name="connsiteY5" fmla="*/ 4699 h 1586753"/>
                <a:gd name="connsiteX6" fmla="*/ 6324185 w 10122982"/>
                <a:gd name="connsiteY6" fmla="*/ 57767 h 1586753"/>
                <a:gd name="connsiteX7" fmla="*/ 7722545 w 10122982"/>
                <a:gd name="connsiteY7" fmla="*/ 294758 h 1586753"/>
                <a:gd name="connsiteX8" fmla="*/ 8722216 w 10122982"/>
                <a:gd name="connsiteY8" fmla="*/ 676667 h 1586753"/>
                <a:gd name="connsiteX9" fmla="*/ 10108331 w 10122982"/>
                <a:gd name="connsiteY9" fmla="*/ 1222085 h 1586753"/>
                <a:gd name="connsiteX10" fmla="*/ 9058086 w 10122982"/>
                <a:gd name="connsiteY10" fmla="*/ 1468829 h 1586753"/>
                <a:gd name="connsiteX11" fmla="*/ 3571005 w 10122982"/>
                <a:gd name="connsiteY11" fmla="*/ 1369043 h 1586753"/>
                <a:gd name="connsiteX12" fmla="*/ 1588944 w 10122982"/>
                <a:gd name="connsiteY12" fmla="*/ 1209567 h 1586753"/>
                <a:gd name="connsiteX0" fmla="*/ 779820 w 9313858"/>
                <a:gd name="connsiteY0" fmla="*/ 1209567 h 1586753"/>
                <a:gd name="connsiteX1" fmla="*/ 766 w 9313858"/>
                <a:gd name="connsiteY1" fmla="*/ 949443 h 1586753"/>
                <a:gd name="connsiteX2" fmla="*/ 894029 w 9313858"/>
                <a:gd name="connsiteY2" fmla="*/ 651628 h 1586753"/>
                <a:gd name="connsiteX3" fmla="*/ 1548941 w 9313858"/>
                <a:gd name="connsiteY3" fmla="*/ 400351 h 1586753"/>
                <a:gd name="connsiteX4" fmla="*/ 2554373 w 9313858"/>
                <a:gd name="connsiteY4" fmla="*/ 144400 h 1586753"/>
                <a:gd name="connsiteX5" fmla="*/ 4130988 w 9313858"/>
                <a:gd name="connsiteY5" fmla="*/ 4699 h 1586753"/>
                <a:gd name="connsiteX6" fmla="*/ 5515061 w 9313858"/>
                <a:gd name="connsiteY6" fmla="*/ 57767 h 1586753"/>
                <a:gd name="connsiteX7" fmla="*/ 6913421 w 9313858"/>
                <a:gd name="connsiteY7" fmla="*/ 294758 h 1586753"/>
                <a:gd name="connsiteX8" fmla="*/ 7913092 w 9313858"/>
                <a:gd name="connsiteY8" fmla="*/ 676667 h 1586753"/>
                <a:gd name="connsiteX9" fmla="*/ 9299207 w 9313858"/>
                <a:gd name="connsiteY9" fmla="*/ 1222085 h 1586753"/>
                <a:gd name="connsiteX10" fmla="*/ 8248962 w 9313858"/>
                <a:gd name="connsiteY10" fmla="*/ 1468829 h 1586753"/>
                <a:gd name="connsiteX11" fmla="*/ 2761881 w 9313858"/>
                <a:gd name="connsiteY11" fmla="*/ 1369043 h 1586753"/>
                <a:gd name="connsiteX12" fmla="*/ 779820 w 9313858"/>
                <a:gd name="connsiteY12" fmla="*/ 1209567 h 1586753"/>
                <a:gd name="connsiteX0" fmla="*/ 803325 w 9313551"/>
                <a:gd name="connsiteY0" fmla="*/ 995254 h 1593460"/>
                <a:gd name="connsiteX1" fmla="*/ 459 w 9313551"/>
                <a:gd name="connsiteY1" fmla="*/ 949443 h 1593460"/>
                <a:gd name="connsiteX2" fmla="*/ 893722 w 9313551"/>
                <a:gd name="connsiteY2" fmla="*/ 651628 h 1593460"/>
                <a:gd name="connsiteX3" fmla="*/ 1548634 w 9313551"/>
                <a:gd name="connsiteY3" fmla="*/ 400351 h 1593460"/>
                <a:gd name="connsiteX4" fmla="*/ 2554066 w 9313551"/>
                <a:gd name="connsiteY4" fmla="*/ 144400 h 1593460"/>
                <a:gd name="connsiteX5" fmla="*/ 4130681 w 9313551"/>
                <a:gd name="connsiteY5" fmla="*/ 4699 h 1593460"/>
                <a:gd name="connsiteX6" fmla="*/ 5514754 w 9313551"/>
                <a:gd name="connsiteY6" fmla="*/ 57767 h 1593460"/>
                <a:gd name="connsiteX7" fmla="*/ 6913114 w 9313551"/>
                <a:gd name="connsiteY7" fmla="*/ 294758 h 1593460"/>
                <a:gd name="connsiteX8" fmla="*/ 7912785 w 9313551"/>
                <a:gd name="connsiteY8" fmla="*/ 676667 h 1593460"/>
                <a:gd name="connsiteX9" fmla="*/ 9298900 w 9313551"/>
                <a:gd name="connsiteY9" fmla="*/ 1222085 h 1593460"/>
                <a:gd name="connsiteX10" fmla="*/ 8248655 w 9313551"/>
                <a:gd name="connsiteY10" fmla="*/ 1468829 h 1593460"/>
                <a:gd name="connsiteX11" fmla="*/ 2761574 w 9313551"/>
                <a:gd name="connsiteY11" fmla="*/ 1369043 h 1593460"/>
                <a:gd name="connsiteX12" fmla="*/ 803325 w 9313551"/>
                <a:gd name="connsiteY12" fmla="*/ 995254 h 1593460"/>
                <a:gd name="connsiteX0" fmla="*/ 803346 w 9313572"/>
                <a:gd name="connsiteY0" fmla="*/ 995254 h 1540258"/>
                <a:gd name="connsiteX1" fmla="*/ 480 w 9313572"/>
                <a:gd name="connsiteY1" fmla="*/ 949443 h 1540258"/>
                <a:gd name="connsiteX2" fmla="*/ 893743 w 9313572"/>
                <a:gd name="connsiteY2" fmla="*/ 651628 h 1540258"/>
                <a:gd name="connsiteX3" fmla="*/ 1548655 w 9313572"/>
                <a:gd name="connsiteY3" fmla="*/ 400351 h 1540258"/>
                <a:gd name="connsiteX4" fmla="*/ 2554087 w 9313572"/>
                <a:gd name="connsiteY4" fmla="*/ 144400 h 1540258"/>
                <a:gd name="connsiteX5" fmla="*/ 4130702 w 9313572"/>
                <a:gd name="connsiteY5" fmla="*/ 4699 h 1540258"/>
                <a:gd name="connsiteX6" fmla="*/ 5514775 w 9313572"/>
                <a:gd name="connsiteY6" fmla="*/ 57767 h 1540258"/>
                <a:gd name="connsiteX7" fmla="*/ 6913135 w 9313572"/>
                <a:gd name="connsiteY7" fmla="*/ 294758 h 1540258"/>
                <a:gd name="connsiteX8" fmla="*/ 7912806 w 9313572"/>
                <a:gd name="connsiteY8" fmla="*/ 676667 h 1540258"/>
                <a:gd name="connsiteX9" fmla="*/ 9298921 w 9313572"/>
                <a:gd name="connsiteY9" fmla="*/ 1222085 h 1540258"/>
                <a:gd name="connsiteX10" fmla="*/ 8248676 w 9313572"/>
                <a:gd name="connsiteY10" fmla="*/ 1468829 h 1540258"/>
                <a:gd name="connsiteX11" fmla="*/ 2861608 w 9313572"/>
                <a:gd name="connsiteY11" fmla="*/ 964230 h 1540258"/>
                <a:gd name="connsiteX12" fmla="*/ 803346 w 9313572"/>
                <a:gd name="connsiteY12" fmla="*/ 995254 h 1540258"/>
                <a:gd name="connsiteX0" fmla="*/ 803346 w 9313572"/>
                <a:gd name="connsiteY0" fmla="*/ 995254 h 1226423"/>
                <a:gd name="connsiteX1" fmla="*/ 480 w 9313572"/>
                <a:gd name="connsiteY1" fmla="*/ 949443 h 1226423"/>
                <a:gd name="connsiteX2" fmla="*/ 893743 w 9313572"/>
                <a:gd name="connsiteY2" fmla="*/ 651628 h 1226423"/>
                <a:gd name="connsiteX3" fmla="*/ 1548655 w 9313572"/>
                <a:gd name="connsiteY3" fmla="*/ 400351 h 1226423"/>
                <a:gd name="connsiteX4" fmla="*/ 2554087 w 9313572"/>
                <a:gd name="connsiteY4" fmla="*/ 144400 h 1226423"/>
                <a:gd name="connsiteX5" fmla="*/ 4130702 w 9313572"/>
                <a:gd name="connsiteY5" fmla="*/ 4699 h 1226423"/>
                <a:gd name="connsiteX6" fmla="*/ 5514775 w 9313572"/>
                <a:gd name="connsiteY6" fmla="*/ 57767 h 1226423"/>
                <a:gd name="connsiteX7" fmla="*/ 6913135 w 9313572"/>
                <a:gd name="connsiteY7" fmla="*/ 294758 h 1226423"/>
                <a:gd name="connsiteX8" fmla="*/ 7912806 w 9313572"/>
                <a:gd name="connsiteY8" fmla="*/ 676667 h 1226423"/>
                <a:gd name="connsiteX9" fmla="*/ 9298921 w 9313572"/>
                <a:gd name="connsiteY9" fmla="*/ 1222085 h 1226423"/>
                <a:gd name="connsiteX10" fmla="*/ 8248676 w 9313572"/>
                <a:gd name="connsiteY10" fmla="*/ 1025917 h 1226423"/>
                <a:gd name="connsiteX11" fmla="*/ 2861608 w 9313572"/>
                <a:gd name="connsiteY11" fmla="*/ 964230 h 1226423"/>
                <a:gd name="connsiteX12" fmla="*/ 803346 w 9313572"/>
                <a:gd name="connsiteY12" fmla="*/ 995254 h 1226423"/>
                <a:gd name="connsiteX0" fmla="*/ 803346 w 9384563"/>
                <a:gd name="connsiteY0" fmla="*/ 995254 h 1224313"/>
                <a:gd name="connsiteX1" fmla="*/ 480 w 9384563"/>
                <a:gd name="connsiteY1" fmla="*/ 949443 h 1224313"/>
                <a:gd name="connsiteX2" fmla="*/ 893743 w 9384563"/>
                <a:gd name="connsiteY2" fmla="*/ 651628 h 1224313"/>
                <a:gd name="connsiteX3" fmla="*/ 1548655 w 9384563"/>
                <a:gd name="connsiteY3" fmla="*/ 400351 h 1224313"/>
                <a:gd name="connsiteX4" fmla="*/ 2554087 w 9384563"/>
                <a:gd name="connsiteY4" fmla="*/ 144400 h 1224313"/>
                <a:gd name="connsiteX5" fmla="*/ 4130702 w 9384563"/>
                <a:gd name="connsiteY5" fmla="*/ 4699 h 1224313"/>
                <a:gd name="connsiteX6" fmla="*/ 5514775 w 9384563"/>
                <a:gd name="connsiteY6" fmla="*/ 57767 h 1224313"/>
                <a:gd name="connsiteX7" fmla="*/ 6913135 w 9384563"/>
                <a:gd name="connsiteY7" fmla="*/ 294758 h 1224313"/>
                <a:gd name="connsiteX8" fmla="*/ 7912806 w 9384563"/>
                <a:gd name="connsiteY8" fmla="*/ 676667 h 1224313"/>
                <a:gd name="connsiteX9" fmla="*/ 9298921 w 9384563"/>
                <a:gd name="connsiteY9" fmla="*/ 1222085 h 1224313"/>
                <a:gd name="connsiteX10" fmla="*/ 5224489 w 9384563"/>
                <a:gd name="connsiteY10" fmla="*/ 940192 h 1224313"/>
                <a:gd name="connsiteX11" fmla="*/ 2861608 w 9384563"/>
                <a:gd name="connsiteY11" fmla="*/ 964230 h 1224313"/>
                <a:gd name="connsiteX12" fmla="*/ 803346 w 9384563"/>
                <a:gd name="connsiteY12" fmla="*/ 995254 h 1224313"/>
                <a:gd name="connsiteX0" fmla="*/ 803346 w 8735196"/>
                <a:gd name="connsiteY0" fmla="*/ 995254 h 1076778"/>
                <a:gd name="connsiteX1" fmla="*/ 480 w 8735196"/>
                <a:gd name="connsiteY1" fmla="*/ 949443 h 1076778"/>
                <a:gd name="connsiteX2" fmla="*/ 893743 w 8735196"/>
                <a:gd name="connsiteY2" fmla="*/ 651628 h 1076778"/>
                <a:gd name="connsiteX3" fmla="*/ 1548655 w 8735196"/>
                <a:gd name="connsiteY3" fmla="*/ 400351 h 1076778"/>
                <a:gd name="connsiteX4" fmla="*/ 2554087 w 8735196"/>
                <a:gd name="connsiteY4" fmla="*/ 144400 h 1076778"/>
                <a:gd name="connsiteX5" fmla="*/ 4130702 w 8735196"/>
                <a:gd name="connsiteY5" fmla="*/ 4699 h 1076778"/>
                <a:gd name="connsiteX6" fmla="*/ 5514775 w 8735196"/>
                <a:gd name="connsiteY6" fmla="*/ 57767 h 1076778"/>
                <a:gd name="connsiteX7" fmla="*/ 6913135 w 8735196"/>
                <a:gd name="connsiteY7" fmla="*/ 294758 h 1076778"/>
                <a:gd name="connsiteX8" fmla="*/ 7912806 w 8735196"/>
                <a:gd name="connsiteY8" fmla="*/ 676667 h 1076778"/>
                <a:gd name="connsiteX9" fmla="*/ 8608358 w 8735196"/>
                <a:gd name="connsiteY9" fmla="*/ 1007773 h 1076778"/>
                <a:gd name="connsiteX10" fmla="*/ 5224489 w 8735196"/>
                <a:gd name="connsiteY10" fmla="*/ 940192 h 1076778"/>
                <a:gd name="connsiteX11" fmla="*/ 2861608 w 8735196"/>
                <a:gd name="connsiteY11" fmla="*/ 964230 h 1076778"/>
                <a:gd name="connsiteX12" fmla="*/ 803346 w 8735196"/>
                <a:gd name="connsiteY12" fmla="*/ 995254 h 1076778"/>
                <a:gd name="connsiteX0" fmla="*/ 803346 w 8734891"/>
                <a:gd name="connsiteY0" fmla="*/ 995254 h 1196573"/>
                <a:gd name="connsiteX1" fmla="*/ 480 w 8734891"/>
                <a:gd name="connsiteY1" fmla="*/ 949443 h 1196573"/>
                <a:gd name="connsiteX2" fmla="*/ 893743 w 8734891"/>
                <a:gd name="connsiteY2" fmla="*/ 651628 h 1196573"/>
                <a:gd name="connsiteX3" fmla="*/ 1548655 w 8734891"/>
                <a:gd name="connsiteY3" fmla="*/ 400351 h 1196573"/>
                <a:gd name="connsiteX4" fmla="*/ 2554087 w 8734891"/>
                <a:gd name="connsiteY4" fmla="*/ 144400 h 1196573"/>
                <a:gd name="connsiteX5" fmla="*/ 4130702 w 8734891"/>
                <a:gd name="connsiteY5" fmla="*/ 4699 h 1196573"/>
                <a:gd name="connsiteX6" fmla="*/ 5514775 w 8734891"/>
                <a:gd name="connsiteY6" fmla="*/ 57767 h 1196573"/>
                <a:gd name="connsiteX7" fmla="*/ 6913135 w 8734891"/>
                <a:gd name="connsiteY7" fmla="*/ 294758 h 1196573"/>
                <a:gd name="connsiteX8" fmla="*/ 7912806 w 8734891"/>
                <a:gd name="connsiteY8" fmla="*/ 676667 h 1196573"/>
                <a:gd name="connsiteX9" fmla="*/ 8608358 w 8734891"/>
                <a:gd name="connsiteY9" fmla="*/ 1007773 h 1196573"/>
                <a:gd name="connsiteX10" fmla="*/ 5229252 w 8734891"/>
                <a:gd name="connsiteY10" fmla="*/ 1087830 h 1196573"/>
                <a:gd name="connsiteX11" fmla="*/ 2861608 w 8734891"/>
                <a:gd name="connsiteY11" fmla="*/ 964230 h 1196573"/>
                <a:gd name="connsiteX12" fmla="*/ 803346 w 8734891"/>
                <a:gd name="connsiteY12" fmla="*/ 995254 h 1196573"/>
                <a:gd name="connsiteX0" fmla="*/ 803346 w 8734891"/>
                <a:gd name="connsiteY0" fmla="*/ 995254 h 1196573"/>
                <a:gd name="connsiteX1" fmla="*/ 480 w 8734891"/>
                <a:gd name="connsiteY1" fmla="*/ 949443 h 1196573"/>
                <a:gd name="connsiteX2" fmla="*/ 893743 w 8734891"/>
                <a:gd name="connsiteY2" fmla="*/ 651628 h 1196573"/>
                <a:gd name="connsiteX3" fmla="*/ 1548655 w 8734891"/>
                <a:gd name="connsiteY3" fmla="*/ 400351 h 1196573"/>
                <a:gd name="connsiteX4" fmla="*/ 2554087 w 8734891"/>
                <a:gd name="connsiteY4" fmla="*/ 144400 h 1196573"/>
                <a:gd name="connsiteX5" fmla="*/ 4130702 w 8734891"/>
                <a:gd name="connsiteY5" fmla="*/ 4699 h 1196573"/>
                <a:gd name="connsiteX6" fmla="*/ 5514775 w 8734891"/>
                <a:gd name="connsiteY6" fmla="*/ 57767 h 1196573"/>
                <a:gd name="connsiteX7" fmla="*/ 6913135 w 8734891"/>
                <a:gd name="connsiteY7" fmla="*/ 294758 h 1196573"/>
                <a:gd name="connsiteX8" fmla="*/ 7912806 w 8734891"/>
                <a:gd name="connsiteY8" fmla="*/ 676667 h 1196573"/>
                <a:gd name="connsiteX9" fmla="*/ 8608358 w 8734891"/>
                <a:gd name="connsiteY9" fmla="*/ 1007773 h 1196573"/>
                <a:gd name="connsiteX10" fmla="*/ 5229252 w 8734891"/>
                <a:gd name="connsiteY10" fmla="*/ 1087830 h 1196573"/>
                <a:gd name="connsiteX11" fmla="*/ 2861608 w 8734891"/>
                <a:gd name="connsiteY11" fmla="*/ 964230 h 1196573"/>
                <a:gd name="connsiteX12" fmla="*/ 803346 w 8734891"/>
                <a:gd name="connsiteY12" fmla="*/ 995254 h 1196573"/>
                <a:gd name="connsiteX0" fmla="*/ 803346 w 8734891"/>
                <a:gd name="connsiteY0" fmla="*/ 995254 h 1094358"/>
                <a:gd name="connsiteX1" fmla="*/ 480 w 8734891"/>
                <a:gd name="connsiteY1" fmla="*/ 949443 h 1094358"/>
                <a:gd name="connsiteX2" fmla="*/ 893743 w 8734891"/>
                <a:gd name="connsiteY2" fmla="*/ 651628 h 1094358"/>
                <a:gd name="connsiteX3" fmla="*/ 1548655 w 8734891"/>
                <a:gd name="connsiteY3" fmla="*/ 400351 h 1094358"/>
                <a:gd name="connsiteX4" fmla="*/ 2554087 w 8734891"/>
                <a:gd name="connsiteY4" fmla="*/ 144400 h 1094358"/>
                <a:gd name="connsiteX5" fmla="*/ 4130702 w 8734891"/>
                <a:gd name="connsiteY5" fmla="*/ 4699 h 1094358"/>
                <a:gd name="connsiteX6" fmla="*/ 5514775 w 8734891"/>
                <a:gd name="connsiteY6" fmla="*/ 57767 h 1094358"/>
                <a:gd name="connsiteX7" fmla="*/ 6913135 w 8734891"/>
                <a:gd name="connsiteY7" fmla="*/ 294758 h 1094358"/>
                <a:gd name="connsiteX8" fmla="*/ 7912806 w 8734891"/>
                <a:gd name="connsiteY8" fmla="*/ 676667 h 1094358"/>
                <a:gd name="connsiteX9" fmla="*/ 8608358 w 8734891"/>
                <a:gd name="connsiteY9" fmla="*/ 1007773 h 1094358"/>
                <a:gd name="connsiteX10" fmla="*/ 5229252 w 8734891"/>
                <a:gd name="connsiteY10" fmla="*/ 1087830 h 1094358"/>
                <a:gd name="connsiteX11" fmla="*/ 2861608 w 8734891"/>
                <a:gd name="connsiteY11" fmla="*/ 964230 h 1094358"/>
                <a:gd name="connsiteX12" fmla="*/ 803346 w 8734891"/>
                <a:gd name="connsiteY12" fmla="*/ 995254 h 1094358"/>
                <a:gd name="connsiteX0" fmla="*/ 803346 w 8734282"/>
                <a:gd name="connsiteY0" fmla="*/ 995254 h 1016447"/>
                <a:gd name="connsiteX1" fmla="*/ 480 w 8734282"/>
                <a:gd name="connsiteY1" fmla="*/ 949443 h 1016447"/>
                <a:gd name="connsiteX2" fmla="*/ 893743 w 8734282"/>
                <a:gd name="connsiteY2" fmla="*/ 651628 h 1016447"/>
                <a:gd name="connsiteX3" fmla="*/ 1548655 w 8734282"/>
                <a:gd name="connsiteY3" fmla="*/ 400351 h 1016447"/>
                <a:gd name="connsiteX4" fmla="*/ 2554087 w 8734282"/>
                <a:gd name="connsiteY4" fmla="*/ 144400 h 1016447"/>
                <a:gd name="connsiteX5" fmla="*/ 4130702 w 8734282"/>
                <a:gd name="connsiteY5" fmla="*/ 4699 h 1016447"/>
                <a:gd name="connsiteX6" fmla="*/ 5514775 w 8734282"/>
                <a:gd name="connsiteY6" fmla="*/ 57767 h 1016447"/>
                <a:gd name="connsiteX7" fmla="*/ 6913135 w 8734282"/>
                <a:gd name="connsiteY7" fmla="*/ 294758 h 1016447"/>
                <a:gd name="connsiteX8" fmla="*/ 7912806 w 8734282"/>
                <a:gd name="connsiteY8" fmla="*/ 676667 h 1016447"/>
                <a:gd name="connsiteX9" fmla="*/ 8608358 w 8734282"/>
                <a:gd name="connsiteY9" fmla="*/ 1007773 h 1016447"/>
                <a:gd name="connsiteX10" fmla="*/ 5238777 w 8734282"/>
                <a:gd name="connsiteY10" fmla="*/ 916380 h 1016447"/>
                <a:gd name="connsiteX11" fmla="*/ 2861608 w 8734282"/>
                <a:gd name="connsiteY11" fmla="*/ 964230 h 1016447"/>
                <a:gd name="connsiteX12" fmla="*/ 803346 w 8734282"/>
                <a:gd name="connsiteY12" fmla="*/ 995254 h 1016447"/>
                <a:gd name="connsiteX0" fmla="*/ 803347 w 8734283"/>
                <a:gd name="connsiteY0" fmla="*/ 995254 h 1016447"/>
                <a:gd name="connsiteX1" fmla="*/ 481 w 8734283"/>
                <a:gd name="connsiteY1" fmla="*/ 949443 h 1016447"/>
                <a:gd name="connsiteX2" fmla="*/ 893744 w 8734283"/>
                <a:gd name="connsiteY2" fmla="*/ 651628 h 1016447"/>
                <a:gd name="connsiteX3" fmla="*/ 1548656 w 8734283"/>
                <a:gd name="connsiteY3" fmla="*/ 400351 h 1016447"/>
                <a:gd name="connsiteX4" fmla="*/ 2554088 w 8734283"/>
                <a:gd name="connsiteY4" fmla="*/ 144400 h 1016447"/>
                <a:gd name="connsiteX5" fmla="*/ 4130703 w 8734283"/>
                <a:gd name="connsiteY5" fmla="*/ 4699 h 1016447"/>
                <a:gd name="connsiteX6" fmla="*/ 5514776 w 8734283"/>
                <a:gd name="connsiteY6" fmla="*/ 57767 h 1016447"/>
                <a:gd name="connsiteX7" fmla="*/ 6913136 w 8734283"/>
                <a:gd name="connsiteY7" fmla="*/ 294758 h 1016447"/>
                <a:gd name="connsiteX8" fmla="*/ 7912807 w 8734283"/>
                <a:gd name="connsiteY8" fmla="*/ 676667 h 1016447"/>
                <a:gd name="connsiteX9" fmla="*/ 8608359 w 8734283"/>
                <a:gd name="connsiteY9" fmla="*/ 1007773 h 1016447"/>
                <a:gd name="connsiteX10" fmla="*/ 5238778 w 8734283"/>
                <a:gd name="connsiteY10" fmla="*/ 916380 h 1016447"/>
                <a:gd name="connsiteX11" fmla="*/ 2866372 w 8734283"/>
                <a:gd name="connsiteY11" fmla="*/ 868980 h 1016447"/>
                <a:gd name="connsiteX12" fmla="*/ 803347 w 8734283"/>
                <a:gd name="connsiteY12" fmla="*/ 995254 h 1016447"/>
                <a:gd name="connsiteX0" fmla="*/ 798641 w 8734340"/>
                <a:gd name="connsiteY0" fmla="*/ 952392 h 1016447"/>
                <a:gd name="connsiteX1" fmla="*/ 538 w 8734340"/>
                <a:gd name="connsiteY1" fmla="*/ 949443 h 1016447"/>
                <a:gd name="connsiteX2" fmla="*/ 893801 w 8734340"/>
                <a:gd name="connsiteY2" fmla="*/ 651628 h 1016447"/>
                <a:gd name="connsiteX3" fmla="*/ 1548713 w 8734340"/>
                <a:gd name="connsiteY3" fmla="*/ 400351 h 1016447"/>
                <a:gd name="connsiteX4" fmla="*/ 2554145 w 8734340"/>
                <a:gd name="connsiteY4" fmla="*/ 144400 h 1016447"/>
                <a:gd name="connsiteX5" fmla="*/ 4130760 w 8734340"/>
                <a:gd name="connsiteY5" fmla="*/ 4699 h 1016447"/>
                <a:gd name="connsiteX6" fmla="*/ 5514833 w 8734340"/>
                <a:gd name="connsiteY6" fmla="*/ 57767 h 1016447"/>
                <a:gd name="connsiteX7" fmla="*/ 6913193 w 8734340"/>
                <a:gd name="connsiteY7" fmla="*/ 294758 h 1016447"/>
                <a:gd name="connsiteX8" fmla="*/ 7912864 w 8734340"/>
                <a:gd name="connsiteY8" fmla="*/ 676667 h 1016447"/>
                <a:gd name="connsiteX9" fmla="*/ 8608416 w 8734340"/>
                <a:gd name="connsiteY9" fmla="*/ 1007773 h 1016447"/>
                <a:gd name="connsiteX10" fmla="*/ 5238835 w 8734340"/>
                <a:gd name="connsiteY10" fmla="*/ 916380 h 1016447"/>
                <a:gd name="connsiteX11" fmla="*/ 2866429 w 8734340"/>
                <a:gd name="connsiteY11" fmla="*/ 868980 h 1016447"/>
                <a:gd name="connsiteX12" fmla="*/ 798641 w 8734340"/>
                <a:gd name="connsiteY12" fmla="*/ 952392 h 101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34340" h="1016447">
                  <a:moveTo>
                    <a:pt x="798641" y="952392"/>
                  </a:moveTo>
                  <a:cubicBezTo>
                    <a:pt x="320993" y="965802"/>
                    <a:pt x="-15322" y="999570"/>
                    <a:pt x="538" y="949443"/>
                  </a:cubicBezTo>
                  <a:cubicBezTo>
                    <a:pt x="16398" y="899316"/>
                    <a:pt x="635772" y="743143"/>
                    <a:pt x="893801" y="651628"/>
                  </a:cubicBezTo>
                  <a:cubicBezTo>
                    <a:pt x="1151830" y="560113"/>
                    <a:pt x="1271989" y="484889"/>
                    <a:pt x="1548713" y="400351"/>
                  </a:cubicBezTo>
                  <a:cubicBezTo>
                    <a:pt x="1825437" y="315813"/>
                    <a:pt x="2217467" y="184148"/>
                    <a:pt x="2554145" y="144400"/>
                  </a:cubicBezTo>
                  <a:cubicBezTo>
                    <a:pt x="2886060" y="80840"/>
                    <a:pt x="3637312" y="19138"/>
                    <a:pt x="4130760" y="4699"/>
                  </a:cubicBezTo>
                  <a:cubicBezTo>
                    <a:pt x="4624208" y="-9740"/>
                    <a:pt x="5051094" y="9424"/>
                    <a:pt x="5514833" y="57767"/>
                  </a:cubicBezTo>
                  <a:cubicBezTo>
                    <a:pt x="5978572" y="106110"/>
                    <a:pt x="6513521" y="191608"/>
                    <a:pt x="6913193" y="294758"/>
                  </a:cubicBezTo>
                  <a:cubicBezTo>
                    <a:pt x="7312865" y="397908"/>
                    <a:pt x="7630327" y="557831"/>
                    <a:pt x="7912864" y="676667"/>
                  </a:cubicBezTo>
                  <a:cubicBezTo>
                    <a:pt x="8195401" y="795503"/>
                    <a:pt x="9054087" y="967821"/>
                    <a:pt x="8608416" y="1007773"/>
                  </a:cubicBezTo>
                  <a:cubicBezTo>
                    <a:pt x="8162745" y="1047725"/>
                    <a:pt x="6460152" y="937924"/>
                    <a:pt x="5238835" y="916380"/>
                  </a:cubicBezTo>
                  <a:cubicBezTo>
                    <a:pt x="4448033" y="900580"/>
                    <a:pt x="3606461" y="862978"/>
                    <a:pt x="2866429" y="868980"/>
                  </a:cubicBezTo>
                  <a:cubicBezTo>
                    <a:pt x="2126397" y="874982"/>
                    <a:pt x="1487904" y="924588"/>
                    <a:pt x="798641" y="952392"/>
                  </a:cubicBezTo>
                  <a:close/>
                </a:path>
              </a:pathLst>
            </a:custGeom>
            <a:solidFill>
              <a:srgbClr val="84B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CD2EAB1-D25F-43CF-B7A1-88FBBBCC9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978" y="2790825"/>
              <a:ext cx="6972300" cy="4067175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30FF389-10B0-4EEF-848F-B7527A2A6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78" y="3539405"/>
            <a:ext cx="633640" cy="5883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DA581DF-43CD-483E-9FEA-77419928A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749" y="413257"/>
            <a:ext cx="852395" cy="8523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2E7CFC1-C471-4A22-8229-AA0EC5C217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2" y="2715704"/>
            <a:ext cx="193410" cy="19341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3385111-E15D-4F2B-B749-DE6277B343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63" y="1215759"/>
            <a:ext cx="512946" cy="5657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0CCB028-65F0-4E48-BEA7-65A39BB176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85" y="5310907"/>
            <a:ext cx="840113" cy="6971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6E378C09-35E0-499D-B886-055AFE75AC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2" y="4322261"/>
            <a:ext cx="386820" cy="3796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9DCACF63-8135-48D9-B0B8-862929974D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7" y="1197692"/>
            <a:ext cx="438304" cy="4383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4A567BB3-F5BB-4C54-8995-B0FC342622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605" y="1921860"/>
            <a:ext cx="603465" cy="39979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2950754-0285-4163-A772-359E56667C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4" y="201226"/>
            <a:ext cx="222063" cy="52292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B5C8B6F-B5D4-4BE6-9859-5142E383FF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26" y="201605"/>
            <a:ext cx="392252" cy="33944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D2BF2D8-CB27-41EA-B926-07ACBB1FD6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50" y="2750010"/>
            <a:ext cx="241386" cy="256473"/>
          </a:xfrm>
          <a:prstGeom prst="rect">
            <a:avLst/>
          </a:prstGeom>
        </p:spPr>
      </p:pic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5AFCD776-E9FF-4ABA-8573-B088BC2F7A1F}"/>
              </a:ext>
            </a:extLst>
          </p:cNvPr>
          <p:cNvSpPr/>
          <p:nvPr/>
        </p:nvSpPr>
        <p:spPr>
          <a:xfrm>
            <a:off x="2889067" y="4451567"/>
            <a:ext cx="3048437" cy="588380"/>
          </a:xfrm>
          <a:prstGeom prst="roundRect">
            <a:avLst>
              <a:gd name="adj" fmla="val 50000"/>
            </a:avLst>
          </a:prstGeom>
          <a:solidFill>
            <a:srgbClr val="14847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LESSON 1</a:t>
            </a:r>
            <a:endParaRPr lang="zh-CN" altLang="en-US" sz="3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37" name="5c63d3885db7c">
            <a:hlinkClick r:id="" action="ppaction://media"/>
            <a:extLst>
              <a:ext uri="{FF2B5EF4-FFF2-40B4-BE49-F238E27FC236}">
                <a16:creationId xmlns:a16="http://schemas.microsoft.com/office/drawing/2014/main" xmlns="" id="{7F12B840-72E5-4506-9FCB-3F21ABB47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92127" y="-966948"/>
            <a:ext cx="609600" cy="609600"/>
          </a:xfrm>
          <a:prstGeom prst="rect">
            <a:avLst/>
          </a:prstGeom>
        </p:spPr>
      </p:pic>
      <p:sp>
        <p:nvSpPr>
          <p:cNvPr id="39" name="标题 1">
            <a:extLst>
              <a:ext uri="{FF2B5EF4-FFF2-40B4-BE49-F238E27FC236}">
                <a16:creationId xmlns:a16="http://schemas.microsoft.com/office/drawing/2014/main" xmlns="" id="{6EC79263-FDEE-4293-ABBB-16BC3FFAA046}"/>
              </a:ext>
            </a:extLst>
          </p:cNvPr>
          <p:cNvSpPr txBox="1">
            <a:spLocks/>
          </p:cNvSpPr>
          <p:nvPr/>
        </p:nvSpPr>
        <p:spPr>
          <a:xfrm>
            <a:off x="692439" y="3065268"/>
            <a:ext cx="731225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>
                <a:solidFill>
                  <a:srgbClr val="48A6CC"/>
                </a:solidFill>
                <a:latin typeface="+mn-lt"/>
                <a:ea typeface="微软雅黑" panose="020B0503020204020204" pitchFamily="34" charset="-122"/>
              </a:rPr>
              <a:t> Classroom Activities</a:t>
            </a:r>
            <a:endParaRPr lang="zh-CN" altLang="en-US" sz="8000" b="1" dirty="0">
              <a:solidFill>
                <a:srgbClr val="4B7A2A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xmlns="" id="{A56FC72C-0722-467D-984B-11CF02C8F8BC}"/>
              </a:ext>
            </a:extLst>
          </p:cNvPr>
          <p:cNvSpPr txBox="1">
            <a:spLocks/>
          </p:cNvSpPr>
          <p:nvPr/>
        </p:nvSpPr>
        <p:spPr>
          <a:xfrm>
            <a:off x="475913" y="754062"/>
            <a:ext cx="731225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>
                <a:solidFill>
                  <a:srgbClr val="48A6CC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Theme 9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45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3" grpId="0" animBg="1"/>
      <p:bldP spid="39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" y="165375"/>
            <a:ext cx="196537" cy="4628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E6164F-7012-4936-8BEB-6989E0FA8C3C}"/>
              </a:ext>
            </a:extLst>
          </p:cNvPr>
          <p:cNvSpPr/>
          <p:nvPr/>
        </p:nvSpPr>
        <p:spPr>
          <a:xfrm>
            <a:off x="815139" y="551325"/>
            <a:ext cx="10585784" cy="5805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898D3A1-A117-4579-803F-1F2C0E780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" y="4808023"/>
            <a:ext cx="1498771" cy="1799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E04400-FF35-4503-8BFF-9871314C06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807" y="599822"/>
            <a:ext cx="4409524" cy="590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E10ED6-C918-49B2-B365-3D019DA8441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0686" y="1102651"/>
            <a:ext cx="6247619" cy="5057143"/>
          </a:xfrm>
          <a:prstGeom prst="rect">
            <a:avLst/>
          </a:prstGeom>
        </p:spPr>
      </p:pic>
      <p:pic>
        <p:nvPicPr>
          <p:cNvPr id="10" name="cd2 smart grade 2 (42)">
            <a:hlinkClick r:id="" action="ppaction://media"/>
            <a:extLst>
              <a:ext uri="{FF2B5EF4-FFF2-40B4-BE49-F238E27FC236}">
                <a16:creationId xmlns:a16="http://schemas.microsoft.com/office/drawing/2014/main" xmlns="" id="{44552BF3-FC74-4D24-873D-C07347361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52040" y="698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4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65375"/>
            <a:ext cx="196537" cy="4628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2A4891-9939-4D11-B59C-2D70C8B95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08" y="2097663"/>
            <a:ext cx="4194154" cy="376532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EDED17CD-09F2-46E6-A49D-A4884D6F0100}"/>
              </a:ext>
            </a:extLst>
          </p:cNvPr>
          <p:cNvSpPr txBox="1">
            <a:spLocks/>
          </p:cNvSpPr>
          <p:nvPr/>
        </p:nvSpPr>
        <p:spPr>
          <a:xfrm>
            <a:off x="794942" y="3622915"/>
            <a:ext cx="7052310" cy="1193524"/>
          </a:xfrm>
          <a:prstGeom prst="rect">
            <a:avLst/>
          </a:prstGeom>
        </p:spPr>
        <p:txBody>
          <a:bodyPr rtlCol="0"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>
              <a:defRPr/>
            </a:pPr>
            <a:r>
              <a:rPr lang="en-US" altLang="zh-CN" sz="5399" spc="3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SENTENCE</a:t>
            </a:r>
            <a:endParaRPr lang="zh-CN" altLang="en-US" sz="5399" spc="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sp>
        <p:nvSpPr>
          <p:cNvPr id="15" name="矩形 19">
            <a:extLst>
              <a:ext uri="{FF2B5EF4-FFF2-40B4-BE49-F238E27FC236}">
                <a16:creationId xmlns:a16="http://schemas.microsoft.com/office/drawing/2014/main" xmlns="" id="{B66C1B0C-6F05-4D30-B951-1470AFA49A4A}"/>
              </a:ext>
            </a:extLst>
          </p:cNvPr>
          <p:cNvSpPr/>
          <p:nvPr/>
        </p:nvSpPr>
        <p:spPr>
          <a:xfrm>
            <a:off x="3357295" y="2462755"/>
            <a:ext cx="2159140" cy="11601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799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03</a:t>
            </a:r>
            <a:endParaRPr lang="zh-CN" altLang="en-US" sz="4799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cxnSp>
        <p:nvCxnSpPr>
          <p:cNvPr id="17" name="直接连接符 22">
            <a:extLst>
              <a:ext uri="{FF2B5EF4-FFF2-40B4-BE49-F238E27FC236}">
                <a16:creationId xmlns:a16="http://schemas.microsoft.com/office/drawing/2014/main" xmlns="" id="{BA6CFA48-38A7-4864-864D-80FC90EA79B9}"/>
              </a:ext>
            </a:extLst>
          </p:cNvPr>
          <p:cNvCxnSpPr>
            <a:cxnSpLocks/>
          </p:cNvCxnSpPr>
          <p:nvPr/>
        </p:nvCxnSpPr>
        <p:spPr>
          <a:xfrm>
            <a:off x="1860115" y="4645890"/>
            <a:ext cx="4952155" cy="0"/>
          </a:xfrm>
          <a:prstGeom prst="line">
            <a:avLst/>
          </a:prstGeom>
          <a:ln w="3175">
            <a:solidFill>
              <a:srgbClr val="48A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1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" y="165375"/>
            <a:ext cx="196537" cy="4628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E6164F-7012-4936-8BEB-6989E0FA8C3C}"/>
              </a:ext>
            </a:extLst>
          </p:cNvPr>
          <p:cNvSpPr/>
          <p:nvPr/>
        </p:nvSpPr>
        <p:spPr>
          <a:xfrm>
            <a:off x="646697" y="384749"/>
            <a:ext cx="10585784" cy="5805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898D3A1-A117-4579-803F-1F2C0E780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" y="4808023"/>
            <a:ext cx="1498771" cy="1799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736977-0403-411F-9916-5ABD7FDBC6B4}"/>
              </a:ext>
            </a:extLst>
          </p:cNvPr>
          <p:cNvSpPr/>
          <p:nvPr/>
        </p:nvSpPr>
        <p:spPr>
          <a:xfrm>
            <a:off x="274910" y="2408342"/>
            <a:ext cx="79649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Pick up your………..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11B26A-55D1-44F9-8277-E4002506DB6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269" y="1488601"/>
            <a:ext cx="3533333" cy="3019048"/>
          </a:xfrm>
          <a:prstGeom prst="rect">
            <a:avLst/>
          </a:prstGeom>
        </p:spPr>
      </p:pic>
      <p:pic>
        <p:nvPicPr>
          <p:cNvPr id="2050" name="Picture 2" descr="Eraser Rubber Pink Remove Erase Office Del - Eraser Png Clipart - Free  Transparent PNG Download - PNGkey">
            <a:extLst>
              <a:ext uri="{FF2B5EF4-FFF2-40B4-BE49-F238E27FC236}">
                <a16:creationId xmlns:a16="http://schemas.microsoft.com/office/drawing/2014/main" xmlns="" id="{543FD414-84BE-4803-BF5A-35E66937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06" y="3208596"/>
            <a:ext cx="2441408" cy="12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0122AF-F46E-4A24-90FE-854FDBBE02F7}"/>
              </a:ext>
            </a:extLst>
          </p:cNvPr>
          <p:cNvSpPr/>
          <p:nvPr/>
        </p:nvSpPr>
        <p:spPr>
          <a:xfrm>
            <a:off x="2323670" y="2280684"/>
            <a:ext cx="79649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eraser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2" name="AI Voice Generator - Realistic Text to Speech (TTS) with AI Voices (3)">
            <a:hlinkClick r:id="" action="ppaction://media"/>
            <a:extLst>
              <a:ext uri="{FF2B5EF4-FFF2-40B4-BE49-F238E27FC236}">
                <a16:creationId xmlns:a16="http://schemas.microsoft.com/office/drawing/2014/main" xmlns="" id="{3EC870E8-1F1F-4C8B-B931-DF9490D4B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8177" y="1745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061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" y="165375"/>
            <a:ext cx="196537" cy="4628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E6164F-7012-4936-8BEB-6989E0FA8C3C}"/>
              </a:ext>
            </a:extLst>
          </p:cNvPr>
          <p:cNvSpPr/>
          <p:nvPr/>
        </p:nvSpPr>
        <p:spPr>
          <a:xfrm>
            <a:off x="646697" y="384749"/>
            <a:ext cx="10585784" cy="5805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898D3A1-A117-4579-803F-1F2C0E7800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" y="4808023"/>
            <a:ext cx="1498771" cy="1799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736977-0403-411F-9916-5ABD7FDBC6B4}"/>
              </a:ext>
            </a:extLst>
          </p:cNvPr>
          <p:cNvSpPr/>
          <p:nvPr/>
        </p:nvSpPr>
        <p:spPr>
          <a:xfrm>
            <a:off x="1605062" y="849594"/>
            <a:ext cx="79649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Pick up your………..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11B26A-55D1-44F9-8277-E4002506DB6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2694" y="2701964"/>
            <a:ext cx="1935865" cy="1654095"/>
          </a:xfrm>
          <a:prstGeom prst="rect">
            <a:avLst/>
          </a:prstGeom>
        </p:spPr>
      </p:pic>
      <p:pic>
        <p:nvPicPr>
          <p:cNvPr id="2050" name="Picture 2" descr="Eraser Rubber Pink Remove Erase Office Del - Eraser Png Clipart - Free  Transparent PNG Download - PNGkey">
            <a:extLst>
              <a:ext uri="{FF2B5EF4-FFF2-40B4-BE49-F238E27FC236}">
                <a16:creationId xmlns:a16="http://schemas.microsoft.com/office/drawing/2014/main" xmlns="" id="{543FD414-84BE-4803-BF5A-35E66937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1" y="3590686"/>
            <a:ext cx="1935865" cy="9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0122AF-F46E-4A24-90FE-854FDBBE02F7}"/>
              </a:ext>
            </a:extLst>
          </p:cNvPr>
          <p:cNvSpPr/>
          <p:nvPr/>
        </p:nvSpPr>
        <p:spPr>
          <a:xfrm>
            <a:off x="1084806" y="4381477"/>
            <a:ext cx="21512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eraser</a:t>
            </a:r>
            <a:endParaRPr lang="en-US" sz="40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9F336D-D777-4482-97E4-95B7DAC024C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5596" y="3676477"/>
            <a:ext cx="1935865" cy="1654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7A1108-0662-4B42-AB01-8B3937A7B46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6850" y="3791142"/>
            <a:ext cx="1935865" cy="1654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D2C1F4-7064-49CA-AFC6-C578EACE279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7613" y="4613211"/>
            <a:ext cx="1973341" cy="727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F33647F-D648-458B-A497-BA215D0139AB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2476" y="4582226"/>
            <a:ext cx="1328330" cy="981396"/>
          </a:xfrm>
          <a:prstGeom prst="rect">
            <a:avLst/>
          </a:prstGeom>
        </p:spPr>
      </p:pic>
      <p:pic>
        <p:nvPicPr>
          <p:cNvPr id="17" name="Picture 2" descr="pencil,stationery,cartoon,blue,pencil clipart,case clipart,pencil clipart,case  clipart | Cute pencil case, Pencil case, Prints for sale">
            <a:extLst>
              <a:ext uri="{FF2B5EF4-FFF2-40B4-BE49-F238E27FC236}">
                <a16:creationId xmlns:a16="http://schemas.microsoft.com/office/drawing/2014/main" xmlns="" id="{0E420540-DF15-4B2D-BA8F-17CFE1870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682" y="3170769"/>
            <a:ext cx="2016212" cy="12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8E221FD-560F-4520-972B-6B5BF2C9CCB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9665" y="2432361"/>
            <a:ext cx="1935865" cy="16540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002A85DC-7A5C-4AAE-89A6-5D7A0381A100}"/>
              </a:ext>
            </a:extLst>
          </p:cNvPr>
          <p:cNvCxnSpPr>
            <a:cxnSpLocks/>
          </p:cNvCxnSpPr>
          <p:nvPr/>
        </p:nvCxnSpPr>
        <p:spPr>
          <a:xfrm flipH="1">
            <a:off x="3321435" y="1651396"/>
            <a:ext cx="3696396" cy="13142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C6742FE2-76A2-4DDB-A06E-021F84FB551D}"/>
              </a:ext>
            </a:extLst>
          </p:cNvPr>
          <p:cNvCxnSpPr>
            <a:cxnSpLocks/>
          </p:cNvCxnSpPr>
          <p:nvPr/>
        </p:nvCxnSpPr>
        <p:spPr>
          <a:xfrm flipH="1">
            <a:off x="5613628" y="1701350"/>
            <a:ext cx="1735924" cy="1980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E36EB1E-36BD-4070-BF01-85BAFC6CAB4F}"/>
              </a:ext>
            </a:extLst>
          </p:cNvPr>
          <p:cNvCxnSpPr>
            <a:cxnSpLocks/>
          </p:cNvCxnSpPr>
          <p:nvPr/>
        </p:nvCxnSpPr>
        <p:spPr>
          <a:xfrm>
            <a:off x="7349552" y="1701350"/>
            <a:ext cx="494296" cy="22373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89BB273A-26C6-44BB-A2FB-8A7E5688DB0A}"/>
              </a:ext>
            </a:extLst>
          </p:cNvPr>
          <p:cNvCxnSpPr>
            <a:cxnSpLocks/>
          </p:cNvCxnSpPr>
          <p:nvPr/>
        </p:nvCxnSpPr>
        <p:spPr>
          <a:xfrm>
            <a:off x="7454782" y="1651396"/>
            <a:ext cx="2230220" cy="12119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A408ADE-A7B9-46C0-B6D1-1755591A2BAE}"/>
              </a:ext>
            </a:extLst>
          </p:cNvPr>
          <p:cNvSpPr/>
          <p:nvPr/>
        </p:nvSpPr>
        <p:spPr>
          <a:xfrm>
            <a:off x="3539510" y="5059884"/>
            <a:ext cx="21512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ruler</a:t>
            </a:r>
            <a:endParaRPr lang="en-US" sz="40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8E313C0-083A-4C75-82DE-CB27632BE451}"/>
              </a:ext>
            </a:extLst>
          </p:cNvPr>
          <p:cNvSpPr/>
          <p:nvPr/>
        </p:nvSpPr>
        <p:spPr>
          <a:xfrm>
            <a:off x="6241600" y="5446621"/>
            <a:ext cx="21512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crayon</a:t>
            </a:r>
            <a:endParaRPr lang="en-US" sz="40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932A430-077D-4553-90BB-B04004866A5A}"/>
              </a:ext>
            </a:extLst>
          </p:cNvPr>
          <p:cNvSpPr/>
          <p:nvPr/>
        </p:nvSpPr>
        <p:spPr>
          <a:xfrm>
            <a:off x="8469186" y="4193084"/>
            <a:ext cx="21512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pencil case</a:t>
            </a:r>
            <a:endParaRPr lang="en-US" sz="40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6" name="AI Voice Generator - Realistic Text to Speech (TTS) with AI Voices (4)">
            <a:hlinkClick r:id="" action="ppaction://media"/>
            <a:extLst>
              <a:ext uri="{FF2B5EF4-FFF2-40B4-BE49-F238E27FC236}">
                <a16:creationId xmlns:a16="http://schemas.microsoft.com/office/drawing/2014/main" xmlns="" id="{5412438D-6021-45D3-9FB1-51A5F77CB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97594" y="4677476"/>
            <a:ext cx="609600" cy="609600"/>
          </a:xfrm>
          <a:prstGeom prst="rect">
            <a:avLst/>
          </a:prstGeom>
        </p:spPr>
      </p:pic>
      <p:pic>
        <p:nvPicPr>
          <p:cNvPr id="30" name="AI Voice Generator - Realistic Text to Speech (TTS) with AI Voices (1)">
            <a:hlinkClick r:id="" action="ppaction://media"/>
            <a:extLst>
              <a:ext uri="{FF2B5EF4-FFF2-40B4-BE49-F238E27FC236}">
                <a16:creationId xmlns:a16="http://schemas.microsoft.com/office/drawing/2014/main" xmlns="" id="{FD3D8348-5A4F-4805-B5FD-78D55C7CD1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79404" y="5119550"/>
            <a:ext cx="609600" cy="609600"/>
          </a:xfrm>
          <a:prstGeom prst="rect">
            <a:avLst/>
          </a:prstGeom>
        </p:spPr>
      </p:pic>
      <p:pic>
        <p:nvPicPr>
          <p:cNvPr id="31" name="AI Voice Generator - Realistic Text to Speech (TTS) with AI Voices (3)">
            <a:hlinkClick r:id="" action="ppaction://media"/>
            <a:extLst>
              <a:ext uri="{FF2B5EF4-FFF2-40B4-BE49-F238E27FC236}">
                <a16:creationId xmlns:a16="http://schemas.microsoft.com/office/drawing/2014/main" xmlns="" id="{59648225-2F54-48BB-AD10-EEAE73364A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5599" y="4313389"/>
            <a:ext cx="609600" cy="609600"/>
          </a:xfrm>
          <a:prstGeom prst="rect">
            <a:avLst/>
          </a:prstGeom>
        </p:spPr>
      </p:pic>
      <p:pic>
        <p:nvPicPr>
          <p:cNvPr id="2048" name="AI Voice Generator - Realistic Text to Speech (TTS) with AI Voices (2)">
            <a:hlinkClick r:id="" action="ppaction://media"/>
            <a:extLst>
              <a:ext uri="{FF2B5EF4-FFF2-40B4-BE49-F238E27FC236}">
                <a16:creationId xmlns:a16="http://schemas.microsoft.com/office/drawing/2014/main" xmlns="" id="{9FC3A6C1-8103-4776-BF1B-1F82651765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509598" y="5054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5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</p:childTnLst>
        </p:cTn>
      </p:par>
    </p:tnLst>
    <p:bldLst>
      <p:bldP spid="14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" y="165375"/>
            <a:ext cx="196537" cy="4628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E6164F-7012-4936-8BEB-6989E0FA8C3C}"/>
              </a:ext>
            </a:extLst>
          </p:cNvPr>
          <p:cNvSpPr/>
          <p:nvPr/>
        </p:nvSpPr>
        <p:spPr>
          <a:xfrm>
            <a:off x="646697" y="384749"/>
            <a:ext cx="10585784" cy="5805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898D3A1-A117-4579-803F-1F2C0E780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3" y="5000084"/>
            <a:ext cx="1173918" cy="1409276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BF6340AA-73EE-4649-A5F8-5D8436628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50" y="3993686"/>
            <a:ext cx="964153" cy="2264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F4FF2C-D10C-4364-8202-BED7087419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3550" y="869565"/>
            <a:ext cx="5960244" cy="5276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1E774B-FF51-4A4E-A7B5-43F0099D4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1574" y="466462"/>
            <a:ext cx="3562801" cy="462815"/>
          </a:xfrm>
          <a:prstGeom prst="rect">
            <a:avLst/>
          </a:prstGeom>
        </p:spPr>
      </p:pic>
      <p:pic>
        <p:nvPicPr>
          <p:cNvPr id="13" name="cd2 smart grade 2 (43)">
            <a:hlinkClick r:id="" action="ppaction://media"/>
            <a:extLst>
              <a:ext uri="{FF2B5EF4-FFF2-40B4-BE49-F238E27FC236}">
                <a16:creationId xmlns:a16="http://schemas.microsoft.com/office/drawing/2014/main" xmlns="" id="{5C5DB964-7252-471E-AF99-2A22DBB42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89473" y="455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" y="165375"/>
            <a:ext cx="196537" cy="4628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E6164F-7012-4936-8BEB-6989E0FA8C3C}"/>
              </a:ext>
            </a:extLst>
          </p:cNvPr>
          <p:cNvSpPr/>
          <p:nvPr/>
        </p:nvSpPr>
        <p:spPr>
          <a:xfrm>
            <a:off x="646697" y="384749"/>
            <a:ext cx="10585784" cy="5805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898D3A1-A117-4579-803F-1F2C0E780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3" y="5000084"/>
            <a:ext cx="1173918" cy="1409276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BF6340AA-73EE-4649-A5F8-5D8436628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50" y="3993686"/>
            <a:ext cx="964153" cy="2264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658FA-27CB-4D8A-8084-F3C9D9F0C5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676" y="2692946"/>
            <a:ext cx="3076190" cy="419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FD5893-E725-457D-B1AF-C5530D8C2D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7963" y="508263"/>
            <a:ext cx="3174688" cy="5558207"/>
          </a:xfrm>
          <a:prstGeom prst="rect">
            <a:avLst/>
          </a:prstGeom>
        </p:spPr>
      </p:pic>
      <p:pic>
        <p:nvPicPr>
          <p:cNvPr id="13" name="cd2 smart grade 2 (44)">
            <a:hlinkClick r:id="" action="ppaction://media"/>
            <a:extLst>
              <a:ext uri="{FF2B5EF4-FFF2-40B4-BE49-F238E27FC236}">
                <a16:creationId xmlns:a16="http://schemas.microsoft.com/office/drawing/2014/main" xmlns="" id="{7FCC483F-749E-4788-AE34-A0C23CC04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71847" y="3191943"/>
            <a:ext cx="609600" cy="6096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23C003B-F2FA-47E7-A75A-C5F70DBA5309}"/>
              </a:ext>
            </a:extLst>
          </p:cNvPr>
          <p:cNvCxnSpPr/>
          <p:nvPr/>
        </p:nvCxnSpPr>
        <p:spPr>
          <a:xfrm flipV="1">
            <a:off x="6448425" y="1514475"/>
            <a:ext cx="666750" cy="1914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93B17AD-6A17-46E6-8436-9BE3B3CE1082}"/>
              </a:ext>
            </a:extLst>
          </p:cNvPr>
          <p:cNvCxnSpPr>
            <a:cxnSpLocks/>
          </p:cNvCxnSpPr>
          <p:nvPr/>
        </p:nvCxnSpPr>
        <p:spPr>
          <a:xfrm flipV="1">
            <a:off x="6448425" y="4124326"/>
            <a:ext cx="666750" cy="12571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4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5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65375"/>
            <a:ext cx="196537" cy="462815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B6E375E6-93D9-4DFF-B271-832500BF8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5981" y="793565"/>
            <a:ext cx="5144257" cy="6858000"/>
          </a:xfrm>
          <a:prstGeom prst="rect">
            <a:avLst/>
          </a:prstGeom>
        </p:spPr>
      </p:pic>
      <p:sp>
        <p:nvSpPr>
          <p:cNvPr id="13" name="Flowchart: Card 12">
            <a:extLst>
              <a:ext uri="{FF2B5EF4-FFF2-40B4-BE49-F238E27FC236}">
                <a16:creationId xmlns:a16="http://schemas.microsoft.com/office/drawing/2014/main" xmlns="" id="{C7120522-0660-4C1D-8EB8-DB557F0E886D}"/>
              </a:ext>
            </a:extLst>
          </p:cNvPr>
          <p:cNvSpPr/>
          <p:nvPr/>
        </p:nvSpPr>
        <p:spPr>
          <a:xfrm>
            <a:off x="5584796" y="1102651"/>
            <a:ext cx="4848726" cy="4920916"/>
          </a:xfrm>
          <a:prstGeom prst="flowChartPunchedCar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3AD1E0-88DD-45F4-8967-7320B175B0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6219" y="2633788"/>
            <a:ext cx="4526287" cy="26311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FE8F5D-BE8C-4E18-BC79-F13AB0F55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7563" y="1249408"/>
            <a:ext cx="2333335" cy="625799"/>
          </a:xfrm>
          <a:prstGeom prst="rect">
            <a:avLst/>
          </a:prstGeom>
        </p:spPr>
      </p:pic>
      <p:pic>
        <p:nvPicPr>
          <p:cNvPr id="16" name="cd2 smart grade 2 (45)">
            <a:hlinkClick r:id="" action="ppaction://media"/>
            <a:extLst>
              <a:ext uri="{FF2B5EF4-FFF2-40B4-BE49-F238E27FC236}">
                <a16:creationId xmlns:a16="http://schemas.microsoft.com/office/drawing/2014/main" xmlns="" id="{0BA6D41F-CDA1-4533-8236-935D62F49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0537" y="1340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5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0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65375"/>
            <a:ext cx="196537" cy="46281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21DC600-C66C-42B0-AEF6-E5116130FF7B}"/>
              </a:ext>
            </a:extLst>
          </p:cNvPr>
          <p:cNvSpPr/>
          <p:nvPr/>
        </p:nvSpPr>
        <p:spPr>
          <a:xfrm>
            <a:off x="414250" y="421105"/>
            <a:ext cx="11220287" cy="60157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0FE42FB1-04BF-4AC4-A52C-C91EEDC12F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5217178"/>
            <a:ext cx="1250140" cy="14500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D45A503-79A8-400D-9A06-7D869F269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272" y="1938956"/>
            <a:ext cx="7010928" cy="4413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5C672B-43E4-4AC1-BEF8-9A53545DB8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1309" y="612066"/>
            <a:ext cx="6586282" cy="11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65375"/>
            <a:ext cx="196537" cy="46281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21DC600-C66C-42B0-AEF6-E5116130FF7B}"/>
              </a:ext>
            </a:extLst>
          </p:cNvPr>
          <p:cNvSpPr/>
          <p:nvPr/>
        </p:nvSpPr>
        <p:spPr>
          <a:xfrm>
            <a:off x="414250" y="421105"/>
            <a:ext cx="11220287" cy="60157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0FE42FB1-04BF-4AC4-A52C-C91EEDC12F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5217178"/>
            <a:ext cx="1250140" cy="1450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ACF4D-B9FB-4F8C-8D93-0D1645ECA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428" y="722176"/>
            <a:ext cx="3057143" cy="504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494F87-4F34-4491-AFFD-DCB17494B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7853" y="1946342"/>
            <a:ext cx="9851062" cy="35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65375"/>
            <a:ext cx="196537" cy="462815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AA512851-D22D-4D72-A32E-07237803D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79375" y="1656969"/>
            <a:ext cx="4573424" cy="4366518"/>
          </a:xfrm>
          <a:prstGeom prst="rect">
            <a:avLst/>
          </a:prstGeom>
        </p:spPr>
      </p:pic>
      <p:sp>
        <p:nvSpPr>
          <p:cNvPr id="30" name="标题 1">
            <a:extLst>
              <a:ext uri="{FF2B5EF4-FFF2-40B4-BE49-F238E27FC236}">
                <a16:creationId xmlns:a16="http://schemas.microsoft.com/office/drawing/2014/main" xmlns="" id="{82361B89-3973-4253-9AFD-FC6D87F34A46}"/>
              </a:ext>
            </a:extLst>
          </p:cNvPr>
          <p:cNvSpPr txBox="1">
            <a:spLocks/>
          </p:cNvSpPr>
          <p:nvPr/>
        </p:nvSpPr>
        <p:spPr>
          <a:xfrm>
            <a:off x="4187847" y="3429000"/>
            <a:ext cx="7052310" cy="1193524"/>
          </a:xfrm>
          <a:prstGeom prst="rect">
            <a:avLst/>
          </a:prstGeom>
        </p:spPr>
        <p:txBody>
          <a:bodyPr rtlCol="0"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>
              <a:defRPr/>
            </a:pPr>
            <a:r>
              <a:rPr lang="en-US" altLang="zh-CN" sz="5399" spc="3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GAME TIME</a:t>
            </a:r>
            <a:endParaRPr lang="zh-CN" altLang="en-US" sz="5399" spc="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sp>
        <p:nvSpPr>
          <p:cNvPr id="31" name="矩形 19">
            <a:extLst>
              <a:ext uri="{FF2B5EF4-FFF2-40B4-BE49-F238E27FC236}">
                <a16:creationId xmlns:a16="http://schemas.microsoft.com/office/drawing/2014/main" xmlns="" id="{35AD47D5-6F16-4B6C-B8D0-E44BB118B144}"/>
              </a:ext>
            </a:extLst>
          </p:cNvPr>
          <p:cNvSpPr/>
          <p:nvPr/>
        </p:nvSpPr>
        <p:spPr>
          <a:xfrm>
            <a:off x="6750200" y="2268840"/>
            <a:ext cx="2159140" cy="11601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799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03</a:t>
            </a:r>
            <a:endParaRPr lang="zh-CN" altLang="en-US" sz="4799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cxnSp>
        <p:nvCxnSpPr>
          <p:cNvPr id="32" name="直接连接符 22">
            <a:extLst>
              <a:ext uri="{FF2B5EF4-FFF2-40B4-BE49-F238E27FC236}">
                <a16:creationId xmlns:a16="http://schemas.microsoft.com/office/drawing/2014/main" xmlns="" id="{26FAE29E-F46C-4B4F-AEDF-E012AE8F4436}"/>
              </a:ext>
            </a:extLst>
          </p:cNvPr>
          <p:cNvCxnSpPr>
            <a:cxnSpLocks/>
          </p:cNvCxnSpPr>
          <p:nvPr/>
        </p:nvCxnSpPr>
        <p:spPr>
          <a:xfrm>
            <a:off x="5253020" y="4451975"/>
            <a:ext cx="4952155" cy="0"/>
          </a:xfrm>
          <a:prstGeom prst="line">
            <a:avLst/>
          </a:prstGeom>
          <a:ln w="3175">
            <a:solidFill>
              <a:srgbClr val="48A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1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9E45172-66AA-4E54-BAE5-5DEFBD428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5c7de45bbfe6d">
            <a:extLst>
              <a:ext uri="{FF2B5EF4-FFF2-40B4-BE49-F238E27FC236}">
                <a16:creationId xmlns:a16="http://schemas.microsoft.com/office/drawing/2014/main" xmlns="" id="{8036E122-AB12-4165-AB2A-310FAD68925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384095">
            <a:off x="9382914" y="4282076"/>
            <a:ext cx="3158261" cy="3059082"/>
          </a:xfrm>
          <a:prstGeom prst="rect">
            <a:avLst/>
          </a:prstGeom>
        </p:spPr>
      </p:pic>
      <p:pic>
        <p:nvPicPr>
          <p:cNvPr id="7" name="图片 6" descr="5ca37bc81f2b9">
            <a:extLst>
              <a:ext uri="{FF2B5EF4-FFF2-40B4-BE49-F238E27FC236}">
                <a16:creationId xmlns:a16="http://schemas.microsoft.com/office/drawing/2014/main" xmlns="" id="{99ADFDB6-2B97-4F20-914C-10D94D9A12B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6746" y="646302"/>
            <a:ext cx="3908426" cy="2760467"/>
          </a:xfrm>
          <a:prstGeom prst="rect">
            <a:avLst/>
          </a:prstGeom>
        </p:spPr>
      </p:pic>
      <p:pic>
        <p:nvPicPr>
          <p:cNvPr id="8" name="图片 7" descr="5ca37bc81f2b9">
            <a:extLst>
              <a:ext uri="{FF2B5EF4-FFF2-40B4-BE49-F238E27FC236}">
                <a16:creationId xmlns:a16="http://schemas.microsoft.com/office/drawing/2014/main" xmlns="" id="{5A46DC1A-F1FA-48A4-B0C0-18055F62F54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2255" y="701583"/>
            <a:ext cx="3908426" cy="2760467"/>
          </a:xfrm>
          <a:prstGeom prst="rect">
            <a:avLst/>
          </a:prstGeom>
        </p:spPr>
      </p:pic>
      <p:pic>
        <p:nvPicPr>
          <p:cNvPr id="9" name="图片 8" descr="5ca37bc81f2b9">
            <a:extLst>
              <a:ext uri="{FF2B5EF4-FFF2-40B4-BE49-F238E27FC236}">
                <a16:creationId xmlns:a16="http://schemas.microsoft.com/office/drawing/2014/main" xmlns="" id="{231209A3-6289-4811-9511-C11F163AE1C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823663" y="3692495"/>
            <a:ext cx="3908426" cy="2760467"/>
          </a:xfrm>
          <a:prstGeom prst="rect">
            <a:avLst/>
          </a:prstGeom>
        </p:spPr>
      </p:pic>
      <p:pic>
        <p:nvPicPr>
          <p:cNvPr id="10" name="图片 9" descr="5ca37bc81f2b9">
            <a:extLst>
              <a:ext uri="{FF2B5EF4-FFF2-40B4-BE49-F238E27FC236}">
                <a16:creationId xmlns:a16="http://schemas.microsoft.com/office/drawing/2014/main" xmlns="" id="{075CA6D0-6037-4A65-8B40-BFE5C562F7E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15237" y="3756511"/>
            <a:ext cx="3908426" cy="27604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ADDB51D-DD06-472C-AA4B-86595DEAC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78" y="-166052"/>
            <a:ext cx="4919822" cy="40241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67ABBE3-89BB-48B0-BEB6-3E972C338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1" y="2724424"/>
            <a:ext cx="243678" cy="2436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5B6F939-0C74-43B8-AAED-434A967157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7" y="4115545"/>
            <a:ext cx="966904" cy="8023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5F77EF4-2569-49B6-A4CE-C3B1BAE39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0" y="3453330"/>
            <a:ext cx="487356" cy="478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188FB64-C3C5-4E07-812A-01BD0E842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63" y="493916"/>
            <a:ext cx="552223" cy="55222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71E5F54-5887-43DB-8D24-B5CAF8E49A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4" y="352310"/>
            <a:ext cx="907129" cy="907129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xmlns="" id="{DAC6616C-BE2B-4FDC-A38F-F5BC0EF3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249" y="1425999"/>
            <a:ext cx="20356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>01</a:t>
            </a: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/>
            </a:r>
            <a:b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</a:br>
            <a:r>
              <a:rPr lang="en-US" altLang="zh-CN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>WARM UP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方正舒体" panose="02010601030101010101" pitchFamily="2" charset="-122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xmlns="" id="{07DEF1A7-6299-4D2B-8974-0D3F4AA7F568}"/>
              </a:ext>
            </a:extLst>
          </p:cNvPr>
          <p:cNvSpPr txBox="1">
            <a:spLocks/>
          </p:cNvSpPr>
          <p:nvPr/>
        </p:nvSpPr>
        <p:spPr>
          <a:xfrm>
            <a:off x="4550141" y="1183252"/>
            <a:ext cx="30539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>02</a:t>
            </a: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/>
            </a:r>
            <a:b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</a:br>
            <a:r>
              <a:rPr lang="en-US" altLang="zh-CN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>VOCABULARY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方正舒体" panose="02010601030101010101" pitchFamily="2" charset="-122"/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E3B6B68E-27D7-4E19-B272-F15A4CEF8A43}"/>
              </a:ext>
            </a:extLst>
          </p:cNvPr>
          <p:cNvSpPr txBox="1">
            <a:spLocks/>
          </p:cNvSpPr>
          <p:nvPr/>
        </p:nvSpPr>
        <p:spPr>
          <a:xfrm>
            <a:off x="2473574" y="4327957"/>
            <a:ext cx="25970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>03</a:t>
            </a: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/>
            </a:r>
            <a:b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</a:br>
            <a:r>
              <a:rPr lang="en-US" altLang="zh-CN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>SENTENCE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方正舒体" panose="02010601030101010101" pitchFamily="2" charset="-122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xmlns="" id="{8CE05CA2-A2F7-4437-98B8-13059D7C5095}"/>
              </a:ext>
            </a:extLst>
          </p:cNvPr>
          <p:cNvSpPr txBox="1">
            <a:spLocks/>
          </p:cNvSpPr>
          <p:nvPr/>
        </p:nvSpPr>
        <p:spPr>
          <a:xfrm>
            <a:off x="6631678" y="4296020"/>
            <a:ext cx="20356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>04</a:t>
            </a: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/>
            </a:r>
            <a:b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</a:br>
            <a:r>
              <a:rPr lang="en-US" altLang="zh-CN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方正舒体" panose="02010601030101010101" pitchFamily="2" charset="-122"/>
              </a:rPr>
              <a:t>GAME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方正舒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609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👹 [UPDATE] Squid Game RP [ALL GAMES!] - Roblox">
            <a:extLst>
              <a:ext uri="{FF2B5EF4-FFF2-40B4-BE49-F238E27FC236}">
                <a16:creationId xmlns:a16="http://schemas.microsoft.com/office/drawing/2014/main" xmlns="" id="{4B630C61-BB38-4865-B5AB-076514EA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6576" cy="6858000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ED94A220-85A9-4538-B51A-8EABB072F29D}"/>
              </a:ext>
            </a:extLst>
          </p:cNvPr>
          <p:cNvSpPr/>
          <p:nvPr/>
        </p:nvSpPr>
        <p:spPr>
          <a:xfrm>
            <a:off x="10596880" y="5425440"/>
            <a:ext cx="1239520" cy="1290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.VnVogue" panose="020B7200000000000000" pitchFamily="34" charset="0"/>
              </a:rPr>
              <a:t>Go</a:t>
            </a:r>
          </a:p>
        </p:txBody>
      </p:sp>
    </p:spTree>
    <p:extLst>
      <p:ext uri="{BB962C8B-B14F-4D97-AF65-F5344CB8AC3E}">
        <p14:creationId xmlns:p14="http://schemas.microsoft.com/office/powerpoint/2010/main" val="15430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162 Conector recto"/>
          <p:cNvCxnSpPr/>
          <p:nvPr/>
        </p:nvCxnSpPr>
        <p:spPr>
          <a:xfrm rot="16200000" flipH="1">
            <a:off x="8358190" y="4167191"/>
            <a:ext cx="4143375" cy="95249"/>
          </a:xfrm>
          <a:prstGeom prst="line">
            <a:avLst/>
          </a:prstGeom>
          <a:ln w="38100">
            <a:solidFill>
              <a:srgbClr val="9966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6935" y="12703"/>
            <a:ext cx="12158133" cy="6823075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6" name="Line 12"/>
          <p:cNvSpPr>
            <a:spLocks noChangeShapeType="1"/>
          </p:cNvSpPr>
          <p:nvPr/>
        </p:nvSpPr>
        <p:spPr bwMode="auto">
          <a:xfrm>
            <a:off x="1360624" y="1906647"/>
            <a:ext cx="0" cy="4103687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7" name="Line 13"/>
          <p:cNvSpPr>
            <a:spLocks noChangeShapeType="1"/>
          </p:cNvSpPr>
          <p:nvPr/>
        </p:nvSpPr>
        <p:spPr bwMode="auto">
          <a:xfrm>
            <a:off x="1497781" y="1906647"/>
            <a:ext cx="0" cy="4103688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8" name="Line 14"/>
          <p:cNvSpPr>
            <a:spLocks noChangeShapeType="1"/>
          </p:cNvSpPr>
          <p:nvPr/>
        </p:nvSpPr>
        <p:spPr bwMode="auto">
          <a:xfrm>
            <a:off x="1632477" y="1906648"/>
            <a:ext cx="0" cy="4103687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110 Botón de acción: Personalizar">
            <a:hlinkClick r:id="rId5" action="ppaction://hlinksldjump" highlightClick="1"/>
          </p:cNvPr>
          <p:cNvSpPr/>
          <p:nvPr/>
        </p:nvSpPr>
        <p:spPr>
          <a:xfrm>
            <a:off x="8763002" y="2071691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16" name="115 Botón de acción: Personalizar">
            <a:hlinkClick r:id="rId6" action="ppaction://hlinksldjump" highlightClick="1"/>
          </p:cNvPr>
          <p:cNvSpPr/>
          <p:nvPr/>
        </p:nvSpPr>
        <p:spPr>
          <a:xfrm>
            <a:off x="6953251" y="2071691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7" name="116 Botón de acción: Personalizar">
            <a:hlinkClick r:id="rId7" action="ppaction://hlinksldjump" highlightClick="1"/>
          </p:cNvPr>
          <p:cNvSpPr/>
          <p:nvPr/>
        </p:nvSpPr>
        <p:spPr>
          <a:xfrm>
            <a:off x="5048251" y="2071691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8" name="117 Botón de acción: Personalizar">
            <a:hlinkClick r:id="rId8" action="ppaction://hlinksldjump" highlightClick="1"/>
          </p:cNvPr>
          <p:cNvSpPr/>
          <p:nvPr/>
        </p:nvSpPr>
        <p:spPr>
          <a:xfrm>
            <a:off x="2857502" y="2071691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2" name="110 Botón de acción: Personalizar">
            <a:hlinkClick r:id="rId9" action="ppaction://hlinksldjump" highlightClick="1"/>
          </p:cNvPr>
          <p:cNvSpPr/>
          <p:nvPr/>
        </p:nvSpPr>
        <p:spPr>
          <a:xfrm>
            <a:off x="8788402" y="3353669"/>
            <a:ext cx="5715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3" name="115 Botón de acción: Personalizar">
            <a:hlinkClick r:id="rId10" action="ppaction://hlinksldjump" highlightClick="1"/>
          </p:cNvPr>
          <p:cNvSpPr/>
          <p:nvPr/>
        </p:nvSpPr>
        <p:spPr>
          <a:xfrm>
            <a:off x="6978651" y="3353672"/>
            <a:ext cx="546100" cy="358775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4" name="116 Botón de acción: Personalizar">
            <a:hlinkClick r:id="rId11" action="ppaction://hlinksldjump" highlightClick="1"/>
          </p:cNvPr>
          <p:cNvSpPr/>
          <p:nvPr/>
        </p:nvSpPr>
        <p:spPr>
          <a:xfrm>
            <a:off x="5073651" y="3353672"/>
            <a:ext cx="546100" cy="358775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5" name="117 Botón de acción: Personalizar">
            <a:hlinkClick r:id="rId12" action="ppaction://hlinksldjump" highlightClick="1"/>
          </p:cNvPr>
          <p:cNvSpPr/>
          <p:nvPr/>
        </p:nvSpPr>
        <p:spPr>
          <a:xfrm>
            <a:off x="2882902" y="3353672"/>
            <a:ext cx="546100" cy="358775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7" name="110 Botón de acción: Personalizar">
            <a:hlinkClick r:id="rId13" action="ppaction://hlinksldjump" highlightClick="1"/>
          </p:cNvPr>
          <p:cNvSpPr/>
          <p:nvPr/>
        </p:nvSpPr>
        <p:spPr>
          <a:xfrm>
            <a:off x="8788402" y="4637244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8" name="115 Botón de acción: Personalizar">
            <a:hlinkClick r:id="rId14" action="ppaction://hlinksldjump" highlightClick="1"/>
          </p:cNvPr>
          <p:cNvSpPr/>
          <p:nvPr/>
        </p:nvSpPr>
        <p:spPr>
          <a:xfrm>
            <a:off x="7001934" y="4637244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9" name="116 Botón de acción: Personalizar">
            <a:hlinkClick r:id="rId15" action="ppaction://hlinksldjump" highlightClick="1"/>
          </p:cNvPr>
          <p:cNvSpPr/>
          <p:nvPr/>
        </p:nvSpPr>
        <p:spPr>
          <a:xfrm>
            <a:off x="5096935" y="4637244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0" name="117 Botón de acción: Personalizar">
            <a:hlinkClick r:id="rId16" action="ppaction://hlinksldjump" highlightClick="1"/>
          </p:cNvPr>
          <p:cNvSpPr/>
          <p:nvPr/>
        </p:nvSpPr>
        <p:spPr>
          <a:xfrm>
            <a:off x="2906186" y="4637244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grpSp>
        <p:nvGrpSpPr>
          <p:cNvPr id="5" name="Group 17"/>
          <p:cNvGrpSpPr>
            <a:grpSpLocks noChangeAspect="1"/>
          </p:cNvGrpSpPr>
          <p:nvPr/>
        </p:nvGrpSpPr>
        <p:grpSpPr bwMode="auto">
          <a:xfrm>
            <a:off x="190461" y="714356"/>
            <a:ext cx="1162049" cy="1081088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49" name="AutoShape 18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 19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Freeform 20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Freeform 21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 22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 23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 24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Freeform 25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Freeform 26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 27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 28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Rectangle 2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FINISH LINE</a:t>
              </a:r>
            </a:p>
          </p:txBody>
        </p:sp>
        <p:sp>
          <p:nvSpPr>
            <p:cNvPr id="161" name="Line 30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9BA638AC-AC0E-4047-9447-BC200E5ECB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58" b="98090" l="9983" r="89931"/>
                    </a14:imgEffect>
                  </a14:imgLayer>
                </a14:imgProps>
              </a:ext>
            </a:extLst>
          </a:blip>
          <a:srcRect l="32902" t="3144" r="22835" b="-1770"/>
          <a:stretch/>
        </p:blipFill>
        <p:spPr>
          <a:xfrm>
            <a:off x="-75238" y="1896940"/>
            <a:ext cx="1661649" cy="3702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3ECBD2-7A02-45E2-9B4D-2E91C5AE0EA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75161" y="27021"/>
            <a:ext cx="1432684" cy="2755631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46C2B9AF-7250-48B6-9E52-B731AEAAFC9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duotone>
              <a:srgbClr val="00583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434" b="87597" l="37016" r="60271">
                        <a14:foregroundMark x1="43605" y1="40698" x2="48450" y2="42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32122" r="36726" b="6680"/>
          <a:stretch/>
        </p:blipFill>
        <p:spPr>
          <a:xfrm>
            <a:off x="10477502" y="1278758"/>
            <a:ext cx="1433555" cy="30077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83B8785-503F-49D0-B77C-28935B6D99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75161" y="2497758"/>
            <a:ext cx="1438781" cy="3005588"/>
          </a:xfrm>
          <a:prstGeom prst="rect">
            <a:avLst/>
          </a:prstGeom>
        </p:spPr>
      </p:pic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00D2A7D0-51F8-4534-ACF7-4B69C6EFF65B}"/>
              </a:ext>
            </a:extLst>
          </p:cNvPr>
          <p:cNvSpPr/>
          <p:nvPr/>
        </p:nvSpPr>
        <p:spPr>
          <a:xfrm>
            <a:off x="2410750" y="1738734"/>
            <a:ext cx="8900154" cy="3760050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.VnVogue" panose="020B7200000000000000" pitchFamily="34" charset="0"/>
              </a:rPr>
              <a:t>Congratulation</a:t>
            </a:r>
          </a:p>
        </p:txBody>
      </p:sp>
    </p:spTree>
    <p:extLst>
      <p:ext uri="{BB962C8B-B14F-4D97-AF65-F5344CB8AC3E}">
        <p14:creationId xmlns:p14="http://schemas.microsoft.com/office/powerpoint/2010/main" val="6617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1694 0.0842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4 0.08426 L -0.31836 0.1226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36 0.12268 L -0.47331 0.105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33 0.1051 L -0.65248 0.105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248 0.1051 L -0.80456 0.0386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16836 0.0312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36 0.03125 L -0.32227 0.0638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27 0.06388 L -0.47474 0.0942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474 0.09421 L -0.65899 0.074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1" y="-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899 0.0743 L -0.80221 0.0942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15899 0.004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98 0.0044 L -0.31641 0.0157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41 0.01574 L -0.47227 0.0243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227 0.02431 L -0.65065 0.0289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065 0.02893 L -0.78737 0.0963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11" grpId="0" animBg="1"/>
      <p:bldP spid="116" grpId="0" animBg="1"/>
      <p:bldP spid="117" grpId="0" animBg="1"/>
      <p:bldP spid="118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697075-7216-4DD3-9B59-B2D1FE08A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7174"/>
          <a:stretch/>
        </p:blipFill>
        <p:spPr>
          <a:xfrm>
            <a:off x="772372" y="1075737"/>
            <a:ext cx="4500880" cy="461264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589C3D-E9EA-4581-ACE6-4ACF20BEA4B5}"/>
              </a:ext>
            </a:extLst>
          </p:cNvPr>
          <p:cNvSpPr txBox="1"/>
          <p:nvPr/>
        </p:nvSpPr>
        <p:spPr>
          <a:xfrm>
            <a:off x="1841634" y="5882312"/>
            <a:ext cx="2537861" cy="781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.VnVogue" panose="020B7200000000000000" pitchFamily="34" charset="0"/>
              </a:rPr>
              <a:t>What is it?</a:t>
            </a:r>
            <a:endParaRPr lang="en-US" sz="4000" dirty="0">
              <a:solidFill>
                <a:srgbClr val="FF0000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649720" y="139192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.VnVogue" panose="020B7200000000000000" pitchFamily="34" charset="0"/>
              </a:rPr>
              <a:t>ruler</a:t>
            </a:r>
            <a:endParaRPr lang="en-US" sz="4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649720" y="247396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.VnVogue" panose="020B7200000000000000" pitchFamily="34" charset="0"/>
              </a:rPr>
              <a:t>eraser</a:t>
            </a:r>
            <a:endParaRPr lang="en-US" sz="4800" dirty="0">
              <a:latin typeface=".VnVogue" panose="020B72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649720" y="355600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.VnVogue" panose="020B7200000000000000" pitchFamily="34" charset="0"/>
              </a:rPr>
              <a:t>pencil</a:t>
            </a:r>
            <a:endParaRPr lang="en-US" sz="4800" dirty="0">
              <a:latin typeface=".VnVogue" panose="020B72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2" y="454751"/>
            <a:ext cx="1889475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143"/>
          <a:stretch/>
        </p:blipFill>
        <p:spPr>
          <a:xfrm>
            <a:off x="9929287" y="3179682"/>
            <a:ext cx="1889475" cy="2623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1" y="1598975"/>
            <a:ext cx="1889475" cy="1668689"/>
          </a:xfrm>
          <a:prstGeom prst="rect">
            <a:avLst/>
          </a:prstGeom>
        </p:spPr>
      </p:pic>
      <p:sp>
        <p:nvSpPr>
          <p:cNvPr id="11" name="54 Botón de acción: Volver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E74A1BA7-E59E-4FEC-B395-00328F1DC663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697075-7216-4DD3-9B59-B2D1FE08A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r="9306"/>
          <a:stretch/>
        </p:blipFill>
        <p:spPr>
          <a:xfrm>
            <a:off x="759388" y="1157014"/>
            <a:ext cx="4500880" cy="408554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589C3D-E9EA-4581-ACE6-4ACF20BEA4B5}"/>
              </a:ext>
            </a:extLst>
          </p:cNvPr>
          <p:cNvSpPr txBox="1"/>
          <p:nvPr/>
        </p:nvSpPr>
        <p:spPr>
          <a:xfrm>
            <a:off x="1781476" y="5709224"/>
            <a:ext cx="3283819" cy="781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.VnVogue" panose="020B7200000000000000" pitchFamily="34" charset="0"/>
              </a:rPr>
              <a:t>It is a …………</a:t>
            </a:r>
            <a:endParaRPr lang="en-US" sz="4000" dirty="0">
              <a:solidFill>
                <a:srgbClr val="FF0000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649720" y="139192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.VnVogue" panose="020B7200000000000000" pitchFamily="34" charset="0"/>
              </a:rPr>
              <a:t>book</a:t>
            </a:r>
            <a:endParaRPr lang="en-US" sz="4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649718" y="345440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.VnVogue" panose="020B7200000000000000" pitchFamily="34" charset="0"/>
              </a:rPr>
              <a:t>ruler</a:t>
            </a:r>
            <a:endParaRPr lang="en-US" sz="4800" dirty="0">
              <a:latin typeface=".VnVogue" panose="020B72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624317" y="2352653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.VnVogue" panose="020B7200000000000000" pitchFamily="34" charset="0"/>
              </a:rPr>
              <a:t>crayon</a:t>
            </a:r>
            <a:endParaRPr lang="en-US" sz="4800" dirty="0">
              <a:latin typeface=".VnVogue" panose="020B72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2" y="454751"/>
            <a:ext cx="1889475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48380" y="1656083"/>
            <a:ext cx="1889475" cy="1668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rgbClr val="00583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100000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4253"/>
          <a:stretch/>
        </p:blipFill>
        <p:spPr>
          <a:xfrm>
            <a:off x="10073780" y="2923018"/>
            <a:ext cx="1889475" cy="2704396"/>
          </a:xfrm>
          <a:prstGeom prst="rect">
            <a:avLst/>
          </a:prstGeom>
        </p:spPr>
      </p:pic>
      <p:sp>
        <p:nvSpPr>
          <p:cNvPr id="15" name="54 Botón de acción: Volver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C053B006-A1CA-4007-813D-CDE5B9740EF2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589C3D-E9EA-4581-ACE6-4ACF20BEA4B5}"/>
              </a:ext>
            </a:extLst>
          </p:cNvPr>
          <p:cNvSpPr txBox="1"/>
          <p:nvPr/>
        </p:nvSpPr>
        <p:spPr>
          <a:xfrm>
            <a:off x="0" y="5131085"/>
            <a:ext cx="7203440" cy="781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FF0000"/>
                </a:solidFill>
                <a:latin typeface=".VnVogue" panose="020B7200000000000000" pitchFamily="34" charset="0"/>
                <a:ea typeface="微软雅黑"/>
              </a:rPr>
              <a:t>Listen and choose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624317" y="1440881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pencil case</a:t>
            </a:r>
            <a:endParaRPr lang="en-US" sz="4800" noProof="0" dirty="0">
              <a:solidFill>
                <a:srgbClr val="FFFFFF"/>
              </a:solidFill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634480" y="3688027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crayon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624317" y="2536938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ruler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2" y="454751"/>
            <a:ext cx="1889475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48380" y="1656083"/>
            <a:ext cx="1889475" cy="1668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rgbClr val="00583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" b="100000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4253"/>
          <a:stretch/>
        </p:blipFill>
        <p:spPr>
          <a:xfrm>
            <a:off x="10073780" y="2923018"/>
            <a:ext cx="1889475" cy="2704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EA5BB8-DD29-4576-9B72-EB8EF63324DD}"/>
              </a:ext>
            </a:extLst>
          </p:cNvPr>
          <p:cNvSpPr/>
          <p:nvPr/>
        </p:nvSpPr>
        <p:spPr>
          <a:xfrm>
            <a:off x="1173480" y="1045899"/>
            <a:ext cx="4287520" cy="402942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rayon">
            <a:hlinkClick r:id="" action="ppaction://media"/>
            <a:extLst>
              <a:ext uri="{FF2B5EF4-FFF2-40B4-BE49-F238E27FC236}">
                <a16:creationId xmlns:a16="http://schemas.microsoft.com/office/drawing/2014/main" xmlns="" id="{C8A068DB-428F-4FC0-9C2D-B9300E90A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32467" y="2604824"/>
            <a:ext cx="849576" cy="849576"/>
          </a:xfrm>
          <a:prstGeom prst="rect">
            <a:avLst/>
          </a:prstGeom>
        </p:spPr>
      </p:pic>
      <p:sp>
        <p:nvSpPr>
          <p:cNvPr id="15" name="54 Botón de acción: Volver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xmlns="" id="{83AF551D-6F59-4559-8EDD-614CDAF4745F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697075-7216-4DD3-9B59-B2D1FE08A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/>
        </p:blipFill>
        <p:spPr>
          <a:xfrm>
            <a:off x="1041401" y="970524"/>
            <a:ext cx="4500880" cy="4302516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589C3D-E9EA-4581-ACE6-4ACF20BEA4B5}"/>
              </a:ext>
            </a:extLst>
          </p:cNvPr>
          <p:cNvSpPr txBox="1"/>
          <p:nvPr/>
        </p:nvSpPr>
        <p:spPr>
          <a:xfrm>
            <a:off x="1548600" y="5428896"/>
            <a:ext cx="4500880" cy="781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.VnVogue" panose="020B7200000000000000" pitchFamily="34" charset="0"/>
              </a:rPr>
              <a:t>Pick up your……….</a:t>
            </a:r>
            <a:endParaRPr lang="en-US" sz="4000" dirty="0">
              <a:solidFill>
                <a:srgbClr val="FF0000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639560" y="2535104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.VnVogue" panose="020B7200000000000000" pitchFamily="34" charset="0"/>
              </a:rPr>
              <a:t>ruler</a:t>
            </a:r>
            <a:endParaRPr lang="en-US" sz="36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639560" y="1475648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Vogue" panose="020B7200000000000000" pitchFamily="34" charset="0"/>
              </a:rPr>
              <a:t>pencil case</a:t>
            </a:r>
            <a:endParaRPr lang="en-US" sz="3600" dirty="0">
              <a:latin typeface=".VnVogue" panose="020B72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649720" y="355600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Vogue" panose="020B7200000000000000" pitchFamily="34" charset="0"/>
              </a:rPr>
              <a:t>pen</a:t>
            </a:r>
            <a:endParaRPr lang="en-US" sz="3600" dirty="0">
              <a:latin typeface=".VnVogue" panose="020B72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1" y="2253068"/>
            <a:ext cx="1889475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143"/>
          <a:stretch/>
        </p:blipFill>
        <p:spPr>
          <a:xfrm>
            <a:off x="10073781" y="3382057"/>
            <a:ext cx="1889475" cy="2623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1" y="638854"/>
            <a:ext cx="1889475" cy="1668689"/>
          </a:xfrm>
          <a:prstGeom prst="rect">
            <a:avLst/>
          </a:prstGeom>
        </p:spPr>
      </p:pic>
      <p:sp>
        <p:nvSpPr>
          <p:cNvPr id="15" name="54 Botón de acción: Volver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6658CB07-B37B-40B9-ABC3-C4E25738C295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589C3D-E9EA-4581-ACE6-4ACF20BEA4B5}"/>
              </a:ext>
            </a:extLst>
          </p:cNvPr>
          <p:cNvSpPr txBox="1"/>
          <p:nvPr/>
        </p:nvSpPr>
        <p:spPr>
          <a:xfrm>
            <a:off x="1656956" y="5421225"/>
            <a:ext cx="3958389" cy="781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.VnVogue" panose="020B7200000000000000" pitchFamily="34" charset="0"/>
                <a:ea typeface="微软雅黑"/>
              </a:rPr>
              <a:t>Listen and choose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624317" y="1440881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Vogue" panose="020B7200000000000000" pitchFamily="34" charset="0"/>
                <a:ea typeface="微软雅黑"/>
                <a:cs typeface="+mn-cs"/>
              </a:rPr>
              <a:t>Pick up your ruler.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649718" y="345440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Pick up your eraser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649718" y="2427627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Pick up your pencil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2" y="454751"/>
            <a:ext cx="1889475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48380" y="1656083"/>
            <a:ext cx="1889475" cy="1668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rgbClr val="00583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" b="100000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4253"/>
          <a:stretch/>
        </p:blipFill>
        <p:spPr>
          <a:xfrm>
            <a:off x="10073780" y="2923018"/>
            <a:ext cx="1889475" cy="2704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EA5BB8-DD29-4576-9B72-EB8EF63324DD}"/>
              </a:ext>
            </a:extLst>
          </p:cNvPr>
          <p:cNvSpPr/>
          <p:nvPr/>
        </p:nvSpPr>
        <p:spPr>
          <a:xfrm>
            <a:off x="1173480" y="1045899"/>
            <a:ext cx="4287520" cy="402942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I Voice Generator - Realistic Text to Speech (TTS) with AI Voices (3)">
            <a:hlinkClick r:id="" action="ppaction://media"/>
            <a:extLst>
              <a:ext uri="{FF2B5EF4-FFF2-40B4-BE49-F238E27FC236}">
                <a16:creationId xmlns:a16="http://schemas.microsoft.com/office/drawing/2014/main" xmlns="" id="{181DC0E3-8EA2-4B3D-A17F-2C434D73E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26550" y="2755232"/>
            <a:ext cx="874340" cy="874340"/>
          </a:xfrm>
          <a:prstGeom prst="rect">
            <a:avLst/>
          </a:prstGeom>
        </p:spPr>
      </p:pic>
      <p:sp>
        <p:nvSpPr>
          <p:cNvPr id="15" name="54 Botón de acción: Volver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xmlns="" id="{81ADA6CC-C801-44BC-8609-8A3DEDD88918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0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697075-7216-4DD3-9B59-B2D1FE08A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4233"/>
          <a:stretch/>
        </p:blipFill>
        <p:spPr>
          <a:xfrm>
            <a:off x="1041401" y="970524"/>
            <a:ext cx="4500880" cy="4302516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589C3D-E9EA-4581-ACE6-4ACF20BEA4B5}"/>
              </a:ext>
            </a:extLst>
          </p:cNvPr>
          <p:cNvSpPr txBox="1"/>
          <p:nvPr/>
        </p:nvSpPr>
        <p:spPr>
          <a:xfrm>
            <a:off x="-957579" y="5461812"/>
            <a:ext cx="8498839" cy="781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.VnVogue" panose="020B7200000000000000" pitchFamily="34" charset="0"/>
              </a:rPr>
              <a:t>Pick up your …….</a:t>
            </a:r>
            <a:endParaRPr lang="en-US" sz="4000" dirty="0">
              <a:solidFill>
                <a:srgbClr val="00B0F0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207760" y="2522926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.VnVogue" panose="020B7200000000000000" pitchFamily="34" charset="0"/>
              </a:rPr>
              <a:t>ruler</a:t>
            </a:r>
            <a:endParaRPr lang="en-US" sz="40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197600" y="1475648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.VnVogue" panose="020B7200000000000000" pitchFamily="34" charset="0"/>
              </a:rPr>
              <a:t>crayon</a:t>
            </a:r>
            <a:endParaRPr lang="en-US" sz="4000" dirty="0">
              <a:latin typeface=".VnVogue" panose="020B72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207760" y="3556000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.VnVogue" panose="020B7200000000000000" pitchFamily="34" charset="0"/>
              </a:rPr>
              <a:t>pen</a:t>
            </a:r>
            <a:endParaRPr lang="en-US" sz="4000" dirty="0">
              <a:latin typeface=".VnVogue" panose="020B72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9882637" y="2253068"/>
            <a:ext cx="2080620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143"/>
          <a:stretch/>
        </p:blipFill>
        <p:spPr>
          <a:xfrm>
            <a:off x="10073781" y="3382057"/>
            <a:ext cx="1889475" cy="2623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1" y="638854"/>
            <a:ext cx="1889475" cy="1668689"/>
          </a:xfrm>
          <a:prstGeom prst="rect">
            <a:avLst/>
          </a:prstGeom>
        </p:spPr>
      </p:pic>
      <p:sp>
        <p:nvSpPr>
          <p:cNvPr id="15" name="54 Botón de acción: Volver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xmlns="" id="{73A13FF4-FB57-4D2E-898E-A664CAFC531C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624317" y="1440881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Pick up ruler your.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649718" y="345440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Pick up your ruler.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649718" y="2427627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Pick your up ruler.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48380" y="504325"/>
            <a:ext cx="1889475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48380" y="1656083"/>
            <a:ext cx="1889475" cy="1668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rgbClr val="00583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100000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4253"/>
          <a:stretch/>
        </p:blipFill>
        <p:spPr>
          <a:xfrm>
            <a:off x="10073780" y="2923018"/>
            <a:ext cx="1889475" cy="2704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EA5BB8-DD29-4576-9B72-EB8EF63324DD}"/>
              </a:ext>
            </a:extLst>
          </p:cNvPr>
          <p:cNvSpPr/>
          <p:nvPr/>
        </p:nvSpPr>
        <p:spPr>
          <a:xfrm>
            <a:off x="1173480" y="1045899"/>
            <a:ext cx="4287520" cy="402942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B0D080-2838-4C1C-BC03-31C35F0F483D}"/>
              </a:ext>
            </a:extLst>
          </p:cNvPr>
          <p:cNvSpPr txBox="1"/>
          <p:nvPr/>
        </p:nvSpPr>
        <p:spPr>
          <a:xfrm>
            <a:off x="841343" y="2545598"/>
            <a:ext cx="4388917" cy="15204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>
              <a:lnSpc>
                <a:spcPct val="120000"/>
              </a:lnSpc>
              <a:defRPr/>
            </a:pPr>
            <a:r>
              <a:rPr lang="en-US" sz="4000">
                <a:solidFill>
                  <a:srgbClr val="FF0000"/>
                </a:solidFill>
                <a:latin typeface=".VnVogue" panose="020B7200000000000000" pitchFamily="34" charset="0"/>
                <a:ea typeface="微软雅黑"/>
              </a:rPr>
              <a:t>up/ Pick/ ruler/ your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589C3D-E9EA-4581-ACE6-4ACF20BEA4B5}"/>
              </a:ext>
            </a:extLst>
          </p:cNvPr>
          <p:cNvSpPr txBox="1"/>
          <p:nvPr/>
        </p:nvSpPr>
        <p:spPr>
          <a:xfrm>
            <a:off x="938028" y="1396327"/>
            <a:ext cx="4195546" cy="7766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>
              <a:lnSpc>
                <a:spcPct val="120000"/>
              </a:lnSpc>
              <a:defRPr/>
            </a:pPr>
            <a:r>
              <a:rPr lang="en-US" sz="4000">
                <a:latin typeface=".VnVogue" panose="020B7200000000000000" pitchFamily="34" charset="0"/>
                <a:ea typeface="微软雅黑"/>
              </a:rPr>
              <a:t>Reorder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16" name="54 Botón de acción: Volver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9FD5D964-A35D-402B-AC2B-FED1EB7DF8E1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149431" y="2998607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Vogue" panose="020B7200000000000000" pitchFamily="34" charset="0"/>
                <a:ea typeface="微软雅黑"/>
                <a:cs typeface="+mn-cs"/>
              </a:rPr>
              <a:t>e-a-i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197600" y="1475648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Vogue" panose="020B7200000000000000" pitchFamily="34" charset="0"/>
                <a:ea typeface="微软雅黑"/>
                <a:cs typeface="+mn-cs"/>
              </a:rPr>
              <a:t>e-i-a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187441" y="4283479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Vogue" panose="020B7200000000000000" pitchFamily="34" charset="0"/>
                <a:ea typeface="微软雅黑"/>
                <a:cs typeface="+mn-cs"/>
              </a:rPr>
              <a:t>e-o-i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9949250" y="2062051"/>
            <a:ext cx="2118219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143"/>
          <a:stretch/>
        </p:blipFill>
        <p:spPr>
          <a:xfrm>
            <a:off x="10073781" y="3382057"/>
            <a:ext cx="1889475" cy="2623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16451" y="552739"/>
            <a:ext cx="1889475" cy="16686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3E7BE7D7-480C-4CE2-A9C8-A60FD02E7766}"/>
              </a:ext>
            </a:extLst>
          </p:cNvPr>
          <p:cNvSpPr/>
          <p:nvPr/>
        </p:nvSpPr>
        <p:spPr>
          <a:xfrm>
            <a:off x="1000125" y="1043380"/>
            <a:ext cx="4907874" cy="4064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.VnVogue" panose="020B7200000000000000" pitchFamily="34" charset="0"/>
              </a:rPr>
              <a:t>Find the missing letter in the word</a:t>
            </a:r>
          </a:p>
          <a:p>
            <a:pPr algn="ctr"/>
            <a:r>
              <a:rPr lang="en-US" sz="5000">
                <a:solidFill>
                  <a:srgbClr val="FF0000"/>
                </a:solidFill>
                <a:latin typeface=".VnVogue" panose="020B7200000000000000" pitchFamily="34" charset="0"/>
              </a:rPr>
              <a:t>p…nc…l   c….se</a:t>
            </a:r>
            <a:endParaRPr lang="en-US" sz="5000" dirty="0">
              <a:solidFill>
                <a:srgbClr val="FF0000"/>
              </a:solidFill>
              <a:latin typeface=".VnVogue" panose="020B7200000000000000" pitchFamily="34" charset="0"/>
            </a:endParaRPr>
          </a:p>
        </p:txBody>
      </p:sp>
      <p:sp>
        <p:nvSpPr>
          <p:cNvPr id="11" name="54 Botón de acción: Volver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C91CD5A6-2551-4E82-94FE-5B2F8B4187E0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2179F0B-E146-479C-9F2B-EEC9333F8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BA90870-ED9C-42B3-B322-796DFC7F5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5465" y="2572711"/>
            <a:ext cx="5191838" cy="43082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1193D0C-E7C0-4C28-98F2-61B5E4B19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3" y="0"/>
            <a:ext cx="5653542" cy="18861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330055E-F80D-4958-BE54-DC6F74DC8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7532973" y="1970933"/>
            <a:ext cx="633640" cy="5883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7D32959-7B53-43CB-B3A4-B7FFF9603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9299409" y="848696"/>
            <a:ext cx="852395" cy="8523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27DF607-479D-405A-BBD6-35CA5D2066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839267" y="1949183"/>
            <a:ext cx="512946" cy="5657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3737769-5647-405C-8DBF-0691B06B48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11470632" y="1830777"/>
            <a:ext cx="603465" cy="3997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19EB89F-F28E-437B-A90C-BA36F62BB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5923708" y="1267408"/>
            <a:ext cx="392252" cy="3394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769A749-6CA2-4205-894C-BE05D939D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865">
            <a:off x="637204" y="5205450"/>
            <a:ext cx="241386" cy="256473"/>
          </a:xfrm>
          <a:prstGeom prst="rect">
            <a:avLst/>
          </a:prstGeom>
        </p:spPr>
      </p:pic>
      <p:sp>
        <p:nvSpPr>
          <p:cNvPr id="19" name="梯形 18">
            <a:extLst>
              <a:ext uri="{FF2B5EF4-FFF2-40B4-BE49-F238E27FC236}">
                <a16:creationId xmlns:a16="http://schemas.microsoft.com/office/drawing/2014/main" xmlns="" id="{46367C8A-E81B-4515-A50B-69B05F7F59E0}"/>
              </a:ext>
            </a:extLst>
          </p:cNvPr>
          <p:cNvSpPr/>
          <p:nvPr/>
        </p:nvSpPr>
        <p:spPr>
          <a:xfrm>
            <a:off x="3368200" y="2724490"/>
            <a:ext cx="1833604" cy="848767"/>
          </a:xfrm>
          <a:prstGeom prst="trapezoid">
            <a:avLst>
              <a:gd name="adj" fmla="val 0"/>
            </a:avLst>
          </a:prstGeom>
          <a:solidFill>
            <a:srgbClr val="44A7C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74D3DD77-55DB-4DFA-8B52-88CD24756CFA}"/>
              </a:ext>
            </a:extLst>
          </p:cNvPr>
          <p:cNvSpPr/>
          <p:nvPr/>
        </p:nvSpPr>
        <p:spPr>
          <a:xfrm>
            <a:off x="3205432" y="2568794"/>
            <a:ext cx="2159140" cy="11601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799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01</a:t>
            </a:r>
            <a:endParaRPr lang="zh-CN" altLang="en-US" sz="4799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xmlns="" id="{9CB9A992-FDC7-4AEA-B242-D7187C89894C}"/>
              </a:ext>
            </a:extLst>
          </p:cNvPr>
          <p:cNvSpPr txBox="1">
            <a:spLocks/>
          </p:cNvSpPr>
          <p:nvPr/>
        </p:nvSpPr>
        <p:spPr>
          <a:xfrm>
            <a:off x="758847" y="3755262"/>
            <a:ext cx="7052310" cy="1193524"/>
          </a:xfrm>
          <a:prstGeom prst="rect">
            <a:avLst/>
          </a:prstGeom>
        </p:spPr>
        <p:txBody>
          <a:bodyPr rtlCol="0"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>
              <a:defRPr/>
            </a:pPr>
            <a:r>
              <a:rPr lang="en-US" altLang="zh-CN" sz="5399" spc="3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WARM UP</a:t>
            </a:r>
            <a:endParaRPr lang="zh-CN" altLang="en-US" sz="5399" spc="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81A88F95-1F83-4FC0-925A-5AC3CF017707}"/>
              </a:ext>
            </a:extLst>
          </p:cNvPr>
          <p:cNvCxnSpPr>
            <a:cxnSpLocks/>
          </p:cNvCxnSpPr>
          <p:nvPr/>
        </p:nvCxnSpPr>
        <p:spPr>
          <a:xfrm>
            <a:off x="1691673" y="4730111"/>
            <a:ext cx="4952155" cy="0"/>
          </a:xfrm>
          <a:prstGeom prst="line">
            <a:avLst/>
          </a:prstGeom>
          <a:ln w="3175">
            <a:solidFill>
              <a:srgbClr val="48A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035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624317" y="1440881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o-e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649718" y="345440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</a:rPr>
              <a:t>a-o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649718" y="2427627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a-e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2" y="454751"/>
            <a:ext cx="1889475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48380" y="1656083"/>
            <a:ext cx="1889475" cy="1668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rgbClr val="00583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100000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4253"/>
          <a:stretch/>
        </p:blipFill>
        <p:spPr>
          <a:xfrm>
            <a:off x="10073780" y="2874362"/>
            <a:ext cx="1889475" cy="2704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EA5BB8-DD29-4576-9B72-EB8EF63324DD}"/>
              </a:ext>
            </a:extLst>
          </p:cNvPr>
          <p:cNvSpPr/>
          <p:nvPr/>
        </p:nvSpPr>
        <p:spPr>
          <a:xfrm>
            <a:off x="1173480" y="1045899"/>
            <a:ext cx="4287520" cy="402942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EDBC27-AA8C-402C-9FD7-650EFD6A4177}"/>
              </a:ext>
            </a:extLst>
          </p:cNvPr>
          <p:cNvSpPr txBox="1"/>
          <p:nvPr/>
        </p:nvSpPr>
        <p:spPr>
          <a:xfrm>
            <a:off x="326781" y="2091113"/>
            <a:ext cx="61000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.VnVogue" panose="020B7200000000000000" pitchFamily="34" charset="0"/>
              </a:rPr>
              <a:t>Find the missing</a:t>
            </a:r>
          </a:p>
          <a:p>
            <a:pPr algn="ctr"/>
            <a:r>
              <a:rPr lang="en-US" sz="4000">
                <a:latin typeface=".VnVogue" panose="020B7200000000000000" pitchFamily="34" charset="0"/>
              </a:rPr>
              <a:t> letter in the word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.VnVogue" panose="020B7200000000000000" pitchFamily="34" charset="0"/>
              </a:rPr>
              <a:t>cr….y….n</a:t>
            </a:r>
            <a:endParaRPr lang="en-US" sz="4000" dirty="0">
              <a:solidFill>
                <a:srgbClr val="FF0000"/>
              </a:solidFill>
              <a:latin typeface=".VnVogue" panose="020B7200000000000000" pitchFamily="34" charset="0"/>
            </a:endParaRPr>
          </a:p>
        </p:txBody>
      </p:sp>
      <p:sp>
        <p:nvSpPr>
          <p:cNvPr id="15" name="54 Botón de acción: Volver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B395C122-5196-4649-B8C1-206B8168C284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697075-7216-4DD3-9B59-B2D1FE08A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r="3884"/>
          <a:stretch/>
        </p:blipFill>
        <p:spPr>
          <a:xfrm>
            <a:off x="1041401" y="970524"/>
            <a:ext cx="4500880" cy="4302516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197600" y="2535104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.VnVogue" panose="020B7200000000000000" pitchFamily="34" charset="0"/>
              </a:rPr>
              <a:t>relur</a:t>
            </a:r>
            <a:endParaRPr lang="en-US" sz="36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197600" y="1475648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Vogue" panose="020B7200000000000000" pitchFamily="34" charset="0"/>
              </a:rPr>
              <a:t>ruler</a:t>
            </a:r>
            <a:endParaRPr lang="en-US" sz="3600" dirty="0">
              <a:latin typeface=".VnVogue" panose="020B72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207760" y="3556000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Vogue" panose="020B7200000000000000" pitchFamily="34" charset="0"/>
              </a:rPr>
              <a:t>lurer</a:t>
            </a:r>
            <a:endParaRPr lang="en-US" sz="3600" dirty="0">
              <a:latin typeface=".VnVogue" panose="020B72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9882637" y="2253068"/>
            <a:ext cx="2080620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143"/>
          <a:stretch/>
        </p:blipFill>
        <p:spPr>
          <a:xfrm>
            <a:off x="10073781" y="3382057"/>
            <a:ext cx="1889475" cy="2623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1" y="638854"/>
            <a:ext cx="1889475" cy="16686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8EBFFDC-43FB-4DDD-A1A7-AD8AB1F38A5A}"/>
              </a:ext>
            </a:extLst>
          </p:cNvPr>
          <p:cNvSpPr txBox="1"/>
          <p:nvPr/>
        </p:nvSpPr>
        <p:spPr>
          <a:xfrm>
            <a:off x="326781" y="2091113"/>
            <a:ext cx="61000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.VnVogue" panose="020B7200000000000000" pitchFamily="34" charset="0"/>
              </a:rPr>
              <a:t>Reorder letter into </a:t>
            </a:r>
          </a:p>
          <a:p>
            <a:pPr algn="ctr"/>
            <a:r>
              <a:rPr lang="en-US" sz="4000">
                <a:latin typeface=".VnVogue" panose="020B7200000000000000" pitchFamily="34" charset="0"/>
              </a:rPr>
              <a:t>right word</a:t>
            </a:r>
          </a:p>
          <a:p>
            <a:pPr algn="ctr"/>
            <a:r>
              <a:rPr lang="en-US" sz="6000">
                <a:solidFill>
                  <a:srgbClr val="FF0000"/>
                </a:solidFill>
                <a:latin typeface=".VnVogue" panose="020B7200000000000000" pitchFamily="34" charset="0"/>
              </a:rPr>
              <a:t>rleur</a:t>
            </a:r>
            <a:endParaRPr lang="en-US" sz="6000" dirty="0">
              <a:solidFill>
                <a:srgbClr val="FF0000"/>
              </a:solidFill>
              <a:latin typeface=".VnVogue" panose="020B7200000000000000" pitchFamily="34" charset="0"/>
            </a:endParaRPr>
          </a:p>
        </p:txBody>
      </p:sp>
      <p:sp>
        <p:nvSpPr>
          <p:cNvPr id="16" name="54 Botón de acción: Volver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xmlns="" id="{EE16AB9F-C6C0-4019-905A-8BB8294CC4F0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9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675262" y="135128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649718" y="3454400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649718" y="2427627"/>
            <a:ext cx="436880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FF"/>
                </a:solidFill>
                <a:latin typeface=".VnVogue" panose="020B7200000000000000" pitchFamily="34" charset="0"/>
                <a:ea typeface="微软雅黑"/>
              </a:rPr>
              <a:t>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Vogue" panose="020B7200000000000000" pitchFamily="34" charset="0"/>
              <a:ea typeface="微软雅黑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2" y="454751"/>
            <a:ext cx="1889475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48380" y="1656083"/>
            <a:ext cx="1889475" cy="1668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rgbClr val="00583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" b="100000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4253"/>
          <a:stretch/>
        </p:blipFill>
        <p:spPr>
          <a:xfrm>
            <a:off x="10073780" y="2874362"/>
            <a:ext cx="1889475" cy="2704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EA5BB8-DD29-4576-9B72-EB8EF63324DD}"/>
              </a:ext>
            </a:extLst>
          </p:cNvPr>
          <p:cNvSpPr/>
          <p:nvPr/>
        </p:nvSpPr>
        <p:spPr>
          <a:xfrm>
            <a:off x="1173480" y="1045899"/>
            <a:ext cx="4287520" cy="402942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21159C-8F83-4D19-84B3-601EFFEE96A8}"/>
              </a:ext>
            </a:extLst>
          </p:cNvPr>
          <p:cNvSpPr txBox="1"/>
          <p:nvPr/>
        </p:nvSpPr>
        <p:spPr>
          <a:xfrm>
            <a:off x="228745" y="2155221"/>
            <a:ext cx="61000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>
                <a:latin typeface=".VnVogue" panose="020B7200000000000000" pitchFamily="34" charset="0"/>
              </a:rPr>
              <a:t>What is the beginning</a:t>
            </a:r>
          </a:p>
          <a:p>
            <a:pPr algn="ctr"/>
            <a:r>
              <a:rPr lang="en-US" sz="3500">
                <a:latin typeface=".VnVogue" panose="020B7200000000000000" pitchFamily="34" charset="0"/>
              </a:rPr>
              <a:t>sound of the picture</a:t>
            </a:r>
            <a:endParaRPr lang="en-US" sz="3500" dirty="0">
              <a:latin typeface=".VnVogue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62B46F-46DF-407B-8731-BEE75B970C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596" y="3454400"/>
            <a:ext cx="1581073" cy="1113351"/>
          </a:xfrm>
          <a:prstGeom prst="rect">
            <a:avLst/>
          </a:prstGeom>
        </p:spPr>
      </p:pic>
      <p:sp>
        <p:nvSpPr>
          <p:cNvPr id="15" name="54 Botón de acción: Volver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2717B78D-E513-48E0-9BEB-553EC3505AB2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1646E-29BF-434E-A0B7-9A758042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697075-7216-4DD3-9B59-B2D1FE08A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r="3884"/>
          <a:stretch/>
        </p:blipFill>
        <p:spPr>
          <a:xfrm>
            <a:off x="1041401" y="970524"/>
            <a:ext cx="4500880" cy="4302516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CF45C1-677C-4CDB-997A-594AA7C69CA4}"/>
              </a:ext>
            </a:extLst>
          </p:cNvPr>
          <p:cNvSpPr/>
          <p:nvPr/>
        </p:nvSpPr>
        <p:spPr>
          <a:xfrm>
            <a:off x="6197600" y="2535104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.VnVogue" panose="020B7200000000000000" pitchFamily="34" charset="0"/>
              </a:rPr>
              <a:t>l</a:t>
            </a:r>
            <a:endParaRPr lang="en-US" sz="40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BF5B05F-C18B-441D-ADA6-D690358E6454}"/>
              </a:ext>
            </a:extLst>
          </p:cNvPr>
          <p:cNvSpPr/>
          <p:nvPr/>
        </p:nvSpPr>
        <p:spPr>
          <a:xfrm>
            <a:off x="6197600" y="1475648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.VnVogue" panose="020B7200000000000000" pitchFamily="34" charset="0"/>
              </a:rPr>
              <a:t>r</a:t>
            </a:r>
            <a:endParaRPr lang="en-US" sz="4000" dirty="0">
              <a:latin typeface=".VnVogue" panose="020B72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AE8E39-C753-45B6-809D-D64ADDAAEC6B}"/>
              </a:ext>
            </a:extLst>
          </p:cNvPr>
          <p:cNvSpPr/>
          <p:nvPr/>
        </p:nvSpPr>
        <p:spPr>
          <a:xfrm>
            <a:off x="6207760" y="3556000"/>
            <a:ext cx="4810760" cy="772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.VnVogue" panose="020B7200000000000000" pitchFamily="34" charset="0"/>
              </a:rPr>
              <a:t>p</a:t>
            </a:r>
            <a:endParaRPr lang="en-US" sz="4000" dirty="0">
              <a:latin typeface=".VnVogue" panose="020B72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C570F-531F-4A99-BD3C-3D2FC1F449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9882637" y="2253068"/>
            <a:ext cx="2080620" cy="1668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97F4D8-C495-4013-849D-02A41315E0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4" b="97572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143"/>
          <a:stretch/>
        </p:blipFill>
        <p:spPr>
          <a:xfrm>
            <a:off x="10073781" y="3382057"/>
            <a:ext cx="1889475" cy="2623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8912B1-EBC3-4E3B-AA9A-38B0A1951B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4" b="89985" l="10000" r="90000">
                        <a14:foregroundMark x1="46458" y1="12595" x2="42708" y2="18665"/>
                        <a14:foregroundMark x1="42708" y1="18665" x2="51042" y2="24279"/>
                        <a14:foregroundMark x1="51042" y1="24279" x2="60625" y2="17602"/>
                        <a14:foregroundMark x1="60625" y1="17602" x2="60625" y2="17602"/>
                        <a14:foregroundMark x1="60625" y1="17602" x2="60625" y2="17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73"/>
          <a:stretch/>
        </p:blipFill>
        <p:spPr>
          <a:xfrm>
            <a:off x="10073781" y="638854"/>
            <a:ext cx="1889475" cy="16686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557A5AE-6249-4F34-8773-48F215C3976D}"/>
              </a:ext>
            </a:extLst>
          </p:cNvPr>
          <p:cNvSpPr txBox="1"/>
          <p:nvPr/>
        </p:nvSpPr>
        <p:spPr>
          <a:xfrm>
            <a:off x="228743" y="2048781"/>
            <a:ext cx="61000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>
                <a:latin typeface=".VnVogue" panose="020B7200000000000000" pitchFamily="34" charset="0"/>
              </a:rPr>
              <a:t>What is the ending</a:t>
            </a:r>
          </a:p>
          <a:p>
            <a:pPr algn="ctr"/>
            <a:r>
              <a:rPr lang="en-US" sz="3500">
                <a:latin typeface=".VnVogue" panose="020B7200000000000000" pitchFamily="34" charset="0"/>
              </a:rPr>
              <a:t>sound of the picture</a:t>
            </a:r>
            <a:endParaRPr lang="en-US" sz="3500" dirty="0">
              <a:latin typeface=".VnVogue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E4A0B0-D0FB-41DC-BA4A-845CC34406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9379" y="3356664"/>
            <a:ext cx="3316367" cy="869601"/>
          </a:xfrm>
          <a:prstGeom prst="rect">
            <a:avLst/>
          </a:prstGeom>
        </p:spPr>
      </p:pic>
      <p:sp>
        <p:nvSpPr>
          <p:cNvPr id="16" name="54 Botón de acción: Volver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xmlns="" id="{D54FFE53-91DB-48A6-A94A-636590ED969C}"/>
              </a:ext>
            </a:extLst>
          </p:cNvPr>
          <p:cNvSpPr/>
          <p:nvPr/>
        </p:nvSpPr>
        <p:spPr>
          <a:xfrm>
            <a:off x="11438892" y="6150900"/>
            <a:ext cx="753108" cy="757900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65375"/>
            <a:ext cx="196537" cy="4628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44CA733-BC11-44A6-8201-F6EE4612A2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72" y="165375"/>
            <a:ext cx="7046455" cy="4520834"/>
          </a:xfrm>
          <a:prstGeom prst="rect">
            <a:avLst/>
          </a:prstGeom>
        </p:spPr>
      </p:pic>
      <p:sp>
        <p:nvSpPr>
          <p:cNvPr id="27" name="标题 1">
            <a:extLst>
              <a:ext uri="{FF2B5EF4-FFF2-40B4-BE49-F238E27FC236}">
                <a16:creationId xmlns:a16="http://schemas.microsoft.com/office/drawing/2014/main" xmlns="" id="{83111E38-2742-417B-AE91-0A507B1B819A}"/>
              </a:ext>
            </a:extLst>
          </p:cNvPr>
          <p:cNvSpPr txBox="1">
            <a:spLocks/>
          </p:cNvSpPr>
          <p:nvPr/>
        </p:nvSpPr>
        <p:spPr>
          <a:xfrm>
            <a:off x="2899922" y="5137484"/>
            <a:ext cx="7052310" cy="1193524"/>
          </a:xfrm>
          <a:prstGeom prst="rect">
            <a:avLst/>
          </a:prstGeom>
        </p:spPr>
        <p:txBody>
          <a:bodyPr rtlCol="0"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>
              <a:defRPr/>
            </a:pPr>
            <a:r>
              <a:rPr lang="en-US" altLang="zh-CN" sz="5399" spc="3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GOOD BYE</a:t>
            </a:r>
            <a:endParaRPr lang="zh-CN" altLang="en-US" sz="5399" spc="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sp>
        <p:nvSpPr>
          <p:cNvPr id="28" name="矩形 19">
            <a:extLst>
              <a:ext uri="{FF2B5EF4-FFF2-40B4-BE49-F238E27FC236}">
                <a16:creationId xmlns:a16="http://schemas.microsoft.com/office/drawing/2014/main" xmlns="" id="{41DDA8C7-A5F2-49BC-8555-81F11847C51D}"/>
              </a:ext>
            </a:extLst>
          </p:cNvPr>
          <p:cNvSpPr/>
          <p:nvPr/>
        </p:nvSpPr>
        <p:spPr>
          <a:xfrm>
            <a:off x="5462275" y="3977324"/>
            <a:ext cx="2159140" cy="11601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799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04</a:t>
            </a:r>
            <a:endParaRPr lang="zh-CN" altLang="en-US" sz="4799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cxnSp>
        <p:nvCxnSpPr>
          <p:cNvPr id="29" name="直接连接符 22">
            <a:extLst>
              <a:ext uri="{FF2B5EF4-FFF2-40B4-BE49-F238E27FC236}">
                <a16:creationId xmlns:a16="http://schemas.microsoft.com/office/drawing/2014/main" xmlns="" id="{ED4ED8D5-94B9-44CE-BF41-26DB38D2861F}"/>
              </a:ext>
            </a:extLst>
          </p:cNvPr>
          <p:cNvCxnSpPr>
            <a:cxnSpLocks/>
          </p:cNvCxnSpPr>
          <p:nvPr/>
        </p:nvCxnSpPr>
        <p:spPr>
          <a:xfrm>
            <a:off x="4350652" y="6208585"/>
            <a:ext cx="4952155" cy="0"/>
          </a:xfrm>
          <a:prstGeom prst="line">
            <a:avLst/>
          </a:prstGeom>
          <a:ln w="3175">
            <a:solidFill>
              <a:srgbClr val="48A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2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hool Supplies Song - Fun Kids English">
            <a:hlinkClick r:id="" action="ppaction://media"/>
            <a:extLst>
              <a:ext uri="{FF2B5EF4-FFF2-40B4-BE49-F238E27FC236}">
                <a16:creationId xmlns:a16="http://schemas.microsoft.com/office/drawing/2014/main" xmlns="" id="{BF6A388E-4BE1-4099-A39E-5D88AE085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539" y="171598"/>
            <a:ext cx="11590922" cy="65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65375"/>
            <a:ext cx="196537" cy="4628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388B0B9-E7A6-4B9C-8C8D-51BC03F4E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0" y="1460157"/>
            <a:ext cx="4375184" cy="4760141"/>
          </a:xfrm>
          <a:prstGeom prst="rect">
            <a:avLst/>
          </a:prstGeom>
        </p:spPr>
      </p:pic>
      <p:sp>
        <p:nvSpPr>
          <p:cNvPr id="20" name="梯形 18">
            <a:extLst>
              <a:ext uri="{FF2B5EF4-FFF2-40B4-BE49-F238E27FC236}">
                <a16:creationId xmlns:a16="http://schemas.microsoft.com/office/drawing/2014/main" xmlns="" id="{D22EB762-A434-4078-90F7-179D4E73E2F6}"/>
              </a:ext>
            </a:extLst>
          </p:cNvPr>
          <p:cNvSpPr/>
          <p:nvPr/>
        </p:nvSpPr>
        <p:spPr>
          <a:xfrm>
            <a:off x="7085958" y="2724490"/>
            <a:ext cx="1833604" cy="848767"/>
          </a:xfrm>
          <a:prstGeom prst="trapezoid">
            <a:avLst>
              <a:gd name="adj" fmla="val 0"/>
            </a:avLst>
          </a:prstGeom>
          <a:solidFill>
            <a:srgbClr val="44A7C3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xmlns="" id="{EB5694D2-B73C-460A-809D-D315AC9D5550}"/>
              </a:ext>
            </a:extLst>
          </p:cNvPr>
          <p:cNvSpPr txBox="1">
            <a:spLocks/>
          </p:cNvSpPr>
          <p:nvPr/>
        </p:nvSpPr>
        <p:spPr>
          <a:xfrm>
            <a:off x="4476605" y="3755262"/>
            <a:ext cx="7052310" cy="1193524"/>
          </a:xfrm>
          <a:prstGeom prst="rect">
            <a:avLst/>
          </a:prstGeom>
        </p:spPr>
        <p:txBody>
          <a:bodyPr rtlCol="0"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>
              <a:defRPr/>
            </a:pPr>
            <a:r>
              <a:rPr lang="en-US" altLang="zh-CN" sz="5399" spc="3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VOCABULARY</a:t>
            </a:r>
            <a:endParaRPr lang="zh-CN" altLang="en-US" sz="5399" spc="3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sp>
        <p:nvSpPr>
          <p:cNvPr id="22" name="矩形 19">
            <a:extLst>
              <a:ext uri="{FF2B5EF4-FFF2-40B4-BE49-F238E27FC236}">
                <a16:creationId xmlns:a16="http://schemas.microsoft.com/office/drawing/2014/main" xmlns="" id="{A77C0258-036E-42DE-B7C2-DEB7743554AE}"/>
              </a:ext>
            </a:extLst>
          </p:cNvPr>
          <p:cNvSpPr/>
          <p:nvPr/>
        </p:nvSpPr>
        <p:spPr>
          <a:xfrm>
            <a:off x="7038958" y="2595102"/>
            <a:ext cx="2159140" cy="11601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799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Kai-Z03S" panose="03000509000000000000" pitchFamily="65" charset="-122"/>
              </a:rPr>
              <a:t>02</a:t>
            </a:r>
            <a:endParaRPr lang="zh-CN" altLang="en-US" sz="4799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Kai-Z03S" panose="03000509000000000000" pitchFamily="65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AB70E441-B2BB-4D09-8656-F9E018DC4445}"/>
              </a:ext>
            </a:extLst>
          </p:cNvPr>
          <p:cNvCxnSpPr>
            <a:cxnSpLocks/>
          </p:cNvCxnSpPr>
          <p:nvPr/>
        </p:nvCxnSpPr>
        <p:spPr>
          <a:xfrm>
            <a:off x="5541778" y="4778237"/>
            <a:ext cx="4952155" cy="0"/>
          </a:xfrm>
          <a:prstGeom prst="line">
            <a:avLst/>
          </a:prstGeom>
          <a:ln w="3175">
            <a:solidFill>
              <a:srgbClr val="48A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1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" y="165375"/>
            <a:ext cx="196537" cy="4628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E6164F-7012-4936-8BEB-6989E0FA8C3C}"/>
              </a:ext>
            </a:extLst>
          </p:cNvPr>
          <p:cNvSpPr/>
          <p:nvPr/>
        </p:nvSpPr>
        <p:spPr>
          <a:xfrm>
            <a:off x="815139" y="551325"/>
            <a:ext cx="10585784" cy="5805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898D3A1-A117-4579-803F-1F2C0E780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" y="4808023"/>
            <a:ext cx="1498771" cy="1799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C4DC71-1D04-4F6C-AB38-548AFFC78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1220" y="1200530"/>
            <a:ext cx="5224779" cy="34373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2C311F7-3476-4543-A607-BDA84B1DC952}"/>
              </a:ext>
            </a:extLst>
          </p:cNvPr>
          <p:cNvSpPr/>
          <p:nvPr/>
        </p:nvSpPr>
        <p:spPr>
          <a:xfrm>
            <a:off x="4831424" y="4808023"/>
            <a:ext cx="2384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eraser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4" name="eraser">
            <a:hlinkClick r:id="" action="ppaction://media"/>
            <a:extLst>
              <a:ext uri="{FF2B5EF4-FFF2-40B4-BE49-F238E27FC236}">
                <a16:creationId xmlns:a16="http://schemas.microsoft.com/office/drawing/2014/main" xmlns="" id="{EACCA684-D951-46FF-9475-40F03589F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9455" y="4964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" y="165375"/>
            <a:ext cx="196537" cy="4628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E6164F-7012-4936-8BEB-6989E0FA8C3C}"/>
              </a:ext>
            </a:extLst>
          </p:cNvPr>
          <p:cNvSpPr/>
          <p:nvPr/>
        </p:nvSpPr>
        <p:spPr>
          <a:xfrm>
            <a:off x="815139" y="551325"/>
            <a:ext cx="10585784" cy="5805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898D3A1-A117-4579-803F-1F2C0E780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" y="4808023"/>
            <a:ext cx="1498771" cy="17992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2C311F7-3476-4543-A607-BDA84B1DC952}"/>
              </a:ext>
            </a:extLst>
          </p:cNvPr>
          <p:cNvSpPr/>
          <p:nvPr/>
        </p:nvSpPr>
        <p:spPr>
          <a:xfrm>
            <a:off x="5127980" y="4808023"/>
            <a:ext cx="1791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ruler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AE2C25-84E2-4396-86F3-C79A624DC7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6350" y="1653976"/>
            <a:ext cx="6862397" cy="2528838"/>
          </a:xfrm>
          <a:prstGeom prst="rect">
            <a:avLst/>
          </a:prstGeom>
        </p:spPr>
      </p:pic>
      <p:pic>
        <p:nvPicPr>
          <p:cNvPr id="9" name="ruler">
            <a:hlinkClick r:id="" action="ppaction://media"/>
            <a:extLst>
              <a:ext uri="{FF2B5EF4-FFF2-40B4-BE49-F238E27FC236}">
                <a16:creationId xmlns:a16="http://schemas.microsoft.com/office/drawing/2014/main" xmlns="" id="{3AAB7C61-A865-4665-B3B0-415AE2E68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78151" y="4964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" y="165375"/>
            <a:ext cx="196537" cy="4628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E6164F-7012-4936-8BEB-6989E0FA8C3C}"/>
              </a:ext>
            </a:extLst>
          </p:cNvPr>
          <p:cNvSpPr/>
          <p:nvPr/>
        </p:nvSpPr>
        <p:spPr>
          <a:xfrm>
            <a:off x="815139" y="551325"/>
            <a:ext cx="10585784" cy="5805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898D3A1-A117-4579-803F-1F2C0E780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" y="4808023"/>
            <a:ext cx="1498771" cy="17992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2C311F7-3476-4543-A607-BDA84B1DC952}"/>
              </a:ext>
            </a:extLst>
          </p:cNvPr>
          <p:cNvSpPr/>
          <p:nvPr/>
        </p:nvSpPr>
        <p:spPr>
          <a:xfrm>
            <a:off x="4852005" y="4808022"/>
            <a:ext cx="248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crayon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BC41B9-8358-4392-9E78-8144A24AE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1745" y="874689"/>
            <a:ext cx="5323809" cy="3933333"/>
          </a:xfrm>
          <a:prstGeom prst="rect">
            <a:avLst/>
          </a:prstGeom>
        </p:spPr>
      </p:pic>
      <p:pic>
        <p:nvPicPr>
          <p:cNvPr id="9" name="crayon">
            <a:hlinkClick r:id="" action="ppaction://media"/>
            <a:extLst>
              <a:ext uri="{FF2B5EF4-FFF2-40B4-BE49-F238E27FC236}">
                <a16:creationId xmlns:a16="http://schemas.microsoft.com/office/drawing/2014/main" xmlns="" id="{8BD4F59F-1815-400F-8659-1AD09AD5D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34836" y="4889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15CCB9A-C932-4C4F-B238-BCF36044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B26F8A-1427-4E8C-9DFF-C2F55050C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" y="165375"/>
            <a:ext cx="196537" cy="4628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E6164F-7012-4936-8BEB-6989E0FA8C3C}"/>
              </a:ext>
            </a:extLst>
          </p:cNvPr>
          <p:cNvSpPr/>
          <p:nvPr/>
        </p:nvSpPr>
        <p:spPr>
          <a:xfrm>
            <a:off x="815139" y="551325"/>
            <a:ext cx="10585784" cy="58052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576A0F-AA73-4BF7-B3F3-7BF42B74D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0"/>
            <a:ext cx="3305153" cy="1102651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898D3A1-A117-4579-803F-1F2C0E780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" y="4808023"/>
            <a:ext cx="1498771" cy="179925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2C311F7-3476-4543-A607-BDA84B1DC952}"/>
              </a:ext>
            </a:extLst>
          </p:cNvPr>
          <p:cNvSpPr/>
          <p:nvPr/>
        </p:nvSpPr>
        <p:spPr>
          <a:xfrm>
            <a:off x="4085225" y="4808022"/>
            <a:ext cx="4021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pencil case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pencil,stationery,cartoon,blue,pencil clipart,case clipart,pencil clipart,case  clipart | Cute pencil case, Pencil case, Prints for sale">
            <a:extLst>
              <a:ext uri="{FF2B5EF4-FFF2-40B4-BE49-F238E27FC236}">
                <a16:creationId xmlns:a16="http://schemas.microsoft.com/office/drawing/2014/main" xmlns="" id="{0D10095E-61FB-4EFE-8123-08D063832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68" y="501438"/>
            <a:ext cx="7629137" cy="46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encil case">
            <a:hlinkClick r:id="" action="ppaction://media"/>
            <a:extLst>
              <a:ext uri="{FF2B5EF4-FFF2-40B4-BE49-F238E27FC236}">
                <a16:creationId xmlns:a16="http://schemas.microsoft.com/office/drawing/2014/main" xmlns="" id="{DF327E42-7EA4-4F58-89E7-86EA9DC31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976" y="4941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幼儿园家长会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B8BF"/>
      </a:accent1>
      <a:accent2>
        <a:srgbClr val="005830"/>
      </a:accent2>
      <a:accent3>
        <a:srgbClr val="D0B067"/>
      </a:accent3>
      <a:accent4>
        <a:srgbClr val="75723A"/>
      </a:accent4>
      <a:accent5>
        <a:srgbClr val="005830"/>
      </a:accent5>
      <a:accent6>
        <a:srgbClr val="E8954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453</Words>
  <Application>Microsoft Office PowerPoint</Application>
  <PresentationFormat>Custom</PresentationFormat>
  <Paragraphs>148</Paragraphs>
  <Slides>34</Slides>
  <Notes>33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等线</vt:lpstr>
      <vt:lpstr>Arial Rounded MT Bold</vt:lpstr>
      <vt:lpstr>微软雅黑</vt:lpstr>
      <vt:lpstr>FZKai-Z03S</vt:lpstr>
      <vt:lpstr>方正舒体</vt:lpstr>
      <vt:lpstr>Comic Sans MS</vt:lpstr>
      <vt:lpstr>.VnVogue</vt:lpstr>
      <vt:lpstr>Office 主题​​</vt:lpstr>
      <vt:lpstr>PPT定制1801380800</vt:lpstr>
      <vt:lpstr>Diseño predeterminado</vt:lpstr>
      <vt:lpstr>PowerPoint Presentation</vt:lpstr>
      <vt:lpstr>01 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幼儿园家长会1</dc:title>
  <dc:creator>张 建春</dc:creator>
  <cp:lastModifiedBy>DELL</cp:lastModifiedBy>
  <cp:revision>25</cp:revision>
  <dcterms:created xsi:type="dcterms:W3CDTF">2019-04-23T06:15:10Z</dcterms:created>
  <dcterms:modified xsi:type="dcterms:W3CDTF">2024-04-19T02:27:35Z</dcterms:modified>
</cp:coreProperties>
</file>