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007577204" r:id="rId2"/>
    <p:sldId id="2007577207" r:id="rId3"/>
    <p:sldId id="2007577182" r:id="rId4"/>
    <p:sldId id="2007577229" r:id="rId5"/>
    <p:sldId id="2007577230" r:id="rId6"/>
    <p:sldId id="2007577219" r:id="rId7"/>
    <p:sldId id="2007577220" r:id="rId8"/>
    <p:sldId id="2007577226" r:id="rId9"/>
    <p:sldId id="2007577227" r:id="rId10"/>
    <p:sldId id="2007577228" r:id="rId11"/>
    <p:sldId id="200757720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0D7DE5-8B71-41DA-977C-3DF71FB06C95}" type="datetimeFigureOut">
              <a:rPr lang="en-US" smtClean="0"/>
              <a:t>3/12/2024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CD1DC-6483-4FDD-9DBF-4823B0D38010}" type="slidenum">
              <a:rPr lang="en-US" smtClean="0"/>
              <a:t>‹#›</a:t>
            </a:fld>
            <a:endParaRPr lang="en-US"/>
          </a:p>
        </p:txBody>
      </p:sp>
    </p:spTree>
    <p:extLst>
      <p:ext uri="{BB962C8B-B14F-4D97-AF65-F5344CB8AC3E}">
        <p14:creationId xmlns:p14="http://schemas.microsoft.com/office/powerpoint/2010/main" val="222172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B42D5-1CAC-475C-A220-183C557DCD4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58250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B42D5-1CAC-475C-A220-183C557DCD4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82794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B42D5-1CAC-475C-A220-183C557DCD4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88782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B42D5-1CAC-475C-A220-183C557DCD4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2079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B42D5-1CAC-475C-A220-183C557DCD4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04483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B42D5-1CAC-475C-A220-183C557DCD4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98205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B42D5-1CAC-475C-A220-183C557DCD4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75307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B42D5-1CAC-475C-A220-183C557DCD4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75335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B42D5-1CAC-475C-A220-183C557DCD4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32237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F7154-C09A-44AD-B06B-9416D48B33E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A675F4-7845-43E4-A472-29A95464B81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F9330C-0B8C-4AC3-B50E-EC5B9C0ECEEE}"/>
              </a:ext>
            </a:extLst>
          </p:cNvPr>
          <p:cNvSpPr>
            <a:spLocks noGrp="1"/>
          </p:cNvSpPr>
          <p:nvPr>
            <p:ph type="dt" sz="half" idx="10"/>
          </p:nvPr>
        </p:nvSpPr>
        <p:spPr>
          <a:xfrm>
            <a:off x="838200" y="6356350"/>
            <a:ext cx="2743200" cy="365125"/>
          </a:xfrm>
          <a:prstGeom prst="rect">
            <a:avLst/>
          </a:prstGeom>
        </p:spPr>
        <p:txBody>
          <a:bodyPr/>
          <a:lstStyle/>
          <a:p>
            <a:fld id="{2AB2562B-E9C9-40EE-8DD6-2EE622838822}" type="datetimeFigureOut">
              <a:rPr lang="en-US" smtClean="0"/>
              <a:t>3/12/2024</a:t>
            </a:fld>
            <a:endParaRPr lang="en-US"/>
          </a:p>
        </p:txBody>
      </p:sp>
      <p:sp>
        <p:nvSpPr>
          <p:cNvPr id="5" name="Footer Placeholder 4">
            <a:extLst>
              <a:ext uri="{FF2B5EF4-FFF2-40B4-BE49-F238E27FC236}">
                <a16:creationId xmlns:a16="http://schemas.microsoft.com/office/drawing/2014/main" id="{54D13904-9EAB-47FE-A7F1-CFFBA2943C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1E4B42D-04D3-47F4-A4D8-21FE450958D7}"/>
              </a:ext>
            </a:extLst>
          </p:cNvPr>
          <p:cNvSpPr>
            <a:spLocks noGrp="1"/>
          </p:cNvSpPr>
          <p:nvPr>
            <p:ph type="sldNum" sz="quarter" idx="12"/>
          </p:nvPr>
        </p:nvSpPr>
        <p:spPr>
          <a:xfrm>
            <a:off x="8610600" y="6356350"/>
            <a:ext cx="2743200" cy="365125"/>
          </a:xfrm>
          <a:prstGeom prst="rect">
            <a:avLst/>
          </a:prstGeom>
        </p:spPr>
        <p:txBody>
          <a:bodyPr/>
          <a:lstStyle/>
          <a:p>
            <a:fld id="{93657719-E877-44E8-9E4C-35E4054F7105}" type="slidenum">
              <a:rPr lang="en-US" smtClean="0"/>
              <a:t>‹#›</a:t>
            </a:fld>
            <a:endParaRPr lang="en-US"/>
          </a:p>
        </p:txBody>
      </p:sp>
    </p:spTree>
    <p:extLst>
      <p:ext uri="{BB962C8B-B14F-4D97-AF65-F5344CB8AC3E}">
        <p14:creationId xmlns:p14="http://schemas.microsoft.com/office/powerpoint/2010/main" val="2131075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90BA-EF43-40F3-9DB1-F93A5F9E2EB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EA42BA-67A6-4E1F-BA96-E17DD2DB056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F8C40F-A804-4A61-897D-2EDA562735DF}"/>
              </a:ext>
            </a:extLst>
          </p:cNvPr>
          <p:cNvSpPr>
            <a:spLocks noGrp="1"/>
          </p:cNvSpPr>
          <p:nvPr>
            <p:ph type="dt" sz="half" idx="10"/>
          </p:nvPr>
        </p:nvSpPr>
        <p:spPr>
          <a:xfrm>
            <a:off x="838200" y="6356350"/>
            <a:ext cx="2743200" cy="365125"/>
          </a:xfrm>
          <a:prstGeom prst="rect">
            <a:avLst/>
          </a:prstGeom>
        </p:spPr>
        <p:txBody>
          <a:bodyPr/>
          <a:lstStyle/>
          <a:p>
            <a:fld id="{2AB2562B-E9C9-40EE-8DD6-2EE622838822}" type="datetimeFigureOut">
              <a:rPr lang="en-US" smtClean="0"/>
              <a:t>3/12/2024</a:t>
            </a:fld>
            <a:endParaRPr lang="en-US"/>
          </a:p>
        </p:txBody>
      </p:sp>
      <p:sp>
        <p:nvSpPr>
          <p:cNvPr id="5" name="Footer Placeholder 4">
            <a:extLst>
              <a:ext uri="{FF2B5EF4-FFF2-40B4-BE49-F238E27FC236}">
                <a16:creationId xmlns:a16="http://schemas.microsoft.com/office/drawing/2014/main" id="{B7B353D2-5681-4787-877E-E8D7F6ED29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9B8BBA6-763C-4829-8C1E-EE44DF2A0768}"/>
              </a:ext>
            </a:extLst>
          </p:cNvPr>
          <p:cNvSpPr>
            <a:spLocks noGrp="1"/>
          </p:cNvSpPr>
          <p:nvPr>
            <p:ph type="sldNum" sz="quarter" idx="12"/>
          </p:nvPr>
        </p:nvSpPr>
        <p:spPr>
          <a:xfrm>
            <a:off x="8610600" y="6356350"/>
            <a:ext cx="2743200" cy="365125"/>
          </a:xfrm>
          <a:prstGeom prst="rect">
            <a:avLst/>
          </a:prstGeom>
        </p:spPr>
        <p:txBody>
          <a:bodyPr/>
          <a:lstStyle/>
          <a:p>
            <a:fld id="{93657719-E877-44E8-9E4C-35E4054F7105}" type="slidenum">
              <a:rPr lang="en-US" smtClean="0"/>
              <a:t>‹#›</a:t>
            </a:fld>
            <a:endParaRPr lang="en-US"/>
          </a:p>
        </p:txBody>
      </p:sp>
    </p:spTree>
    <p:extLst>
      <p:ext uri="{BB962C8B-B14F-4D97-AF65-F5344CB8AC3E}">
        <p14:creationId xmlns:p14="http://schemas.microsoft.com/office/powerpoint/2010/main" val="809589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2AF7DE-AF19-43C0-80B3-80C63FCAA13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6DD9E6-3F04-40CA-BF7C-29CE231CBAB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D0FDD-35D4-4296-80D1-996E5E85CC1A}"/>
              </a:ext>
            </a:extLst>
          </p:cNvPr>
          <p:cNvSpPr>
            <a:spLocks noGrp="1"/>
          </p:cNvSpPr>
          <p:nvPr>
            <p:ph type="dt" sz="half" idx="10"/>
          </p:nvPr>
        </p:nvSpPr>
        <p:spPr>
          <a:xfrm>
            <a:off x="838200" y="6356350"/>
            <a:ext cx="2743200" cy="365125"/>
          </a:xfrm>
          <a:prstGeom prst="rect">
            <a:avLst/>
          </a:prstGeom>
        </p:spPr>
        <p:txBody>
          <a:bodyPr/>
          <a:lstStyle/>
          <a:p>
            <a:fld id="{2AB2562B-E9C9-40EE-8DD6-2EE622838822}" type="datetimeFigureOut">
              <a:rPr lang="en-US" smtClean="0"/>
              <a:t>3/12/2024</a:t>
            </a:fld>
            <a:endParaRPr lang="en-US"/>
          </a:p>
        </p:txBody>
      </p:sp>
      <p:sp>
        <p:nvSpPr>
          <p:cNvPr id="5" name="Footer Placeholder 4">
            <a:extLst>
              <a:ext uri="{FF2B5EF4-FFF2-40B4-BE49-F238E27FC236}">
                <a16:creationId xmlns:a16="http://schemas.microsoft.com/office/drawing/2014/main" id="{14E00E33-19B0-468B-9037-DD3C07B39F5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C66BB9-A130-4219-BC1D-B369738E1D51}"/>
              </a:ext>
            </a:extLst>
          </p:cNvPr>
          <p:cNvSpPr>
            <a:spLocks noGrp="1"/>
          </p:cNvSpPr>
          <p:nvPr>
            <p:ph type="sldNum" sz="quarter" idx="12"/>
          </p:nvPr>
        </p:nvSpPr>
        <p:spPr>
          <a:xfrm>
            <a:off x="8610600" y="6356350"/>
            <a:ext cx="2743200" cy="365125"/>
          </a:xfrm>
          <a:prstGeom prst="rect">
            <a:avLst/>
          </a:prstGeom>
        </p:spPr>
        <p:txBody>
          <a:bodyPr/>
          <a:lstStyle/>
          <a:p>
            <a:fld id="{93657719-E877-44E8-9E4C-35E4054F7105}" type="slidenum">
              <a:rPr lang="en-US" smtClean="0"/>
              <a:t>‹#›</a:t>
            </a:fld>
            <a:endParaRPr lang="en-US"/>
          </a:p>
        </p:txBody>
      </p:sp>
    </p:spTree>
    <p:extLst>
      <p:ext uri="{BB962C8B-B14F-4D97-AF65-F5344CB8AC3E}">
        <p14:creationId xmlns:p14="http://schemas.microsoft.com/office/powerpoint/2010/main" val="1968542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4ADB-D48C-4163-9624-7AB7EB983C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0E43BE4-AF4C-4829-ABB7-012DBC815DB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F80F8F-B3EB-40EE-A4FA-153B0E5D7075}"/>
              </a:ext>
            </a:extLst>
          </p:cNvPr>
          <p:cNvSpPr>
            <a:spLocks noGrp="1"/>
          </p:cNvSpPr>
          <p:nvPr>
            <p:ph type="dt" sz="half" idx="10"/>
          </p:nvPr>
        </p:nvSpPr>
        <p:spPr>
          <a:xfrm>
            <a:off x="838200" y="6356350"/>
            <a:ext cx="2743200" cy="365125"/>
          </a:xfrm>
          <a:prstGeom prst="rect">
            <a:avLst/>
          </a:prstGeom>
        </p:spPr>
        <p:txBody>
          <a:bodyPr/>
          <a:lstStyle/>
          <a:p>
            <a:fld id="{2AB2562B-E9C9-40EE-8DD6-2EE622838822}" type="datetimeFigureOut">
              <a:rPr lang="en-US" smtClean="0"/>
              <a:t>3/12/2024</a:t>
            </a:fld>
            <a:endParaRPr lang="en-US"/>
          </a:p>
        </p:txBody>
      </p:sp>
      <p:sp>
        <p:nvSpPr>
          <p:cNvPr id="5" name="Footer Placeholder 4">
            <a:extLst>
              <a:ext uri="{FF2B5EF4-FFF2-40B4-BE49-F238E27FC236}">
                <a16:creationId xmlns:a16="http://schemas.microsoft.com/office/drawing/2014/main" id="{0449A8FC-B42A-44CB-A6AC-1F680612B4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4F9D8E-3112-4FEE-AAEE-D356BDBBFDD4}"/>
              </a:ext>
            </a:extLst>
          </p:cNvPr>
          <p:cNvSpPr>
            <a:spLocks noGrp="1"/>
          </p:cNvSpPr>
          <p:nvPr>
            <p:ph type="sldNum" sz="quarter" idx="12"/>
          </p:nvPr>
        </p:nvSpPr>
        <p:spPr>
          <a:xfrm>
            <a:off x="8610600" y="6356350"/>
            <a:ext cx="2743200" cy="365125"/>
          </a:xfrm>
          <a:prstGeom prst="rect">
            <a:avLst/>
          </a:prstGeom>
        </p:spPr>
        <p:txBody>
          <a:bodyPr/>
          <a:lstStyle/>
          <a:p>
            <a:fld id="{93657719-E877-44E8-9E4C-35E4054F7105}" type="slidenum">
              <a:rPr lang="en-US" smtClean="0"/>
              <a:t>‹#›</a:t>
            </a:fld>
            <a:endParaRPr lang="en-US"/>
          </a:p>
        </p:txBody>
      </p:sp>
    </p:spTree>
    <p:extLst>
      <p:ext uri="{BB962C8B-B14F-4D97-AF65-F5344CB8AC3E}">
        <p14:creationId xmlns:p14="http://schemas.microsoft.com/office/powerpoint/2010/main" val="3486498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1637A-984F-4BC5-BA1E-CE38CFF95B6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BD03E0-6C49-460A-A88F-EFC05A02FBF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EF9467-D73D-4C0F-A249-C0AB8BE76682}"/>
              </a:ext>
            </a:extLst>
          </p:cNvPr>
          <p:cNvSpPr>
            <a:spLocks noGrp="1"/>
          </p:cNvSpPr>
          <p:nvPr>
            <p:ph type="dt" sz="half" idx="10"/>
          </p:nvPr>
        </p:nvSpPr>
        <p:spPr>
          <a:xfrm>
            <a:off x="838200" y="6356350"/>
            <a:ext cx="2743200" cy="365125"/>
          </a:xfrm>
          <a:prstGeom prst="rect">
            <a:avLst/>
          </a:prstGeom>
        </p:spPr>
        <p:txBody>
          <a:bodyPr/>
          <a:lstStyle/>
          <a:p>
            <a:fld id="{2AB2562B-E9C9-40EE-8DD6-2EE622838822}" type="datetimeFigureOut">
              <a:rPr lang="en-US" smtClean="0"/>
              <a:t>3/12/2024</a:t>
            </a:fld>
            <a:endParaRPr lang="en-US"/>
          </a:p>
        </p:txBody>
      </p:sp>
      <p:sp>
        <p:nvSpPr>
          <p:cNvPr id="5" name="Footer Placeholder 4">
            <a:extLst>
              <a:ext uri="{FF2B5EF4-FFF2-40B4-BE49-F238E27FC236}">
                <a16:creationId xmlns:a16="http://schemas.microsoft.com/office/drawing/2014/main" id="{20DEBFDF-34F8-4825-955F-FEE62C7A74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89DC4FD-D7C9-436B-BA10-252C1A86E7C4}"/>
              </a:ext>
            </a:extLst>
          </p:cNvPr>
          <p:cNvSpPr>
            <a:spLocks noGrp="1"/>
          </p:cNvSpPr>
          <p:nvPr>
            <p:ph type="sldNum" sz="quarter" idx="12"/>
          </p:nvPr>
        </p:nvSpPr>
        <p:spPr>
          <a:xfrm>
            <a:off x="8610600" y="6356350"/>
            <a:ext cx="2743200" cy="365125"/>
          </a:xfrm>
          <a:prstGeom prst="rect">
            <a:avLst/>
          </a:prstGeom>
        </p:spPr>
        <p:txBody>
          <a:bodyPr/>
          <a:lstStyle/>
          <a:p>
            <a:fld id="{93657719-E877-44E8-9E4C-35E4054F7105}" type="slidenum">
              <a:rPr lang="en-US" smtClean="0"/>
              <a:t>‹#›</a:t>
            </a:fld>
            <a:endParaRPr lang="en-US"/>
          </a:p>
        </p:txBody>
      </p:sp>
    </p:spTree>
    <p:extLst>
      <p:ext uri="{BB962C8B-B14F-4D97-AF65-F5344CB8AC3E}">
        <p14:creationId xmlns:p14="http://schemas.microsoft.com/office/powerpoint/2010/main" val="342389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610E0-E6D0-4555-AC6A-74CB08469C7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4A54687-22E7-4D55-B991-A2059165171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054FEF-B00C-495F-B38F-0F354EA7B39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0E09C4-1E5F-4AED-A04C-FFF9A5AC43BF}"/>
              </a:ext>
            </a:extLst>
          </p:cNvPr>
          <p:cNvSpPr>
            <a:spLocks noGrp="1"/>
          </p:cNvSpPr>
          <p:nvPr>
            <p:ph type="dt" sz="half" idx="10"/>
          </p:nvPr>
        </p:nvSpPr>
        <p:spPr>
          <a:xfrm>
            <a:off x="838200" y="6356350"/>
            <a:ext cx="2743200" cy="365125"/>
          </a:xfrm>
          <a:prstGeom prst="rect">
            <a:avLst/>
          </a:prstGeom>
        </p:spPr>
        <p:txBody>
          <a:bodyPr/>
          <a:lstStyle/>
          <a:p>
            <a:fld id="{2AB2562B-E9C9-40EE-8DD6-2EE622838822}" type="datetimeFigureOut">
              <a:rPr lang="en-US" smtClean="0"/>
              <a:t>3/12/2024</a:t>
            </a:fld>
            <a:endParaRPr lang="en-US"/>
          </a:p>
        </p:txBody>
      </p:sp>
      <p:sp>
        <p:nvSpPr>
          <p:cNvPr id="6" name="Footer Placeholder 5">
            <a:extLst>
              <a:ext uri="{FF2B5EF4-FFF2-40B4-BE49-F238E27FC236}">
                <a16:creationId xmlns:a16="http://schemas.microsoft.com/office/drawing/2014/main" id="{792C9830-D0BB-4FCE-A368-55A98ECC495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6925825-4063-4D5F-A905-9921EAEEB9D6}"/>
              </a:ext>
            </a:extLst>
          </p:cNvPr>
          <p:cNvSpPr>
            <a:spLocks noGrp="1"/>
          </p:cNvSpPr>
          <p:nvPr>
            <p:ph type="sldNum" sz="quarter" idx="12"/>
          </p:nvPr>
        </p:nvSpPr>
        <p:spPr>
          <a:xfrm>
            <a:off x="8610600" y="6356350"/>
            <a:ext cx="2743200" cy="365125"/>
          </a:xfrm>
          <a:prstGeom prst="rect">
            <a:avLst/>
          </a:prstGeom>
        </p:spPr>
        <p:txBody>
          <a:bodyPr/>
          <a:lstStyle/>
          <a:p>
            <a:fld id="{93657719-E877-44E8-9E4C-35E4054F7105}" type="slidenum">
              <a:rPr lang="en-US" smtClean="0"/>
              <a:t>‹#›</a:t>
            </a:fld>
            <a:endParaRPr lang="en-US"/>
          </a:p>
        </p:txBody>
      </p:sp>
    </p:spTree>
    <p:extLst>
      <p:ext uri="{BB962C8B-B14F-4D97-AF65-F5344CB8AC3E}">
        <p14:creationId xmlns:p14="http://schemas.microsoft.com/office/powerpoint/2010/main" val="328668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41D3C-5546-40AE-883C-82860366D60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2041C4C-C014-439C-BB0E-E5FEA91E70E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B59691-0293-41F3-B04E-F1B1361431F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8E31FF-E85F-4168-A290-031F4CA7BB1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A4C96B-21EC-4F9E-AB34-63328108BFA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B2451-4023-4B72-8B94-1A6FE6EE0EC2}"/>
              </a:ext>
            </a:extLst>
          </p:cNvPr>
          <p:cNvSpPr>
            <a:spLocks noGrp="1"/>
          </p:cNvSpPr>
          <p:nvPr>
            <p:ph type="dt" sz="half" idx="10"/>
          </p:nvPr>
        </p:nvSpPr>
        <p:spPr>
          <a:xfrm>
            <a:off x="838200" y="6356350"/>
            <a:ext cx="2743200" cy="365125"/>
          </a:xfrm>
          <a:prstGeom prst="rect">
            <a:avLst/>
          </a:prstGeom>
        </p:spPr>
        <p:txBody>
          <a:bodyPr/>
          <a:lstStyle/>
          <a:p>
            <a:fld id="{2AB2562B-E9C9-40EE-8DD6-2EE622838822}" type="datetimeFigureOut">
              <a:rPr lang="en-US" smtClean="0"/>
              <a:t>3/12/2024</a:t>
            </a:fld>
            <a:endParaRPr lang="en-US"/>
          </a:p>
        </p:txBody>
      </p:sp>
      <p:sp>
        <p:nvSpPr>
          <p:cNvPr id="8" name="Footer Placeholder 7">
            <a:extLst>
              <a:ext uri="{FF2B5EF4-FFF2-40B4-BE49-F238E27FC236}">
                <a16:creationId xmlns:a16="http://schemas.microsoft.com/office/drawing/2014/main" id="{8CB005CD-774B-4003-8090-651D1409DC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8EE69C5-B703-4476-9176-128498EF7147}"/>
              </a:ext>
            </a:extLst>
          </p:cNvPr>
          <p:cNvSpPr>
            <a:spLocks noGrp="1"/>
          </p:cNvSpPr>
          <p:nvPr>
            <p:ph type="sldNum" sz="quarter" idx="12"/>
          </p:nvPr>
        </p:nvSpPr>
        <p:spPr>
          <a:xfrm>
            <a:off x="8610600" y="6356350"/>
            <a:ext cx="2743200" cy="365125"/>
          </a:xfrm>
          <a:prstGeom prst="rect">
            <a:avLst/>
          </a:prstGeom>
        </p:spPr>
        <p:txBody>
          <a:bodyPr/>
          <a:lstStyle/>
          <a:p>
            <a:fld id="{93657719-E877-44E8-9E4C-35E4054F7105}" type="slidenum">
              <a:rPr lang="en-US" smtClean="0"/>
              <a:t>‹#›</a:t>
            </a:fld>
            <a:endParaRPr lang="en-US"/>
          </a:p>
        </p:txBody>
      </p:sp>
    </p:spTree>
    <p:extLst>
      <p:ext uri="{BB962C8B-B14F-4D97-AF65-F5344CB8AC3E}">
        <p14:creationId xmlns:p14="http://schemas.microsoft.com/office/powerpoint/2010/main" val="2998969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3A88B-8298-4DE6-B24E-C1D689259B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4854C8C-F32F-4214-8A2B-DE35B5709ADA}"/>
              </a:ext>
            </a:extLst>
          </p:cNvPr>
          <p:cNvSpPr>
            <a:spLocks noGrp="1"/>
          </p:cNvSpPr>
          <p:nvPr>
            <p:ph type="dt" sz="half" idx="10"/>
          </p:nvPr>
        </p:nvSpPr>
        <p:spPr>
          <a:xfrm>
            <a:off x="838200" y="6356350"/>
            <a:ext cx="2743200" cy="365125"/>
          </a:xfrm>
          <a:prstGeom prst="rect">
            <a:avLst/>
          </a:prstGeom>
        </p:spPr>
        <p:txBody>
          <a:bodyPr/>
          <a:lstStyle/>
          <a:p>
            <a:fld id="{2AB2562B-E9C9-40EE-8DD6-2EE622838822}" type="datetimeFigureOut">
              <a:rPr lang="en-US" smtClean="0"/>
              <a:t>3/12/2024</a:t>
            </a:fld>
            <a:endParaRPr lang="en-US"/>
          </a:p>
        </p:txBody>
      </p:sp>
      <p:sp>
        <p:nvSpPr>
          <p:cNvPr id="4" name="Footer Placeholder 3">
            <a:extLst>
              <a:ext uri="{FF2B5EF4-FFF2-40B4-BE49-F238E27FC236}">
                <a16:creationId xmlns:a16="http://schemas.microsoft.com/office/drawing/2014/main" id="{C2009937-B378-4EFB-8780-7478C87088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EE7A53D-0F28-44A3-8619-F4DC254045EE}"/>
              </a:ext>
            </a:extLst>
          </p:cNvPr>
          <p:cNvSpPr>
            <a:spLocks noGrp="1"/>
          </p:cNvSpPr>
          <p:nvPr>
            <p:ph type="sldNum" sz="quarter" idx="12"/>
          </p:nvPr>
        </p:nvSpPr>
        <p:spPr>
          <a:xfrm>
            <a:off x="8610600" y="6356350"/>
            <a:ext cx="2743200" cy="365125"/>
          </a:xfrm>
          <a:prstGeom prst="rect">
            <a:avLst/>
          </a:prstGeom>
        </p:spPr>
        <p:txBody>
          <a:bodyPr/>
          <a:lstStyle/>
          <a:p>
            <a:fld id="{93657719-E877-44E8-9E4C-35E4054F7105}" type="slidenum">
              <a:rPr lang="en-US" smtClean="0"/>
              <a:t>‹#›</a:t>
            </a:fld>
            <a:endParaRPr lang="en-US"/>
          </a:p>
        </p:txBody>
      </p:sp>
    </p:spTree>
    <p:extLst>
      <p:ext uri="{BB962C8B-B14F-4D97-AF65-F5344CB8AC3E}">
        <p14:creationId xmlns:p14="http://schemas.microsoft.com/office/powerpoint/2010/main" val="94617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64EB6B-FEB1-4F90-955B-ADD01670073E}"/>
              </a:ext>
            </a:extLst>
          </p:cNvPr>
          <p:cNvSpPr>
            <a:spLocks noGrp="1"/>
          </p:cNvSpPr>
          <p:nvPr>
            <p:ph type="dt" sz="half" idx="10"/>
          </p:nvPr>
        </p:nvSpPr>
        <p:spPr>
          <a:xfrm>
            <a:off x="838200" y="6356350"/>
            <a:ext cx="2743200" cy="365125"/>
          </a:xfrm>
          <a:prstGeom prst="rect">
            <a:avLst/>
          </a:prstGeom>
        </p:spPr>
        <p:txBody>
          <a:bodyPr/>
          <a:lstStyle/>
          <a:p>
            <a:fld id="{2AB2562B-E9C9-40EE-8DD6-2EE622838822}" type="datetimeFigureOut">
              <a:rPr lang="en-US" smtClean="0"/>
              <a:t>3/12/2024</a:t>
            </a:fld>
            <a:endParaRPr lang="en-US"/>
          </a:p>
        </p:txBody>
      </p:sp>
      <p:sp>
        <p:nvSpPr>
          <p:cNvPr id="3" name="Footer Placeholder 2">
            <a:extLst>
              <a:ext uri="{FF2B5EF4-FFF2-40B4-BE49-F238E27FC236}">
                <a16:creationId xmlns:a16="http://schemas.microsoft.com/office/drawing/2014/main" id="{997A2690-C5E2-48AD-B733-6484E71EB5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3B1EC2B-452A-4731-B882-99640EF9FE13}"/>
              </a:ext>
            </a:extLst>
          </p:cNvPr>
          <p:cNvSpPr>
            <a:spLocks noGrp="1"/>
          </p:cNvSpPr>
          <p:nvPr>
            <p:ph type="sldNum" sz="quarter" idx="12"/>
          </p:nvPr>
        </p:nvSpPr>
        <p:spPr>
          <a:xfrm>
            <a:off x="8610600" y="6356350"/>
            <a:ext cx="2743200" cy="365125"/>
          </a:xfrm>
          <a:prstGeom prst="rect">
            <a:avLst/>
          </a:prstGeom>
        </p:spPr>
        <p:txBody>
          <a:bodyPr/>
          <a:lstStyle/>
          <a:p>
            <a:fld id="{93657719-E877-44E8-9E4C-35E4054F7105}" type="slidenum">
              <a:rPr lang="en-US" smtClean="0"/>
              <a:t>‹#›</a:t>
            </a:fld>
            <a:endParaRPr lang="en-US"/>
          </a:p>
        </p:txBody>
      </p:sp>
    </p:spTree>
    <p:extLst>
      <p:ext uri="{BB962C8B-B14F-4D97-AF65-F5344CB8AC3E}">
        <p14:creationId xmlns:p14="http://schemas.microsoft.com/office/powerpoint/2010/main" val="539634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F7D61-29DC-47BC-83E2-8EAA0450930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36D1A6-32A2-43B1-9ED0-D09B23039C7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12EC04-0023-431A-8183-793DFAE74C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722505-176D-4D0D-957A-2B43A2029ACD}"/>
              </a:ext>
            </a:extLst>
          </p:cNvPr>
          <p:cNvSpPr>
            <a:spLocks noGrp="1"/>
          </p:cNvSpPr>
          <p:nvPr>
            <p:ph type="dt" sz="half" idx="10"/>
          </p:nvPr>
        </p:nvSpPr>
        <p:spPr>
          <a:xfrm>
            <a:off x="838200" y="6356350"/>
            <a:ext cx="2743200" cy="365125"/>
          </a:xfrm>
          <a:prstGeom prst="rect">
            <a:avLst/>
          </a:prstGeom>
        </p:spPr>
        <p:txBody>
          <a:bodyPr/>
          <a:lstStyle/>
          <a:p>
            <a:fld id="{2AB2562B-E9C9-40EE-8DD6-2EE622838822}" type="datetimeFigureOut">
              <a:rPr lang="en-US" smtClean="0"/>
              <a:t>3/12/2024</a:t>
            </a:fld>
            <a:endParaRPr lang="en-US"/>
          </a:p>
        </p:txBody>
      </p:sp>
      <p:sp>
        <p:nvSpPr>
          <p:cNvPr id="6" name="Footer Placeholder 5">
            <a:extLst>
              <a:ext uri="{FF2B5EF4-FFF2-40B4-BE49-F238E27FC236}">
                <a16:creationId xmlns:a16="http://schemas.microsoft.com/office/drawing/2014/main" id="{04E2A094-12BD-49E4-BF72-5AEE5FAFF1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C94DB30-231F-4F49-A8F1-26B9783477D6}"/>
              </a:ext>
            </a:extLst>
          </p:cNvPr>
          <p:cNvSpPr>
            <a:spLocks noGrp="1"/>
          </p:cNvSpPr>
          <p:nvPr>
            <p:ph type="sldNum" sz="quarter" idx="12"/>
          </p:nvPr>
        </p:nvSpPr>
        <p:spPr>
          <a:xfrm>
            <a:off x="8610600" y="6356350"/>
            <a:ext cx="2743200" cy="365125"/>
          </a:xfrm>
          <a:prstGeom prst="rect">
            <a:avLst/>
          </a:prstGeom>
        </p:spPr>
        <p:txBody>
          <a:bodyPr/>
          <a:lstStyle/>
          <a:p>
            <a:fld id="{93657719-E877-44E8-9E4C-35E4054F7105}" type="slidenum">
              <a:rPr lang="en-US" smtClean="0"/>
              <a:t>‹#›</a:t>
            </a:fld>
            <a:endParaRPr lang="en-US"/>
          </a:p>
        </p:txBody>
      </p:sp>
    </p:spTree>
    <p:extLst>
      <p:ext uri="{BB962C8B-B14F-4D97-AF65-F5344CB8AC3E}">
        <p14:creationId xmlns:p14="http://schemas.microsoft.com/office/powerpoint/2010/main" val="2374420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BBAD8-8898-45C1-9F41-9464AAF717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282547-7F7F-4507-915A-94035665D34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A37012-0812-4E10-B6F2-0C39A4F2C10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303D57-B158-442A-B554-1BFF924BE48F}"/>
              </a:ext>
            </a:extLst>
          </p:cNvPr>
          <p:cNvSpPr>
            <a:spLocks noGrp="1"/>
          </p:cNvSpPr>
          <p:nvPr>
            <p:ph type="dt" sz="half" idx="10"/>
          </p:nvPr>
        </p:nvSpPr>
        <p:spPr>
          <a:xfrm>
            <a:off x="838200" y="6356350"/>
            <a:ext cx="2743200" cy="365125"/>
          </a:xfrm>
          <a:prstGeom prst="rect">
            <a:avLst/>
          </a:prstGeom>
        </p:spPr>
        <p:txBody>
          <a:bodyPr/>
          <a:lstStyle/>
          <a:p>
            <a:fld id="{2AB2562B-E9C9-40EE-8DD6-2EE622838822}" type="datetimeFigureOut">
              <a:rPr lang="en-US" smtClean="0"/>
              <a:t>3/12/2024</a:t>
            </a:fld>
            <a:endParaRPr lang="en-US"/>
          </a:p>
        </p:txBody>
      </p:sp>
      <p:sp>
        <p:nvSpPr>
          <p:cNvPr id="6" name="Footer Placeholder 5">
            <a:extLst>
              <a:ext uri="{FF2B5EF4-FFF2-40B4-BE49-F238E27FC236}">
                <a16:creationId xmlns:a16="http://schemas.microsoft.com/office/drawing/2014/main" id="{67653E25-8035-43D6-8762-0FC70C3C1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9DB377-0EF3-4012-AFCA-DDCDDED8EE3F}"/>
              </a:ext>
            </a:extLst>
          </p:cNvPr>
          <p:cNvSpPr>
            <a:spLocks noGrp="1"/>
          </p:cNvSpPr>
          <p:nvPr>
            <p:ph type="sldNum" sz="quarter" idx="12"/>
          </p:nvPr>
        </p:nvSpPr>
        <p:spPr>
          <a:xfrm>
            <a:off x="8610600" y="6356350"/>
            <a:ext cx="2743200" cy="365125"/>
          </a:xfrm>
          <a:prstGeom prst="rect">
            <a:avLst/>
          </a:prstGeom>
        </p:spPr>
        <p:txBody>
          <a:bodyPr/>
          <a:lstStyle/>
          <a:p>
            <a:fld id="{93657719-E877-44E8-9E4C-35E4054F7105}" type="slidenum">
              <a:rPr lang="en-US" smtClean="0"/>
              <a:t>‹#›</a:t>
            </a:fld>
            <a:endParaRPr lang="en-US"/>
          </a:p>
        </p:txBody>
      </p:sp>
    </p:spTree>
    <p:extLst>
      <p:ext uri="{BB962C8B-B14F-4D97-AF65-F5344CB8AC3E}">
        <p14:creationId xmlns:p14="http://schemas.microsoft.com/office/powerpoint/2010/main" val="3457012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4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png"/><Relationship Id="rId12" Type="http://schemas.openxmlformats.org/officeDocument/2006/relationships/image" Target="../media/image2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png"/><Relationship Id="rId11" Type="http://schemas.openxmlformats.org/officeDocument/2006/relationships/image" Target="../media/image21.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9.xml"/><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31FAD77-DA8E-40A6-8B01-83D8374F880C}"/>
              </a:ext>
            </a:extLst>
          </p:cNvPr>
          <p:cNvSpPr/>
          <p:nvPr/>
        </p:nvSpPr>
        <p:spPr>
          <a:xfrm>
            <a:off x="0" y="0"/>
            <a:ext cx="12192000" cy="6858000"/>
          </a:xfrm>
          <a:prstGeom prst="rect">
            <a:avLst/>
          </a:prstGeom>
          <a:solidFill>
            <a:srgbClr val="F5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0" name="图片 9">
            <a:extLst>
              <a:ext uri="{FF2B5EF4-FFF2-40B4-BE49-F238E27FC236}">
                <a16:creationId xmlns:a16="http://schemas.microsoft.com/office/drawing/2014/main" id="{3F4D9116-7E58-42C3-8267-1108C7E95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676581" y="-345471"/>
            <a:ext cx="3792020" cy="5054600"/>
          </a:xfrm>
          <a:prstGeom prst="rect">
            <a:avLst/>
          </a:prstGeom>
        </p:spPr>
      </p:pic>
      <p:pic>
        <p:nvPicPr>
          <p:cNvPr id="7" name="图片 6">
            <a:extLst>
              <a:ext uri="{FF2B5EF4-FFF2-40B4-BE49-F238E27FC236}">
                <a16:creationId xmlns:a16="http://schemas.microsoft.com/office/drawing/2014/main" id="{D9FD4F9E-1038-4B69-87CB-11B1164F9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952" y="2145857"/>
            <a:ext cx="3792020" cy="5054600"/>
          </a:xfrm>
          <a:prstGeom prst="rect">
            <a:avLst/>
          </a:prstGeom>
        </p:spPr>
      </p:pic>
      <p:sp>
        <p:nvSpPr>
          <p:cNvPr id="3" name="矩形 2">
            <a:extLst>
              <a:ext uri="{FF2B5EF4-FFF2-40B4-BE49-F238E27FC236}">
                <a16:creationId xmlns:a16="http://schemas.microsoft.com/office/drawing/2014/main" id="{EA71D407-183C-45A9-B238-AC5DD0784C58}"/>
              </a:ext>
            </a:extLst>
          </p:cNvPr>
          <p:cNvSpPr/>
          <p:nvPr/>
        </p:nvSpPr>
        <p:spPr>
          <a:xfrm>
            <a:off x="508000" y="366486"/>
            <a:ext cx="11175995" cy="6096000"/>
          </a:xfrm>
          <a:prstGeom prst="rect">
            <a:avLst/>
          </a:prstGeom>
          <a:solidFill>
            <a:srgbClr val="F5FAF5"/>
          </a:solidFill>
          <a:ln>
            <a:solidFill>
              <a:srgbClr val="C9E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10">
            <a:extLst>
              <a:ext uri="{FF2B5EF4-FFF2-40B4-BE49-F238E27FC236}">
                <a16:creationId xmlns:a16="http://schemas.microsoft.com/office/drawing/2014/main" id="{0036A617-5D83-4826-AA28-5863FA74C0EE}"/>
              </a:ext>
            </a:extLst>
          </p:cNvPr>
          <p:cNvSpPr/>
          <p:nvPr/>
        </p:nvSpPr>
        <p:spPr>
          <a:xfrm>
            <a:off x="612776" y="449943"/>
            <a:ext cx="10979150" cy="5903232"/>
          </a:xfrm>
          <a:prstGeom prst="rect">
            <a:avLst/>
          </a:prstGeom>
          <a:solidFill>
            <a:srgbClr val="EAF4EC"/>
          </a:solidFill>
          <a:ln w="28575">
            <a:solidFill>
              <a:srgbClr val="C9E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12">
            <a:extLst>
              <a:ext uri="{FF2B5EF4-FFF2-40B4-BE49-F238E27FC236}">
                <a16:creationId xmlns:a16="http://schemas.microsoft.com/office/drawing/2014/main" id="{8C20ECB0-E19F-4350-806B-B804C035A36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209" y="5392093"/>
            <a:ext cx="1994470" cy="1490196"/>
          </a:xfrm>
          <a:prstGeom prst="rect">
            <a:avLst/>
          </a:prstGeom>
        </p:spPr>
      </p:pic>
      <p:pic>
        <p:nvPicPr>
          <p:cNvPr id="17" name="图片 16">
            <a:extLst>
              <a:ext uri="{FF2B5EF4-FFF2-40B4-BE49-F238E27FC236}">
                <a16:creationId xmlns:a16="http://schemas.microsoft.com/office/drawing/2014/main" id="{B6D1032C-569A-409E-8E47-AC8BCDC87D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550" y="42523"/>
            <a:ext cx="4890430" cy="3056001"/>
          </a:xfrm>
          <a:prstGeom prst="rect">
            <a:avLst/>
          </a:prstGeom>
        </p:spPr>
      </p:pic>
      <p:pic>
        <p:nvPicPr>
          <p:cNvPr id="21" name="图片 20">
            <a:extLst>
              <a:ext uri="{FF2B5EF4-FFF2-40B4-BE49-F238E27FC236}">
                <a16:creationId xmlns:a16="http://schemas.microsoft.com/office/drawing/2014/main" id="{95CCE164-57FC-4CA3-8A42-DA4335B9A41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144917" y="2709786"/>
            <a:ext cx="1389317" cy="2082800"/>
          </a:xfrm>
          <a:prstGeom prst="rect">
            <a:avLst/>
          </a:prstGeom>
        </p:spPr>
      </p:pic>
      <p:pic>
        <p:nvPicPr>
          <p:cNvPr id="4" name="Picture 3" descr="A picture containing toy, doll&#10;&#10;Description automatically generated">
            <a:extLst>
              <a:ext uri="{FF2B5EF4-FFF2-40B4-BE49-F238E27FC236}">
                <a16:creationId xmlns:a16="http://schemas.microsoft.com/office/drawing/2014/main" id="{BC59B214-BEE7-4B4F-AD6A-A3FE16B2331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337829" y="2609850"/>
            <a:ext cx="3530321" cy="3530321"/>
          </a:xfrm>
          <a:prstGeom prst="rect">
            <a:avLst/>
          </a:prstGeom>
        </p:spPr>
      </p:pic>
      <p:pic>
        <p:nvPicPr>
          <p:cNvPr id="26" name="图片 25">
            <a:extLst>
              <a:ext uri="{FF2B5EF4-FFF2-40B4-BE49-F238E27FC236}">
                <a16:creationId xmlns:a16="http://schemas.microsoft.com/office/drawing/2014/main" id="{28060D82-B090-4311-83BD-821FFF02292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 y="3992153"/>
            <a:ext cx="12192000" cy="2877992"/>
          </a:xfrm>
          <a:prstGeom prst="rect">
            <a:avLst/>
          </a:prstGeom>
        </p:spPr>
      </p:pic>
      <p:pic>
        <p:nvPicPr>
          <p:cNvPr id="6" name="Picture 5">
            <a:extLst>
              <a:ext uri="{FF2B5EF4-FFF2-40B4-BE49-F238E27FC236}">
                <a16:creationId xmlns:a16="http://schemas.microsoft.com/office/drawing/2014/main" id="{3AA54069-7F45-4D37-BEB2-DFBF5F2F0384}"/>
              </a:ext>
            </a:extLst>
          </p:cNvPr>
          <p:cNvPicPr>
            <a:picLocks noChangeAspect="1"/>
          </p:cNvPicPr>
          <p:nvPr/>
        </p:nvPicPr>
        <p:blipFill>
          <a:blip r:embed="rId9"/>
          <a:stretch>
            <a:fillRect/>
          </a:stretch>
        </p:blipFill>
        <p:spPr>
          <a:xfrm>
            <a:off x="2378748" y="1836808"/>
            <a:ext cx="3420152" cy="1322947"/>
          </a:xfrm>
          <a:prstGeom prst="rect">
            <a:avLst/>
          </a:prstGeom>
        </p:spPr>
      </p:pic>
      <p:pic>
        <p:nvPicPr>
          <p:cNvPr id="2" name="Picture 1">
            <a:extLst>
              <a:ext uri="{FF2B5EF4-FFF2-40B4-BE49-F238E27FC236}">
                <a16:creationId xmlns:a16="http://schemas.microsoft.com/office/drawing/2014/main" id="{197C65D9-818B-2BB2-C5A5-4959B01B6874}"/>
              </a:ext>
            </a:extLst>
          </p:cNvPr>
          <p:cNvPicPr>
            <a:picLocks noChangeAspect="1"/>
          </p:cNvPicPr>
          <p:nvPr/>
        </p:nvPicPr>
        <p:blipFill>
          <a:blip r:embed="rId10"/>
          <a:stretch>
            <a:fillRect/>
          </a:stretch>
        </p:blipFill>
        <p:spPr>
          <a:xfrm>
            <a:off x="357391" y="2982773"/>
            <a:ext cx="8486368" cy="1749704"/>
          </a:xfrm>
          <a:prstGeom prst="rect">
            <a:avLst/>
          </a:prstGeom>
        </p:spPr>
      </p:pic>
    </p:spTree>
    <p:extLst>
      <p:ext uri="{BB962C8B-B14F-4D97-AF65-F5344CB8AC3E}">
        <p14:creationId xmlns:p14="http://schemas.microsoft.com/office/powerpoint/2010/main" val="4092135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4"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style.rotation</p:attrName>
                                        </p:attrNameLst>
                                      </p:cBhvr>
                                      <p:tavLst>
                                        <p:tav tm="0">
                                          <p:val>
                                            <p:fltVal val="360"/>
                                          </p:val>
                                        </p:tav>
                                        <p:tav tm="100000">
                                          <p:val>
                                            <p:fltVal val="0"/>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8B48AFC6-25AF-4C5B-8DC6-B96D35971FB9}"/>
              </a:ext>
            </a:extLst>
          </p:cNvPr>
          <p:cNvSpPr/>
          <p:nvPr/>
        </p:nvSpPr>
        <p:spPr>
          <a:xfrm>
            <a:off x="0" y="0"/>
            <a:ext cx="12192000" cy="6858000"/>
          </a:xfrm>
          <a:prstGeom prst="rect">
            <a:avLst/>
          </a:prstGeom>
          <a:solidFill>
            <a:srgbClr val="F5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9" name="图片 8">
            <a:extLst>
              <a:ext uri="{FF2B5EF4-FFF2-40B4-BE49-F238E27FC236}">
                <a16:creationId xmlns:a16="http://schemas.microsoft.com/office/drawing/2014/main" id="{9728E8FE-4A0C-414D-9A2F-EEB06C39CB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676581" y="-345471"/>
            <a:ext cx="3792020" cy="5054600"/>
          </a:xfrm>
          <a:prstGeom prst="rect">
            <a:avLst/>
          </a:prstGeom>
        </p:spPr>
      </p:pic>
      <p:pic>
        <p:nvPicPr>
          <p:cNvPr id="10" name="图片 9">
            <a:extLst>
              <a:ext uri="{FF2B5EF4-FFF2-40B4-BE49-F238E27FC236}">
                <a16:creationId xmlns:a16="http://schemas.microsoft.com/office/drawing/2014/main" id="{481EF6E8-EAAC-4057-9C84-A77259FC2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952" y="2145857"/>
            <a:ext cx="3792020" cy="5054600"/>
          </a:xfrm>
          <a:prstGeom prst="rect">
            <a:avLst/>
          </a:prstGeom>
        </p:spPr>
      </p:pic>
      <p:sp>
        <p:nvSpPr>
          <p:cNvPr id="6" name="矩形 5">
            <a:extLst>
              <a:ext uri="{FF2B5EF4-FFF2-40B4-BE49-F238E27FC236}">
                <a16:creationId xmlns:a16="http://schemas.microsoft.com/office/drawing/2014/main" id="{D375D332-FF11-4AAF-A291-3805CFE4A55B}"/>
              </a:ext>
            </a:extLst>
          </p:cNvPr>
          <p:cNvSpPr/>
          <p:nvPr/>
        </p:nvSpPr>
        <p:spPr>
          <a:xfrm>
            <a:off x="508000" y="366486"/>
            <a:ext cx="11175995" cy="6096000"/>
          </a:xfrm>
          <a:prstGeom prst="rect">
            <a:avLst/>
          </a:prstGeom>
          <a:solidFill>
            <a:srgbClr val="F5FAF5"/>
          </a:solidFill>
          <a:ln>
            <a:solidFill>
              <a:srgbClr val="C9E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矩形 6">
            <a:extLst>
              <a:ext uri="{FF2B5EF4-FFF2-40B4-BE49-F238E27FC236}">
                <a16:creationId xmlns:a16="http://schemas.microsoft.com/office/drawing/2014/main" id="{EC5411AE-2B7E-4E8B-AD21-7F320209C415}"/>
              </a:ext>
            </a:extLst>
          </p:cNvPr>
          <p:cNvSpPr/>
          <p:nvPr/>
        </p:nvSpPr>
        <p:spPr>
          <a:xfrm>
            <a:off x="612776" y="449943"/>
            <a:ext cx="10979150" cy="5903232"/>
          </a:xfrm>
          <a:prstGeom prst="rect">
            <a:avLst/>
          </a:prstGeom>
          <a:solidFill>
            <a:srgbClr val="EAF4EC"/>
          </a:solidFill>
          <a:ln w="28575">
            <a:solidFill>
              <a:srgbClr val="C9E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12">
            <a:extLst>
              <a:ext uri="{FF2B5EF4-FFF2-40B4-BE49-F238E27FC236}">
                <a16:creationId xmlns:a16="http://schemas.microsoft.com/office/drawing/2014/main" id="{506B3680-AFB8-4024-996D-20431938FA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602957">
            <a:off x="8973749" y="3262251"/>
            <a:ext cx="3208747" cy="4813121"/>
          </a:xfrm>
          <a:prstGeom prst="rect">
            <a:avLst/>
          </a:prstGeom>
        </p:spPr>
      </p:pic>
      <p:pic>
        <p:nvPicPr>
          <p:cNvPr id="3" name="Picture 2">
            <a:extLst>
              <a:ext uri="{FF2B5EF4-FFF2-40B4-BE49-F238E27FC236}">
                <a16:creationId xmlns:a16="http://schemas.microsoft.com/office/drawing/2014/main" id="{C8FAFB46-B52F-0A71-A26E-7B70E88551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0" y="83166"/>
            <a:ext cx="8410575" cy="6643611"/>
          </a:xfrm>
          <a:prstGeom prst="rect">
            <a:avLst/>
          </a:prstGeom>
        </p:spPr>
      </p:pic>
      <p:sp>
        <p:nvSpPr>
          <p:cNvPr id="5" name="TextBox 4">
            <a:extLst>
              <a:ext uri="{FF2B5EF4-FFF2-40B4-BE49-F238E27FC236}">
                <a16:creationId xmlns:a16="http://schemas.microsoft.com/office/drawing/2014/main" id="{6C420248-5467-27EF-8F07-A99C2E78271F}"/>
              </a:ext>
            </a:extLst>
          </p:cNvPr>
          <p:cNvSpPr txBox="1"/>
          <p:nvPr/>
        </p:nvSpPr>
        <p:spPr>
          <a:xfrm>
            <a:off x="2552700" y="3294161"/>
            <a:ext cx="7029450" cy="1446550"/>
          </a:xfrm>
          <a:prstGeom prst="rect">
            <a:avLst/>
          </a:prstGeom>
          <a:noFill/>
        </p:spPr>
        <p:txBody>
          <a:bodyPr wrap="square" rtlCol="0">
            <a:spAutoFit/>
            <a:scene3d>
              <a:camera prst="obliqueTopLef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8000"/>
                </a:solidFill>
                <a:effectLst>
                  <a:glow rad="228600">
                    <a:schemeClr val="accent4">
                      <a:satMod val="175000"/>
                      <a:alpha val="40000"/>
                    </a:schemeClr>
                  </a:glow>
                </a:effectLst>
                <a:uLnTx/>
                <a:uFillTx/>
                <a:latin typeface="Calibri" panose="020F0502020204030204"/>
                <a:ea typeface="+mn-ea"/>
                <a:cs typeface="+mn-cs"/>
              </a:rPr>
              <a:t>Em đọc bài làm </a:t>
            </a:r>
            <a:r>
              <a:rPr lang="en-US" sz="4400" b="1" dirty="0" err="1">
                <a:solidFill>
                  <a:srgbClr val="008000"/>
                </a:solidFill>
                <a:effectLst>
                  <a:glow rad="228600">
                    <a:schemeClr val="accent4">
                      <a:satMod val="175000"/>
                      <a:alpha val="40000"/>
                    </a:schemeClr>
                  </a:glow>
                </a:effectLst>
                <a:latin typeface="Calibri" panose="020F0502020204030204"/>
              </a:rPr>
              <a:t>đã</a:t>
            </a:r>
            <a:r>
              <a:rPr lang="en-US" sz="4400" b="1" dirty="0">
                <a:solidFill>
                  <a:srgbClr val="008000"/>
                </a:solidFill>
                <a:effectLst>
                  <a:glow rad="228600">
                    <a:schemeClr val="accent4">
                      <a:satMod val="175000"/>
                      <a:alpha val="40000"/>
                    </a:schemeClr>
                  </a:glow>
                </a:effectLst>
                <a:latin typeface="Calibri" panose="020F0502020204030204"/>
              </a:rPr>
              <a:t> </a:t>
            </a:r>
            <a:r>
              <a:rPr lang="en-US" sz="4400" b="1" dirty="0" err="1">
                <a:solidFill>
                  <a:srgbClr val="008000"/>
                </a:solidFill>
                <a:effectLst>
                  <a:glow rad="228600">
                    <a:schemeClr val="accent4">
                      <a:satMod val="175000"/>
                      <a:alpha val="40000"/>
                    </a:schemeClr>
                  </a:glow>
                </a:effectLst>
                <a:latin typeface="Calibri" panose="020F0502020204030204"/>
              </a:rPr>
              <a:t>chỉnh</a:t>
            </a:r>
            <a:r>
              <a:rPr lang="en-US" sz="4400" b="1" dirty="0">
                <a:solidFill>
                  <a:srgbClr val="008000"/>
                </a:solidFill>
                <a:effectLst>
                  <a:glow rad="228600">
                    <a:schemeClr val="accent4">
                      <a:satMod val="175000"/>
                      <a:alpha val="40000"/>
                    </a:schemeClr>
                  </a:glow>
                </a:effectLst>
                <a:latin typeface="Calibri" panose="020F0502020204030204"/>
              </a:rPr>
              <a:t> </a:t>
            </a:r>
            <a:r>
              <a:rPr lang="en-US" sz="4400" b="1" dirty="0" err="1">
                <a:solidFill>
                  <a:srgbClr val="008000"/>
                </a:solidFill>
                <a:effectLst>
                  <a:glow rad="228600">
                    <a:schemeClr val="accent4">
                      <a:satMod val="175000"/>
                      <a:alpha val="40000"/>
                    </a:schemeClr>
                  </a:glow>
                </a:effectLst>
                <a:latin typeface="Calibri" panose="020F0502020204030204"/>
              </a:rPr>
              <a:t>sửa</a:t>
            </a:r>
            <a:r>
              <a:rPr lang="en-US" sz="4400" b="1" dirty="0">
                <a:solidFill>
                  <a:srgbClr val="008000"/>
                </a:solidFill>
                <a:effectLst>
                  <a:glow rad="228600">
                    <a:schemeClr val="accent4">
                      <a:satMod val="175000"/>
                      <a:alpha val="40000"/>
                    </a:schemeClr>
                  </a:glow>
                </a:effectLst>
                <a:latin typeface="Calibri" panose="020F0502020204030204"/>
              </a:rPr>
              <a:t> </a:t>
            </a:r>
            <a:r>
              <a:rPr lang="en-US" sz="4400" b="1" dirty="0" err="1">
                <a:solidFill>
                  <a:srgbClr val="008000"/>
                </a:solidFill>
                <a:effectLst>
                  <a:glow rad="228600">
                    <a:schemeClr val="accent4">
                      <a:satMod val="175000"/>
                      <a:alpha val="40000"/>
                    </a:schemeClr>
                  </a:glow>
                </a:effectLst>
                <a:latin typeface="Calibri" panose="020F0502020204030204"/>
              </a:rPr>
              <a:t>của</a:t>
            </a:r>
            <a:r>
              <a:rPr lang="en-US" sz="4400" b="1" dirty="0">
                <a:solidFill>
                  <a:srgbClr val="008000"/>
                </a:solidFill>
                <a:effectLst>
                  <a:glow rad="228600">
                    <a:schemeClr val="accent4">
                      <a:satMod val="175000"/>
                      <a:alpha val="40000"/>
                    </a:schemeClr>
                  </a:glow>
                </a:effectLst>
                <a:latin typeface="Calibri" panose="020F0502020204030204"/>
              </a:rPr>
              <a:t> </a:t>
            </a:r>
            <a:r>
              <a:rPr lang="en-US" sz="4400" b="1" dirty="0" err="1">
                <a:solidFill>
                  <a:srgbClr val="008000"/>
                </a:solidFill>
                <a:effectLst>
                  <a:glow rad="228600">
                    <a:schemeClr val="accent4">
                      <a:satMod val="175000"/>
                      <a:alpha val="40000"/>
                    </a:schemeClr>
                  </a:glow>
                </a:effectLst>
                <a:latin typeface="Calibri" panose="020F0502020204030204"/>
              </a:rPr>
              <a:t>em</a:t>
            </a:r>
            <a:r>
              <a:rPr lang="en-US" sz="4400" b="1" dirty="0">
                <a:solidFill>
                  <a:srgbClr val="008000"/>
                </a:solidFill>
                <a:effectLst>
                  <a:glow rad="228600">
                    <a:schemeClr val="accent4">
                      <a:satMod val="175000"/>
                      <a:alpha val="40000"/>
                    </a:schemeClr>
                  </a:glow>
                </a:effectLst>
                <a:latin typeface="Calibri" panose="020F0502020204030204"/>
              </a:rPr>
              <a:t> </a:t>
            </a:r>
            <a:r>
              <a:rPr kumimoji="0" lang="vi-VN" sz="4400" b="1" i="0" u="none" strike="noStrike" kern="1200" cap="none" spc="0" normalizeH="0" baseline="0" noProof="0" dirty="0">
                <a:ln>
                  <a:noFill/>
                </a:ln>
                <a:solidFill>
                  <a:srgbClr val="008000"/>
                </a:solidFill>
                <a:effectLst>
                  <a:glow rad="228600">
                    <a:schemeClr val="accent4">
                      <a:satMod val="175000"/>
                      <a:alpha val="40000"/>
                    </a:schemeClr>
                  </a:glow>
                </a:effectLst>
                <a:uLnTx/>
                <a:uFillTx/>
                <a:latin typeface="Calibri" panose="020F0502020204030204"/>
                <a:ea typeface="+mn-ea"/>
                <a:cs typeface="+mn-cs"/>
              </a:rPr>
              <a:t>cho người thân nghe. </a:t>
            </a:r>
            <a:endParaRPr kumimoji="0" lang="en-US" sz="4400" b="1" i="0" u="none" strike="noStrike" kern="1200" cap="none" spc="0" normalizeH="0" baseline="0" noProof="0" dirty="0">
              <a:ln>
                <a:noFill/>
              </a:ln>
              <a:solidFill>
                <a:srgbClr val="008000"/>
              </a:solidFill>
              <a:effectLst>
                <a:glow rad="228600">
                  <a:schemeClr val="accent4">
                    <a:satMod val="175000"/>
                    <a:alpha val="40000"/>
                  </a:schemeClr>
                </a:glow>
              </a:effectLst>
              <a:uLnTx/>
              <a:uFillTx/>
              <a:latin typeface="Calibri" panose="020F0502020204030204"/>
              <a:ea typeface="+mn-ea"/>
              <a:cs typeface="+mn-cs"/>
            </a:endParaRPr>
          </a:p>
        </p:txBody>
      </p:sp>
    </p:spTree>
    <p:extLst>
      <p:ext uri="{BB962C8B-B14F-4D97-AF65-F5344CB8AC3E}">
        <p14:creationId xmlns:p14="http://schemas.microsoft.com/office/powerpoint/2010/main" val="2297157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31FAD77-DA8E-40A6-8B01-83D8374F880C}"/>
              </a:ext>
            </a:extLst>
          </p:cNvPr>
          <p:cNvSpPr/>
          <p:nvPr/>
        </p:nvSpPr>
        <p:spPr>
          <a:xfrm>
            <a:off x="0" y="0"/>
            <a:ext cx="12192000" cy="6858000"/>
          </a:xfrm>
          <a:prstGeom prst="rect">
            <a:avLst/>
          </a:prstGeom>
          <a:solidFill>
            <a:srgbClr val="F5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0" name="图片 9">
            <a:extLst>
              <a:ext uri="{FF2B5EF4-FFF2-40B4-BE49-F238E27FC236}">
                <a16:creationId xmlns:a16="http://schemas.microsoft.com/office/drawing/2014/main" id="{3F4D9116-7E58-42C3-8267-1108C7E958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8676581" y="-345471"/>
            <a:ext cx="3792020" cy="5054600"/>
          </a:xfrm>
          <a:prstGeom prst="rect">
            <a:avLst/>
          </a:prstGeom>
        </p:spPr>
      </p:pic>
      <p:pic>
        <p:nvPicPr>
          <p:cNvPr id="7" name="图片 6">
            <a:extLst>
              <a:ext uri="{FF2B5EF4-FFF2-40B4-BE49-F238E27FC236}">
                <a16:creationId xmlns:a16="http://schemas.microsoft.com/office/drawing/2014/main" id="{D9FD4F9E-1038-4B69-87CB-11B1164F92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952" y="2145857"/>
            <a:ext cx="3792020" cy="5054600"/>
          </a:xfrm>
          <a:prstGeom prst="rect">
            <a:avLst/>
          </a:prstGeom>
        </p:spPr>
      </p:pic>
      <p:sp>
        <p:nvSpPr>
          <p:cNvPr id="3" name="矩形 2">
            <a:extLst>
              <a:ext uri="{FF2B5EF4-FFF2-40B4-BE49-F238E27FC236}">
                <a16:creationId xmlns:a16="http://schemas.microsoft.com/office/drawing/2014/main" id="{EA71D407-183C-45A9-B238-AC5DD0784C58}"/>
              </a:ext>
            </a:extLst>
          </p:cNvPr>
          <p:cNvSpPr/>
          <p:nvPr/>
        </p:nvSpPr>
        <p:spPr>
          <a:xfrm>
            <a:off x="508000" y="366486"/>
            <a:ext cx="11175995" cy="6096000"/>
          </a:xfrm>
          <a:prstGeom prst="rect">
            <a:avLst/>
          </a:prstGeom>
          <a:solidFill>
            <a:srgbClr val="F5FAF5"/>
          </a:solidFill>
          <a:ln>
            <a:solidFill>
              <a:srgbClr val="C9E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10">
            <a:extLst>
              <a:ext uri="{FF2B5EF4-FFF2-40B4-BE49-F238E27FC236}">
                <a16:creationId xmlns:a16="http://schemas.microsoft.com/office/drawing/2014/main" id="{0036A617-5D83-4826-AA28-5863FA74C0EE}"/>
              </a:ext>
            </a:extLst>
          </p:cNvPr>
          <p:cNvSpPr/>
          <p:nvPr/>
        </p:nvSpPr>
        <p:spPr>
          <a:xfrm>
            <a:off x="612776" y="449943"/>
            <a:ext cx="10979150" cy="5903232"/>
          </a:xfrm>
          <a:prstGeom prst="rect">
            <a:avLst/>
          </a:prstGeom>
          <a:solidFill>
            <a:srgbClr val="EAF4EC"/>
          </a:solidFill>
          <a:ln w="28575">
            <a:solidFill>
              <a:srgbClr val="C9E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12">
            <a:extLst>
              <a:ext uri="{FF2B5EF4-FFF2-40B4-BE49-F238E27FC236}">
                <a16:creationId xmlns:a16="http://schemas.microsoft.com/office/drawing/2014/main" id="{8C20ECB0-E19F-4350-806B-B804C035A36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5209" y="5392093"/>
            <a:ext cx="1994470" cy="1490196"/>
          </a:xfrm>
          <a:prstGeom prst="rect">
            <a:avLst/>
          </a:prstGeom>
        </p:spPr>
      </p:pic>
      <p:pic>
        <p:nvPicPr>
          <p:cNvPr id="17" name="图片 16">
            <a:extLst>
              <a:ext uri="{FF2B5EF4-FFF2-40B4-BE49-F238E27FC236}">
                <a16:creationId xmlns:a16="http://schemas.microsoft.com/office/drawing/2014/main" id="{B6D1032C-569A-409E-8E47-AC8BCDC87D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550" y="42523"/>
            <a:ext cx="4890430" cy="3056001"/>
          </a:xfrm>
          <a:prstGeom prst="rect">
            <a:avLst/>
          </a:prstGeom>
        </p:spPr>
      </p:pic>
      <p:pic>
        <p:nvPicPr>
          <p:cNvPr id="21" name="图片 20">
            <a:extLst>
              <a:ext uri="{FF2B5EF4-FFF2-40B4-BE49-F238E27FC236}">
                <a16:creationId xmlns:a16="http://schemas.microsoft.com/office/drawing/2014/main" id="{95CCE164-57FC-4CA3-8A42-DA4335B9A41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1144917" y="2709786"/>
            <a:ext cx="1389317" cy="2082800"/>
          </a:xfrm>
          <a:prstGeom prst="rect">
            <a:avLst/>
          </a:prstGeom>
        </p:spPr>
      </p:pic>
      <p:pic>
        <p:nvPicPr>
          <p:cNvPr id="4" name="Picture 3" descr="A picture containing toy, doll&#10;&#10;Description automatically generated">
            <a:extLst>
              <a:ext uri="{FF2B5EF4-FFF2-40B4-BE49-F238E27FC236}">
                <a16:creationId xmlns:a16="http://schemas.microsoft.com/office/drawing/2014/main" id="{BC59B214-BEE7-4B4F-AD6A-A3FE16B23317}"/>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562726" y="1330047"/>
            <a:ext cx="5029200" cy="5029200"/>
          </a:xfrm>
          <a:prstGeom prst="rect">
            <a:avLst/>
          </a:prstGeom>
        </p:spPr>
      </p:pic>
      <p:pic>
        <p:nvPicPr>
          <p:cNvPr id="26" name="图片 25">
            <a:extLst>
              <a:ext uri="{FF2B5EF4-FFF2-40B4-BE49-F238E27FC236}">
                <a16:creationId xmlns:a16="http://schemas.microsoft.com/office/drawing/2014/main" id="{28060D82-B090-4311-83BD-821FFF02292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3992153"/>
            <a:ext cx="12192000" cy="2877992"/>
          </a:xfrm>
          <a:prstGeom prst="rect">
            <a:avLst/>
          </a:prstGeom>
        </p:spPr>
      </p:pic>
      <p:pic>
        <p:nvPicPr>
          <p:cNvPr id="19" name="5bfec640e9c6d">
            <a:hlinkClick r:id="" action="ppaction://media"/>
            <a:extLst>
              <a:ext uri="{FF2B5EF4-FFF2-40B4-BE49-F238E27FC236}">
                <a16:creationId xmlns:a16="http://schemas.microsoft.com/office/drawing/2014/main" id="{51387F7D-5FAD-41CB-B7CD-6C50A4AA6F4C}"/>
              </a:ext>
            </a:extLst>
          </p:cNvPr>
          <p:cNvPicPr>
            <a:picLocks noChangeAspect="1"/>
          </p:cNvPicPr>
          <p:nvPr>
            <a:audioFile r:link="rId1"/>
            <p:extLst>
              <p:ext uri="{DAA4B4D4-6D71-4841-9C94-3DE7FCFB9230}">
                <p14:media xmlns:p14="http://schemas.microsoft.com/office/powerpoint/2010/main" r:embed="rId2">
                  <p14:trim st="1000"/>
                </p14:media>
              </p:ext>
            </p:extLst>
          </p:nvPr>
        </p:nvPicPr>
        <p:blipFill>
          <a:blip r:embed="rId11"/>
          <a:stretch>
            <a:fillRect/>
          </a:stretch>
        </p:blipFill>
        <p:spPr>
          <a:xfrm>
            <a:off x="12229434" y="61686"/>
            <a:ext cx="609600" cy="609600"/>
          </a:xfrm>
          <a:prstGeom prst="rect">
            <a:avLst/>
          </a:prstGeom>
        </p:spPr>
      </p:pic>
      <p:pic>
        <p:nvPicPr>
          <p:cNvPr id="2" name="Picture 1">
            <a:extLst>
              <a:ext uri="{FF2B5EF4-FFF2-40B4-BE49-F238E27FC236}">
                <a16:creationId xmlns:a16="http://schemas.microsoft.com/office/drawing/2014/main" id="{1DA898F5-6A8A-47FD-9E02-8755B6738B26}"/>
              </a:ext>
            </a:extLst>
          </p:cNvPr>
          <p:cNvPicPr>
            <a:picLocks noChangeAspect="1"/>
          </p:cNvPicPr>
          <p:nvPr/>
        </p:nvPicPr>
        <p:blipFill>
          <a:blip r:embed="rId12"/>
          <a:stretch>
            <a:fillRect/>
          </a:stretch>
        </p:blipFill>
        <p:spPr>
          <a:xfrm>
            <a:off x="894402" y="2258904"/>
            <a:ext cx="6120914" cy="3023878"/>
          </a:xfrm>
          <a:prstGeom prst="rect">
            <a:avLst/>
          </a:prstGeom>
        </p:spPr>
      </p:pic>
    </p:spTree>
    <p:extLst>
      <p:ext uri="{BB962C8B-B14F-4D97-AF65-F5344CB8AC3E}">
        <p14:creationId xmlns:p14="http://schemas.microsoft.com/office/powerpoint/2010/main" val="208689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9"/>
                                        </p:tgtEl>
                                      </p:cBhvr>
                                    </p:cmd>
                                  </p:childTnLst>
                                </p:cTn>
                              </p:par>
                              <p:par>
                                <p:cTn id="7" presetID="22" presetClass="entr" presetSubtype="8" fill="hold"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wipe(left)">
                                      <p:cBhvr>
                                        <p:cTn id="9" dur="500"/>
                                        <p:tgtEl>
                                          <p:spTgt spid="21"/>
                                        </p:tgtEl>
                                      </p:cBhvr>
                                    </p:animEffect>
                                  </p:childTnLst>
                                </p:cTn>
                              </p:par>
                              <p:par>
                                <p:cTn id="10" presetID="22" presetClass="entr" presetSubtype="4"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8"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par>
                          <p:cTn id="20" fill="hold">
                            <p:stCondLst>
                              <p:cond delay="1000"/>
                            </p:stCondLst>
                            <p:childTnLst>
                              <p:par>
                                <p:cTn id="21" presetID="49" presetClass="entr" presetSubtype="0" decel="10000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7" repeatCount="indefinite" fill="hold" display="0">
                  <p:stCondLst>
                    <p:cond delay="indefinite"/>
                  </p:stCondLst>
                  <p:endCondLst>
                    <p:cond evt="onStopAudio" delay="0">
                      <p:tgtEl>
                        <p:sldTgt/>
                      </p:tgtEl>
                    </p:cond>
                  </p:endCondLst>
                </p:cTn>
                <p:tgtEl>
                  <p:spTgt spid="1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8B48AFC6-25AF-4C5B-8DC6-B96D35971FB9}"/>
              </a:ext>
            </a:extLst>
          </p:cNvPr>
          <p:cNvSpPr/>
          <p:nvPr/>
        </p:nvSpPr>
        <p:spPr>
          <a:xfrm>
            <a:off x="0" y="0"/>
            <a:ext cx="12192000" cy="6858000"/>
          </a:xfrm>
          <a:prstGeom prst="rect">
            <a:avLst/>
          </a:prstGeom>
          <a:solidFill>
            <a:srgbClr val="F5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9" name="图片 8">
            <a:extLst>
              <a:ext uri="{FF2B5EF4-FFF2-40B4-BE49-F238E27FC236}">
                <a16:creationId xmlns:a16="http://schemas.microsoft.com/office/drawing/2014/main" id="{9728E8FE-4A0C-414D-9A2F-EEB06C39CB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676581" y="-345471"/>
            <a:ext cx="3792020" cy="5054600"/>
          </a:xfrm>
          <a:prstGeom prst="rect">
            <a:avLst/>
          </a:prstGeom>
        </p:spPr>
      </p:pic>
      <p:pic>
        <p:nvPicPr>
          <p:cNvPr id="10" name="图片 9">
            <a:extLst>
              <a:ext uri="{FF2B5EF4-FFF2-40B4-BE49-F238E27FC236}">
                <a16:creationId xmlns:a16="http://schemas.microsoft.com/office/drawing/2014/main" id="{481EF6E8-EAAC-4057-9C84-A77259FC2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952" y="2145857"/>
            <a:ext cx="3792020" cy="5054600"/>
          </a:xfrm>
          <a:prstGeom prst="rect">
            <a:avLst/>
          </a:prstGeom>
        </p:spPr>
      </p:pic>
      <p:sp>
        <p:nvSpPr>
          <p:cNvPr id="6" name="矩形 5">
            <a:extLst>
              <a:ext uri="{FF2B5EF4-FFF2-40B4-BE49-F238E27FC236}">
                <a16:creationId xmlns:a16="http://schemas.microsoft.com/office/drawing/2014/main" id="{D375D332-FF11-4AAF-A291-3805CFE4A55B}"/>
              </a:ext>
            </a:extLst>
          </p:cNvPr>
          <p:cNvSpPr/>
          <p:nvPr/>
        </p:nvSpPr>
        <p:spPr>
          <a:xfrm>
            <a:off x="508000" y="366486"/>
            <a:ext cx="11175995" cy="6096000"/>
          </a:xfrm>
          <a:prstGeom prst="rect">
            <a:avLst/>
          </a:prstGeom>
          <a:solidFill>
            <a:srgbClr val="F5FAF5"/>
          </a:solidFill>
          <a:ln>
            <a:solidFill>
              <a:srgbClr val="C9E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矩形 6">
            <a:extLst>
              <a:ext uri="{FF2B5EF4-FFF2-40B4-BE49-F238E27FC236}">
                <a16:creationId xmlns:a16="http://schemas.microsoft.com/office/drawing/2014/main" id="{EC5411AE-2B7E-4E8B-AD21-7F320209C415}"/>
              </a:ext>
            </a:extLst>
          </p:cNvPr>
          <p:cNvSpPr/>
          <p:nvPr/>
        </p:nvSpPr>
        <p:spPr>
          <a:xfrm>
            <a:off x="268209" y="385011"/>
            <a:ext cx="10979150" cy="5903232"/>
          </a:xfrm>
          <a:prstGeom prst="rect">
            <a:avLst/>
          </a:prstGeom>
          <a:solidFill>
            <a:srgbClr val="EAF4EC"/>
          </a:solidFill>
          <a:ln w="28575">
            <a:solidFill>
              <a:srgbClr val="C9E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1">
            <a:extLst>
              <a:ext uri="{FF2B5EF4-FFF2-40B4-BE49-F238E27FC236}">
                <a16:creationId xmlns:a16="http://schemas.microsoft.com/office/drawing/2014/main" id="{8396B1A9-18F6-490F-BE27-C37DAC8609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73" y="54429"/>
            <a:ext cx="4890430" cy="3056001"/>
          </a:xfrm>
          <a:prstGeom prst="rect">
            <a:avLst/>
          </a:prstGeom>
        </p:spPr>
      </p:pic>
      <p:pic>
        <p:nvPicPr>
          <p:cNvPr id="13" name="图片 12">
            <a:extLst>
              <a:ext uri="{FF2B5EF4-FFF2-40B4-BE49-F238E27FC236}">
                <a16:creationId xmlns:a16="http://schemas.microsoft.com/office/drawing/2014/main" id="{506B3680-AFB8-4024-996D-20431938FA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602957">
            <a:off x="8973749" y="3262251"/>
            <a:ext cx="3208747" cy="4813121"/>
          </a:xfrm>
          <a:prstGeom prst="rect">
            <a:avLst/>
          </a:prstGeom>
        </p:spPr>
      </p:pic>
      <p:grpSp>
        <p:nvGrpSpPr>
          <p:cNvPr id="5" name="Group 4">
            <a:extLst>
              <a:ext uri="{FF2B5EF4-FFF2-40B4-BE49-F238E27FC236}">
                <a16:creationId xmlns:a16="http://schemas.microsoft.com/office/drawing/2014/main" id="{7A213DC9-5E5D-4F33-8DC0-AEB477E1207D}"/>
              </a:ext>
            </a:extLst>
          </p:cNvPr>
          <p:cNvGrpSpPr/>
          <p:nvPr/>
        </p:nvGrpSpPr>
        <p:grpSpPr>
          <a:xfrm>
            <a:off x="285135" y="196532"/>
            <a:ext cx="11179278" cy="6479571"/>
            <a:chOff x="543178" y="1409339"/>
            <a:chExt cx="4937760" cy="4937760"/>
          </a:xfrm>
        </p:grpSpPr>
        <p:pic>
          <p:nvPicPr>
            <p:cNvPr id="15" name="Picture 14">
              <a:extLst>
                <a:ext uri="{FF2B5EF4-FFF2-40B4-BE49-F238E27FC236}">
                  <a16:creationId xmlns:a16="http://schemas.microsoft.com/office/drawing/2014/main" id="{9F45397E-30CB-4BBE-9E8C-8D91816852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178" y="1409339"/>
              <a:ext cx="4937760" cy="4937760"/>
            </a:xfrm>
            <a:prstGeom prst="rect">
              <a:avLst/>
            </a:prstGeom>
          </p:spPr>
        </p:pic>
        <p:sp>
          <p:nvSpPr>
            <p:cNvPr id="16" name="TextBox 15">
              <a:extLst>
                <a:ext uri="{FF2B5EF4-FFF2-40B4-BE49-F238E27FC236}">
                  <a16:creationId xmlns:a16="http://schemas.microsoft.com/office/drawing/2014/main" id="{3CDF6277-78F6-4696-953D-34DD07B00674}"/>
                </a:ext>
              </a:extLst>
            </p:cNvPr>
            <p:cNvSpPr txBox="1"/>
            <p:nvPr/>
          </p:nvSpPr>
          <p:spPr>
            <a:xfrm>
              <a:off x="1399596" y="3242563"/>
              <a:ext cx="3530077" cy="19466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Đề bài: </a:t>
              </a:r>
              <a:r>
                <a:rPr kumimoji="0" lang="vi-VN" sz="4000"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Viết bài văn thuật lại một sự việc thể hiện truyền thống </a:t>
              </a:r>
              <a:r>
                <a:rPr kumimoji="0" lang="vi-VN" sz="4000" b="1" i="1"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Uống nước nhớ nguồn</a:t>
              </a:r>
              <a:r>
                <a:rPr kumimoji="0" lang="vi-VN" sz="4000"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và chia sẻ suy nghĩ, cảm xúc của mình về sự việc đó.</a:t>
              </a:r>
              <a:endParaRPr kumimoji="0" lang="en-US" sz="4000"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1042630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8B48AFC6-25AF-4C5B-8DC6-B96D35971FB9}"/>
              </a:ext>
            </a:extLst>
          </p:cNvPr>
          <p:cNvSpPr/>
          <p:nvPr/>
        </p:nvSpPr>
        <p:spPr>
          <a:xfrm>
            <a:off x="0" y="0"/>
            <a:ext cx="12192000" cy="6858000"/>
          </a:xfrm>
          <a:prstGeom prst="rect">
            <a:avLst/>
          </a:prstGeom>
          <a:solidFill>
            <a:srgbClr val="F5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9" name="图片 8">
            <a:extLst>
              <a:ext uri="{FF2B5EF4-FFF2-40B4-BE49-F238E27FC236}">
                <a16:creationId xmlns:a16="http://schemas.microsoft.com/office/drawing/2014/main" id="{9728E8FE-4A0C-414D-9A2F-EEB06C39CB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8676581" y="-345471"/>
            <a:ext cx="3792020" cy="5054600"/>
          </a:xfrm>
          <a:prstGeom prst="rect">
            <a:avLst/>
          </a:prstGeom>
        </p:spPr>
      </p:pic>
      <p:pic>
        <p:nvPicPr>
          <p:cNvPr id="10" name="图片 9">
            <a:extLst>
              <a:ext uri="{FF2B5EF4-FFF2-40B4-BE49-F238E27FC236}">
                <a16:creationId xmlns:a16="http://schemas.microsoft.com/office/drawing/2014/main" id="{481EF6E8-EAAC-4057-9C84-A77259FC21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952" y="2145857"/>
            <a:ext cx="3792020" cy="5054600"/>
          </a:xfrm>
          <a:prstGeom prst="rect">
            <a:avLst/>
          </a:prstGeom>
        </p:spPr>
      </p:pic>
      <p:sp>
        <p:nvSpPr>
          <p:cNvPr id="6" name="矩形 5">
            <a:extLst>
              <a:ext uri="{FF2B5EF4-FFF2-40B4-BE49-F238E27FC236}">
                <a16:creationId xmlns:a16="http://schemas.microsoft.com/office/drawing/2014/main" id="{D375D332-FF11-4AAF-A291-3805CFE4A55B}"/>
              </a:ext>
            </a:extLst>
          </p:cNvPr>
          <p:cNvSpPr/>
          <p:nvPr/>
        </p:nvSpPr>
        <p:spPr>
          <a:xfrm>
            <a:off x="508000" y="366486"/>
            <a:ext cx="11175995" cy="6096000"/>
          </a:xfrm>
          <a:prstGeom prst="rect">
            <a:avLst/>
          </a:prstGeom>
          <a:solidFill>
            <a:srgbClr val="F5FAF5"/>
          </a:solidFill>
          <a:ln>
            <a:solidFill>
              <a:srgbClr val="C9E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矩形 6">
            <a:extLst>
              <a:ext uri="{FF2B5EF4-FFF2-40B4-BE49-F238E27FC236}">
                <a16:creationId xmlns:a16="http://schemas.microsoft.com/office/drawing/2014/main" id="{EC5411AE-2B7E-4E8B-AD21-7F320209C415}"/>
              </a:ext>
            </a:extLst>
          </p:cNvPr>
          <p:cNvSpPr/>
          <p:nvPr/>
        </p:nvSpPr>
        <p:spPr>
          <a:xfrm>
            <a:off x="612776" y="449943"/>
            <a:ext cx="10979150" cy="5903232"/>
          </a:xfrm>
          <a:prstGeom prst="rect">
            <a:avLst/>
          </a:prstGeom>
          <a:solidFill>
            <a:srgbClr val="EAF4EC"/>
          </a:solidFill>
          <a:ln w="28575">
            <a:solidFill>
              <a:srgbClr val="C9E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1">
            <a:extLst>
              <a:ext uri="{FF2B5EF4-FFF2-40B4-BE49-F238E27FC236}">
                <a16:creationId xmlns:a16="http://schemas.microsoft.com/office/drawing/2014/main" id="{8396B1A9-18F6-490F-BE27-C37DAC8609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55" y="-453156"/>
            <a:ext cx="4890430" cy="3056001"/>
          </a:xfrm>
          <a:prstGeom prst="rect">
            <a:avLst/>
          </a:prstGeom>
        </p:spPr>
      </p:pic>
      <p:pic>
        <p:nvPicPr>
          <p:cNvPr id="13" name="图片 12">
            <a:extLst>
              <a:ext uri="{FF2B5EF4-FFF2-40B4-BE49-F238E27FC236}">
                <a16:creationId xmlns:a16="http://schemas.microsoft.com/office/drawing/2014/main" id="{506B3680-AFB8-4024-996D-20431938FA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602957">
            <a:off x="8968217" y="3313592"/>
            <a:ext cx="3208747" cy="4813121"/>
          </a:xfrm>
          <a:prstGeom prst="rect">
            <a:avLst/>
          </a:prstGeom>
        </p:spPr>
      </p:pic>
      <p:pic>
        <p:nvPicPr>
          <p:cNvPr id="14" name="Picture 13">
            <a:extLst>
              <a:ext uri="{FF2B5EF4-FFF2-40B4-BE49-F238E27FC236}">
                <a16:creationId xmlns:a16="http://schemas.microsoft.com/office/drawing/2014/main" id="{C086737A-00B9-4E79-AAFC-75AAB7A9E354}"/>
              </a:ext>
            </a:extLst>
          </p:cNvPr>
          <p:cNvPicPr>
            <a:picLocks noChangeAspect="1"/>
          </p:cNvPicPr>
          <p:nvPr/>
        </p:nvPicPr>
        <p:blipFill>
          <a:blip r:embed="rId7"/>
          <a:stretch>
            <a:fillRect/>
          </a:stretch>
        </p:blipFill>
        <p:spPr>
          <a:xfrm>
            <a:off x="2770163" y="3823765"/>
            <a:ext cx="6111890" cy="2977588"/>
          </a:xfrm>
          <a:prstGeom prst="rect">
            <a:avLst/>
          </a:prstGeom>
        </p:spPr>
      </p:pic>
      <p:sp>
        <p:nvSpPr>
          <p:cNvPr id="16" name="TextBox 15">
            <a:extLst>
              <a:ext uri="{FF2B5EF4-FFF2-40B4-BE49-F238E27FC236}">
                <a16:creationId xmlns:a16="http://schemas.microsoft.com/office/drawing/2014/main" id="{7D346E04-0ED1-485A-8364-3262E4BC3548}"/>
              </a:ext>
            </a:extLst>
          </p:cNvPr>
          <p:cNvSpPr txBox="1"/>
          <p:nvPr/>
        </p:nvSpPr>
        <p:spPr>
          <a:xfrm>
            <a:off x="999293" y="2005627"/>
            <a:ext cx="9901504"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1" u="none" strike="noStrike" kern="1200" cap="none" spc="0" normalizeH="0" baseline="0" noProof="0" dirty="0">
                <a:ln>
                  <a:noFill/>
                </a:ln>
                <a:solidFill>
                  <a:srgbClr val="FF0C56"/>
                </a:solidFill>
                <a:effectLst/>
                <a:uLnTx/>
                <a:uFillTx/>
                <a:latin typeface="Arial" panose="020B0604020202020204" pitchFamily="34" charset="0"/>
                <a:ea typeface="+mn-ea"/>
                <a:cs typeface="Arial" panose="020B0604020202020204" pitchFamily="34" charset="0"/>
              </a:rPr>
              <a:t>1. </a:t>
            </a:r>
            <a:r>
              <a:rPr kumimoji="0" lang="en-US" sz="6600" b="1" i="1" u="none" strike="noStrike" kern="1200" cap="none" spc="0" normalizeH="0" baseline="0" noProof="0" dirty="0" err="1">
                <a:ln>
                  <a:noFill/>
                </a:ln>
                <a:solidFill>
                  <a:srgbClr val="FF0C56"/>
                </a:solidFill>
                <a:effectLst/>
                <a:uLnTx/>
                <a:uFillTx/>
                <a:latin typeface="Arial" panose="020B0604020202020204" pitchFamily="34" charset="0"/>
                <a:ea typeface="+mn-ea"/>
                <a:cs typeface="Arial" panose="020B0604020202020204" pitchFamily="34" charset="0"/>
              </a:rPr>
              <a:t>Thực</a:t>
            </a:r>
            <a:r>
              <a:rPr kumimoji="0" lang="en-US" sz="6600" b="1" i="1" u="none" strike="noStrike" kern="1200" cap="none" spc="0" normalizeH="0" baseline="0" noProof="0" dirty="0">
                <a:ln>
                  <a:noFill/>
                </a:ln>
                <a:solidFill>
                  <a:srgbClr val="FF0C56"/>
                </a:solidFill>
                <a:effectLst/>
                <a:uLnTx/>
                <a:uFillTx/>
                <a:latin typeface="Arial" panose="020B0604020202020204" pitchFamily="34" charset="0"/>
                <a:ea typeface="+mn-ea"/>
                <a:cs typeface="Arial" panose="020B0604020202020204" pitchFamily="34" charset="0"/>
              </a:rPr>
              <a:t> </a:t>
            </a:r>
            <a:r>
              <a:rPr kumimoji="0" lang="en-US" sz="6600" b="1" i="1" u="none" strike="noStrike" kern="1200" cap="none" spc="0" normalizeH="0" baseline="0" noProof="0" dirty="0" err="1">
                <a:ln>
                  <a:noFill/>
                </a:ln>
                <a:solidFill>
                  <a:srgbClr val="FF0C56"/>
                </a:solidFill>
                <a:effectLst/>
                <a:uLnTx/>
                <a:uFillTx/>
                <a:latin typeface="Arial" panose="020B0604020202020204" pitchFamily="34" charset="0"/>
                <a:ea typeface="+mn-ea"/>
                <a:cs typeface="Arial" panose="020B0604020202020204" pitchFamily="34" charset="0"/>
              </a:rPr>
              <a:t>hành</a:t>
            </a:r>
            <a:r>
              <a:rPr kumimoji="0" lang="en-US" sz="6600" b="1" i="1" u="none" strike="noStrike" kern="1200" cap="none" spc="0" normalizeH="0" noProof="0" dirty="0">
                <a:ln>
                  <a:noFill/>
                </a:ln>
                <a:solidFill>
                  <a:srgbClr val="FF0C56"/>
                </a:solidFill>
                <a:effectLst/>
                <a:uLnTx/>
                <a:uFillTx/>
                <a:latin typeface="Arial" panose="020B0604020202020204" pitchFamily="34" charset="0"/>
                <a:ea typeface="+mn-ea"/>
                <a:cs typeface="Arial" panose="020B0604020202020204" pitchFamily="34" charset="0"/>
              </a:rPr>
              <a:t> </a:t>
            </a:r>
            <a:r>
              <a:rPr kumimoji="0" lang="en-US" sz="6600" b="1" i="1" u="none" strike="noStrike" kern="1200" cap="none" spc="0" normalizeH="0" noProof="0" dirty="0" err="1">
                <a:ln>
                  <a:noFill/>
                </a:ln>
                <a:solidFill>
                  <a:srgbClr val="FF0C56"/>
                </a:solidFill>
                <a:effectLst/>
                <a:uLnTx/>
                <a:uFillTx/>
                <a:latin typeface="Arial" panose="020B0604020202020204" pitchFamily="34" charset="0"/>
                <a:ea typeface="+mn-ea"/>
                <a:cs typeface="Arial" panose="020B0604020202020204" pitchFamily="34" charset="0"/>
              </a:rPr>
              <a:t>viết</a:t>
            </a:r>
            <a:r>
              <a:rPr kumimoji="0" lang="en-US" sz="6600" b="1" i="1" u="none" strike="noStrike" kern="1200" cap="none" spc="0" normalizeH="0" noProof="0" dirty="0">
                <a:ln>
                  <a:noFill/>
                </a:ln>
                <a:solidFill>
                  <a:srgbClr val="FF0C56"/>
                </a:solidFill>
                <a:effectLst/>
                <a:uLnTx/>
                <a:uFillTx/>
                <a:latin typeface="Arial" panose="020B0604020202020204" pitchFamily="34" charset="0"/>
                <a:ea typeface="+mn-ea"/>
                <a:cs typeface="Arial" panose="020B0604020202020204" pitchFamily="34" charset="0"/>
              </a:rPr>
              <a:t> </a:t>
            </a:r>
            <a:r>
              <a:rPr kumimoji="0" lang="en-US" sz="6600" b="1" i="1" u="none" strike="noStrike" kern="1200" cap="none" spc="0" normalizeH="0" noProof="0" dirty="0" err="1">
                <a:ln>
                  <a:noFill/>
                </a:ln>
                <a:solidFill>
                  <a:srgbClr val="FF0C56"/>
                </a:solidFill>
                <a:effectLst/>
                <a:uLnTx/>
                <a:uFillTx/>
                <a:latin typeface="Arial" panose="020B0604020202020204" pitchFamily="34" charset="0"/>
                <a:ea typeface="+mn-ea"/>
                <a:cs typeface="Arial" panose="020B0604020202020204" pitchFamily="34" charset="0"/>
              </a:rPr>
              <a:t>bài</a:t>
            </a:r>
            <a:endParaRPr kumimoji="0" lang="en-US" sz="66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26579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par>
                              <p:cTn id="11" fill="hold">
                                <p:stCondLst>
                                  <p:cond delay="500"/>
                                </p:stCondLst>
                                <p:childTnLst>
                                  <p:par>
                                    <p:cTn id="12" presetID="2" presetClass="entr" presetSubtype="4" fill="hold" nodeType="afterEffect" p14:presetBounceEnd="50000">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14:bounceEnd="50000">
                                          <p:cBhvr additive="base">
                                            <p:cTn id="14"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15"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uỷn.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8" name="uỷn.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286" y="0"/>
            <a:ext cx="11924714" cy="6463308"/>
          </a:xfrm>
          <a:prstGeom prst="rect">
            <a:avLst/>
          </a:prstGeom>
        </p:spPr>
        <p:txBody>
          <a:bodyPr wrap="square">
            <a:spAutoFit/>
          </a:bodyPr>
          <a:lstStyle/>
          <a:p>
            <a:pPr indent="457200" algn="just">
              <a:lnSpc>
                <a:spcPct val="150000"/>
              </a:lnSpc>
              <a:spcAft>
                <a:spcPts val="0"/>
              </a:spcAft>
            </a:pPr>
            <a:r>
              <a:rPr lang="vi-VN" sz="2300" dirty="0">
                <a:solidFill>
                  <a:srgbClr val="FF0000"/>
                </a:solidFill>
                <a:latin typeface="Times New Roman" panose="02020603050405020304" pitchFamily="18" charset="0"/>
                <a:ea typeface="Times New Roman" panose="02020603050405020304" pitchFamily="18" charset="0"/>
              </a:rPr>
              <a:t>Chúng em đã được học rất nhiều về vua Hùng và quá trình dựng xây đất nước của họ. Năm nay, em rất vui khi trường đã tổ chức cho học sinh các khối lớp đến tham gia Lễ hội Đền Hùng ở Phú Thọ. </a:t>
            </a:r>
            <a:endParaRPr lang="en-US" sz="2300" dirty="0">
              <a:solidFill>
                <a:srgbClr val="FF0000"/>
              </a:solidFill>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vi-VN" sz="2300" dirty="0">
                <a:solidFill>
                  <a:srgbClr val="7030A0"/>
                </a:solidFill>
                <a:latin typeface="Times New Roman" panose="02020603050405020304" pitchFamily="18" charset="0"/>
                <a:ea typeface="Times New Roman" panose="02020603050405020304" pitchFamily="18" charset="0"/>
              </a:rPr>
              <a:t>Trước chuyến đi, ngay khi nhận được thông báo từ nhà trường, mẹ đã cùng em chuẩn bị rất nhiều thứ. Cảm giác hồ hởi, phấn khích xem lẫn tí thích thú khiến em càng mong chờ đến ngày đi. </a:t>
            </a:r>
            <a:endParaRPr lang="en-US" sz="2300" dirty="0">
              <a:solidFill>
                <a:srgbClr val="7030A0"/>
              </a:solidFill>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vi-VN" sz="2300" dirty="0">
                <a:solidFill>
                  <a:srgbClr val="7030A0"/>
                </a:solidFill>
                <a:latin typeface="Times New Roman" panose="02020603050405020304" pitchFamily="18" charset="0"/>
                <a:ea typeface="Times New Roman" panose="02020603050405020304" pitchFamily="18" charset="0"/>
              </a:rPr>
              <a:t>Đến hôm mùng 10 tháng 3, ngay từ sáng sớm, chúng em đã có mặt tại đền Hùng sau chuyến đi ô tô dài ba tiếng. Mới buổi sáng, nhưng mọi người khắp nơi đã nô nức đổ về để tham gia lễ hội. Ngày giỗ tổ Hùng Vương sẽ được diễn ra hai phần đó là phần lễ và phần hội. Lễ rước kiệu vua diễn ra rất long trọng. Kiệu của Giỗ Tổ được ban tổ chức lễ hội rước ra từ chiều ngày mùng chín đặt ở dưới chân núi. Khi kiệu được rước đến trước thềm của điện Kính Tiêu, một vị đại biểu lãnh đạo sẽ thay mặt cho nhân dân cả nước đọc chúc văn lễ Tổ. Sau lễ đọc chúc văn và làm lễ của đoàn đại biểu, các đồng bào cũng tham gia dâng hương tế tổ tiên</a:t>
            </a:r>
            <a:r>
              <a:rPr lang="vi-VN" sz="2300" dirty="0" smtClean="0">
                <a:solidFill>
                  <a:srgbClr val="7030A0"/>
                </a:solidFill>
                <a:latin typeface="Times New Roman" panose="02020603050405020304" pitchFamily="18" charset="0"/>
                <a:ea typeface="Times New Roman" panose="02020603050405020304" pitchFamily="18" charset="0"/>
              </a:rPr>
              <a:t>.</a:t>
            </a:r>
            <a:endParaRPr lang="en-US" sz="2300" dirty="0">
              <a:solidFill>
                <a:srgbClr val="7030A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70663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353" y="624821"/>
            <a:ext cx="11366696" cy="6740307"/>
          </a:xfrm>
          <a:prstGeom prst="rect">
            <a:avLst/>
          </a:prstGeom>
        </p:spPr>
        <p:txBody>
          <a:bodyPr wrap="square">
            <a:spAutoFit/>
          </a:bodyPr>
          <a:lstStyle/>
          <a:p>
            <a:pPr indent="457200" algn="just">
              <a:lnSpc>
                <a:spcPct val="150000"/>
              </a:lnSpc>
              <a:spcAft>
                <a:spcPts val="0"/>
              </a:spcAft>
            </a:pPr>
            <a:r>
              <a:rPr lang="vi-VN" sz="2400" dirty="0">
                <a:solidFill>
                  <a:schemeClr val="accent1"/>
                </a:solidFill>
                <a:latin typeface="Times New Roman" panose="02020603050405020304" pitchFamily="18" charset="0"/>
                <a:ea typeface="Times New Roman" panose="02020603050405020304" pitchFamily="18" charset="0"/>
              </a:rPr>
              <a:t>Tiếp đến là phần hội được diễn ra tưng bừng và náo nhiệt. Phần hội có các trò chơi khác nhau như: thi vật, thi kéo co, chọi gà, đánh cờ,.... Ngoài ra, trong hội có các đoàn nghệ thuật hát xoan, chèo, kịch nói, hát quan họ,.... rất nô nức, náo nhiệt. Có cả hội thi gói bánh chưng, thi nấu cơm để dâng lên vua Hùng. Mọi người tham gia rất vui vẻ và thích thú. </a:t>
            </a:r>
            <a:endParaRPr lang="en-US" sz="2400" dirty="0">
              <a:solidFill>
                <a:schemeClr val="accent1"/>
              </a:solidFill>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vi-VN" sz="2400" dirty="0">
                <a:solidFill>
                  <a:schemeClr val="accent1"/>
                </a:solidFill>
                <a:latin typeface="Times New Roman" panose="02020603050405020304" pitchFamily="18" charset="0"/>
                <a:ea typeface="Times New Roman" panose="02020603050405020304" pitchFamily="18" charset="0"/>
              </a:rPr>
              <a:t>Sau khi kết thúc lễ hội, ban tổ chức thực hiện thu dọn khu vực lễ hội. Các ông bà, cô chú cũng như chúng em, ai ai cũng có ý thức thu gom rác của mình. Mọi người ra về trong không khí tưng bừng. Ai cũng vui vẻ và hào hứng, lòng em cảm thấy tự hào và biết ơn vô cùng. </a:t>
            </a:r>
            <a:endParaRPr lang="en-US" sz="2400" dirty="0">
              <a:solidFill>
                <a:schemeClr val="accent1"/>
              </a:solidFill>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vi-VN" sz="2400" dirty="0">
                <a:solidFill>
                  <a:schemeClr val="accent1"/>
                </a:solidFill>
                <a:latin typeface="Times New Roman" panose="02020603050405020304" pitchFamily="18" charset="0"/>
                <a:ea typeface="Times New Roman" panose="02020603050405020304" pitchFamily="18" charset="0"/>
              </a:rPr>
              <a:t>Một chuyến đi chỉ vỏn vẹn một buổi nhưng đã để lại nhiều bài học sâu sắc, giúp chúng em hiểu thêm về lịch sử dựng nước và giữ nước của dân tộc ta. Đền Hùng là nơi thiêng liêng mà mỗi người dân Việt Nam đều nhớ đến, đó là cội nguồn của mỗi chúng ta.</a:t>
            </a:r>
            <a:endParaRPr lang="en-US" sz="2400" dirty="0">
              <a:solidFill>
                <a:schemeClr val="accent1"/>
              </a:solidFill>
              <a:latin typeface="Times New Roman" panose="02020603050405020304" pitchFamily="18" charset="0"/>
              <a:ea typeface="Times New Roman" panose="02020603050405020304" pitchFamily="18" charset="0"/>
            </a:endParaRPr>
          </a:p>
          <a:p>
            <a:pPr>
              <a:lnSpc>
                <a:spcPct val="150000"/>
              </a:lnSpc>
              <a:spcAft>
                <a:spcPts val="0"/>
              </a:spcAft>
            </a:pPr>
            <a:r>
              <a:rPr lang="vi-VN" sz="2400" dirty="0">
                <a:solidFill>
                  <a:schemeClr val="accent1"/>
                </a:solidFill>
                <a:latin typeface="Times New Roman" panose="02020603050405020304" pitchFamily="18" charset="0"/>
                <a:ea typeface="DengXian"/>
                <a:cs typeface="Times New Roman" panose="02020603050405020304" pitchFamily="18" charset="0"/>
              </a:rPr>
              <a:t> </a:t>
            </a:r>
            <a:endParaRPr lang="en-US" sz="2400" dirty="0">
              <a:solidFill>
                <a:schemeClr val="accent1"/>
              </a:solidFill>
              <a:latin typeface="Times New Roman" panose="02020603050405020304" pitchFamily="18" charset="0"/>
              <a:ea typeface="DengXian"/>
              <a:cs typeface="Times New Roman" panose="02020603050405020304" pitchFamily="18" charset="0"/>
            </a:endParaRPr>
          </a:p>
        </p:txBody>
      </p:sp>
    </p:spTree>
    <p:extLst>
      <p:ext uri="{BB962C8B-B14F-4D97-AF65-F5344CB8AC3E}">
        <p14:creationId xmlns:p14="http://schemas.microsoft.com/office/powerpoint/2010/main" val="1767753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8B48AFC6-25AF-4C5B-8DC6-B96D35971FB9}"/>
              </a:ext>
            </a:extLst>
          </p:cNvPr>
          <p:cNvSpPr/>
          <p:nvPr/>
        </p:nvSpPr>
        <p:spPr>
          <a:xfrm>
            <a:off x="0" y="0"/>
            <a:ext cx="12192000" cy="6858000"/>
          </a:xfrm>
          <a:prstGeom prst="rect">
            <a:avLst/>
          </a:prstGeom>
          <a:solidFill>
            <a:srgbClr val="F5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9" name="图片 8">
            <a:extLst>
              <a:ext uri="{FF2B5EF4-FFF2-40B4-BE49-F238E27FC236}">
                <a16:creationId xmlns:a16="http://schemas.microsoft.com/office/drawing/2014/main" id="{9728E8FE-4A0C-414D-9A2F-EEB06C39CB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676581" y="-345471"/>
            <a:ext cx="3792020" cy="5054600"/>
          </a:xfrm>
          <a:prstGeom prst="rect">
            <a:avLst/>
          </a:prstGeom>
        </p:spPr>
      </p:pic>
      <p:pic>
        <p:nvPicPr>
          <p:cNvPr id="10" name="图片 9">
            <a:extLst>
              <a:ext uri="{FF2B5EF4-FFF2-40B4-BE49-F238E27FC236}">
                <a16:creationId xmlns:a16="http://schemas.microsoft.com/office/drawing/2014/main" id="{481EF6E8-EAAC-4057-9C84-A77259FC2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364" y="2136145"/>
            <a:ext cx="3792020" cy="5054600"/>
          </a:xfrm>
          <a:prstGeom prst="rect">
            <a:avLst/>
          </a:prstGeom>
        </p:spPr>
      </p:pic>
      <p:sp>
        <p:nvSpPr>
          <p:cNvPr id="6" name="矩形 5">
            <a:extLst>
              <a:ext uri="{FF2B5EF4-FFF2-40B4-BE49-F238E27FC236}">
                <a16:creationId xmlns:a16="http://schemas.microsoft.com/office/drawing/2014/main" id="{D375D332-FF11-4AAF-A291-3805CFE4A55B}"/>
              </a:ext>
            </a:extLst>
          </p:cNvPr>
          <p:cNvSpPr/>
          <p:nvPr/>
        </p:nvSpPr>
        <p:spPr>
          <a:xfrm>
            <a:off x="508000" y="366486"/>
            <a:ext cx="11175995" cy="6096000"/>
          </a:xfrm>
          <a:prstGeom prst="rect">
            <a:avLst/>
          </a:prstGeom>
          <a:solidFill>
            <a:srgbClr val="F5FAF5"/>
          </a:solidFill>
          <a:ln>
            <a:solidFill>
              <a:srgbClr val="C9E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矩形 6">
            <a:extLst>
              <a:ext uri="{FF2B5EF4-FFF2-40B4-BE49-F238E27FC236}">
                <a16:creationId xmlns:a16="http://schemas.microsoft.com/office/drawing/2014/main" id="{EC5411AE-2B7E-4E8B-AD21-7F320209C415}"/>
              </a:ext>
            </a:extLst>
          </p:cNvPr>
          <p:cNvSpPr/>
          <p:nvPr/>
        </p:nvSpPr>
        <p:spPr>
          <a:xfrm>
            <a:off x="612776" y="449943"/>
            <a:ext cx="10979150" cy="5903232"/>
          </a:xfrm>
          <a:prstGeom prst="rect">
            <a:avLst/>
          </a:prstGeom>
          <a:solidFill>
            <a:srgbClr val="EAF4EC"/>
          </a:solidFill>
          <a:ln w="28575">
            <a:solidFill>
              <a:srgbClr val="C9E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1">
            <a:extLst>
              <a:ext uri="{FF2B5EF4-FFF2-40B4-BE49-F238E27FC236}">
                <a16:creationId xmlns:a16="http://schemas.microsoft.com/office/drawing/2014/main" id="{8396B1A9-18F6-490F-BE27-C37DAC8609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73" y="54429"/>
            <a:ext cx="4890430" cy="3056001"/>
          </a:xfrm>
          <a:prstGeom prst="rect">
            <a:avLst/>
          </a:prstGeom>
        </p:spPr>
      </p:pic>
      <p:pic>
        <p:nvPicPr>
          <p:cNvPr id="2050" name="Picture 2" descr="Tả một cô giáo đã từng dạy em và để lại cho em nhiều tình cảm tốt đẹp (Dàn  ý - 11 mẫu) - Tập làm văn lớp 5">
            <a:extLst>
              <a:ext uri="{FF2B5EF4-FFF2-40B4-BE49-F238E27FC236}">
                <a16:creationId xmlns:a16="http://schemas.microsoft.com/office/drawing/2014/main" id="{CA9D31CF-6C66-4F24-82E6-5B79302D86E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208" b="99860" l="622" r="90050">
                        <a14:foregroundMark x1="6095" y1="44180" x2="9204" y2="77139"/>
                        <a14:foregroundMark x1="3109" y1="55680" x2="4353" y2="68864"/>
                        <a14:foregroundMark x1="746" y1="53717" x2="746" y2="67321"/>
                        <a14:foregroundMark x1="6343" y1="77700" x2="9577" y2="91445"/>
                        <a14:foregroundMark x1="9577" y1="91445" x2="9577" y2="91445"/>
                        <a14:foregroundMark x1="20274" y1="88079" x2="46642" y2="90323"/>
                        <a14:foregroundMark x1="46642" y1="90323" x2="66045" y2="88780"/>
                        <a14:foregroundMark x1="35323" y1="88640" x2="58209" y2="88920"/>
                        <a14:foregroundMark x1="58209" y1="88920" x2="82090" y2="87518"/>
                        <a14:foregroundMark x1="71642" y1="91865" x2="87935" y2="99439"/>
                        <a14:foregroundMark x1="77985" y1="75736" x2="79851" y2="91164"/>
                        <a14:foregroundMark x1="79851" y1="55400" x2="87313" y2="84853"/>
                        <a14:foregroundMark x1="76244" y1="55400" x2="82711" y2="76438"/>
                        <a14:foregroundMark x1="80970" y1="47405" x2="85572" y2="70968"/>
                        <a14:foregroundMark x1="90050" y1="50631" x2="89428" y2="60028"/>
                        <a14:foregroundMark x1="35323" y1="9958" x2="43905" y2="39691"/>
                        <a14:foregroundMark x1="28731" y1="12202" x2="34328" y2="34923"/>
                        <a14:foregroundMark x1="34950" y1="5610" x2="46393" y2="33380"/>
                        <a14:foregroundMark x1="42413" y1="4208" x2="50249" y2="26508"/>
                        <a14:foregroundMark x1="67786" y1="88640" x2="45647" y2="96353"/>
                        <a14:foregroundMark x1="45647" y1="96353" x2="45647" y2="96353"/>
                        <a14:foregroundMark x1="53607" y1="96213" x2="55846" y2="99860"/>
                        <a14:foregroundMark x1="32587" y1="95512" x2="29602" y2="99018"/>
                        <a14:foregroundMark x1="5348" y1="91865" x2="5348" y2="92286"/>
                        <a14:foregroundMark x1="3483" y1="83310" x2="3483" y2="91585"/>
                      </a14:backgroundRemoval>
                    </a14:imgEffect>
                  </a14:imgLayer>
                </a14:imgProps>
              </a:ext>
              <a:ext uri="{28A0092B-C50C-407E-A947-70E740481C1C}">
                <a14:useLocalDpi xmlns:a14="http://schemas.microsoft.com/office/drawing/2010/main" val="0"/>
              </a:ext>
            </a:extLst>
          </a:blip>
          <a:srcRect/>
          <a:stretch>
            <a:fillRect/>
          </a:stretch>
        </p:blipFill>
        <p:spPr bwMode="auto">
          <a:xfrm>
            <a:off x="6601525" y="1846326"/>
            <a:ext cx="4961668" cy="44000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E677EA8-CD74-3D31-8F95-3170AEDF43CC}"/>
              </a:ext>
            </a:extLst>
          </p:cNvPr>
          <p:cNvPicPr>
            <a:picLocks noChangeAspect="1"/>
          </p:cNvPicPr>
          <p:nvPr/>
        </p:nvPicPr>
        <p:blipFill>
          <a:blip r:embed="rId7"/>
          <a:stretch>
            <a:fillRect/>
          </a:stretch>
        </p:blipFill>
        <p:spPr>
          <a:xfrm>
            <a:off x="1335550" y="2475627"/>
            <a:ext cx="5444200" cy="2554445"/>
          </a:xfrm>
          <a:prstGeom prst="rect">
            <a:avLst/>
          </a:prstGeom>
        </p:spPr>
      </p:pic>
    </p:spTree>
    <p:extLst>
      <p:ext uri="{BB962C8B-B14F-4D97-AF65-F5344CB8AC3E}">
        <p14:creationId xmlns:p14="http://schemas.microsoft.com/office/powerpoint/2010/main" val="1520727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1000" fill="hold"/>
                                        <p:tgtEl>
                                          <p:spTgt spid="2050"/>
                                        </p:tgtEl>
                                        <p:attrNameLst>
                                          <p:attrName>ppt_w</p:attrName>
                                        </p:attrNameLst>
                                      </p:cBhvr>
                                      <p:tavLst>
                                        <p:tav tm="0">
                                          <p:val>
                                            <p:fltVal val="0"/>
                                          </p:val>
                                        </p:tav>
                                        <p:tav tm="100000">
                                          <p:val>
                                            <p:strVal val="#ppt_w"/>
                                          </p:val>
                                        </p:tav>
                                      </p:tavLst>
                                    </p:anim>
                                    <p:anim calcmode="lin" valueType="num">
                                      <p:cBhvr>
                                        <p:cTn id="12" dur="1000" fill="hold"/>
                                        <p:tgtEl>
                                          <p:spTgt spid="2050"/>
                                        </p:tgtEl>
                                        <p:attrNameLst>
                                          <p:attrName>ppt_h</p:attrName>
                                        </p:attrNameLst>
                                      </p:cBhvr>
                                      <p:tavLst>
                                        <p:tav tm="0">
                                          <p:val>
                                            <p:fltVal val="0"/>
                                          </p:val>
                                        </p:tav>
                                        <p:tav tm="100000">
                                          <p:val>
                                            <p:strVal val="#ppt_h"/>
                                          </p:val>
                                        </p:tav>
                                      </p:tavLst>
                                    </p:anim>
                                    <p:anim calcmode="lin" valueType="num">
                                      <p:cBhvr>
                                        <p:cTn id="13" dur="1000" fill="hold"/>
                                        <p:tgtEl>
                                          <p:spTgt spid="2050"/>
                                        </p:tgtEl>
                                        <p:attrNameLst>
                                          <p:attrName>style.rotation</p:attrName>
                                        </p:attrNameLst>
                                      </p:cBhvr>
                                      <p:tavLst>
                                        <p:tav tm="0">
                                          <p:val>
                                            <p:fltVal val="90"/>
                                          </p:val>
                                        </p:tav>
                                        <p:tav tm="100000">
                                          <p:val>
                                            <p:fltVal val="0"/>
                                          </p:val>
                                        </p:tav>
                                      </p:tavLst>
                                    </p:anim>
                                    <p:animEffect transition="in" filter="fade">
                                      <p:cBhvr>
                                        <p:cTn id="14" dur="10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8B48AFC6-25AF-4C5B-8DC6-B96D35971FB9}"/>
              </a:ext>
            </a:extLst>
          </p:cNvPr>
          <p:cNvSpPr/>
          <p:nvPr/>
        </p:nvSpPr>
        <p:spPr>
          <a:xfrm>
            <a:off x="0" y="91724"/>
            <a:ext cx="12192000" cy="6858000"/>
          </a:xfrm>
          <a:prstGeom prst="rect">
            <a:avLst/>
          </a:prstGeom>
          <a:solidFill>
            <a:srgbClr val="F5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9" name="图片 8">
            <a:extLst>
              <a:ext uri="{FF2B5EF4-FFF2-40B4-BE49-F238E27FC236}">
                <a16:creationId xmlns:a16="http://schemas.microsoft.com/office/drawing/2014/main" id="{9728E8FE-4A0C-414D-9A2F-EEB06C39CB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006533" y="-367604"/>
            <a:ext cx="3792020" cy="5054600"/>
          </a:xfrm>
          <a:prstGeom prst="rect">
            <a:avLst/>
          </a:prstGeom>
        </p:spPr>
      </p:pic>
      <p:pic>
        <p:nvPicPr>
          <p:cNvPr id="10" name="图片 9">
            <a:extLst>
              <a:ext uri="{FF2B5EF4-FFF2-40B4-BE49-F238E27FC236}">
                <a16:creationId xmlns:a16="http://schemas.microsoft.com/office/drawing/2014/main" id="{481EF6E8-EAAC-4057-9C84-A77259FC2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480" y="2171005"/>
            <a:ext cx="3792020" cy="5054600"/>
          </a:xfrm>
          <a:prstGeom prst="rect">
            <a:avLst/>
          </a:prstGeom>
        </p:spPr>
      </p:pic>
      <p:pic>
        <p:nvPicPr>
          <p:cNvPr id="12" name="图片 11">
            <a:extLst>
              <a:ext uri="{FF2B5EF4-FFF2-40B4-BE49-F238E27FC236}">
                <a16:creationId xmlns:a16="http://schemas.microsoft.com/office/drawing/2014/main" id="{99987AD8-9340-421A-ADBE-7F957442E3F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0" y="-1965"/>
            <a:ext cx="2792739" cy="1676400"/>
          </a:xfrm>
          <a:prstGeom prst="rect">
            <a:avLst/>
          </a:prstGeom>
        </p:spPr>
      </p:pic>
      <p:sp>
        <p:nvSpPr>
          <p:cNvPr id="14" name="TextBox 13">
            <a:extLst>
              <a:ext uri="{FF2B5EF4-FFF2-40B4-BE49-F238E27FC236}">
                <a16:creationId xmlns:a16="http://schemas.microsoft.com/office/drawing/2014/main" id="{DBF99D1F-2253-42DF-B8B6-D060A11C0B23}"/>
              </a:ext>
            </a:extLst>
          </p:cNvPr>
          <p:cNvSpPr txBox="1"/>
          <p:nvPr/>
        </p:nvSpPr>
        <p:spPr>
          <a:xfrm>
            <a:off x="2293583" y="246688"/>
            <a:ext cx="9898417"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C56"/>
                </a:solidFill>
                <a:effectLst/>
                <a:uLnTx/>
                <a:uFillTx/>
                <a:latin typeface="Calibri" panose="020F0502020204030204" pitchFamily="34" charset="0"/>
                <a:ea typeface="+mn-ea"/>
                <a:cs typeface="Calibri" panose="020F0502020204030204" pitchFamily="34" charset="0"/>
              </a:rPr>
              <a:t>a. </a:t>
            </a:r>
            <a:r>
              <a:rPr kumimoji="0" lang="en-US" sz="4000" b="1" i="0" u="none" strike="noStrike" kern="1200" cap="none" spc="0" normalizeH="0" baseline="0" noProof="0" dirty="0" err="1">
                <a:ln>
                  <a:noFill/>
                </a:ln>
                <a:solidFill>
                  <a:srgbClr val="FF0C56"/>
                </a:solidFill>
                <a:effectLst/>
                <a:uLnTx/>
                <a:uFillTx/>
                <a:latin typeface="Calibri" panose="020F0502020204030204" pitchFamily="34" charset="0"/>
                <a:ea typeface="+mn-ea"/>
                <a:cs typeface="Calibri" panose="020F0502020204030204" pitchFamily="34" charset="0"/>
              </a:rPr>
              <a:t>Đọc</a:t>
            </a:r>
            <a:r>
              <a:rPr kumimoji="0" lang="en-US" sz="40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lại</a:t>
            </a:r>
            <a:r>
              <a:rPr kumimoji="0" lang="en-US" sz="40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bài</a:t>
            </a:r>
            <a:r>
              <a:rPr kumimoji="0" lang="en-US" sz="40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làm</a:t>
            </a:r>
            <a:r>
              <a:rPr kumimoji="0" lang="en-US" sz="40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của</a:t>
            </a:r>
            <a:r>
              <a:rPr kumimoji="0" lang="en-US" sz="40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em</a:t>
            </a:r>
            <a:r>
              <a:rPr kumimoji="0" lang="en-US" sz="40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để</a:t>
            </a:r>
            <a:r>
              <a:rPr kumimoji="0" lang="en-US" sz="40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phát</a:t>
            </a:r>
            <a:r>
              <a:rPr kumimoji="0" lang="en-US" sz="40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hiện</a:t>
            </a:r>
            <a:r>
              <a:rPr kumimoji="0" lang="en-US" sz="40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lỗi</a:t>
            </a:r>
            <a:endPar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aphicFrame>
        <p:nvGraphicFramePr>
          <p:cNvPr id="3" name="Table 3">
            <a:extLst>
              <a:ext uri="{FF2B5EF4-FFF2-40B4-BE49-F238E27FC236}">
                <a16:creationId xmlns:a16="http://schemas.microsoft.com/office/drawing/2014/main" id="{4AA1DBC5-D0DE-C276-56C9-E329AFF77F37}"/>
              </a:ext>
            </a:extLst>
          </p:cNvPr>
          <p:cNvGraphicFramePr>
            <a:graphicFrameLocks noGrp="1"/>
          </p:cNvGraphicFramePr>
          <p:nvPr>
            <p:extLst>
              <p:ext uri="{D42A27DB-BD31-4B8C-83A1-F6EECF244321}">
                <p14:modId xmlns:p14="http://schemas.microsoft.com/office/powerpoint/2010/main" val="3863174512"/>
              </p:ext>
            </p:extLst>
          </p:nvPr>
        </p:nvGraphicFramePr>
        <p:xfrm>
          <a:off x="1123950" y="1653114"/>
          <a:ext cx="10677525" cy="4566711"/>
        </p:xfrm>
        <a:graphic>
          <a:graphicData uri="http://schemas.openxmlformats.org/drawingml/2006/table">
            <a:tbl>
              <a:tblPr firstRow="1" bandRow="1">
                <a:tableStyleId>{21E4AEA4-8DFA-4A89-87EB-49C32662AFE0}</a:tableStyleId>
              </a:tblPr>
              <a:tblGrid>
                <a:gridCol w="2486025">
                  <a:extLst>
                    <a:ext uri="{9D8B030D-6E8A-4147-A177-3AD203B41FA5}">
                      <a16:colId xmlns:a16="http://schemas.microsoft.com/office/drawing/2014/main" val="310377696"/>
                    </a:ext>
                  </a:extLst>
                </a:gridCol>
                <a:gridCol w="5105400">
                  <a:extLst>
                    <a:ext uri="{9D8B030D-6E8A-4147-A177-3AD203B41FA5}">
                      <a16:colId xmlns:a16="http://schemas.microsoft.com/office/drawing/2014/main" val="548495577"/>
                    </a:ext>
                  </a:extLst>
                </a:gridCol>
                <a:gridCol w="3086100">
                  <a:extLst>
                    <a:ext uri="{9D8B030D-6E8A-4147-A177-3AD203B41FA5}">
                      <a16:colId xmlns:a16="http://schemas.microsoft.com/office/drawing/2014/main" val="2118662750"/>
                    </a:ext>
                  </a:extLst>
                </a:gridCol>
              </a:tblGrid>
              <a:tr h="969296">
                <a:tc>
                  <a:txBody>
                    <a:bodyPr/>
                    <a:lstStyle/>
                    <a:p>
                      <a:pPr algn="ctr"/>
                      <a:r>
                        <a:rPr lang="en-US" sz="3600" dirty="0" err="1"/>
                        <a:t>Bố</a:t>
                      </a:r>
                      <a:r>
                        <a:rPr lang="en-US" sz="3600" dirty="0"/>
                        <a:t> </a:t>
                      </a:r>
                      <a:r>
                        <a:rPr lang="en-US" sz="3600" dirty="0" err="1"/>
                        <a:t>cục</a:t>
                      </a:r>
                      <a:endParaRPr lang="en-US" sz="3600" dirty="0"/>
                    </a:p>
                  </a:txBody>
                  <a:tcPr/>
                </a:tc>
                <a:tc>
                  <a:txBody>
                    <a:bodyPr/>
                    <a:lstStyle/>
                    <a:p>
                      <a:pPr algn="ctr"/>
                      <a:r>
                        <a:rPr lang="en-US" sz="3600" dirty="0" err="1"/>
                        <a:t>Nội</a:t>
                      </a:r>
                      <a:r>
                        <a:rPr lang="en-US" sz="3600" dirty="0"/>
                        <a:t> dung</a:t>
                      </a:r>
                    </a:p>
                  </a:txBody>
                  <a:tcPr/>
                </a:tc>
                <a:tc>
                  <a:txBody>
                    <a:bodyPr/>
                    <a:lstStyle/>
                    <a:p>
                      <a:pPr algn="ctr"/>
                      <a:r>
                        <a:rPr lang="en-US" sz="3600" dirty="0" err="1"/>
                        <a:t>Diễn</a:t>
                      </a:r>
                      <a:r>
                        <a:rPr lang="en-US" sz="3600" dirty="0"/>
                        <a:t> </a:t>
                      </a:r>
                      <a:r>
                        <a:rPr lang="en-US" sz="3600" dirty="0" err="1"/>
                        <a:t>đạt</a:t>
                      </a:r>
                      <a:endParaRPr lang="en-US" sz="3600" dirty="0"/>
                    </a:p>
                  </a:txBody>
                  <a:tcPr/>
                </a:tc>
                <a:extLst>
                  <a:ext uri="{0D108BD9-81ED-4DB2-BD59-A6C34878D82A}">
                    <a16:rowId xmlns:a16="http://schemas.microsoft.com/office/drawing/2014/main" val="4266536098"/>
                  </a:ext>
                </a:extLst>
              </a:tr>
              <a:tr h="3597415">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265640449"/>
                  </a:ext>
                </a:extLst>
              </a:tr>
            </a:tbl>
          </a:graphicData>
        </a:graphic>
      </p:graphicFrame>
      <p:sp>
        <p:nvSpPr>
          <p:cNvPr id="4" name="TextBox 3">
            <a:extLst>
              <a:ext uri="{FF2B5EF4-FFF2-40B4-BE49-F238E27FC236}">
                <a16:creationId xmlns:a16="http://schemas.microsoft.com/office/drawing/2014/main" id="{7CF5DE3F-834E-B14F-F852-5FBC2195B0DD}"/>
              </a:ext>
            </a:extLst>
          </p:cNvPr>
          <p:cNvSpPr txBox="1"/>
          <p:nvPr/>
        </p:nvSpPr>
        <p:spPr>
          <a:xfrm>
            <a:off x="1247777" y="2886075"/>
            <a:ext cx="2428874" cy="1754326"/>
          </a:xfrm>
          <a:prstGeom prst="rect">
            <a:avLst/>
          </a:prstGeom>
          <a:noFill/>
        </p:spPr>
        <p:txBody>
          <a:bodyPr wrap="square" rtlCol="0">
            <a:spAutoFit/>
          </a:bodyPr>
          <a:lstStyle/>
          <a:p>
            <a:pPr algn="just"/>
            <a:r>
              <a:rPr lang="en-US" sz="3600" dirty="0" err="1"/>
              <a:t>Bài</a:t>
            </a:r>
            <a:r>
              <a:rPr lang="en-US" sz="3600" dirty="0"/>
              <a:t> </a:t>
            </a:r>
            <a:r>
              <a:rPr lang="en-US" sz="3600" dirty="0" err="1"/>
              <a:t>văn</a:t>
            </a:r>
            <a:r>
              <a:rPr lang="en-US" sz="3600" dirty="0"/>
              <a:t> </a:t>
            </a:r>
            <a:r>
              <a:rPr lang="en-US" sz="3600" dirty="0" err="1"/>
              <a:t>có</a:t>
            </a:r>
            <a:r>
              <a:rPr lang="en-US" sz="3600" dirty="0"/>
              <a:t> </a:t>
            </a:r>
            <a:r>
              <a:rPr lang="en-US" sz="3600" dirty="0" err="1"/>
              <a:t>đủ</a:t>
            </a:r>
            <a:r>
              <a:rPr lang="en-US" sz="3600" dirty="0"/>
              <a:t> </a:t>
            </a:r>
            <a:r>
              <a:rPr lang="en-US" sz="3600" dirty="0" err="1"/>
              <a:t>ba</a:t>
            </a:r>
            <a:r>
              <a:rPr lang="en-US" sz="3600" dirty="0"/>
              <a:t> </a:t>
            </a:r>
            <a:r>
              <a:rPr lang="en-US" sz="3600" dirty="0" err="1"/>
              <a:t>phần</a:t>
            </a:r>
            <a:r>
              <a:rPr lang="en-US" sz="3600" dirty="0"/>
              <a:t> </a:t>
            </a:r>
            <a:r>
              <a:rPr lang="en-US" sz="3600" dirty="0" err="1"/>
              <a:t>không</a:t>
            </a:r>
            <a:r>
              <a:rPr lang="en-US" sz="3600" dirty="0"/>
              <a:t>?</a:t>
            </a:r>
          </a:p>
        </p:txBody>
      </p:sp>
      <p:sp>
        <p:nvSpPr>
          <p:cNvPr id="5" name="TextBox 4">
            <a:extLst>
              <a:ext uri="{FF2B5EF4-FFF2-40B4-BE49-F238E27FC236}">
                <a16:creationId xmlns:a16="http://schemas.microsoft.com/office/drawing/2014/main" id="{78E7A77B-311F-3BFD-4DAE-EC7A20E02499}"/>
              </a:ext>
            </a:extLst>
          </p:cNvPr>
          <p:cNvSpPr txBox="1"/>
          <p:nvPr/>
        </p:nvSpPr>
        <p:spPr>
          <a:xfrm>
            <a:off x="3619500" y="2705100"/>
            <a:ext cx="4981575" cy="1384995"/>
          </a:xfrm>
          <a:prstGeom prst="rect">
            <a:avLst/>
          </a:prstGeom>
          <a:noFill/>
        </p:spPr>
        <p:txBody>
          <a:bodyPr wrap="square" rtlCol="0">
            <a:spAutoFit/>
          </a:bodyPr>
          <a:lstStyle/>
          <a:p>
            <a:pPr algn="just"/>
            <a:r>
              <a:rPr lang="en-US" sz="2800" dirty="0"/>
              <a:t>- </a:t>
            </a:r>
            <a:r>
              <a:rPr lang="en-US" sz="2800" dirty="0" err="1"/>
              <a:t>Sự</a:t>
            </a:r>
            <a:r>
              <a:rPr lang="en-US" sz="2800" dirty="0"/>
              <a:t> </a:t>
            </a:r>
            <a:r>
              <a:rPr lang="en-US" sz="2800" dirty="0" err="1"/>
              <a:t>việc</a:t>
            </a:r>
            <a:r>
              <a:rPr lang="en-US" sz="2800" dirty="0"/>
              <a:t> </a:t>
            </a:r>
            <a:r>
              <a:rPr lang="en-US" sz="2800" dirty="0" err="1"/>
              <a:t>được</a:t>
            </a:r>
            <a:r>
              <a:rPr lang="en-US" sz="2800" dirty="0"/>
              <a:t> </a:t>
            </a:r>
            <a:r>
              <a:rPr lang="en-US" sz="2800" dirty="0" err="1"/>
              <a:t>kể</a:t>
            </a:r>
            <a:r>
              <a:rPr lang="en-US" sz="2800" dirty="0"/>
              <a:t> </a:t>
            </a:r>
            <a:r>
              <a:rPr lang="en-US" sz="2800" dirty="0" err="1"/>
              <a:t>có</a:t>
            </a:r>
            <a:r>
              <a:rPr lang="en-US" sz="2800" dirty="0"/>
              <a:t> </a:t>
            </a:r>
            <a:r>
              <a:rPr lang="en-US" sz="2800" dirty="0" err="1"/>
              <a:t>thể</a:t>
            </a:r>
            <a:r>
              <a:rPr lang="en-US" sz="2800" dirty="0"/>
              <a:t> </a:t>
            </a:r>
            <a:r>
              <a:rPr lang="en-US" sz="2800" dirty="0" err="1"/>
              <a:t>hiện</a:t>
            </a:r>
            <a:r>
              <a:rPr lang="en-US" sz="2800" dirty="0"/>
              <a:t> </a:t>
            </a:r>
            <a:r>
              <a:rPr lang="en-US" sz="2800" dirty="0" err="1"/>
              <a:t>truyền</a:t>
            </a:r>
            <a:r>
              <a:rPr lang="en-US" sz="2800" dirty="0"/>
              <a:t> </a:t>
            </a:r>
            <a:r>
              <a:rPr lang="en-US" sz="2800" dirty="0" err="1"/>
              <a:t>thống</a:t>
            </a:r>
            <a:r>
              <a:rPr lang="en-US" sz="2800" dirty="0"/>
              <a:t> </a:t>
            </a:r>
            <a:r>
              <a:rPr lang="en-US" sz="2800" dirty="0" err="1"/>
              <a:t>Uống</a:t>
            </a:r>
            <a:r>
              <a:rPr lang="en-US" sz="2800" dirty="0"/>
              <a:t> </a:t>
            </a:r>
            <a:r>
              <a:rPr lang="en-US" sz="2800" dirty="0" err="1"/>
              <a:t>nước</a:t>
            </a:r>
            <a:r>
              <a:rPr lang="en-US" sz="2800" dirty="0"/>
              <a:t> </a:t>
            </a:r>
            <a:r>
              <a:rPr lang="en-US" sz="2800" dirty="0" err="1"/>
              <a:t>nhớ</a:t>
            </a:r>
            <a:r>
              <a:rPr lang="en-US" sz="2800" dirty="0"/>
              <a:t> </a:t>
            </a:r>
            <a:r>
              <a:rPr lang="en-US" sz="2800" dirty="0" err="1"/>
              <a:t>nguồn</a:t>
            </a:r>
            <a:r>
              <a:rPr lang="en-US" sz="2800" dirty="0"/>
              <a:t> </a:t>
            </a:r>
            <a:r>
              <a:rPr lang="en-US" sz="2800" dirty="0" err="1"/>
              <a:t>không</a:t>
            </a:r>
            <a:r>
              <a:rPr lang="en-US" sz="2800" dirty="0"/>
              <a:t>?</a:t>
            </a:r>
          </a:p>
        </p:txBody>
      </p:sp>
      <p:sp>
        <p:nvSpPr>
          <p:cNvPr id="6" name="TextBox 5">
            <a:extLst>
              <a:ext uri="{FF2B5EF4-FFF2-40B4-BE49-F238E27FC236}">
                <a16:creationId xmlns:a16="http://schemas.microsoft.com/office/drawing/2014/main" id="{20EB2004-C2D3-7A6B-16ED-5DB6B4ECD8D4}"/>
              </a:ext>
            </a:extLst>
          </p:cNvPr>
          <p:cNvSpPr txBox="1"/>
          <p:nvPr/>
        </p:nvSpPr>
        <p:spPr>
          <a:xfrm>
            <a:off x="3686175" y="4048125"/>
            <a:ext cx="4981575" cy="1384995"/>
          </a:xfrm>
          <a:prstGeom prst="rect">
            <a:avLst/>
          </a:prstGeom>
          <a:noFill/>
        </p:spPr>
        <p:txBody>
          <a:bodyPr wrap="square" rtlCol="0">
            <a:spAutoFit/>
          </a:bodyPr>
          <a:lstStyle/>
          <a:p>
            <a:pPr algn="just"/>
            <a:r>
              <a:rPr lang="en-US" sz="2800" dirty="0"/>
              <a:t>- </a:t>
            </a:r>
            <a:r>
              <a:rPr lang="en-US" sz="2800" dirty="0" err="1"/>
              <a:t>Các</a:t>
            </a:r>
            <a:r>
              <a:rPr lang="en-US" sz="2800" dirty="0"/>
              <a:t> </a:t>
            </a:r>
            <a:r>
              <a:rPr lang="en-US" sz="2800" dirty="0" err="1"/>
              <a:t>hoạt</a:t>
            </a:r>
            <a:r>
              <a:rPr lang="en-US" sz="2800" dirty="0"/>
              <a:t> </a:t>
            </a:r>
            <a:r>
              <a:rPr lang="en-US" sz="2800" dirty="0" err="1"/>
              <a:t>động</a:t>
            </a:r>
            <a:r>
              <a:rPr lang="en-US" sz="2800" dirty="0"/>
              <a:t>, </a:t>
            </a:r>
            <a:r>
              <a:rPr lang="en-US" sz="2800" dirty="0" err="1"/>
              <a:t>việc</a:t>
            </a:r>
            <a:r>
              <a:rPr lang="en-US" sz="2800" dirty="0"/>
              <a:t> </a:t>
            </a:r>
            <a:r>
              <a:rPr lang="en-US" sz="2800" dirty="0" err="1"/>
              <a:t>làm</a:t>
            </a:r>
            <a:r>
              <a:rPr lang="en-US" sz="2800" dirty="0"/>
              <a:t> </a:t>
            </a:r>
            <a:r>
              <a:rPr lang="en-US" sz="2800" dirty="0" err="1"/>
              <a:t>có</a:t>
            </a:r>
            <a:r>
              <a:rPr lang="en-US" sz="2800" dirty="0"/>
              <a:t> </a:t>
            </a:r>
            <a:r>
              <a:rPr lang="en-US" sz="2800" dirty="0" err="1"/>
              <a:t>được</a:t>
            </a:r>
            <a:r>
              <a:rPr lang="en-US" sz="2800" dirty="0"/>
              <a:t> </a:t>
            </a:r>
            <a:r>
              <a:rPr lang="en-US" sz="2800" dirty="0" err="1"/>
              <a:t>sắp</a:t>
            </a:r>
            <a:r>
              <a:rPr lang="en-US" sz="2800" dirty="0"/>
              <a:t> </a:t>
            </a:r>
            <a:r>
              <a:rPr lang="en-US" sz="2800" dirty="0" err="1"/>
              <a:t>xếp</a:t>
            </a:r>
            <a:r>
              <a:rPr lang="en-US" sz="2800" dirty="0"/>
              <a:t> </a:t>
            </a:r>
            <a:r>
              <a:rPr lang="en-US" sz="2800" dirty="0" err="1"/>
              <a:t>đúng</a:t>
            </a:r>
            <a:r>
              <a:rPr lang="en-US" sz="2800" dirty="0"/>
              <a:t> </a:t>
            </a:r>
            <a:r>
              <a:rPr lang="en-US" sz="2800" dirty="0" err="1"/>
              <a:t>trình</a:t>
            </a:r>
            <a:r>
              <a:rPr lang="en-US" sz="2800" dirty="0"/>
              <a:t> </a:t>
            </a:r>
            <a:r>
              <a:rPr lang="en-US" sz="2800" dirty="0" err="1"/>
              <a:t>tự</a:t>
            </a:r>
            <a:r>
              <a:rPr lang="en-US" sz="2800" dirty="0"/>
              <a:t> </a:t>
            </a:r>
            <a:r>
              <a:rPr lang="en-US" sz="2800" dirty="0" err="1"/>
              <a:t>không</a:t>
            </a:r>
            <a:r>
              <a:rPr lang="en-US" sz="2800" dirty="0"/>
              <a:t>?</a:t>
            </a:r>
          </a:p>
        </p:txBody>
      </p:sp>
      <p:sp>
        <p:nvSpPr>
          <p:cNvPr id="7" name="TextBox 6">
            <a:extLst>
              <a:ext uri="{FF2B5EF4-FFF2-40B4-BE49-F238E27FC236}">
                <a16:creationId xmlns:a16="http://schemas.microsoft.com/office/drawing/2014/main" id="{3BB3D101-10DE-4763-5BE4-597251599C4F}"/>
              </a:ext>
            </a:extLst>
          </p:cNvPr>
          <p:cNvSpPr txBox="1"/>
          <p:nvPr/>
        </p:nvSpPr>
        <p:spPr>
          <a:xfrm>
            <a:off x="3609975" y="5343525"/>
            <a:ext cx="4981575" cy="523220"/>
          </a:xfrm>
          <a:prstGeom prst="rect">
            <a:avLst/>
          </a:prstGeom>
          <a:noFill/>
        </p:spPr>
        <p:txBody>
          <a:bodyPr wrap="square" rtlCol="0">
            <a:spAutoFit/>
          </a:bodyPr>
          <a:lstStyle/>
          <a:p>
            <a:pPr algn="just"/>
            <a:r>
              <a:rPr lang="en-US" sz="2800" dirty="0"/>
              <a:t>- (…)</a:t>
            </a:r>
          </a:p>
        </p:txBody>
      </p:sp>
      <p:sp>
        <p:nvSpPr>
          <p:cNvPr id="13" name="TextBox 12">
            <a:extLst>
              <a:ext uri="{FF2B5EF4-FFF2-40B4-BE49-F238E27FC236}">
                <a16:creationId xmlns:a16="http://schemas.microsoft.com/office/drawing/2014/main" id="{EE7F2FE8-3B55-30DC-1FEB-79F814D7CEE5}"/>
              </a:ext>
            </a:extLst>
          </p:cNvPr>
          <p:cNvSpPr txBox="1"/>
          <p:nvPr/>
        </p:nvSpPr>
        <p:spPr>
          <a:xfrm>
            <a:off x="8877300" y="2638425"/>
            <a:ext cx="2733675" cy="1384995"/>
          </a:xfrm>
          <a:prstGeom prst="rect">
            <a:avLst/>
          </a:prstGeom>
          <a:noFill/>
        </p:spPr>
        <p:txBody>
          <a:bodyPr wrap="square" rtlCol="0">
            <a:spAutoFit/>
          </a:bodyPr>
          <a:lstStyle/>
          <a:p>
            <a:pPr algn="just"/>
            <a:r>
              <a:rPr lang="en-US" sz="2800" dirty="0"/>
              <a:t>- </a:t>
            </a:r>
            <a:r>
              <a:rPr lang="en-US" sz="2800" dirty="0" err="1"/>
              <a:t>Dùng</a:t>
            </a:r>
            <a:r>
              <a:rPr lang="en-US" sz="2800" dirty="0"/>
              <a:t> </a:t>
            </a:r>
            <a:r>
              <a:rPr lang="en-US" sz="2800" dirty="0" err="1"/>
              <a:t>từ</a:t>
            </a:r>
            <a:r>
              <a:rPr lang="en-US" sz="2800" dirty="0"/>
              <a:t>, </a:t>
            </a:r>
            <a:r>
              <a:rPr lang="en-US" sz="2800" dirty="0" err="1"/>
              <a:t>viết</a:t>
            </a:r>
            <a:r>
              <a:rPr lang="en-US" sz="2800" dirty="0"/>
              <a:t> </a:t>
            </a:r>
            <a:r>
              <a:rPr lang="en-US" sz="2800" dirty="0" err="1"/>
              <a:t>câu</a:t>
            </a:r>
            <a:r>
              <a:rPr lang="en-US" sz="2800" dirty="0"/>
              <a:t> </a:t>
            </a:r>
            <a:r>
              <a:rPr lang="en-US" sz="2800" dirty="0" err="1"/>
              <a:t>có</a:t>
            </a:r>
            <a:r>
              <a:rPr lang="en-US" sz="2800" dirty="0"/>
              <a:t> </a:t>
            </a:r>
            <a:r>
              <a:rPr lang="en-US" sz="2800" dirty="0" err="1"/>
              <a:t>đúng</a:t>
            </a:r>
            <a:r>
              <a:rPr lang="en-US" sz="2800" dirty="0"/>
              <a:t> </a:t>
            </a:r>
            <a:r>
              <a:rPr lang="en-US" sz="2800" dirty="0" err="1"/>
              <a:t>không</a:t>
            </a:r>
            <a:r>
              <a:rPr lang="en-US" sz="2800" dirty="0"/>
              <a:t>?</a:t>
            </a:r>
          </a:p>
        </p:txBody>
      </p:sp>
      <p:sp>
        <p:nvSpPr>
          <p:cNvPr id="16" name="TextBox 15">
            <a:extLst>
              <a:ext uri="{FF2B5EF4-FFF2-40B4-BE49-F238E27FC236}">
                <a16:creationId xmlns:a16="http://schemas.microsoft.com/office/drawing/2014/main" id="{DCB19B47-AD23-A18A-D9F1-794D0B2FBCD3}"/>
              </a:ext>
            </a:extLst>
          </p:cNvPr>
          <p:cNvSpPr txBox="1"/>
          <p:nvPr/>
        </p:nvSpPr>
        <p:spPr>
          <a:xfrm>
            <a:off x="8896350" y="4029075"/>
            <a:ext cx="2390775" cy="523220"/>
          </a:xfrm>
          <a:prstGeom prst="rect">
            <a:avLst/>
          </a:prstGeom>
          <a:noFill/>
        </p:spPr>
        <p:txBody>
          <a:bodyPr wrap="square" rtlCol="0">
            <a:spAutoFit/>
          </a:bodyPr>
          <a:lstStyle/>
          <a:p>
            <a:pPr algn="just"/>
            <a:r>
              <a:rPr lang="en-US" sz="2800" dirty="0"/>
              <a:t>- (…)</a:t>
            </a:r>
          </a:p>
        </p:txBody>
      </p:sp>
    </p:spTree>
    <p:extLst>
      <p:ext uri="{BB962C8B-B14F-4D97-AF65-F5344CB8AC3E}">
        <p14:creationId xmlns:p14="http://schemas.microsoft.com/office/powerpoint/2010/main" val="3684535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47" presetClass="entr" presetSubtype="0"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anim calcmode="lin" valueType="num">
                                      <p:cBhvr>
                                        <p:cTn id="11" dur="500" fill="hold"/>
                                        <p:tgtEl>
                                          <p:spTgt spid="14"/>
                                        </p:tgtEl>
                                        <p:attrNameLst>
                                          <p:attrName>ppt_x</p:attrName>
                                        </p:attrNameLst>
                                      </p:cBhvr>
                                      <p:tavLst>
                                        <p:tav tm="0">
                                          <p:val>
                                            <p:strVal val="#ppt_x"/>
                                          </p:val>
                                        </p:tav>
                                        <p:tav tm="100000">
                                          <p:val>
                                            <p:strVal val="#ppt_x"/>
                                          </p:val>
                                        </p:tav>
                                      </p:tavLst>
                                    </p:anim>
                                    <p:anim calcmode="lin" valueType="num">
                                      <p:cBhvr>
                                        <p:cTn id="12"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5" grpId="0"/>
      <p:bldP spid="6" grpId="0"/>
      <p:bldP spid="7" grpId="0"/>
      <p:bldP spid="1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8B48AFC6-25AF-4C5B-8DC6-B96D35971FB9}"/>
              </a:ext>
            </a:extLst>
          </p:cNvPr>
          <p:cNvSpPr/>
          <p:nvPr/>
        </p:nvSpPr>
        <p:spPr>
          <a:xfrm>
            <a:off x="0" y="0"/>
            <a:ext cx="12192000" cy="6858000"/>
          </a:xfrm>
          <a:prstGeom prst="rect">
            <a:avLst/>
          </a:prstGeom>
          <a:solidFill>
            <a:srgbClr val="F5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9" name="图片 8">
            <a:extLst>
              <a:ext uri="{FF2B5EF4-FFF2-40B4-BE49-F238E27FC236}">
                <a16:creationId xmlns:a16="http://schemas.microsoft.com/office/drawing/2014/main" id="{9728E8FE-4A0C-414D-9A2F-EEB06C39CB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8676581" y="-345471"/>
            <a:ext cx="3792020" cy="5054600"/>
          </a:xfrm>
          <a:prstGeom prst="rect">
            <a:avLst/>
          </a:prstGeom>
        </p:spPr>
      </p:pic>
      <p:pic>
        <p:nvPicPr>
          <p:cNvPr id="10" name="图片 9">
            <a:extLst>
              <a:ext uri="{FF2B5EF4-FFF2-40B4-BE49-F238E27FC236}">
                <a16:creationId xmlns:a16="http://schemas.microsoft.com/office/drawing/2014/main" id="{481EF6E8-EAAC-4057-9C84-A77259FC21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952" y="2145857"/>
            <a:ext cx="3792020" cy="5054600"/>
          </a:xfrm>
          <a:prstGeom prst="rect">
            <a:avLst/>
          </a:prstGeom>
        </p:spPr>
      </p:pic>
      <p:sp>
        <p:nvSpPr>
          <p:cNvPr id="6" name="矩形 5">
            <a:extLst>
              <a:ext uri="{FF2B5EF4-FFF2-40B4-BE49-F238E27FC236}">
                <a16:creationId xmlns:a16="http://schemas.microsoft.com/office/drawing/2014/main" id="{D375D332-FF11-4AAF-A291-3805CFE4A55B}"/>
              </a:ext>
            </a:extLst>
          </p:cNvPr>
          <p:cNvSpPr/>
          <p:nvPr/>
        </p:nvSpPr>
        <p:spPr>
          <a:xfrm>
            <a:off x="508000" y="366486"/>
            <a:ext cx="11175995" cy="6096000"/>
          </a:xfrm>
          <a:prstGeom prst="rect">
            <a:avLst/>
          </a:prstGeom>
          <a:solidFill>
            <a:srgbClr val="F5FAF5"/>
          </a:solidFill>
          <a:ln>
            <a:solidFill>
              <a:srgbClr val="C9E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矩形 6">
            <a:extLst>
              <a:ext uri="{FF2B5EF4-FFF2-40B4-BE49-F238E27FC236}">
                <a16:creationId xmlns:a16="http://schemas.microsoft.com/office/drawing/2014/main" id="{EC5411AE-2B7E-4E8B-AD21-7F320209C415}"/>
              </a:ext>
            </a:extLst>
          </p:cNvPr>
          <p:cNvSpPr/>
          <p:nvPr/>
        </p:nvSpPr>
        <p:spPr>
          <a:xfrm>
            <a:off x="612776" y="449943"/>
            <a:ext cx="10979150" cy="5903232"/>
          </a:xfrm>
          <a:prstGeom prst="rect">
            <a:avLst/>
          </a:prstGeom>
          <a:solidFill>
            <a:srgbClr val="EAF4EC"/>
          </a:solidFill>
          <a:ln w="28575">
            <a:solidFill>
              <a:srgbClr val="C9E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12">
            <a:extLst>
              <a:ext uri="{FF2B5EF4-FFF2-40B4-BE49-F238E27FC236}">
                <a16:creationId xmlns:a16="http://schemas.microsoft.com/office/drawing/2014/main" id="{506B3680-AFB8-4024-996D-20431938FA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602957">
            <a:off x="8973749" y="3262251"/>
            <a:ext cx="3208747" cy="4813121"/>
          </a:xfrm>
          <a:prstGeom prst="rect">
            <a:avLst/>
          </a:prstGeom>
        </p:spPr>
      </p:pic>
      <p:pic>
        <p:nvPicPr>
          <p:cNvPr id="14" name="Picture 13">
            <a:extLst>
              <a:ext uri="{FF2B5EF4-FFF2-40B4-BE49-F238E27FC236}">
                <a16:creationId xmlns:a16="http://schemas.microsoft.com/office/drawing/2014/main" id="{4218AB5E-8EBB-4E3D-8E94-50B2B7A27D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529" y="2476204"/>
            <a:ext cx="4661453" cy="3200400"/>
          </a:xfrm>
          <a:prstGeom prst="rect">
            <a:avLst/>
          </a:prstGeom>
        </p:spPr>
      </p:pic>
      <p:pic>
        <p:nvPicPr>
          <p:cNvPr id="4" name="Picture 3">
            <a:extLst>
              <a:ext uri="{FF2B5EF4-FFF2-40B4-BE49-F238E27FC236}">
                <a16:creationId xmlns:a16="http://schemas.microsoft.com/office/drawing/2014/main" id="{BB12343C-D242-182B-9C55-471819FA7914}"/>
              </a:ext>
            </a:extLst>
          </p:cNvPr>
          <p:cNvPicPr>
            <a:picLocks noChangeAspect="1"/>
          </p:cNvPicPr>
          <p:nvPr/>
        </p:nvPicPr>
        <p:blipFill>
          <a:blip r:embed="rId7"/>
          <a:stretch>
            <a:fillRect/>
          </a:stretch>
        </p:blipFill>
        <p:spPr>
          <a:xfrm>
            <a:off x="662330" y="5488635"/>
            <a:ext cx="5285690" cy="1176630"/>
          </a:xfrm>
          <a:prstGeom prst="rect">
            <a:avLst/>
          </a:prstGeom>
        </p:spPr>
      </p:pic>
      <p:sp>
        <p:nvSpPr>
          <p:cNvPr id="11" name="Rectangle: Rounded Corners 10">
            <a:extLst>
              <a:ext uri="{FF2B5EF4-FFF2-40B4-BE49-F238E27FC236}">
                <a16:creationId xmlns:a16="http://schemas.microsoft.com/office/drawing/2014/main" id="{0D2CC8EE-D180-9B31-38CC-A6588772F3DD}"/>
              </a:ext>
            </a:extLst>
          </p:cNvPr>
          <p:cNvSpPr/>
          <p:nvPr/>
        </p:nvSpPr>
        <p:spPr>
          <a:xfrm>
            <a:off x="5448300" y="1676400"/>
            <a:ext cx="5924550" cy="36290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Tx/>
              <a:buChar char="-"/>
            </a:pPr>
            <a:r>
              <a:rPr lang="en-US" sz="4000" dirty="0" err="1">
                <a:solidFill>
                  <a:srgbClr val="002060"/>
                </a:solidFill>
              </a:rPr>
              <a:t>Đọc</a:t>
            </a:r>
            <a:r>
              <a:rPr lang="en-US" sz="4000" dirty="0">
                <a:solidFill>
                  <a:srgbClr val="002060"/>
                </a:solidFill>
              </a:rPr>
              <a:t> </a:t>
            </a:r>
            <a:r>
              <a:rPr lang="en-US" sz="4000" dirty="0" err="1">
                <a:solidFill>
                  <a:srgbClr val="002060"/>
                </a:solidFill>
              </a:rPr>
              <a:t>lại</a:t>
            </a:r>
            <a:r>
              <a:rPr lang="en-US" sz="4000" dirty="0">
                <a:solidFill>
                  <a:srgbClr val="002060"/>
                </a:solidFill>
              </a:rPr>
              <a:t> </a:t>
            </a:r>
            <a:r>
              <a:rPr lang="en-US" sz="4000" dirty="0" err="1">
                <a:solidFill>
                  <a:srgbClr val="002060"/>
                </a:solidFill>
              </a:rPr>
              <a:t>đoạn</a:t>
            </a:r>
            <a:r>
              <a:rPr lang="en-US" sz="4000" dirty="0">
                <a:solidFill>
                  <a:srgbClr val="002060"/>
                </a:solidFill>
              </a:rPr>
              <a:t> </a:t>
            </a:r>
            <a:r>
              <a:rPr lang="en-US" sz="4000" dirty="0" err="1">
                <a:solidFill>
                  <a:srgbClr val="002060"/>
                </a:solidFill>
              </a:rPr>
              <a:t>văn</a:t>
            </a:r>
            <a:r>
              <a:rPr lang="en-US" sz="4000" dirty="0">
                <a:solidFill>
                  <a:srgbClr val="002060"/>
                </a:solidFill>
              </a:rPr>
              <a:t> </a:t>
            </a:r>
            <a:r>
              <a:rPr lang="en-US" sz="4000" dirty="0" err="1">
                <a:solidFill>
                  <a:srgbClr val="002060"/>
                </a:solidFill>
              </a:rPr>
              <a:t>của</a:t>
            </a:r>
            <a:r>
              <a:rPr lang="en-US" sz="4000" dirty="0">
                <a:solidFill>
                  <a:srgbClr val="002060"/>
                </a:solidFill>
              </a:rPr>
              <a:t> </a:t>
            </a:r>
            <a:r>
              <a:rPr lang="en-US" sz="4000" dirty="0" err="1">
                <a:solidFill>
                  <a:srgbClr val="002060"/>
                </a:solidFill>
              </a:rPr>
              <a:t>các</a:t>
            </a:r>
            <a:r>
              <a:rPr lang="en-US" sz="4000" dirty="0">
                <a:solidFill>
                  <a:srgbClr val="002060"/>
                </a:solidFill>
              </a:rPr>
              <a:t> </a:t>
            </a:r>
            <a:r>
              <a:rPr lang="en-US" sz="4000" dirty="0" err="1">
                <a:solidFill>
                  <a:srgbClr val="002060"/>
                </a:solidFill>
              </a:rPr>
              <a:t>bạn</a:t>
            </a:r>
            <a:r>
              <a:rPr lang="en-US" sz="4000" dirty="0">
                <a:solidFill>
                  <a:srgbClr val="002060"/>
                </a:solidFill>
              </a:rPr>
              <a:t> </a:t>
            </a:r>
            <a:r>
              <a:rPr lang="en-US" sz="4000" dirty="0" err="1">
                <a:solidFill>
                  <a:srgbClr val="002060"/>
                </a:solidFill>
              </a:rPr>
              <a:t>trong</a:t>
            </a:r>
            <a:r>
              <a:rPr lang="en-US" sz="4000" dirty="0">
                <a:solidFill>
                  <a:srgbClr val="002060"/>
                </a:solidFill>
              </a:rPr>
              <a:t> </a:t>
            </a:r>
            <a:r>
              <a:rPr lang="en-US" sz="4000" dirty="0" err="1">
                <a:solidFill>
                  <a:srgbClr val="002060"/>
                </a:solidFill>
              </a:rPr>
              <a:t>nhóm</a:t>
            </a:r>
            <a:endParaRPr lang="en-US" sz="4000" dirty="0">
              <a:solidFill>
                <a:srgbClr val="002060"/>
              </a:solidFill>
            </a:endParaRPr>
          </a:p>
          <a:p>
            <a:pPr marL="571500" indent="-571500" algn="just">
              <a:buFontTx/>
              <a:buChar char="-"/>
            </a:pPr>
            <a:r>
              <a:rPr lang="en-US" sz="4000" dirty="0" err="1">
                <a:solidFill>
                  <a:srgbClr val="002060"/>
                </a:solidFill>
              </a:rPr>
              <a:t>Chỉnh</a:t>
            </a:r>
            <a:r>
              <a:rPr lang="en-US" sz="4000" dirty="0">
                <a:solidFill>
                  <a:srgbClr val="002060"/>
                </a:solidFill>
              </a:rPr>
              <a:t> </a:t>
            </a:r>
            <a:r>
              <a:rPr lang="en-US" sz="4000" dirty="0" err="1">
                <a:solidFill>
                  <a:srgbClr val="002060"/>
                </a:solidFill>
              </a:rPr>
              <a:t>sửa</a:t>
            </a:r>
            <a:r>
              <a:rPr lang="en-US" sz="4000" dirty="0">
                <a:solidFill>
                  <a:srgbClr val="002060"/>
                </a:solidFill>
              </a:rPr>
              <a:t> </a:t>
            </a:r>
            <a:r>
              <a:rPr lang="en-US" sz="4000" dirty="0" err="1">
                <a:solidFill>
                  <a:srgbClr val="002060"/>
                </a:solidFill>
              </a:rPr>
              <a:t>những</a:t>
            </a:r>
            <a:r>
              <a:rPr lang="en-US" sz="4000" dirty="0">
                <a:solidFill>
                  <a:srgbClr val="002060"/>
                </a:solidFill>
              </a:rPr>
              <a:t> </a:t>
            </a:r>
            <a:r>
              <a:rPr lang="en-US" sz="4000" dirty="0" err="1">
                <a:solidFill>
                  <a:srgbClr val="002060"/>
                </a:solidFill>
              </a:rPr>
              <a:t>lỗi</a:t>
            </a:r>
            <a:r>
              <a:rPr lang="en-US" sz="4000" dirty="0">
                <a:solidFill>
                  <a:srgbClr val="002060"/>
                </a:solidFill>
              </a:rPr>
              <a:t> </a:t>
            </a:r>
            <a:r>
              <a:rPr lang="en-US" sz="4000" dirty="0" err="1">
                <a:solidFill>
                  <a:srgbClr val="002060"/>
                </a:solidFill>
              </a:rPr>
              <a:t>trong</a:t>
            </a:r>
            <a:r>
              <a:rPr lang="en-US" sz="4000" dirty="0">
                <a:solidFill>
                  <a:srgbClr val="002060"/>
                </a:solidFill>
              </a:rPr>
              <a:t> </a:t>
            </a:r>
            <a:r>
              <a:rPr lang="en-US" sz="4000" dirty="0" err="1">
                <a:solidFill>
                  <a:srgbClr val="002060"/>
                </a:solidFill>
              </a:rPr>
              <a:t>bài</a:t>
            </a:r>
            <a:r>
              <a:rPr lang="en-US" sz="4000" dirty="0">
                <a:solidFill>
                  <a:srgbClr val="002060"/>
                </a:solidFill>
              </a:rPr>
              <a:t> </a:t>
            </a:r>
            <a:r>
              <a:rPr lang="en-US" sz="4000" dirty="0" err="1">
                <a:solidFill>
                  <a:srgbClr val="002060"/>
                </a:solidFill>
              </a:rPr>
              <a:t>văn</a:t>
            </a:r>
            <a:r>
              <a:rPr lang="en-US" sz="4000" dirty="0">
                <a:solidFill>
                  <a:srgbClr val="002060"/>
                </a:solidFill>
              </a:rPr>
              <a:t> </a:t>
            </a:r>
            <a:r>
              <a:rPr lang="en-US" sz="4000" dirty="0" err="1">
                <a:solidFill>
                  <a:srgbClr val="002060"/>
                </a:solidFill>
              </a:rPr>
              <a:t>của</a:t>
            </a:r>
            <a:r>
              <a:rPr lang="en-US" sz="4000" dirty="0">
                <a:solidFill>
                  <a:srgbClr val="002060"/>
                </a:solidFill>
              </a:rPr>
              <a:t> </a:t>
            </a:r>
            <a:r>
              <a:rPr lang="en-US" sz="4000" dirty="0" err="1">
                <a:solidFill>
                  <a:srgbClr val="002060"/>
                </a:solidFill>
              </a:rPr>
              <a:t>em</a:t>
            </a:r>
            <a:r>
              <a:rPr lang="en-US" sz="4000" dirty="0">
                <a:solidFill>
                  <a:srgbClr val="002060"/>
                </a:solidFill>
              </a:rPr>
              <a:t> (</a:t>
            </a:r>
            <a:r>
              <a:rPr lang="en-US" sz="4000" dirty="0" err="1">
                <a:solidFill>
                  <a:srgbClr val="002060"/>
                </a:solidFill>
              </a:rPr>
              <a:t>nếu</a:t>
            </a:r>
            <a:r>
              <a:rPr lang="en-US" sz="4000" dirty="0">
                <a:solidFill>
                  <a:srgbClr val="002060"/>
                </a:solidFill>
              </a:rPr>
              <a:t> </a:t>
            </a:r>
            <a:r>
              <a:rPr lang="en-US" sz="4000" dirty="0" err="1">
                <a:solidFill>
                  <a:srgbClr val="002060"/>
                </a:solidFill>
              </a:rPr>
              <a:t>có</a:t>
            </a:r>
            <a:r>
              <a:rPr lang="en-US" sz="4000" dirty="0">
                <a:solidFill>
                  <a:srgbClr val="002060"/>
                </a:solidFill>
              </a:rPr>
              <a:t>)</a:t>
            </a:r>
          </a:p>
        </p:txBody>
      </p:sp>
    </p:spTree>
    <p:extLst>
      <p:ext uri="{BB962C8B-B14F-4D97-AF65-F5344CB8AC3E}">
        <p14:creationId xmlns:p14="http://schemas.microsoft.com/office/powerpoint/2010/main" val="719694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 presetClass="entr" presetSubtype="4" fill="hold" nodeType="afterEffect" p14:presetBounceEnd="50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50000">
                                          <p:cBhvr additive="base">
                                            <p:cTn id="11"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uỷn.wav"/>
                                            </p:tgtEl>
                                          </p:cMediaNode>
                                        </p:audio>
                                      </p:sub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8" name="uỷn.wav"/>
                                            </p:tgtEl>
                                          </p:cMediaNode>
                                        </p:audio>
                                      </p:sub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8B48AFC6-25AF-4C5B-8DC6-B96D35971FB9}"/>
              </a:ext>
            </a:extLst>
          </p:cNvPr>
          <p:cNvSpPr/>
          <p:nvPr/>
        </p:nvSpPr>
        <p:spPr>
          <a:xfrm>
            <a:off x="0" y="0"/>
            <a:ext cx="12192000" cy="6858000"/>
          </a:xfrm>
          <a:prstGeom prst="rect">
            <a:avLst/>
          </a:prstGeom>
          <a:solidFill>
            <a:srgbClr val="F5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9" name="图片 8">
            <a:extLst>
              <a:ext uri="{FF2B5EF4-FFF2-40B4-BE49-F238E27FC236}">
                <a16:creationId xmlns:a16="http://schemas.microsoft.com/office/drawing/2014/main" id="{9728E8FE-4A0C-414D-9A2F-EEB06C39CB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676581" y="-345471"/>
            <a:ext cx="3792020" cy="5054600"/>
          </a:xfrm>
          <a:prstGeom prst="rect">
            <a:avLst/>
          </a:prstGeom>
        </p:spPr>
      </p:pic>
      <p:pic>
        <p:nvPicPr>
          <p:cNvPr id="10" name="图片 9">
            <a:extLst>
              <a:ext uri="{FF2B5EF4-FFF2-40B4-BE49-F238E27FC236}">
                <a16:creationId xmlns:a16="http://schemas.microsoft.com/office/drawing/2014/main" id="{481EF6E8-EAAC-4057-9C84-A77259FC2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364" y="2136145"/>
            <a:ext cx="3792020" cy="5054600"/>
          </a:xfrm>
          <a:prstGeom prst="rect">
            <a:avLst/>
          </a:prstGeom>
        </p:spPr>
      </p:pic>
      <p:sp>
        <p:nvSpPr>
          <p:cNvPr id="6" name="矩形 5">
            <a:extLst>
              <a:ext uri="{FF2B5EF4-FFF2-40B4-BE49-F238E27FC236}">
                <a16:creationId xmlns:a16="http://schemas.microsoft.com/office/drawing/2014/main" id="{D375D332-FF11-4AAF-A291-3805CFE4A55B}"/>
              </a:ext>
            </a:extLst>
          </p:cNvPr>
          <p:cNvSpPr/>
          <p:nvPr/>
        </p:nvSpPr>
        <p:spPr>
          <a:xfrm>
            <a:off x="508000" y="366486"/>
            <a:ext cx="11175995" cy="6096000"/>
          </a:xfrm>
          <a:prstGeom prst="rect">
            <a:avLst/>
          </a:prstGeom>
          <a:solidFill>
            <a:srgbClr val="F5FAF5"/>
          </a:solidFill>
          <a:ln>
            <a:solidFill>
              <a:srgbClr val="C9E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矩形 6">
            <a:extLst>
              <a:ext uri="{FF2B5EF4-FFF2-40B4-BE49-F238E27FC236}">
                <a16:creationId xmlns:a16="http://schemas.microsoft.com/office/drawing/2014/main" id="{EC5411AE-2B7E-4E8B-AD21-7F320209C415}"/>
              </a:ext>
            </a:extLst>
          </p:cNvPr>
          <p:cNvSpPr/>
          <p:nvPr/>
        </p:nvSpPr>
        <p:spPr>
          <a:xfrm>
            <a:off x="612776" y="449943"/>
            <a:ext cx="10979150" cy="5903232"/>
          </a:xfrm>
          <a:prstGeom prst="rect">
            <a:avLst/>
          </a:prstGeom>
          <a:solidFill>
            <a:srgbClr val="EAF4EC"/>
          </a:solidFill>
          <a:ln w="28575">
            <a:solidFill>
              <a:srgbClr val="C9E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1">
            <a:extLst>
              <a:ext uri="{FF2B5EF4-FFF2-40B4-BE49-F238E27FC236}">
                <a16:creationId xmlns:a16="http://schemas.microsoft.com/office/drawing/2014/main" id="{8396B1A9-18F6-490F-BE27-C37DAC8609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73" y="54429"/>
            <a:ext cx="4890430" cy="3056001"/>
          </a:xfrm>
          <a:prstGeom prst="rect">
            <a:avLst/>
          </a:prstGeom>
        </p:spPr>
      </p:pic>
      <p:pic>
        <p:nvPicPr>
          <p:cNvPr id="3" name="Picture 2">
            <a:extLst>
              <a:ext uri="{FF2B5EF4-FFF2-40B4-BE49-F238E27FC236}">
                <a16:creationId xmlns:a16="http://schemas.microsoft.com/office/drawing/2014/main" id="{95D6A6F4-AAE0-28F9-25BE-9CC70C0F45DB}"/>
              </a:ext>
            </a:extLst>
          </p:cNvPr>
          <p:cNvPicPr>
            <a:picLocks noChangeAspect="1"/>
          </p:cNvPicPr>
          <p:nvPr/>
        </p:nvPicPr>
        <p:blipFill>
          <a:blip r:embed="rId5"/>
          <a:stretch>
            <a:fillRect/>
          </a:stretch>
        </p:blipFill>
        <p:spPr>
          <a:xfrm>
            <a:off x="1125573" y="2423820"/>
            <a:ext cx="6492803" cy="2353260"/>
          </a:xfrm>
          <a:prstGeom prst="rect">
            <a:avLst/>
          </a:prstGeom>
        </p:spPr>
      </p:pic>
      <p:pic>
        <p:nvPicPr>
          <p:cNvPr id="4" name="Picture 3">
            <a:extLst>
              <a:ext uri="{FF2B5EF4-FFF2-40B4-BE49-F238E27FC236}">
                <a16:creationId xmlns:a16="http://schemas.microsoft.com/office/drawing/2014/main" id="{7A0AB97D-4696-710D-17AB-286D810D486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563636" y="1708043"/>
            <a:ext cx="5486400" cy="5486400"/>
          </a:xfrm>
          <a:prstGeom prst="rect">
            <a:avLst/>
          </a:prstGeom>
        </p:spPr>
      </p:pic>
    </p:spTree>
    <p:extLst>
      <p:ext uri="{BB962C8B-B14F-4D97-AF65-F5344CB8AC3E}">
        <p14:creationId xmlns:p14="http://schemas.microsoft.com/office/powerpoint/2010/main" val="3994995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500"/>
                            </p:stCondLst>
                            <p:childTnLst>
                              <p:par>
                                <p:cTn id="14" presetID="2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edg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635</Words>
  <Application>Microsoft Office PowerPoint</Application>
  <PresentationFormat>Widescreen</PresentationFormat>
  <Paragraphs>31</Paragraphs>
  <Slides>11</Slides>
  <Notes>9</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DengXian</vt:lpstr>
      <vt:lpstr>DengXian</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13</cp:revision>
  <dcterms:created xsi:type="dcterms:W3CDTF">2023-12-09T15:18:28Z</dcterms:created>
  <dcterms:modified xsi:type="dcterms:W3CDTF">2024-03-12T07:11:28Z</dcterms:modified>
</cp:coreProperties>
</file>