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9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5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7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6F76-8FF6-415C-A4E9-97F18A607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EC1BF-4976-41E6-8205-9566B453D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87C-F99D-4AA0-BD3F-3CCB0984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DDE5-1338-48FF-95FE-3EDB0EFE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40FC5-3B2F-4E02-BD91-274DD529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56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ED16-E814-4FBC-8F8F-9ACB864F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434CE-F076-4D27-A2AF-0A51631D5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78D7-9A30-4A4E-846E-8998240C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4A5D4-B70B-4476-A891-67D190A8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AC6C-D3B4-4457-B991-00D8EB36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08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823B6-B4DF-4833-81A4-4FE3DD0B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CD855-FDB3-4B2D-89DD-F2F28C584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8F90D-DB0B-4541-ADF2-08307584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0F593-0483-4B2A-94A4-C78C8253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6102C-4144-4461-86FF-B94EEABD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97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7330-371F-4425-8CA0-1311FF96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AE6A-298F-49C4-AB59-8A399655B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FE371-6EE0-46D6-A0E4-3F6998454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723D3-830A-47E3-AA03-B9B304CA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3185F-A33E-43D8-95DC-ECE2640F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8731B-9077-43A4-8D74-7621CE08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79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CBB-F945-4B31-BFDD-E216410C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CA368-F668-4587-BA83-9763FA748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16D55-6D5F-4163-AAFC-7CBA3F9BF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B39FF-FC2C-45C9-9BAC-A8782FDDB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CCF5C-1CEC-43DE-A877-F762FCC4B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6E174-CAFA-4583-9875-FE978AB4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8D5B1-A242-4C62-A5D5-0742C833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13207-6658-4C0C-AD61-1D26E461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6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5713-9BD7-49FB-85CD-EF2621A3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A8823F-B805-4554-BD1D-0DF409F2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519DF-5791-44EC-9A69-C86CBB18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4E621-4006-428B-B796-80ABE842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8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ECE26-64E2-4C39-94D8-523DB1CB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A134F-2271-4F80-882D-31057CA3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53079-3300-4A05-A21D-C316180D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38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1C00-FACE-480B-BF50-9E50B878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F4B8-7FC1-496D-9239-984AAAC9B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70789-246D-4391-9859-162FF093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8560E-EEEE-4A02-90C0-4099A8DD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37896-78DA-4CAB-B885-37A38A31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E90CE-CC82-4106-9979-DB470705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61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31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AE45-4269-4C8A-B923-97A5D62D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F8A7F-749D-4CBD-9ED6-D3BBF40A3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C5C08-030A-4485-98FA-497A2649C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719CA-91C3-4154-A130-994691A3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11C7D-D711-4A32-AA0B-C3FC1307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BABDF-E883-4E0D-A7FF-95282448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796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633D-5DF1-4EF6-84C5-03601185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83AC2-9A10-4CA9-A3E2-4ED2E75EE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EAF21-B104-44C0-B5D7-797FC9DC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3D20-1D29-4868-A3A9-61C7E02E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A08F3-ADC2-482E-A60D-38DE8E90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709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7841E-FDEE-4DE7-80F3-EFB6500D9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69EB2-B738-41F2-87C6-85BD7DE7F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33961-4766-4BEC-8A07-AAF81705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3/25/2024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F9BFB-15A3-4382-AC02-45C40023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34DD-9204-45D6-9BC8-544CA35F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02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6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0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2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1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3AE19-F116-4EF1-95ED-65D9DD25CE3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3AE19-F116-4EF1-95ED-65D9DD25CE3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9922E-A181-434F-A09C-E83DD6E6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2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53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slide" Target="slide8.xml"/><Relationship Id="rId2" Type="http://schemas.openxmlformats.org/officeDocument/2006/relationships/audio" Target="../media/media1.mp3"/><Relationship Id="rId16" Type="http://schemas.openxmlformats.org/officeDocument/2006/relationships/slide" Target="slide6.xml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11" Type="http://schemas.openxmlformats.org/officeDocument/2006/relationships/slide" Target="slide5.xml"/><Relationship Id="rId5" Type="http://schemas.openxmlformats.org/officeDocument/2006/relationships/image" Target="../media/image1.png"/><Relationship Id="rId15" Type="http://schemas.microsoft.com/office/2007/relationships/hdphoto" Target="../media/hdphoto1.wdp"/><Relationship Id="rId10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slide" Target="slide3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Empirical Paintball | Headwra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7" y="4723081"/>
            <a:ext cx="3195488" cy="31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mpirical Paintball | Headwra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643" y="4419938"/>
            <a:ext cx="3121641" cy="31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mpirical Paintball | Headwrap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511" y="1837730"/>
            <a:ext cx="2166631" cy="216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Nhac Gunb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05484" y="2311446"/>
            <a:ext cx="609600" cy="609600"/>
          </a:xfrm>
          <a:prstGeom prst="rect">
            <a:avLst/>
          </a:prstGeom>
        </p:spPr>
      </p:pic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954344" y="578226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</a:rPr>
              <a:t>1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954344" y="1452950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>
            <a:hlinkClick r:id="rId10" action="ppaction://hlinksldjump"/>
          </p:cNvPr>
          <p:cNvSpPr/>
          <p:nvPr/>
        </p:nvSpPr>
        <p:spPr>
          <a:xfrm>
            <a:off x="970972" y="2339350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</a:rPr>
              <a:t>3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2" name="Oval 21">
            <a:hlinkClick r:id="rId11" action="ppaction://hlinksldjump"/>
          </p:cNvPr>
          <p:cNvSpPr/>
          <p:nvPr/>
        </p:nvSpPr>
        <p:spPr>
          <a:xfrm>
            <a:off x="970972" y="3194471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72" name="图片 2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83" y="-72375"/>
            <a:ext cx="1934782" cy="1641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4" name="Group 223"/>
          <p:cNvGrpSpPr/>
          <p:nvPr/>
        </p:nvGrpSpPr>
        <p:grpSpPr>
          <a:xfrm>
            <a:off x="2693748" y="-6507"/>
            <a:ext cx="6783908" cy="6812418"/>
            <a:chOff x="5382143" y="20736"/>
            <a:chExt cx="6783908" cy="6812418"/>
          </a:xfrm>
        </p:grpSpPr>
        <p:pic>
          <p:nvPicPr>
            <p:cNvPr id="225" name="Picture 224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6849" l="3805" r="94216">
                          <a14:foregroundMark x1="45967" y1="41791" x2="42466" y2="52570"/>
                          <a14:foregroundMark x1="49619" y1="41294" x2="49619" y2="54395"/>
                          <a14:foregroundMark x1="57534" y1="44776" x2="42770" y2="56385"/>
                          <a14:foregroundMark x1="54490" y1="49751" x2="53577" y2="535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2" t="753" r="8287" b="4494"/>
            <a:stretch/>
          </p:blipFill>
          <p:spPr>
            <a:xfrm>
              <a:off x="5382143" y="20736"/>
              <a:ext cx="6783908" cy="6812418"/>
            </a:xfrm>
            <a:prstGeom prst="rect">
              <a:avLst/>
            </a:prstGeom>
          </p:spPr>
        </p:pic>
        <p:sp>
          <p:nvSpPr>
            <p:cNvPr id="226" name="TextBox 225"/>
            <p:cNvSpPr txBox="1"/>
            <p:nvPr/>
          </p:nvSpPr>
          <p:spPr>
            <a:xfrm rot="226902">
              <a:off x="10454945" y="3371652"/>
              <a:ext cx="140532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 HOÀI AN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0695309" y="3015333"/>
              <a:ext cx="132677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 AN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 rot="977733">
              <a:off x="10509523" y="3743648"/>
              <a:ext cx="113755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THÙY AN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 rot="1422250">
              <a:off x="10221933" y="4083815"/>
              <a:ext cx="150874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NAM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 rot="1882217">
              <a:off x="10221036" y="4411010"/>
              <a:ext cx="114563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QUẾ ANH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 rot="2540275">
              <a:off x="9740375" y="4674642"/>
              <a:ext cx="153279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BÌNH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 rot="3105955">
              <a:off x="9227900" y="4947049"/>
              <a:ext cx="199926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ĐẶNG BẢO CHÂU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 rot="3639422">
              <a:off x="9468682" y="5216402"/>
              <a:ext cx="113364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 CHI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 rot="4598691">
              <a:off x="8719353" y="5515949"/>
              <a:ext cx="122982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 ĐAN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 rot="5956952">
              <a:off x="8038814" y="5553187"/>
              <a:ext cx="117051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 HÀ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 rot="5176225">
              <a:off x="8284104" y="5507772"/>
              <a:ext cx="147187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TÙNG QUÂN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 rot="6153958">
              <a:off x="7294077" y="5518488"/>
              <a:ext cx="197522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TRẦN NGỌC HÂN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 rot="6598475">
              <a:off x="6853612" y="5451566"/>
              <a:ext cx="207229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NNGUYỄN THẮNG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 rot="7442164">
              <a:off x="6958019" y="5346564"/>
              <a:ext cx="118173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NHÃ HÂN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 rot="7804422">
              <a:off x="6767085" y="5106925"/>
              <a:ext cx="102463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 HIẾU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 rot="8301162">
              <a:off x="6548669" y="4840087"/>
              <a:ext cx="97654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 HÂN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 rot="8752214">
              <a:off x="6197282" y="4516204"/>
              <a:ext cx="132760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 HUY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 rot="9255088">
              <a:off x="5915934" y="4208891"/>
              <a:ext cx="152888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 HƯƠNG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 rot="9774916">
              <a:off x="5857581" y="3858543"/>
              <a:ext cx="144783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 KHÁNH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 rot="14578456">
              <a:off x="7237200" y="1139077"/>
              <a:ext cx="113364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 CHI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 rot="15408379">
              <a:off x="7527304" y="962094"/>
              <a:ext cx="124181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 QUÂN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 rot="13746735">
              <a:off x="6603558" y="1532402"/>
              <a:ext cx="118250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 PHÁT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 rot="13280589">
              <a:off x="6454109" y="1798070"/>
              <a:ext cx="108555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 NHI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 rot="12655973">
              <a:off x="5981770" y="2109640"/>
              <a:ext cx="1653017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 NGÂN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 rot="12108803">
              <a:off x="5881880" y="2423899"/>
              <a:ext cx="149752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 NAM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 rot="11716741">
              <a:off x="5795871" y="2771391"/>
              <a:ext cx="150874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NAM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 rot="11054138">
              <a:off x="5843750" y="3123504"/>
              <a:ext cx="125547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BÍCH LIỄU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 rot="10567471">
              <a:off x="5874735" y="3476399"/>
              <a:ext cx="116660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TRÍ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TextBox 255"/>
            <p:cNvSpPr txBox="1"/>
            <p:nvPr/>
          </p:nvSpPr>
          <p:spPr>
            <a:xfrm rot="16200000">
              <a:off x="8127885" y="828951"/>
              <a:ext cx="147187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TÙNG QUÂN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 rot="15976225">
              <a:off x="7759057" y="867265"/>
              <a:ext cx="144783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QUÂN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 rot="16953958">
              <a:off x="8525908" y="836018"/>
              <a:ext cx="1484702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 QUỲNH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 rot="17398475">
              <a:off x="9113570" y="901924"/>
              <a:ext cx="108472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HOÀI AN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 rot="17903171">
              <a:off x="9049469" y="1100807"/>
              <a:ext cx="191520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 THẮNG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 rot="18604422">
              <a:off x="9660134" y="1370093"/>
              <a:ext cx="128843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 TRÂN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 rot="19101162">
              <a:off x="9958780" y="1661006"/>
              <a:ext cx="116660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TRÍ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 rot="19552214">
              <a:off x="9891038" y="2037397"/>
              <a:ext cx="132760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 HUY</a:t>
              </a:r>
              <a:endParaRPr lang="en-US" sz="17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 rot="20107841">
              <a:off x="9977949" y="2313051"/>
              <a:ext cx="184217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 BẢO CHÂU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 rot="20574916">
              <a:off x="10501962" y="2639014"/>
              <a:ext cx="108472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HOÀI AN</a:t>
              </a:r>
              <a:endParaRPr 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6" name="AutoShape 5"/>
          <p:cNvSpPr>
            <a:spLocks noChangeArrowheads="1"/>
          </p:cNvSpPr>
          <p:nvPr/>
        </p:nvSpPr>
        <p:spPr bwMode="auto">
          <a:xfrm rot="17972585">
            <a:off x="8972072" y="5121783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7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hlinkClick r:id="rId16" action="ppaction://hlinksldjump"/>
          </p:cNvPr>
          <p:cNvSpPr/>
          <p:nvPr/>
        </p:nvSpPr>
        <p:spPr>
          <a:xfrm>
            <a:off x="930445" y="4069195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</a:rPr>
              <a:t>5</a:t>
            </a:r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numSld="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9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2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7" y="-19253"/>
            <a:ext cx="1934782" cy="1641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50"/>
          <p:cNvSpPr/>
          <p:nvPr/>
        </p:nvSpPr>
        <p:spPr>
          <a:xfrm>
            <a:off x="3957234" y="1875626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Nội</a:t>
            </a: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dung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hỏi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0" name="矩形 50"/>
          <p:cNvSpPr/>
          <p:nvPr/>
        </p:nvSpPr>
        <p:spPr>
          <a:xfrm>
            <a:off x="5079204" y="4582249"/>
            <a:ext cx="2172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Đáp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án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5815698" y="592880"/>
            <a:ext cx="699402" cy="569170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6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2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7" y="-19253"/>
            <a:ext cx="1934782" cy="1641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50"/>
          <p:cNvSpPr/>
          <p:nvPr/>
        </p:nvSpPr>
        <p:spPr>
          <a:xfrm>
            <a:off x="3957234" y="1875626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Nội</a:t>
            </a: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dung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hỏi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0" name="矩形 50"/>
          <p:cNvSpPr/>
          <p:nvPr/>
        </p:nvSpPr>
        <p:spPr>
          <a:xfrm>
            <a:off x="5079204" y="4582249"/>
            <a:ext cx="2172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Đáp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án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5815698" y="592880"/>
            <a:ext cx="699402" cy="569170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860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2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7" y="-19253"/>
            <a:ext cx="1934782" cy="1641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50"/>
          <p:cNvSpPr/>
          <p:nvPr/>
        </p:nvSpPr>
        <p:spPr>
          <a:xfrm>
            <a:off x="3957234" y="1875626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Nội</a:t>
            </a: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dung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hỏi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0" name="矩形 50"/>
          <p:cNvSpPr/>
          <p:nvPr/>
        </p:nvSpPr>
        <p:spPr>
          <a:xfrm>
            <a:off x="5079204" y="4582249"/>
            <a:ext cx="2172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Đáp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án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5815698" y="592880"/>
            <a:ext cx="699402" cy="569170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189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2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7" y="-19253"/>
            <a:ext cx="1934782" cy="1641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50"/>
          <p:cNvSpPr/>
          <p:nvPr/>
        </p:nvSpPr>
        <p:spPr>
          <a:xfrm>
            <a:off x="3957234" y="1875626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Nội</a:t>
            </a: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dung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hỏi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0" name="矩形 50"/>
          <p:cNvSpPr/>
          <p:nvPr/>
        </p:nvSpPr>
        <p:spPr>
          <a:xfrm>
            <a:off x="5079204" y="4582249"/>
            <a:ext cx="2172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Đáp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án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5815698" y="592880"/>
            <a:ext cx="699402" cy="569170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69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2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7" y="-19253"/>
            <a:ext cx="1934782" cy="1641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矩形 50"/>
          <p:cNvSpPr/>
          <p:nvPr/>
        </p:nvSpPr>
        <p:spPr>
          <a:xfrm>
            <a:off x="3957234" y="1875626"/>
            <a:ext cx="4810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Nội</a:t>
            </a: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dung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câu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hỏi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0" name="矩形 50"/>
          <p:cNvSpPr/>
          <p:nvPr/>
        </p:nvSpPr>
        <p:spPr>
          <a:xfrm>
            <a:off x="5079204" y="4582249"/>
            <a:ext cx="2172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Đáp</a:t>
            </a:r>
            <a:r>
              <a:rPr lang="en-US" altLang="zh-CN" sz="4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án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5815698" y="592880"/>
            <a:ext cx="699402" cy="569170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7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each with a chair and umbrella&#10;&#10;Description automatically generated">
            <a:extLst>
              <a:ext uri="{FF2B5EF4-FFF2-40B4-BE49-F238E27FC236}">
                <a16:creationId xmlns:a16="http://schemas.microsoft.com/office/drawing/2014/main" id="{ADA71238-3880-4799-A39D-133F95305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266020-F092-4A38-AF04-E77F4B264782}"/>
              </a:ext>
            </a:extLst>
          </p:cNvPr>
          <p:cNvSpPr/>
          <p:nvPr/>
        </p:nvSpPr>
        <p:spPr>
          <a:xfrm>
            <a:off x="135467" y="259644"/>
            <a:ext cx="11842044" cy="65126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E4489A-C3A4-4FD0-B4B6-F1448B9401DB}"/>
              </a:ext>
            </a:extLst>
          </p:cNvPr>
          <p:cNvSpPr/>
          <p:nvPr/>
        </p:nvSpPr>
        <p:spPr>
          <a:xfrm>
            <a:off x="2462373" y="291376"/>
            <a:ext cx="9137151" cy="1726244"/>
          </a:xfrm>
          <a:prstGeom prst="roundRect">
            <a:avLst>
              <a:gd name="adj" fmla="val 21029"/>
            </a:avLst>
          </a:prstGeom>
          <a:solidFill>
            <a:srgbClr val="ECFFD9"/>
          </a:solidFill>
          <a:ln w="88900" cap="rnd" cmpd="thinThick">
            <a:solidFill>
              <a:srgbClr val="0070C0"/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Cartoon happy school boy waving hand Premium Vector">
            <a:extLst>
              <a:ext uri="{FF2B5EF4-FFF2-40B4-BE49-F238E27FC236}">
                <a16:creationId xmlns:a16="http://schemas.microsoft.com/office/drawing/2014/main" id="{1C5853FB-6EF8-618B-AE13-D2432D96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702" y1="31789" x2="57234" y2="38658"/>
                        <a14:foregroundMark x1="51064" y1="85304" x2="51064" y2="85304"/>
                        <a14:foregroundMark x1="37660" y1="88179" x2="37660" y2="8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31611" y="1429567"/>
            <a:ext cx="44767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62768" y="425086"/>
            <a:ext cx="8646337" cy="1141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Lớp 5 tới em tiếp tục soạn bài giảng PPT sách Kết nối tri thức và Cánh diều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inpin heiti" charset="-122"/>
                <a:cs typeface="Times New Roman" panose="02020603050405020304" pitchFamily="18" charset="0"/>
              </a:rPr>
              <a:t>. Rất mong đựơc đồng hành cùng quý thầy cô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389" y="2151330"/>
            <a:ext cx="5481135" cy="43750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13715" y="2570649"/>
            <a:ext cx="38172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MỜI THẦY CÔ  QUÉT MÃ ZALO NHẬN TÀI LIỆU HAY MIỄN PHÍ</a:t>
            </a:r>
            <a:endParaRPr kumimoji="0" lang="en-US" sz="28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5104" y="5916321"/>
            <a:ext cx="5163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https://zalo.me/g/kyvrkk831</a:t>
            </a:r>
          </a:p>
        </p:txBody>
      </p:sp>
    </p:spTree>
    <p:extLst>
      <p:ext uri="{BB962C8B-B14F-4D97-AF65-F5344CB8AC3E}">
        <p14:creationId xmlns:p14="http://schemas.microsoft.com/office/powerpoint/2010/main" val="1632037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Slide bài giảng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166</Words>
  <Application>Microsoft Office PowerPoint</Application>
  <PresentationFormat>Widescreen</PresentationFormat>
  <Paragraphs>62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Bahnschrift SemiBold Condensed</vt:lpstr>
      <vt:lpstr>Calibri</vt:lpstr>
      <vt:lpstr>Calibri Light</vt:lpstr>
      <vt:lpstr>inpin heiti</vt:lpstr>
      <vt:lpstr>Times New Roman</vt:lpstr>
      <vt:lpstr>方正少儿简体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59</cp:revision>
  <dcterms:created xsi:type="dcterms:W3CDTF">2020-09-06T03:00:11Z</dcterms:created>
  <dcterms:modified xsi:type="dcterms:W3CDTF">2024-03-25T11:36:04Z</dcterms:modified>
</cp:coreProperties>
</file>